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Lst>
  <p:notesMasterIdLst>
    <p:notesMasterId r:id="rId3"/>
  </p:notesMasterIdLst>
  <p:sldIdLst>
    <p:sldId id="259" r:id="rId4"/>
    <p:sldId id="260" r:id="rId5"/>
    <p:sldId id="262" r:id="rId6"/>
    <p:sldId id="261" r:id="rId7"/>
    <p:sldId id="263" r:id="rId8"/>
    <p:sldId id="292" r:id="rId9"/>
    <p:sldId id="264" r:id="rId10"/>
    <p:sldId id="265" r:id="rId11"/>
    <p:sldId id="266" r:id="rId12"/>
    <p:sldId id="291" r:id="rId13"/>
    <p:sldId id="267" r:id="rId14"/>
    <p:sldId id="268" r:id="rId15"/>
    <p:sldId id="269" r:id="rId16"/>
    <p:sldId id="270" r:id="rId17"/>
    <p:sldId id="271" r:id="rId18"/>
    <p:sldId id="272" r:id="rId19"/>
    <p:sldId id="273" r:id="rId20"/>
    <p:sldId id="274" r:id="rId21"/>
    <p:sldId id="293" r:id="rId22"/>
    <p:sldId id="275" r:id="rId23"/>
    <p:sldId id="276" r:id="rId24"/>
    <p:sldId id="277" r:id="rId25"/>
    <p:sldId id="278" r:id="rId26"/>
    <p:sldId id="279" r:id="rId27"/>
    <p:sldId id="280" r:id="rId28"/>
    <p:sldId id="281" r:id="rId29"/>
    <p:sldId id="282" r:id="rId30"/>
    <p:sldId id="283" r:id="rId31"/>
    <p:sldId id="284" r:id="rId32"/>
    <p:sldId id="290" r:id="rId33"/>
    <p:sldId id="285" r:id="rId34"/>
    <p:sldId id="286" r:id="rId35"/>
    <p:sldId id="287" r:id="rId36"/>
    <p:sldId id="288" r:id="rId37"/>
    <p:sldId id="289" r:id="rId38"/>
    <p:sldId id="294" r:id="rId39"/>
  </p:sldIdLst>
  <p:sldSz cx="12192000" cy="6858000"/>
  <p:notesSz cx="6858000" cy="9144000"/>
  <p:custDataLst>
    <p:tags r:id="rId40"/>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258" y="102"/>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6" cy="72006"/>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tags/tag1.xml" Type="http://schemas.openxmlformats.org/officeDocument/2006/relationships/tags"/><Relationship Id="rId41" Target="presProps.xml" Type="http://schemas.openxmlformats.org/officeDocument/2006/relationships/presProps"/><Relationship Id="rId42" Target="viewProps.xml" Type="http://schemas.openxmlformats.org/officeDocument/2006/relationships/viewProps"/><Relationship Id="rId43" Target="theme/theme1.xml" Type="http://schemas.openxmlformats.org/officeDocument/2006/relationships/theme"/><Relationship Id="rId44"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a:lvl1pPr>
          </a:lstStyle>
          <a:p>
            <a:pPr>
              <a:defRPr/>
            </a:pPr>
            <a:fld id="{2CB0F2E7-D889-404A-AFF5-CB680005AFF0}" type="datetime1">
              <a:rPr lang="zh-CN" altLang="en-US"/>
              <a:pPr>
                <a:defRPr/>
              </a:pPr>
              <a:t>2016/2/23</a:t>
            </a:fld>
            <a:endParaRPr lang="zh-CN" altLang="en-US" sz="1200"/>
          </a:p>
        </p:txBody>
      </p:sp>
      <p:sp>
        <p:nvSpPr>
          <p:cNvPr id="2052"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bevel/>
                <a:headEnd/>
                <a:tailEnd/>
              </a14:hiddenLine>
            </a:ext>
          </a:extLst>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a:solidFill>
                  <a:srgbClr val="FFFFFF"/>
                </a:solidFill>
              </a14:hiddenFill>
            </a:ext>
            <a:ext uri="{91240B29-F687-4F45-9708-019B960494DF}">
              <a14:hiddenLine cmpd="sng" w="12700">
                <a:solidFill>
                  <a:srgbClr val="000000"/>
                </a:solidFill>
                <a:bevel/>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zh-CN" altLang="zh-CN" smtClean="0"/>
              <a:t>单击此处编辑母版文本样式</a:t>
            </a:r>
          </a:p>
          <a:p>
            <a:pPr>
              <a:defRPr/>
            </a:pPr>
            <a:r>
              <a:rPr lang="zh-CN" altLang="zh-CN" smtClean="0"/>
              <a:t>第二级</a:t>
            </a:r>
          </a:p>
          <a:p>
            <a:pPr>
              <a:defRPr/>
            </a:pPr>
            <a:r>
              <a:rPr lang="zh-CN" altLang="zh-CN" smtClean="0"/>
              <a:t>第三级</a:t>
            </a:r>
          </a:p>
          <a:p>
            <a:pPr>
              <a:defRPr/>
            </a:pPr>
            <a:r>
              <a:rPr lang="zh-CN" altLang="zh-CN" smtClean="0"/>
              <a:t>第四级</a:t>
            </a:r>
          </a:p>
          <a:p>
            <a:pPr>
              <a:defRPr/>
            </a:pPr>
            <a:r>
              <a:rPr lang="zh-CN" altLang="zh-CN" smtClean="0"/>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a:lvl1pPr>
          </a:lstStyle>
          <a:p>
            <a:pPr>
              <a:defRPr/>
            </a:pPr>
            <a:fld id="{DF593EF1-2FB5-4D0D-9C53-2E3FCF60BE9A}" type="slidenum">
              <a:rPr lang="zh-CN" altLang="en-US"/>
              <a:pPr>
                <a:defRPr/>
              </a:pPr>
              <a:t>‹#›</a:t>
            </a:fld>
            <a:endParaRPr lang="zh-CN" altLang="en-US" sz="1200"/>
          </a:p>
        </p:txBody>
      </p:sp>
    </p:spTree>
    <p:extLst>
      <p:ext uri="{BB962C8B-B14F-4D97-AF65-F5344CB8AC3E}">
        <p14:creationId val="1278506239"/>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等线"/>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等线"/>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等线"/>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等线"/>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等线"/>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589B9C5C-3F5F-46D0-9FC1-2FE2D0CCC3C5}" type="datetime1">
              <a:rPr lang="zh-CN" altLang="en-US"/>
              <a:pPr>
                <a:defRPr/>
              </a:pPr>
              <a:t>2016/2/23</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796A67D0-6713-4644-BA50-90057156E823}" type="slidenum">
              <a:rPr lang="zh-CN" altLang="en-US"/>
              <a:pPr>
                <a:defRPr/>
              </a:pPr>
              <a:t>‹#›</a:t>
            </a:fld>
            <a:endParaRPr lang="zh-CN" altLang="en-US" sz="1800">
              <a:solidFill>
                <a:schemeClr val="tx1"/>
              </a:solidFill>
            </a:endParaRPr>
          </a:p>
        </p:txBody>
      </p:sp>
    </p:spTree>
    <p:extLst>
      <p:ext uri="{BB962C8B-B14F-4D97-AF65-F5344CB8AC3E}">
        <p14:creationId val="103629862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20FC7ACB-8108-40AC-9365-31283B26AC27}" type="datetime1">
              <a:rPr lang="zh-CN" altLang="en-US"/>
              <a:pPr>
                <a:defRPr/>
              </a:pPr>
              <a:t>2016/2/23</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031E54E0-2860-4773-BD42-A251DF9EEDB0}" type="slidenum">
              <a:rPr lang="zh-CN" altLang="en-US"/>
              <a:pPr>
                <a:defRPr/>
              </a:pPr>
              <a:t>‹#›</a:t>
            </a:fld>
            <a:endParaRPr lang="zh-CN" altLang="en-US" sz="1800">
              <a:solidFill>
                <a:schemeClr val="tx1"/>
              </a:solidFill>
            </a:endParaRPr>
          </a:p>
        </p:txBody>
      </p:sp>
    </p:spTree>
    <p:extLst>
      <p:ext uri="{BB962C8B-B14F-4D97-AF65-F5344CB8AC3E}">
        <p14:creationId val="311948362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D6F97C6-71F2-4430-9958-5EA35E2208E5}" type="datetime1">
              <a:rPr lang="zh-CN" altLang="en-US"/>
              <a:pPr>
                <a:defRPr/>
              </a:pPr>
              <a:t>2016/2/23</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62E7FBCB-50BA-49F9-A69D-053253F4FC21}" type="slidenum">
              <a:rPr lang="zh-CN" altLang="en-US"/>
              <a:pPr>
                <a:defRPr/>
              </a:pPr>
              <a:t>‹#›</a:t>
            </a:fld>
            <a:endParaRPr lang="zh-CN" altLang="en-US" sz="1800">
              <a:solidFill>
                <a:schemeClr val="tx1"/>
              </a:solidFill>
            </a:endParaRPr>
          </a:p>
        </p:txBody>
      </p:sp>
    </p:spTree>
    <p:extLst>
      <p:ext uri="{BB962C8B-B14F-4D97-AF65-F5344CB8AC3E}">
        <p14:creationId val="356584163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C8E707FB-9A4B-43C9-BEBC-5527A0815104}" type="datetime1">
              <a:rPr lang="zh-CN" altLang="en-US"/>
              <a:pPr>
                <a:defRPr/>
              </a:pPr>
              <a:t>2016/2/23</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D81D8D7C-BAC7-484D-8442-92C965557AA3}" type="slidenum">
              <a:rPr lang="zh-CN" altLang="en-US"/>
              <a:pPr>
                <a:defRPr/>
              </a:pPr>
              <a:t>‹#›</a:t>
            </a:fld>
            <a:endParaRPr lang="zh-CN" altLang="en-US" sz="1800">
              <a:solidFill>
                <a:schemeClr val="tx1"/>
              </a:solidFill>
            </a:endParaRPr>
          </a:p>
        </p:txBody>
      </p:sp>
    </p:spTree>
    <p:extLst>
      <p:ext uri="{BB962C8B-B14F-4D97-AF65-F5344CB8AC3E}">
        <p14:creationId val="28539739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2296184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5182318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9981890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8503351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6464699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3708155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3112530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5D0B7870-610D-436D-A052-19F05B2A81AF}" type="datetime1">
              <a:rPr lang="zh-CN" altLang="en-US"/>
              <a:pPr>
                <a:defRPr/>
              </a:pPr>
              <a:t>2016/2/23</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A798277F-F25B-40B1-84FB-42A994B2C412}" type="slidenum">
              <a:rPr lang="zh-CN" altLang="en-US"/>
              <a:pPr>
                <a:defRPr/>
              </a:pPr>
              <a:t>‹#›</a:t>
            </a:fld>
            <a:endParaRPr lang="zh-CN" altLang="en-US" sz="1800">
              <a:solidFill>
                <a:schemeClr val="tx1"/>
              </a:solidFill>
            </a:endParaRPr>
          </a:p>
        </p:txBody>
      </p:sp>
    </p:spTree>
    <p:extLst>
      <p:ext uri="{BB962C8B-B14F-4D97-AF65-F5344CB8AC3E}">
        <p14:creationId val="2888331484"/>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7818854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9892205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46414435"/>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8176377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5C77BC45-1D26-4284-9A8F-9C27AB2DC76C}" type="datetime1">
              <a:rPr lang="zh-CN" altLang="en-US"/>
              <a:pPr>
                <a:defRPr/>
              </a:pPr>
              <a:t>2016/2/23</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D250B031-B951-4BEA-9726-6C50DF061EB1}" type="slidenum">
              <a:rPr lang="zh-CN" altLang="en-US"/>
              <a:pPr>
                <a:defRPr/>
              </a:pPr>
              <a:t>‹#›</a:t>
            </a:fld>
            <a:endParaRPr lang="zh-CN" altLang="en-US" sz="1800">
              <a:solidFill>
                <a:schemeClr val="tx1"/>
              </a:solidFill>
            </a:endParaRPr>
          </a:p>
        </p:txBody>
      </p:sp>
    </p:spTree>
    <p:extLst>
      <p:ext uri="{BB962C8B-B14F-4D97-AF65-F5344CB8AC3E}">
        <p14:creationId val="272397436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6E0D6C5E-CFA5-4679-B0BD-CA8A4C246D6B}" type="datetime1">
              <a:rPr lang="zh-CN" altLang="en-US"/>
              <a:pPr>
                <a:defRPr/>
              </a:pPr>
              <a:t>2016/2/23</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0399EA77-16FF-4662-A618-15DB39B8B0EF}" type="slidenum">
              <a:rPr lang="zh-CN" altLang="en-US"/>
              <a:pPr>
                <a:defRPr/>
              </a:pPr>
              <a:t>‹#›</a:t>
            </a:fld>
            <a:endParaRPr lang="zh-CN" altLang="en-US" sz="1800">
              <a:solidFill>
                <a:schemeClr val="tx1"/>
              </a:solidFill>
            </a:endParaRPr>
          </a:p>
        </p:txBody>
      </p:sp>
    </p:spTree>
    <p:extLst>
      <p:ext uri="{BB962C8B-B14F-4D97-AF65-F5344CB8AC3E}">
        <p14:creationId val="105471883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D4DCF2D9-86EB-4412-9570-CAC40DA89FF9}" type="datetime1">
              <a:rPr lang="zh-CN" altLang="en-US"/>
              <a:pPr>
                <a:defRPr/>
              </a:pPr>
              <a:t>2016/2/23</a:t>
            </a:fld>
            <a:endParaRPr lang="zh-CN" altLang="en-US" sz="1800">
              <a:solidFill>
                <a:schemeClr val="tx1"/>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98FB8423-C4B8-4660-B366-8F8480A33E63}" type="slidenum">
              <a:rPr lang="zh-CN" altLang="en-US"/>
              <a:pPr>
                <a:defRPr/>
              </a:pPr>
              <a:t>‹#›</a:t>
            </a:fld>
            <a:endParaRPr lang="zh-CN" altLang="en-US" sz="1800">
              <a:solidFill>
                <a:schemeClr val="tx1"/>
              </a:solidFill>
            </a:endParaRPr>
          </a:p>
        </p:txBody>
      </p:sp>
    </p:spTree>
    <p:extLst>
      <p:ext uri="{BB962C8B-B14F-4D97-AF65-F5344CB8AC3E}">
        <p14:creationId val="51008957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45DFF352-7925-463F-BA85-BC95EE909F3F}" type="datetime1">
              <a:rPr lang="zh-CN" altLang="en-US"/>
              <a:pPr>
                <a:defRPr/>
              </a:pPr>
              <a:t>2016/2/23</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947ED768-8F4E-4CBE-94D3-7F0DEA205A6D}" type="slidenum">
              <a:rPr lang="zh-CN" altLang="en-US"/>
              <a:pPr>
                <a:defRPr/>
              </a:pPr>
              <a:t>‹#›</a:t>
            </a:fld>
            <a:endParaRPr lang="zh-CN" altLang="en-US" sz="1800">
              <a:solidFill>
                <a:schemeClr val="tx1"/>
              </a:solidFill>
            </a:endParaRPr>
          </a:p>
        </p:txBody>
      </p:sp>
    </p:spTree>
    <p:extLst>
      <p:ext uri="{BB962C8B-B14F-4D97-AF65-F5344CB8AC3E}">
        <p14:creationId val="346142584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noChangeArrowheads="1"/>
          </p:cNvSpPr>
          <p:nvPr>
            <p:ph type="dt" sz="half" idx="10"/>
          </p:nvPr>
        </p:nvSpPr>
        <p:spPr/>
        <p:txBody>
          <a:bodyPr/>
          <a:lstStyle>
            <a:lvl1pPr>
              <a:defRPr/>
            </a:lvl1pPr>
          </a:lstStyle>
          <a:p>
            <a:pPr>
              <a:defRPr/>
            </a:pPr>
            <a:fld id="{F3C5D0B8-708A-4F5A-AF47-E43B511D9D19}" type="datetime1">
              <a:rPr lang="zh-CN" altLang="en-US"/>
              <a:pPr>
                <a:defRPr/>
              </a:pPr>
              <a:t>2016/2/23</a:t>
            </a:fld>
            <a:endParaRPr lang="zh-CN" altLang="en-US" sz="1800">
              <a:solidFill>
                <a:schemeClr val="tx1"/>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909BD95E-DC8F-4A84-93D2-D46A7F0B533C}" type="slidenum">
              <a:rPr lang="zh-CN" altLang="en-US"/>
              <a:pPr>
                <a:defRPr/>
              </a:pPr>
              <a:t>‹#›</a:t>
            </a:fld>
            <a:endParaRPr lang="zh-CN" altLang="en-US" sz="1800">
              <a:solidFill>
                <a:schemeClr val="tx1"/>
              </a:solidFill>
            </a:endParaRPr>
          </a:p>
        </p:txBody>
      </p:sp>
    </p:spTree>
    <p:extLst>
      <p:ext uri="{BB962C8B-B14F-4D97-AF65-F5344CB8AC3E}">
        <p14:creationId val="192184521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AA08F363-2517-402F-8D67-A0E2F832C786}" type="datetime1">
              <a:rPr lang="zh-CN" altLang="en-US"/>
              <a:pPr>
                <a:defRPr/>
              </a:pPr>
              <a:t>2016/2/23</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7EBF7F39-BCD4-4A2D-BA24-05D60B6D6B58}" type="slidenum">
              <a:rPr lang="zh-CN" altLang="en-US"/>
              <a:pPr>
                <a:defRPr/>
              </a:pPr>
              <a:t>‹#›</a:t>
            </a:fld>
            <a:endParaRPr lang="zh-CN" altLang="en-US" sz="1800">
              <a:solidFill>
                <a:schemeClr val="tx1"/>
              </a:solidFill>
            </a:endParaRPr>
          </a:p>
        </p:txBody>
      </p:sp>
    </p:spTree>
    <p:extLst>
      <p:ext uri="{BB962C8B-B14F-4D97-AF65-F5344CB8AC3E}">
        <p14:creationId val="28882350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B5E34CB7-59CF-47D7-94FA-E3D7D4CA9A2E}" type="datetime1">
              <a:rPr lang="zh-CN" altLang="en-US"/>
              <a:pPr>
                <a:defRPr/>
              </a:pPr>
              <a:t>2016/2/23</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0CD0D19C-178B-4630-8DEF-5C0C45828983}" type="slidenum">
              <a:rPr lang="zh-CN" altLang="en-US"/>
              <a:pPr>
                <a:defRPr/>
              </a:pPr>
              <a:t>‹#›</a:t>
            </a:fld>
            <a:endParaRPr lang="zh-CN" altLang="en-US" sz="1800">
              <a:solidFill>
                <a:schemeClr val="tx1"/>
              </a:solidFill>
            </a:endParaRPr>
          </a:p>
        </p:txBody>
      </p:sp>
    </p:spTree>
    <p:extLst>
      <p:ext uri="{BB962C8B-B14F-4D97-AF65-F5344CB8AC3E}">
        <p14:creationId val="273819723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Light" panose="020f0302020204030204" pitchFamily="34" charset="0"/>
              </a:rPr>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anose="020f0502020204030204" pitchFamily="34" charset="0"/>
              </a:rPr>
              <a:t>单击此处编辑母版文本样式</a:t>
            </a:r>
          </a:p>
          <a:p>
            <a:pPr lvl="1"/>
            <a:r>
              <a:rPr lang="zh-CN" altLang="zh-CN" smtClean="0">
                <a:sym typeface="Calibri" panose="020f0502020204030204" pitchFamily="34" charset="0"/>
              </a:rPr>
              <a:t>第二级</a:t>
            </a:r>
          </a:p>
          <a:p>
            <a:pPr lvl="2"/>
            <a:r>
              <a:rPr lang="zh-CN" altLang="zh-CN" smtClean="0">
                <a:sym typeface="Calibri" panose="020f0502020204030204" pitchFamily="34" charset="0"/>
              </a:rPr>
              <a:t>第三级</a:t>
            </a:r>
          </a:p>
          <a:p>
            <a:pPr lvl="3"/>
            <a:r>
              <a:rPr lang="zh-CN" altLang="zh-CN" smtClean="0">
                <a:sym typeface="Calibri" panose="020f0502020204030204" pitchFamily="34" charset="0"/>
              </a:rPr>
              <a:t>第四级</a:t>
            </a:r>
          </a:p>
          <a:p>
            <a:pPr lvl="4"/>
            <a:r>
              <a:rPr lang="zh-CN" altLang="zh-CN" smtClean="0">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7E0669E4-29C4-478F-B44B-0A08911765A6}" type="datetime1">
              <a:rPr lang="zh-CN" altLang="en-US"/>
              <a:pPr>
                <a:defRPr/>
              </a:pPr>
              <a:t>2016/2/23</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5A789B67-57E7-481B-B643-8841D4935DB5}" type="slidenum">
              <a:rPr lang="zh-CN" altLang="en-US"/>
              <a:pPr>
                <a:defRPr/>
              </a:pPr>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hf sldNum="0" hdr="0" ftr="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a:rPr>
              <a:pPr eaLnBrk="1" fontAlgn="auto" hangingPunct="1">
                <a:spcBef>
                  <a:spcPct val="0"/>
                </a:spcBef>
                <a:spcAft>
                  <a:spcPct val="0"/>
                </a:spcAft>
              </a:pPr>
              <a:t>2016/2/23</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ct val="0"/>
              </a:spcBef>
              <a:spcAft>
                <a:spcPct val="0"/>
              </a:spcAft>
            </a:pPr>
            <a:fld id="{AA4E786F-588D-4932-A7B2-AE3451FA4ACA}" type="slidenum">
              <a:rPr lang="zh-CN" altLang="en-US" smtClean="0">
                <a:solidFill>
                  <a:prstClr val="black">
                    <a:tint val="75000"/>
                  </a:prstClr>
                </a:solidFill>
                <a:latin typeface="Calibri"/>
              </a:rPr>
              <a:pPr eaLnBrk="1" fontAlgn="auto" hangingPunct="1">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7515299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1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12.png" Type="http://schemas.openxmlformats.org/officeDocument/2006/relationships/image"/><Relationship Id="rId4"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13.png" Type="http://schemas.openxmlformats.org/officeDocument/2006/relationships/image"/><Relationship Id="rId4" Target="../media/image14.png" Type="http://schemas.openxmlformats.org/officeDocument/2006/relationships/image"/><Relationship Id="rId5" Target="../media/image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15.png" Type="http://schemas.openxmlformats.org/officeDocument/2006/relationships/image"/><Relationship Id="rId4" Target="../media/image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16.png" Type="http://schemas.openxmlformats.org/officeDocument/2006/relationships/image"/><Relationship Id="rId4" Target="../media/image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17.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8.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18.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 Id="rId6" Target="../media/image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8.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16.png" Type="http://schemas.openxmlformats.org/officeDocument/2006/relationships/image"/><Relationship Id="rId4" Target="../media/image8.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8.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21.png" Type="http://schemas.openxmlformats.org/officeDocument/2006/relationships/image"/><Relationship Id="rId4" Target="../media/image22.emf" Type="http://schemas.openxmlformats.org/officeDocument/2006/relationships/image"/><Relationship Id="rId5" Target="../media/image8.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8.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8.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8.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23.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24.png" Type="http://schemas.openxmlformats.org/officeDocument/2006/relationships/image"/><Relationship Id="rId4" Target="../media/image8.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8.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25.png" Type="http://schemas.openxmlformats.org/officeDocument/2006/relationships/image"/><Relationship Id="rId4" Target="../media/image26.png" Type="http://schemas.openxmlformats.org/officeDocument/2006/relationships/image"/><Relationship Id="rId5" Target="../media/image27.emf" Type="http://schemas.openxmlformats.org/officeDocument/2006/relationships/image"/><Relationship Id="rId6" Target="../media/image8.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8.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8.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9.png" Type="http://schemas.openxmlformats.org/officeDocument/2006/relationships/image"/><Relationship Id="rId4"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1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png" Type="http://schemas.openxmlformats.org/officeDocument/2006/relationships/image"/><Relationship Id="rId3" Target="../media/image8.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4" name="矩形 12"/>
          <p:cNvSpPr>
            <a:spLocks noChangeArrowheads="1"/>
          </p:cNvSpPr>
          <p:nvPr/>
        </p:nvSpPr>
        <p:spPr bwMode="auto">
          <a:xfrm>
            <a:off x="0" y="0"/>
            <a:ext cx="12192000" cy="4362450"/>
          </a:xfrm>
          <a:prstGeom prst="rect">
            <a:avLst/>
          </a:prstGeom>
          <a:solidFill>
            <a:srgbClr val="FFCC6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pic>
        <p:nvPicPr>
          <p:cNvPr descr="C:\Users\Administrator\Desktop\images\004_03.png" id="3075" name="Picture 4"/>
          <p:cNvPicPr>
            <a:picLocks noChangeArrowheads="1" noChangeAspect="1"/>
          </p:cNvPicPr>
          <p:nvPr/>
        </p:nvPicPr>
        <p:blipFill>
          <a:blip r:embed="rId2">
            <a:extLst>
              <a:ext uri="{28A0092B-C50C-407E-A947-70E740481C1C}">
                <a14:useLocalDpi val="0"/>
              </a:ext>
            </a:extLst>
          </a:blip>
          <a:stretch>
            <a:fillRect/>
          </a:stretch>
        </p:blipFill>
        <p:spPr bwMode="auto">
          <a:xfrm>
            <a:off x="258763" y="2095500"/>
            <a:ext cx="814387" cy="21066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C:\Users\Administrator\Desktop\images\004_07.png" id="3076" name="Picture 5"/>
          <p:cNvPicPr>
            <a:picLocks noChangeArrowheads="1" noChangeAspect="1"/>
          </p:cNvPicPr>
          <p:nvPr/>
        </p:nvPicPr>
        <p:blipFill>
          <a:blip r:embed="rId3">
            <a:extLst>
              <a:ext uri="{28A0092B-C50C-407E-A947-70E740481C1C}">
                <a14:useLocalDpi val="0"/>
              </a:ext>
            </a:extLst>
          </a:blip>
          <a:stretch>
            <a:fillRect/>
          </a:stretch>
        </p:blipFill>
        <p:spPr bwMode="auto">
          <a:xfrm>
            <a:off x="1331913" y="1995488"/>
            <a:ext cx="774700" cy="218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C:\Users\Administrator\Desktop\images\004_07.png" id="3077" name="Picture 6"/>
          <p:cNvPicPr>
            <a:picLocks noChangeArrowheads="1" noChangeAspect="1"/>
          </p:cNvPicPr>
          <p:nvPr/>
        </p:nvPicPr>
        <p:blipFill>
          <a:blip r:embed="rId4">
            <a:extLst>
              <a:ext uri="{28A0092B-C50C-407E-A947-70E740481C1C}">
                <a14:useLocalDpi val="0"/>
              </a:ext>
            </a:extLst>
          </a:blip>
          <a:stretch>
            <a:fillRect/>
          </a:stretch>
        </p:blipFill>
        <p:spPr bwMode="auto">
          <a:xfrm>
            <a:off x="2406650" y="1665288"/>
            <a:ext cx="865188" cy="25685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C:\Users\Administrator\Desktop\images\004_07.png" id="3078" name="Picture 7"/>
          <p:cNvPicPr>
            <a:picLocks noChangeArrowheads="1" noChangeAspect="1"/>
          </p:cNvPicPr>
          <p:nvPr/>
        </p:nvPicPr>
        <p:blipFill>
          <a:blip r:embed="rId5">
            <a:extLst>
              <a:ext uri="{28A0092B-C50C-407E-A947-70E740481C1C}">
                <a14:useLocalDpi val="0"/>
              </a:ext>
            </a:extLst>
          </a:blip>
          <a:stretch>
            <a:fillRect/>
          </a:stretch>
        </p:blipFill>
        <p:spPr bwMode="auto">
          <a:xfrm>
            <a:off x="3282950" y="1392238"/>
            <a:ext cx="1023938" cy="2894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C:\Users\Administrator\Desktop\images\004_03.png" id="3079" name="Picture 4"/>
          <p:cNvPicPr>
            <a:picLocks noChangeArrowheads="1" noChangeAspect="1"/>
          </p:cNvPicPr>
          <p:nvPr/>
        </p:nvPicPr>
        <p:blipFill>
          <a:blip r:embed="rId2">
            <a:extLst>
              <a:ext uri="{28A0092B-C50C-407E-A947-70E740481C1C}">
                <a14:useLocalDpi val="0"/>
              </a:ext>
            </a:extLst>
          </a:blip>
          <a:stretch>
            <a:fillRect/>
          </a:stretch>
        </p:blipFill>
        <p:spPr bwMode="auto">
          <a:xfrm>
            <a:off x="4440238" y="1052513"/>
            <a:ext cx="1238250" cy="3200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80" name="矩形 1"/>
          <p:cNvSpPr>
            <a:spLocks noChangeArrowheads="1"/>
          </p:cNvSpPr>
          <p:nvPr/>
        </p:nvSpPr>
        <p:spPr bwMode="auto">
          <a:xfrm>
            <a:off x="0" y="4362450"/>
            <a:ext cx="12192000" cy="2495550"/>
          </a:xfrm>
          <a:prstGeom prst="rect">
            <a:avLst/>
          </a:prstGeom>
          <a:solidFill>
            <a:srgbClr val="87BD07"/>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081" name="矩形 11"/>
          <p:cNvSpPr>
            <a:spLocks noChangeArrowheads="1"/>
          </p:cNvSpPr>
          <p:nvPr/>
        </p:nvSpPr>
        <p:spPr bwMode="auto">
          <a:xfrm>
            <a:off x="0" y="4179888"/>
            <a:ext cx="12192000" cy="363537"/>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pic>
        <p:nvPicPr>
          <p:cNvPr id="3082" name="图片 4"/>
          <p:cNvPicPr>
            <a:picLocks noChangeArrowheads="1" noChangeAspect="1"/>
          </p:cNvPicPr>
          <p:nvPr/>
        </p:nvPicPr>
        <p:blipFill>
          <a:blip r:embed="rId6">
            <a:extLst>
              <a:ext uri="{28A0092B-C50C-407E-A947-70E740481C1C}">
                <a14:useLocalDpi val="0"/>
              </a:ext>
            </a:extLst>
          </a:blip>
          <a:stretch>
            <a:fillRect/>
          </a:stretch>
        </p:blipFill>
        <p:spPr bwMode="auto">
          <a:xfrm>
            <a:off x="6772275" y="-712788"/>
            <a:ext cx="4310063" cy="60277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83" name="文本框 13"/>
          <p:cNvSpPr>
            <a:spLocks noChangeArrowheads="1"/>
          </p:cNvSpPr>
          <p:nvPr/>
        </p:nvSpPr>
        <p:spPr bwMode="auto">
          <a:xfrm>
            <a:off x="2106613" y="5287963"/>
            <a:ext cx="969486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4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教育改变命运　智慧引领未来</a:t>
            </a:r>
          </a:p>
        </p:txBody>
      </p:sp>
      <p:sp>
        <p:nvSpPr>
          <p:cNvPr id="3084" name="文本框 14"/>
          <p:cNvSpPr>
            <a:spLocks noChangeArrowheads="1"/>
          </p:cNvSpPr>
          <p:nvPr/>
        </p:nvSpPr>
        <p:spPr bwMode="auto">
          <a:xfrm>
            <a:off x="4117975" y="4911725"/>
            <a:ext cx="458628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—教育类简洁动态分层图表可编辑模板—</a:t>
            </a:r>
          </a:p>
        </p:txBody>
      </p:sp>
      <p:sp>
        <p:nvSpPr>
          <p:cNvPr id="3085" name="文本框 15"/>
          <p:cNvSpPr>
            <a:spLocks noChangeArrowheads="1"/>
          </p:cNvSpPr>
          <p:nvPr/>
        </p:nvSpPr>
        <p:spPr bwMode="auto">
          <a:xfrm>
            <a:off x="3390900" y="6119813"/>
            <a:ext cx="570071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工作总结\学院宣讲\家长会\教学会议\教学计划等适用</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3084"/>
                                        </p:tgtEl>
                                        <p:attrNameLst>
                                          <p:attrName>style.visibility</p:attrName>
                                        </p:attrNameLst>
                                      </p:cBhvr>
                                      <p:to>
                                        <p:strVal val="visible"/>
                                      </p:to>
                                    </p:set>
                                    <p:anim calcmode="lin" valueType="num">
                                      <p:cBhvr>
                                        <p:cTn dur="500" fill="hold" id="7"/>
                                        <p:tgtEl>
                                          <p:spTgt spid="308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084"/>
                                        </p:tgtEl>
                                        <p:attrNameLst>
                                          <p:attrName>ppt_y</p:attrName>
                                        </p:attrNameLst>
                                      </p:cBhvr>
                                      <p:tavLst>
                                        <p:tav tm="0">
                                          <p:val>
                                            <p:strVal val="#ppt_y"/>
                                          </p:val>
                                        </p:tav>
                                        <p:tav tm="100000">
                                          <p:val>
                                            <p:strVal val="#ppt_y"/>
                                          </p:val>
                                        </p:tav>
                                      </p:tavLst>
                                    </p:anim>
                                    <p:anim calcmode="lin" valueType="num">
                                      <p:cBhvr>
                                        <p:cTn dur="500" fill="hold" id="9"/>
                                        <p:tgtEl>
                                          <p:spTgt spid="308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084"/>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3084"/>
                                        </p:tgtEl>
                                      </p:cBhvr>
                                    </p:animEffect>
                                  </p:childTnLst>
                                </p:cTn>
                              </p:par>
                            </p:childTnLst>
                          </p:cTn>
                        </p:par>
                        <p:par>
                          <p:cTn fill="hold" id="12" nodeType="afterGroup">
                            <p:stCondLst>
                              <p:cond delay="5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3083"/>
                                        </p:tgtEl>
                                        <p:attrNameLst>
                                          <p:attrName>style.visibility</p:attrName>
                                        </p:attrNameLst>
                                      </p:cBhvr>
                                      <p:to>
                                        <p:strVal val="visible"/>
                                      </p:to>
                                    </p:set>
                                    <p:anim calcmode="lin" valueType="num">
                                      <p:cBhvr>
                                        <p:cTn dur="500" fill="hold" id="15"/>
                                        <p:tgtEl>
                                          <p:spTgt spid="308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6"/>
                                        <p:tgtEl>
                                          <p:spTgt spid="3083"/>
                                        </p:tgtEl>
                                        <p:attrNameLst>
                                          <p:attrName>ppt_y</p:attrName>
                                        </p:attrNameLst>
                                      </p:cBhvr>
                                      <p:tavLst>
                                        <p:tav tm="0">
                                          <p:val>
                                            <p:strVal val="#ppt_y"/>
                                          </p:val>
                                        </p:tav>
                                        <p:tav tm="100000">
                                          <p:val>
                                            <p:strVal val="#ppt_y"/>
                                          </p:val>
                                        </p:tav>
                                      </p:tavLst>
                                    </p:anim>
                                    <p:anim calcmode="lin" valueType="num">
                                      <p:cBhvr>
                                        <p:cTn dur="500" fill="hold" id="17"/>
                                        <p:tgtEl>
                                          <p:spTgt spid="308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
                                        <p:tgtEl>
                                          <p:spTgt spid="3083"/>
                                        </p:tgtEl>
                                        <p:attrNameLst>
                                          <p:attrName>ppt_w</p:attrName>
                                        </p:attrNameLst>
                                      </p:cBhvr>
                                      <p:tavLst>
                                        <p:tav tm="0">
                                          <p:val>
                                            <p:strVal val="#ppt_w/10"/>
                                          </p:val>
                                        </p:tav>
                                        <p:tav tm="50000">
                                          <p:val>
                                            <p:strVal val="#ppt_w+.01"/>
                                          </p:val>
                                        </p:tav>
                                        <p:tav tm="100000">
                                          <p:val>
                                            <p:strVal val="#ppt_w"/>
                                          </p:val>
                                        </p:tav>
                                      </p:tavLst>
                                    </p:anim>
                                    <p:animEffect filter="">
                                      <p:cBhvr>
                                        <p:cTn dur="500" id="19" tmFilter="0,0; .5, 1; 1, 1"/>
                                        <p:tgtEl>
                                          <p:spTgt spid="3083"/>
                                        </p:tgtEl>
                                      </p:cBhvr>
                                    </p:animEffect>
                                  </p:childTnLst>
                                </p:cTn>
                              </p:par>
                            </p:childTnLst>
                          </p:cTn>
                        </p:par>
                        <p:par>
                          <p:cTn fill="hold" id="20" nodeType="afterGroup">
                            <p:stCondLst>
                              <p:cond delay="1000"/>
                            </p:stCondLst>
                            <p:childTnLst>
                              <p:par>
                                <p:cTn fill="hold" grpId="0" id="21" nodeType="afterEffect" presetClass="entr" presetID="41" presetSubtype="0">
                                  <p:stCondLst>
                                    <p:cond delay="0"/>
                                  </p:stCondLst>
                                  <p:iterate type="lt">
                                    <p:tmPct val="10000"/>
                                  </p:iterate>
                                  <p:childTnLst>
                                    <p:set>
                                      <p:cBhvr>
                                        <p:cTn dur="1" fill="hold" id="22">
                                          <p:stCondLst>
                                            <p:cond delay="0"/>
                                          </p:stCondLst>
                                        </p:cTn>
                                        <p:tgtEl>
                                          <p:spTgt spid="3085"/>
                                        </p:tgtEl>
                                        <p:attrNameLst>
                                          <p:attrName>style.visibility</p:attrName>
                                        </p:attrNameLst>
                                      </p:cBhvr>
                                      <p:to>
                                        <p:strVal val="visible"/>
                                      </p:to>
                                    </p:set>
                                    <p:anim calcmode="lin" valueType="num">
                                      <p:cBhvr>
                                        <p:cTn dur="500" fill="hold" id="23"/>
                                        <p:tgtEl>
                                          <p:spTgt spid="308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3085"/>
                                        </p:tgtEl>
                                        <p:attrNameLst>
                                          <p:attrName>ppt_y</p:attrName>
                                        </p:attrNameLst>
                                      </p:cBhvr>
                                      <p:tavLst>
                                        <p:tav tm="0">
                                          <p:val>
                                            <p:strVal val="#ppt_y"/>
                                          </p:val>
                                        </p:tav>
                                        <p:tav tm="100000">
                                          <p:val>
                                            <p:strVal val="#ppt_y"/>
                                          </p:val>
                                        </p:tav>
                                      </p:tavLst>
                                    </p:anim>
                                    <p:anim calcmode="lin" valueType="num">
                                      <p:cBhvr>
                                        <p:cTn dur="500" fill="hold" id="25"/>
                                        <p:tgtEl>
                                          <p:spTgt spid="308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3085"/>
                                        </p:tgtEl>
                                        <p:attrNameLst>
                                          <p:attrName>ppt_w</p:attrName>
                                        </p:attrNameLst>
                                      </p:cBhvr>
                                      <p:tavLst>
                                        <p:tav tm="0">
                                          <p:val>
                                            <p:strVal val="#ppt_w/10"/>
                                          </p:val>
                                        </p:tav>
                                        <p:tav tm="50000">
                                          <p:val>
                                            <p:strVal val="#ppt_w+.01"/>
                                          </p:val>
                                        </p:tav>
                                        <p:tav tm="100000">
                                          <p:val>
                                            <p:strVal val="#ppt_w"/>
                                          </p:val>
                                        </p:tav>
                                      </p:tavLst>
                                    </p:anim>
                                    <p:animEffect filter="">
                                      <p:cBhvr>
                                        <p:cTn dur="500" id="27" tmFilter="0,0; .5, 1; 1, 1"/>
                                        <p:tgtEl>
                                          <p:spTgt spid="30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83"/>
      <p:bldP grpId="0" spid="3084"/>
      <p:bldP grpId="0" spid="308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290"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2291"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4340"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12293"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2294" name="矩形 1"/>
          <p:cNvSpPr>
            <a:spLocks noChangeArrowheads="1"/>
          </p:cNvSpPr>
          <p:nvPr/>
        </p:nvSpPr>
        <p:spPr bwMode="auto">
          <a:xfrm>
            <a:off x="995363" y="1662113"/>
            <a:ext cx="4903787" cy="668337"/>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2295" name="矩形 7"/>
          <p:cNvSpPr>
            <a:spLocks noChangeArrowheads="1"/>
          </p:cNvSpPr>
          <p:nvPr/>
        </p:nvSpPr>
        <p:spPr bwMode="auto">
          <a:xfrm>
            <a:off x="6464300" y="1906588"/>
            <a:ext cx="3856038" cy="668337"/>
          </a:xfrm>
          <a:prstGeom prst="rect">
            <a:avLst/>
          </a:prstGeom>
          <a:solidFill>
            <a:srgbClr val="87BD07"/>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2296" name="矩形 8"/>
          <p:cNvSpPr>
            <a:spLocks noChangeArrowheads="1"/>
          </p:cNvSpPr>
          <p:nvPr/>
        </p:nvSpPr>
        <p:spPr bwMode="auto">
          <a:xfrm>
            <a:off x="6464300" y="2816225"/>
            <a:ext cx="3856038" cy="668338"/>
          </a:xfrm>
          <a:prstGeom prst="rect">
            <a:avLst/>
          </a:prstGeom>
          <a:solidFill>
            <a:srgbClr val="87BD07"/>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2297" name="矩形 9"/>
          <p:cNvSpPr>
            <a:spLocks noChangeArrowheads="1"/>
          </p:cNvSpPr>
          <p:nvPr/>
        </p:nvSpPr>
        <p:spPr bwMode="auto">
          <a:xfrm>
            <a:off x="6464300" y="3725863"/>
            <a:ext cx="3856038" cy="668337"/>
          </a:xfrm>
          <a:prstGeom prst="rect">
            <a:avLst/>
          </a:prstGeom>
          <a:solidFill>
            <a:srgbClr val="87BD07"/>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2298" name="矩形 10"/>
          <p:cNvSpPr>
            <a:spLocks noChangeArrowheads="1"/>
          </p:cNvSpPr>
          <p:nvPr/>
        </p:nvSpPr>
        <p:spPr bwMode="auto">
          <a:xfrm>
            <a:off x="6464300" y="4635500"/>
            <a:ext cx="3856038" cy="668338"/>
          </a:xfrm>
          <a:prstGeom prst="rect">
            <a:avLst/>
          </a:prstGeom>
          <a:solidFill>
            <a:srgbClr val="87BD07"/>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2299" name="文本框 2"/>
          <p:cNvSpPr>
            <a:spLocks noChangeArrowheads="1"/>
          </p:cNvSpPr>
          <p:nvPr/>
        </p:nvSpPr>
        <p:spPr bwMode="auto">
          <a:xfrm>
            <a:off x="6759574" y="2062163"/>
            <a:ext cx="345757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1. 单击此处添加目录名</a:t>
            </a:r>
          </a:p>
        </p:txBody>
      </p:sp>
      <p:sp>
        <p:nvSpPr>
          <p:cNvPr id="12300" name="文本框 11"/>
          <p:cNvSpPr>
            <a:spLocks noChangeArrowheads="1"/>
          </p:cNvSpPr>
          <p:nvPr/>
        </p:nvSpPr>
        <p:spPr bwMode="auto">
          <a:xfrm>
            <a:off x="6862764" y="2962275"/>
            <a:ext cx="32496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2.单击此处添加目录名</a:t>
            </a:r>
          </a:p>
        </p:txBody>
      </p:sp>
      <p:sp>
        <p:nvSpPr>
          <p:cNvPr id="12301" name="文本框 12"/>
          <p:cNvSpPr>
            <a:spLocks noChangeArrowheads="1"/>
          </p:cNvSpPr>
          <p:nvPr/>
        </p:nvSpPr>
        <p:spPr bwMode="auto">
          <a:xfrm>
            <a:off x="6862764" y="3889375"/>
            <a:ext cx="33543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3.单击此处添加目录名</a:t>
            </a:r>
          </a:p>
        </p:txBody>
      </p:sp>
      <p:sp>
        <p:nvSpPr>
          <p:cNvPr id="12302" name="文本框 13"/>
          <p:cNvSpPr>
            <a:spLocks noChangeArrowheads="1"/>
          </p:cNvSpPr>
          <p:nvPr/>
        </p:nvSpPr>
        <p:spPr bwMode="auto">
          <a:xfrm>
            <a:off x="6862764" y="4784725"/>
            <a:ext cx="32496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4.单击此处添加目录名</a:t>
            </a:r>
          </a:p>
        </p:txBody>
      </p:sp>
      <p:pic>
        <p:nvPicPr>
          <p:cNvPr descr="http://pic19.nipic.com/20120222/7255961_114328961000_2.jpg" id="12303" name="Picture 2"/>
          <p:cNvPicPr>
            <a:picLocks noChangeArrowheads="1" noChangeAspect="1"/>
          </p:cNvPicPr>
          <p:nvPr/>
        </p:nvPicPr>
        <p:blipFill>
          <a:blip r:embed="rId3">
            <a:extLst>
              <a:ext uri="{28A0092B-C50C-407E-A947-70E740481C1C}">
                <a14:useLocalDpi val="0"/>
              </a:ext>
            </a:extLst>
          </a:blip>
          <a:srcRect b="4501"/>
          <a:stretch>
            <a:fillRect/>
          </a:stretch>
        </p:blipFill>
        <p:spPr bwMode="auto">
          <a:xfrm>
            <a:off x="995363" y="2339975"/>
            <a:ext cx="4903787" cy="31321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2304" name="文本框 14"/>
          <p:cNvSpPr>
            <a:spLocks noChangeArrowheads="1"/>
          </p:cNvSpPr>
          <p:nvPr/>
        </p:nvSpPr>
        <p:spPr bwMode="auto">
          <a:xfrm>
            <a:off x="2552700" y="1644650"/>
            <a:ext cx="1789113"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4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目录</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14340"/>
                                        </p:tgtEl>
                                        <p:attrNameLst>
                                          <p:attrName>style.visibility</p:attrName>
                                        </p:attrNameLst>
                                      </p:cBhvr>
                                      <p:to>
                                        <p:strVal val="visible"/>
                                      </p:to>
                                    </p:set>
                                    <p:anim calcmode="lin" valueType="num">
                                      <p:cBhvr>
                                        <p:cTn dur="500" fill="hold" id="7"/>
                                        <p:tgtEl>
                                          <p:spTgt spid="1434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4340"/>
                                        </p:tgtEl>
                                        <p:attrNameLst>
                                          <p:attrName>ppt_y</p:attrName>
                                        </p:attrNameLst>
                                      </p:cBhvr>
                                      <p:tavLst>
                                        <p:tav tm="0">
                                          <p:val>
                                            <p:strVal val="#ppt_y"/>
                                          </p:val>
                                        </p:tav>
                                        <p:tav tm="100000">
                                          <p:val>
                                            <p:strVal val="#ppt_y"/>
                                          </p:val>
                                        </p:tav>
                                      </p:tavLst>
                                    </p:anim>
                                    <p:anim calcmode="lin" valueType="num">
                                      <p:cBhvr>
                                        <p:cTn dur="500" fill="hold" id="9"/>
                                        <p:tgtEl>
                                          <p:spTgt spid="1434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4340"/>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143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34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stretch>
            <a:fillRect/>
          </a:stretch>
        </a:blipFill>
        <a:effectLst/>
      </p:bgPr>
    </p:bg>
    <p:spTree>
      <p:nvGrpSpPr>
        <p:cNvPr id="1" name=""/>
        <p:cNvGrpSpPr/>
        <p:nvPr/>
      </p:nvGrpSpPr>
      <p:grpSpPr>
        <a:xfrm>
          <a:off x="0" y="0"/>
          <a:ext cx="0" cy="0"/>
        </a:xfrm>
      </p:grpSpPr>
      <p:sp>
        <p:nvSpPr>
          <p:cNvPr id="13314"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3315"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5364"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13317"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5366" name="Group 6"/>
          <p:cNvGrpSpPr/>
          <p:nvPr/>
        </p:nvGrpSpPr>
        <p:grpSpPr>
          <a:xfrm>
            <a:off x="358775" y="1052513"/>
            <a:ext cx="10848975" cy="4841875"/>
            <a:chExt cx="8371322" cy="3735388"/>
          </a:xfrm>
        </p:grpSpPr>
        <p:sp>
          <p:nvSpPr>
            <p:cNvPr id="13319" name="矩形 8"/>
            <p:cNvSpPr>
              <a:spLocks noChangeArrowheads="1"/>
            </p:cNvSpPr>
            <p:nvPr/>
          </p:nvSpPr>
          <p:spPr bwMode="auto">
            <a:xfrm>
              <a:off x="0" y="502576"/>
              <a:ext cx="1490081" cy="1614349"/>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3320" name="矩形 9"/>
            <p:cNvSpPr>
              <a:spLocks noChangeArrowheads="1"/>
            </p:cNvSpPr>
            <p:nvPr/>
          </p:nvSpPr>
          <p:spPr bwMode="auto">
            <a:xfrm>
              <a:off x="88821" y="785716"/>
              <a:ext cx="1356889" cy="6631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内容内容内容</a:t>
              </a:r>
            </a:p>
            <a:p>
              <a:pPr eaLnBrk="1" hangingPunct="1">
                <a:lnSpc>
                  <a:spcPct val="120000"/>
                </a:lnSpc>
                <a:spcBef>
                  <a:spcPct val="0"/>
                </a:spcBef>
                <a:buFont charset="0" panose="020b0604020202020204" pitchFamily="34" typeface="Arial"/>
                <a:buNone/>
              </a:pPr>
              <a:r>
                <a:rPr altLang="en-US"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内容内容内容</a:t>
              </a:r>
            </a:p>
            <a:p>
              <a:pPr eaLnBrk="1" hangingPunct="1">
                <a:lnSpc>
                  <a:spcPct val="120000"/>
                </a:lnSpc>
                <a:spcBef>
                  <a:spcPct val="0"/>
                </a:spcBef>
                <a:buFont charset="0" panose="020b0604020202020204" pitchFamily="34" typeface="Arial"/>
                <a:buNone/>
              </a:pPr>
              <a:r>
                <a:rPr altLang="en-US"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内容内容内容</a:t>
              </a:r>
            </a:p>
          </p:txBody>
        </p:sp>
        <p:sp>
          <p:nvSpPr>
            <p:cNvPr id="13321" name="直角三角形 10"/>
            <p:cNvSpPr>
              <a:spLocks noChangeArrowheads="1"/>
            </p:cNvSpPr>
            <p:nvPr/>
          </p:nvSpPr>
          <p:spPr bwMode="auto">
            <a:xfrm rot="5400000">
              <a:off x="1267706" y="2060472"/>
              <a:ext cx="178753" cy="286995"/>
            </a:xfrm>
            <a:prstGeom prst="rtTriangle">
              <a:avLst/>
            </a:prstGeom>
            <a:solidFill>
              <a:srgbClr val="BFBFBF"/>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pic>
          <p:nvPicPr>
            <p:cNvPr descr="66" id="13322" name="Picture 4"/>
            <p:cNvPicPr>
              <a:picLocks noChangeArrowheads="1" noChangeAspect="1"/>
            </p:cNvPicPr>
            <p:nvPr/>
          </p:nvPicPr>
          <p:blipFill>
            <a:blip r:embed="rId3">
              <a:lum bright="4000" contrast="18000"/>
              <a:grayscl/>
              <a:extLst>
                <a:ext uri="{28A0092B-C50C-407E-A947-70E740481C1C}">
                  <a14:useLocalDpi val="0"/>
                </a:ext>
              </a:extLst>
            </a:blip>
            <a:stretch>
              <a:fillRect/>
            </a:stretch>
          </p:blipFill>
          <p:spPr bwMode="auto">
            <a:xfrm>
              <a:off x="3574928" y="454241"/>
              <a:ext cx="4796394" cy="25010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3323" name="文本框 12"/>
            <p:cNvSpPr>
              <a:spLocks noChangeArrowheads="1"/>
            </p:cNvSpPr>
            <p:nvPr/>
          </p:nvSpPr>
          <p:spPr bwMode="auto">
            <a:xfrm>
              <a:off x="3574388" y="1977380"/>
              <a:ext cx="216024" cy="282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1</a:t>
              </a:r>
            </a:p>
          </p:txBody>
        </p:sp>
        <p:sp>
          <p:nvSpPr>
            <p:cNvPr id="13324" name="文本框 13"/>
            <p:cNvSpPr>
              <a:spLocks noChangeArrowheads="1"/>
            </p:cNvSpPr>
            <p:nvPr/>
          </p:nvSpPr>
          <p:spPr bwMode="auto">
            <a:xfrm>
              <a:off x="4446803" y="1213048"/>
              <a:ext cx="216024" cy="3997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2</a:t>
              </a:r>
            </a:p>
          </p:txBody>
        </p:sp>
        <p:sp>
          <p:nvSpPr>
            <p:cNvPr id="13325" name="文本框 14"/>
            <p:cNvSpPr>
              <a:spLocks noChangeArrowheads="1"/>
            </p:cNvSpPr>
            <p:nvPr/>
          </p:nvSpPr>
          <p:spPr bwMode="auto">
            <a:xfrm>
              <a:off x="5543516" y="615028"/>
              <a:ext cx="216024" cy="5408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40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3</a:t>
              </a:r>
            </a:p>
          </p:txBody>
        </p:sp>
        <p:sp>
          <p:nvSpPr>
            <p:cNvPr id="13326" name="文本框 15"/>
            <p:cNvSpPr>
              <a:spLocks noChangeArrowheads="1"/>
            </p:cNvSpPr>
            <p:nvPr/>
          </p:nvSpPr>
          <p:spPr bwMode="auto">
            <a:xfrm>
              <a:off x="6641720" y="163928"/>
              <a:ext cx="216024" cy="5878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4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4</a:t>
              </a:r>
            </a:p>
          </p:txBody>
        </p:sp>
        <p:sp>
          <p:nvSpPr>
            <p:cNvPr id="13327" name="文本框 25"/>
            <p:cNvSpPr>
              <a:spLocks noChangeArrowheads="1"/>
            </p:cNvSpPr>
            <p:nvPr/>
          </p:nvSpPr>
          <p:spPr bwMode="auto">
            <a:xfrm>
              <a:off x="3539996" y="3165415"/>
              <a:ext cx="4557601" cy="564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我们致力于是专业的PPT模板供应商、提供专业的PPT定制服务、更多作品请点击屏幕下方的作者：我们致力于。能为您分担工作压力，助力职场是我们的荣幸</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15364"/>
                                        </p:tgtEl>
                                        <p:attrNameLst>
                                          <p:attrName>style.visibility</p:attrName>
                                        </p:attrNameLst>
                                      </p:cBhvr>
                                      <p:to>
                                        <p:strVal val="visible"/>
                                      </p:to>
                                    </p:set>
                                    <p:anim calcmode="lin" valueType="num">
                                      <p:cBhvr>
                                        <p:cTn dur="500" fill="hold" id="7"/>
                                        <p:tgtEl>
                                          <p:spTgt spid="1536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5364"/>
                                        </p:tgtEl>
                                        <p:attrNameLst>
                                          <p:attrName>ppt_y</p:attrName>
                                        </p:attrNameLst>
                                      </p:cBhvr>
                                      <p:tavLst>
                                        <p:tav tm="0">
                                          <p:val>
                                            <p:strVal val="#ppt_y"/>
                                          </p:val>
                                        </p:tav>
                                        <p:tav tm="100000">
                                          <p:val>
                                            <p:strVal val="#ppt_y"/>
                                          </p:val>
                                        </p:tav>
                                      </p:tavLst>
                                    </p:anim>
                                    <p:anim calcmode="lin" valueType="num">
                                      <p:cBhvr>
                                        <p:cTn dur="500" fill="hold" id="9"/>
                                        <p:tgtEl>
                                          <p:spTgt spid="1536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5364"/>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15364"/>
                                        </p:tgtEl>
                                      </p:cBhvr>
                                    </p:animEffect>
                                  </p:childTnLst>
                                </p:cTn>
                              </p:par>
                              <p:par>
                                <p:cTn fill="hold" id="12" nodeType="withEffect" presetClass="entr" presetID="2" presetSubtype="8">
                                  <p:stCondLst>
                                    <p:cond delay="0"/>
                                  </p:stCondLst>
                                  <p:childTnLst>
                                    <p:set>
                                      <p:cBhvr>
                                        <p:cTn dur="1" fill="hold" id="13">
                                          <p:stCondLst>
                                            <p:cond delay="0"/>
                                          </p:stCondLst>
                                        </p:cTn>
                                        <p:tgtEl>
                                          <p:spTgt spid="15366"/>
                                        </p:tgtEl>
                                        <p:attrNameLst>
                                          <p:attrName>style.visibility</p:attrName>
                                        </p:attrNameLst>
                                      </p:cBhvr>
                                      <p:to>
                                        <p:strVal val="visible"/>
                                      </p:to>
                                    </p:set>
                                    <p:anim calcmode="lin" valueType="num">
                                      <p:cBhvr>
                                        <p:cTn dur="1400" fill="hold" id="14"/>
                                        <p:tgtEl>
                                          <p:spTgt spid="15366"/>
                                        </p:tgtEl>
                                        <p:attrNameLst>
                                          <p:attrName>ppt_x</p:attrName>
                                        </p:attrNameLst>
                                      </p:cBhvr>
                                      <p:tavLst>
                                        <p:tav tm="0">
                                          <p:val>
                                            <p:strVal val="0-#ppt_w/2"/>
                                          </p:val>
                                        </p:tav>
                                        <p:tav tm="100000">
                                          <p:val>
                                            <p:strVal val="#ppt_x"/>
                                          </p:val>
                                        </p:tav>
                                      </p:tavLst>
                                    </p:anim>
                                    <p:anim calcmode="lin" valueType="num">
                                      <p:cBhvr>
                                        <p:cTn dur="1400" fill="hold" id="15"/>
                                        <p:tgtEl>
                                          <p:spTgt spid="1536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36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14338"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4339"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6388"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14341"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6390" name="Group 6"/>
          <p:cNvGrpSpPr/>
          <p:nvPr/>
        </p:nvGrpSpPr>
        <p:grpSpPr>
          <a:xfrm>
            <a:off x="1127125" y="1484313"/>
            <a:ext cx="9767888" cy="4192587"/>
            <a:chExt cx="9767573" cy="4192919"/>
          </a:xfrm>
        </p:grpSpPr>
        <p:grpSp>
          <p:nvGrpSpPr>
            <p:cNvPr id="14343" name="Group 7"/>
            <p:cNvGrpSpPr/>
            <p:nvPr/>
          </p:nvGrpSpPr>
          <p:grpSpPr>
            <a:xfrm>
              <a:off x="0" y="0"/>
              <a:ext cx="3986578" cy="4192919"/>
              <a:chExt cx="3986578" cy="4192919"/>
            </a:xfrm>
          </p:grpSpPr>
          <p:sp>
            <p:nvSpPr>
              <p:cNvPr id="14364" name="Line 16"/>
              <p:cNvSpPr>
                <a:spLocks noChangeShapeType="1"/>
              </p:cNvSpPr>
              <p:nvPr/>
            </p:nvSpPr>
            <p:spPr bwMode="auto">
              <a:xfrm>
                <a:off x="0" y="2098240"/>
                <a:ext cx="3986578" cy="1"/>
              </a:xfrm>
              <a:prstGeom prst="line">
                <a:avLst/>
              </a:prstGeom>
              <a:noFill/>
              <a:ln w="28575">
                <a:solidFill>
                  <a:srgbClr val="808080">
                    <a:alpha val="50195"/>
                  </a:srgbClr>
                </a:solidFill>
                <a:bevel/>
              </a:ln>
              <a:extLst>
                <a:ext uri="{909E8E84-426E-40DD-AFC4-6F175D3DCCD1}">
                  <a14:hiddenFill>
                    <a:noFill/>
                  </a14:hiddenFill>
                </a:ext>
              </a:extLst>
            </p:spPr>
            <p:txBody>
              <a:bodyPr/>
              <a:lstStyle/>
              <a:p>
                <a:endParaRPr altLang="en-US" lang="zh-CN"/>
              </a:p>
            </p:txBody>
          </p:sp>
          <p:sp>
            <p:nvSpPr>
              <p:cNvPr id="14365" name="Line 17"/>
              <p:cNvSpPr>
                <a:spLocks noChangeShapeType="1"/>
              </p:cNvSpPr>
              <p:nvPr/>
            </p:nvSpPr>
            <p:spPr bwMode="auto">
              <a:xfrm>
                <a:off x="1993289" y="0"/>
                <a:ext cx="1" cy="4192919"/>
              </a:xfrm>
              <a:prstGeom prst="line">
                <a:avLst/>
              </a:prstGeom>
              <a:noFill/>
              <a:ln w="28575">
                <a:solidFill>
                  <a:srgbClr val="808080">
                    <a:alpha val="50195"/>
                  </a:srgbClr>
                </a:solidFill>
                <a:bevel/>
              </a:ln>
              <a:extLst>
                <a:ext uri="{909E8E84-426E-40DD-AFC4-6F175D3DCCD1}">
                  <a14:hiddenFill>
                    <a:noFill/>
                  </a14:hiddenFill>
                </a:ext>
              </a:extLst>
            </p:spPr>
            <p:txBody>
              <a:bodyPr/>
              <a:lstStyle/>
              <a:p>
                <a:endParaRPr altLang="en-US" lang="zh-CN"/>
              </a:p>
            </p:txBody>
          </p:sp>
          <p:sp>
            <p:nvSpPr>
              <p:cNvPr id="14366" name="Oval 10"/>
              <p:cNvSpPr>
                <a:spLocks noChangeArrowheads="1"/>
              </p:cNvSpPr>
              <p:nvPr/>
            </p:nvSpPr>
            <p:spPr bwMode="auto">
              <a:xfrm>
                <a:off x="395452" y="475577"/>
                <a:ext cx="3192112" cy="3216828"/>
              </a:xfrm>
              <a:prstGeom prst="ellipse">
                <a:avLst/>
              </a:prstGeom>
              <a:noFill/>
              <a:ln w="9525">
                <a:solidFill>
                  <a:srgbClr val="B2B2B2">
                    <a:alpha val="50195"/>
                  </a:srgbClr>
                </a:solidFill>
                <a:bevel/>
              </a:ln>
              <a:extLst>
                <a:ext uri="{909E8E84-426E-40DD-AFC4-6F175D3DCCD1}">
                  <a14:hiddenFill>
                    <a:solidFill>
                      <a:srgbClr val="FFFFFF"/>
                    </a:solidFill>
                  </a14:hiddenFill>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0" panose="020b0604020202020204" pitchFamily="34" typeface="Arial"/>
                  <a:ea charset="-122" panose="020b0503020204020204" pitchFamily="34" typeface="微软雅黑"/>
                </a:endParaRPr>
              </a:p>
            </p:txBody>
          </p:sp>
          <p:sp>
            <p:nvSpPr>
              <p:cNvPr id="14367" name="Oval 15"/>
              <p:cNvSpPr>
                <a:spLocks noChangeArrowheads="1"/>
              </p:cNvSpPr>
              <p:nvPr/>
            </p:nvSpPr>
            <p:spPr bwMode="auto">
              <a:xfrm>
                <a:off x="197726" y="268959"/>
                <a:ext cx="3608939" cy="3642531"/>
              </a:xfrm>
              <a:prstGeom prst="ellipse">
                <a:avLst/>
              </a:prstGeom>
              <a:noFill/>
              <a:ln w="19050">
                <a:solidFill>
                  <a:srgbClr val="B2B2B2">
                    <a:alpha val="50195"/>
                  </a:srgbClr>
                </a:solidFill>
                <a:bevel/>
              </a:ln>
              <a:extLst>
                <a:ext uri="{909E8E84-426E-40DD-AFC4-6F175D3DCCD1}">
                  <a14:hiddenFill>
                    <a:solidFill>
                      <a:srgbClr val="FFFFFF"/>
                    </a:solidFill>
                  </a14:hiddenFill>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0" panose="020b0604020202020204" pitchFamily="34" typeface="Arial"/>
                  <a:ea charset="-122" panose="020b0503020204020204" pitchFamily="34" typeface="微软雅黑"/>
                </a:endParaRPr>
              </a:p>
            </p:txBody>
          </p:sp>
        </p:grpSp>
        <p:grpSp>
          <p:nvGrpSpPr>
            <p:cNvPr id="14344" name="Group 12"/>
            <p:cNvGrpSpPr/>
            <p:nvPr/>
          </p:nvGrpSpPr>
          <p:grpSpPr>
            <a:xfrm>
              <a:off x="650179" y="755225"/>
              <a:ext cx="2668407" cy="2721656"/>
              <a:chExt cx="1358" cy="1358"/>
            </a:xfrm>
          </p:grpSpPr>
          <p:sp>
            <p:nvSpPr>
              <p:cNvPr id="14361" name="Oval 12"/>
              <p:cNvSpPr>
                <a:spLocks noChangeArrowheads="1"/>
              </p:cNvSpPr>
              <p:nvPr/>
            </p:nvSpPr>
            <p:spPr bwMode="auto">
              <a:xfrm>
                <a:off x="0" y="0"/>
                <a:ext cx="1358" cy="1358"/>
              </a:xfrm>
              <a:prstGeom prst="ellipse">
                <a:avLst/>
              </a:prstGeom>
              <a:solidFill>
                <a:srgbClr val="595959"/>
              </a:solidFill>
              <a:ln w="38100">
                <a:solidFill>
                  <a:srgbClr val="F8F8F8"/>
                </a:solidFill>
                <a:bevel/>
              </a:ln>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0" panose="020b0604020202020204" pitchFamily="34" typeface="Arial"/>
                  <a:ea charset="-122" panose="020b0503020204020204" pitchFamily="34" typeface="微软雅黑"/>
                </a:endParaRPr>
              </a:p>
            </p:txBody>
          </p:sp>
          <p:sp>
            <p:nvSpPr>
              <p:cNvPr id="14362" name="Oval 13"/>
              <p:cNvSpPr>
                <a:spLocks noChangeArrowheads="1"/>
              </p:cNvSpPr>
              <p:nvPr/>
            </p:nvSpPr>
            <p:spPr bwMode="auto">
              <a:xfrm>
                <a:off x="56" y="53"/>
                <a:ext cx="1245" cy="1246"/>
              </a:xfrm>
              <a:prstGeom prst="ellipse">
                <a:avLst/>
              </a:prstGeom>
              <a:solidFill>
                <a:srgbClr val="262626"/>
              </a:solidFill>
              <a:ln>
                <a:noFill/>
              </a:ln>
              <a:extLst>
                <a:ext uri="{91240B29-F687-4F45-9708-019B960494DF}">
                  <a14:hiddenLine w="9525">
                    <a:solidFill>
                      <a:srgbClr val="000000"/>
                    </a:solidFill>
                    <a:bevel/>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0" panose="020b0604020202020204" pitchFamily="34" typeface="Arial"/>
                  <a:ea charset="-122" panose="020b0503020204020204" pitchFamily="34" typeface="微软雅黑"/>
                </a:endParaRPr>
              </a:p>
            </p:txBody>
          </p:sp>
          <p:sp>
            <p:nvSpPr>
              <p:cNvPr id="14363" name="Oval 14"/>
              <p:cNvSpPr>
                <a:spLocks noChangeArrowheads="1"/>
              </p:cNvSpPr>
              <p:nvPr/>
            </p:nvSpPr>
            <p:spPr bwMode="auto">
              <a:xfrm>
                <a:off x="286" y="291"/>
                <a:ext cx="797" cy="798"/>
              </a:xfrm>
              <a:prstGeom prst="ellipse">
                <a:avLst/>
              </a:prstGeom>
              <a:solidFill>
                <a:schemeClr val="bg1"/>
              </a:solidFill>
              <a:ln>
                <a:noFill/>
              </a:ln>
              <a:extLst>
                <a:ext uri="{91240B29-F687-4F45-9708-019B960494DF}">
                  <a14:hiddenLine w="9525">
                    <a:solidFill>
                      <a:srgbClr val="000000"/>
                    </a:solidFill>
                    <a:bevel/>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b="1" lang="zh-CN">
                    <a:solidFill>
                      <a:srgbClr val="000000"/>
                    </a:solidFill>
                    <a:latin charset="0" panose="020b0604020202020204" pitchFamily="34" typeface="Arial"/>
                    <a:ea charset="-122" panose="020b0503020204020204" pitchFamily="34" typeface="微软雅黑"/>
                  </a:rPr>
                  <a:t>标题</a:t>
                </a:r>
              </a:p>
            </p:txBody>
          </p:sp>
        </p:grpSp>
        <p:sp>
          <p:nvSpPr>
            <p:cNvPr id="14345" name="文本5"/>
            <p:cNvSpPr>
              <a:spLocks noChangeArrowheads="1"/>
            </p:cNvSpPr>
            <p:nvPr/>
          </p:nvSpPr>
          <p:spPr bwMode="auto">
            <a:xfrm>
              <a:off x="3100457" y="3553499"/>
              <a:ext cx="2337083" cy="3657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nchor="ct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800">
                  <a:solidFill>
                    <a:srgbClr val="000000"/>
                  </a:solidFill>
                  <a:latin charset="0" panose="020b0604020202020204" pitchFamily="34" typeface="Arial"/>
                  <a:ea charset="-122" panose="020b0503020204020204" pitchFamily="34" typeface="微软雅黑"/>
                </a:rPr>
                <a:t>此处添加文本5</a:t>
              </a:r>
            </a:p>
          </p:txBody>
        </p:sp>
        <p:sp>
          <p:nvSpPr>
            <p:cNvPr id="14346" name="文本4"/>
            <p:cNvSpPr>
              <a:spLocks noChangeArrowheads="1"/>
            </p:cNvSpPr>
            <p:nvPr/>
          </p:nvSpPr>
          <p:spPr bwMode="auto">
            <a:xfrm>
              <a:off x="3815200" y="2837461"/>
              <a:ext cx="2337083" cy="3657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nchor="ct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800">
                  <a:solidFill>
                    <a:srgbClr val="000000"/>
                  </a:solidFill>
                  <a:latin charset="0" panose="020b0604020202020204" pitchFamily="34" typeface="Arial"/>
                  <a:ea charset="-122" panose="020b0503020204020204" pitchFamily="34" typeface="微软雅黑"/>
                </a:rPr>
                <a:t>此处添加文本4</a:t>
              </a:r>
            </a:p>
          </p:txBody>
        </p:sp>
        <p:sp>
          <p:nvSpPr>
            <p:cNvPr id="14347" name="文本3"/>
            <p:cNvSpPr>
              <a:spLocks noChangeArrowheads="1"/>
            </p:cNvSpPr>
            <p:nvPr/>
          </p:nvSpPr>
          <p:spPr bwMode="auto">
            <a:xfrm>
              <a:off x="4086397" y="1933526"/>
              <a:ext cx="2335302" cy="3657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nchor="ct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800">
                  <a:solidFill>
                    <a:srgbClr val="000000"/>
                  </a:solidFill>
                  <a:latin charset="0" panose="020b0604020202020204" pitchFamily="34" typeface="Arial"/>
                  <a:ea charset="-122" panose="020b0503020204020204" pitchFamily="34" typeface="微软雅黑"/>
                </a:rPr>
                <a:t>此处添加文本3</a:t>
              </a:r>
            </a:p>
          </p:txBody>
        </p:sp>
        <p:sp>
          <p:nvSpPr>
            <p:cNvPr id="14348" name="文本2"/>
            <p:cNvSpPr>
              <a:spLocks noChangeArrowheads="1"/>
            </p:cNvSpPr>
            <p:nvPr/>
          </p:nvSpPr>
          <p:spPr bwMode="auto">
            <a:xfrm>
              <a:off x="3819167" y="1054962"/>
              <a:ext cx="2335302" cy="3657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nchor="ct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800">
                  <a:solidFill>
                    <a:srgbClr val="000000"/>
                  </a:solidFill>
                  <a:latin charset="0" panose="020b0604020202020204" pitchFamily="34" typeface="Arial"/>
                  <a:ea charset="-122" panose="020b0503020204020204" pitchFamily="34" typeface="微软雅黑"/>
                </a:rPr>
                <a:t>此处添加文本2</a:t>
              </a:r>
            </a:p>
          </p:txBody>
        </p:sp>
        <p:sp>
          <p:nvSpPr>
            <p:cNvPr id="14349" name="文本1"/>
            <p:cNvSpPr>
              <a:spLocks noChangeArrowheads="1"/>
            </p:cNvSpPr>
            <p:nvPr/>
          </p:nvSpPr>
          <p:spPr bwMode="auto">
            <a:xfrm>
              <a:off x="3047423" y="267204"/>
              <a:ext cx="2337083" cy="3657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nchor="ct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800">
                  <a:solidFill>
                    <a:srgbClr val="000000"/>
                  </a:solidFill>
                  <a:latin charset="0" panose="020b0604020202020204" pitchFamily="34" typeface="Arial"/>
                  <a:ea charset="-122" panose="020b0503020204020204" pitchFamily="34" typeface="微软雅黑"/>
                </a:rPr>
                <a:t>此处添加文本1</a:t>
              </a:r>
            </a:p>
          </p:txBody>
        </p:sp>
        <p:sp>
          <p:nvSpPr>
            <p:cNvPr id="14350" name="Oval 20"/>
            <p:cNvSpPr>
              <a:spLocks noChangeArrowheads="1"/>
            </p:cNvSpPr>
            <p:nvPr/>
          </p:nvSpPr>
          <p:spPr bwMode="auto">
            <a:xfrm>
              <a:off x="2669161" y="281373"/>
              <a:ext cx="378261" cy="375235"/>
            </a:xfrm>
            <a:prstGeom prst="ellipse">
              <a:avLst/>
            </a:prstGeom>
            <a:solidFill>
              <a:schemeClr val="bg1"/>
            </a:solidFill>
            <a:ln>
              <a:noFill/>
            </a:ln>
            <a:extLst>
              <a:ext uri="{91240B29-F687-4F45-9708-019B960494DF}">
                <a14:hiddenLine w="9525">
                  <a:solidFill>
                    <a:srgbClr val="000000"/>
                  </a:solidFill>
                  <a:bevel/>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0" panose="020b0604020202020204" pitchFamily="34" typeface="Arial"/>
                <a:ea charset="-122" panose="020b0503020204020204" pitchFamily="34" typeface="微软雅黑"/>
              </a:endParaRPr>
            </a:p>
          </p:txBody>
        </p:sp>
        <p:grpSp>
          <p:nvGrpSpPr>
            <p:cNvPr id="14351" name="Group 22"/>
            <p:cNvGrpSpPr/>
            <p:nvPr/>
          </p:nvGrpSpPr>
          <p:grpSpPr>
            <a:xfrm>
              <a:off x="3430809" y="1040215"/>
              <a:ext cx="381201" cy="381174"/>
              <a:chExt cx="262" cy="262"/>
            </a:xfrm>
          </p:grpSpPr>
          <p:sp>
            <p:nvSpPr>
              <p:cNvPr id="14359" name="Oval 28"/>
              <p:cNvSpPr>
                <a:spLocks noChangeArrowheads="1"/>
              </p:cNvSpPr>
              <p:nvPr/>
            </p:nvSpPr>
            <p:spPr bwMode="auto">
              <a:xfrm>
                <a:off x="0" y="0"/>
                <a:ext cx="262" cy="262"/>
              </a:xfrm>
              <a:prstGeom prst="ellipse">
                <a:avLst/>
              </a:prstGeom>
              <a:solidFill>
                <a:srgbClr val="262626"/>
              </a:solidFill>
              <a:ln w="12700">
                <a:solidFill>
                  <a:srgbClr val="F8F8F8"/>
                </a:solidFill>
                <a:bevel/>
              </a:ln>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0" panose="020b0604020202020204" pitchFamily="34" typeface="Arial"/>
                  <a:ea charset="-122" panose="020b0503020204020204" pitchFamily="34" typeface="微软雅黑"/>
                </a:endParaRPr>
              </a:p>
            </p:txBody>
          </p:sp>
          <p:sp>
            <p:nvSpPr>
              <p:cNvPr id="14360" name="Oval 29"/>
              <p:cNvSpPr>
                <a:spLocks noChangeArrowheads="1"/>
              </p:cNvSpPr>
              <p:nvPr/>
            </p:nvSpPr>
            <p:spPr bwMode="auto">
              <a:xfrm>
                <a:off x="22" y="22"/>
                <a:ext cx="218" cy="218"/>
              </a:xfrm>
              <a:prstGeom prst="ellipse">
                <a:avLst/>
              </a:prstGeom>
              <a:solidFill>
                <a:srgbClr val="262626"/>
              </a:solidFill>
              <a:ln>
                <a:noFill/>
              </a:ln>
              <a:extLst>
                <a:ext uri="{91240B29-F687-4F45-9708-019B960494DF}">
                  <a14:hiddenLine w="9525">
                    <a:solidFill>
                      <a:srgbClr val="000000"/>
                    </a:solidFill>
                    <a:bevel/>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0" panose="020b0604020202020204" pitchFamily="34" typeface="Arial"/>
                  <a:ea charset="-122" panose="020b0503020204020204" pitchFamily="34" typeface="微软雅黑"/>
                </a:endParaRPr>
              </a:p>
            </p:txBody>
          </p:sp>
        </p:grpSp>
        <p:sp>
          <p:nvSpPr>
            <p:cNvPr id="14352" name="Oval 31"/>
            <p:cNvSpPr>
              <a:spLocks noChangeArrowheads="1"/>
            </p:cNvSpPr>
            <p:nvPr/>
          </p:nvSpPr>
          <p:spPr bwMode="auto">
            <a:xfrm>
              <a:off x="3690880" y="1902309"/>
              <a:ext cx="381201" cy="381174"/>
            </a:xfrm>
            <a:prstGeom prst="ellipse">
              <a:avLst/>
            </a:prstGeom>
            <a:solidFill>
              <a:schemeClr val="bg1"/>
            </a:solidFill>
            <a:ln w="12700">
              <a:solidFill>
                <a:srgbClr val="F8F8F8"/>
              </a:solidFill>
              <a:bevel/>
            </a:ln>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0" panose="020b0604020202020204" pitchFamily="34" typeface="Arial"/>
                <a:ea charset="-122" panose="020b0503020204020204" pitchFamily="34" typeface="微软雅黑"/>
              </a:endParaRPr>
            </a:p>
          </p:txBody>
        </p:sp>
        <p:grpSp>
          <p:nvGrpSpPr>
            <p:cNvPr id="14353" name="Group 26"/>
            <p:cNvGrpSpPr/>
            <p:nvPr/>
          </p:nvGrpSpPr>
          <p:grpSpPr>
            <a:xfrm>
              <a:off x="3420121" y="2817842"/>
              <a:ext cx="381201" cy="381174"/>
              <a:chExt cx="262" cy="262"/>
            </a:xfrm>
          </p:grpSpPr>
          <p:sp>
            <p:nvSpPr>
              <p:cNvPr id="14357" name="Oval 34"/>
              <p:cNvSpPr>
                <a:spLocks noChangeArrowheads="1"/>
              </p:cNvSpPr>
              <p:nvPr/>
            </p:nvSpPr>
            <p:spPr bwMode="auto">
              <a:xfrm>
                <a:off x="0" y="0"/>
                <a:ext cx="262" cy="262"/>
              </a:xfrm>
              <a:prstGeom prst="ellipse">
                <a:avLst/>
              </a:prstGeom>
              <a:solidFill>
                <a:srgbClr val="262626"/>
              </a:solidFill>
              <a:ln w="12700">
                <a:solidFill>
                  <a:srgbClr val="F8F8F8"/>
                </a:solidFill>
                <a:bevel/>
              </a:ln>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0" panose="020b0604020202020204" pitchFamily="34" typeface="Arial"/>
                  <a:ea charset="-122" panose="020b0503020204020204" pitchFamily="34" typeface="微软雅黑"/>
                </a:endParaRPr>
              </a:p>
            </p:txBody>
          </p:sp>
          <p:sp>
            <p:nvSpPr>
              <p:cNvPr id="14358" name="Oval 35"/>
              <p:cNvSpPr>
                <a:spLocks noChangeArrowheads="1"/>
              </p:cNvSpPr>
              <p:nvPr/>
            </p:nvSpPr>
            <p:spPr bwMode="auto">
              <a:xfrm>
                <a:off x="23" y="22"/>
                <a:ext cx="218" cy="218"/>
              </a:xfrm>
              <a:prstGeom prst="ellipse">
                <a:avLst/>
              </a:prstGeom>
              <a:solidFill>
                <a:srgbClr val="262626"/>
              </a:solidFill>
              <a:ln>
                <a:noFill/>
              </a:ln>
              <a:extLst>
                <a:ext uri="{91240B29-F687-4F45-9708-019B960494DF}">
                  <a14:hiddenLine w="9525">
                    <a:solidFill>
                      <a:srgbClr val="000000"/>
                    </a:solidFill>
                    <a:bevel/>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0" panose="020b0604020202020204" pitchFamily="34" typeface="Arial"/>
                  <a:ea charset="-122" panose="020b0503020204020204" pitchFamily="34" typeface="微软雅黑"/>
                </a:endParaRPr>
              </a:p>
            </p:txBody>
          </p:sp>
        </p:grpSp>
        <p:sp>
          <p:nvSpPr>
            <p:cNvPr id="14354" name="Oval 37"/>
            <p:cNvSpPr>
              <a:spLocks noChangeArrowheads="1"/>
            </p:cNvSpPr>
            <p:nvPr/>
          </p:nvSpPr>
          <p:spPr bwMode="auto">
            <a:xfrm>
              <a:off x="2718283" y="3516068"/>
              <a:ext cx="381201" cy="381174"/>
            </a:xfrm>
            <a:prstGeom prst="ellipse">
              <a:avLst/>
            </a:prstGeom>
            <a:solidFill>
              <a:schemeClr val="bg1"/>
            </a:solidFill>
            <a:ln w="12700">
              <a:solidFill>
                <a:srgbClr val="F8F8F8"/>
              </a:solidFill>
              <a:bevel/>
            </a:ln>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0" panose="020b0604020202020204" pitchFamily="34" typeface="Arial"/>
                <a:ea charset="-122" panose="020b0503020204020204" pitchFamily="34" typeface="微软雅黑"/>
              </a:endParaRPr>
            </a:p>
          </p:txBody>
        </p:sp>
        <p:sp>
          <p:nvSpPr>
            <p:cNvPr id="14355" name="文本框 34"/>
            <p:cNvSpPr>
              <a:spLocks noChangeArrowheads="1"/>
            </p:cNvSpPr>
            <p:nvPr/>
          </p:nvSpPr>
          <p:spPr bwMode="auto">
            <a:xfrm>
              <a:off x="6923454" y="1155075"/>
              <a:ext cx="2844117" cy="1005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p:txBody>
        </p:sp>
        <p:sp>
          <p:nvSpPr>
            <p:cNvPr id="14356" name="文本框 35"/>
            <p:cNvSpPr>
              <a:spLocks noChangeArrowheads="1"/>
            </p:cNvSpPr>
            <p:nvPr/>
          </p:nvSpPr>
          <p:spPr bwMode="auto">
            <a:xfrm>
              <a:off x="6912766" y="2083992"/>
              <a:ext cx="2844117" cy="1005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16388"/>
                                        </p:tgtEl>
                                        <p:attrNameLst>
                                          <p:attrName>style.visibility</p:attrName>
                                        </p:attrNameLst>
                                      </p:cBhvr>
                                      <p:to>
                                        <p:strVal val="visible"/>
                                      </p:to>
                                    </p:set>
                                    <p:anim calcmode="lin" valueType="num">
                                      <p:cBhvr>
                                        <p:cTn dur="500" fill="hold" id="7"/>
                                        <p:tgtEl>
                                          <p:spTgt spid="1638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6388"/>
                                        </p:tgtEl>
                                        <p:attrNameLst>
                                          <p:attrName>ppt_y</p:attrName>
                                        </p:attrNameLst>
                                      </p:cBhvr>
                                      <p:tavLst>
                                        <p:tav tm="0">
                                          <p:val>
                                            <p:strVal val="#ppt_y"/>
                                          </p:val>
                                        </p:tav>
                                        <p:tav tm="100000">
                                          <p:val>
                                            <p:strVal val="#ppt_y"/>
                                          </p:val>
                                        </p:tav>
                                      </p:tavLst>
                                    </p:anim>
                                    <p:anim calcmode="lin" valueType="num">
                                      <p:cBhvr>
                                        <p:cTn dur="500" fill="hold" id="9"/>
                                        <p:tgtEl>
                                          <p:spTgt spid="1638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6388"/>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16388"/>
                                        </p:tgtEl>
                                      </p:cBhvr>
                                    </p:animEffect>
                                  </p:childTnLst>
                                </p:cTn>
                              </p:par>
                              <p:par>
                                <p:cTn fill="hold" id="12" nodeType="withEffect" presetClass="entr" presetID="6" presetSubtype="16">
                                  <p:stCondLst>
                                    <p:cond delay="0"/>
                                  </p:stCondLst>
                                  <p:childTnLst>
                                    <p:set>
                                      <p:cBhvr>
                                        <p:cTn dur="1" fill="hold" id="13">
                                          <p:stCondLst>
                                            <p:cond delay="0"/>
                                          </p:stCondLst>
                                        </p:cTn>
                                        <p:tgtEl>
                                          <p:spTgt spid="16390"/>
                                        </p:tgtEl>
                                        <p:attrNameLst>
                                          <p:attrName>style.visibility</p:attrName>
                                        </p:attrNameLst>
                                      </p:cBhvr>
                                      <p:to>
                                        <p:strVal val="visible"/>
                                      </p:to>
                                    </p:set>
                                    <p:animEffect filter="">
                                      <p:cBhvr>
                                        <p:cTn dur="1500" id="14"/>
                                        <p:tgtEl>
                                          <p:spTgt spid="1639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38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5"/>
          <a:stretch>
            <a:fillRect/>
          </a:stretch>
        </a:blipFill>
        <a:effectLst/>
      </p:bgPr>
    </p:bg>
    <p:spTree>
      <p:nvGrpSpPr>
        <p:cNvPr id="1" name=""/>
        <p:cNvGrpSpPr/>
        <p:nvPr/>
      </p:nvGrpSpPr>
      <p:grpSpPr>
        <a:xfrm>
          <a:off x="0" y="0"/>
          <a:ext cx="0" cy="0"/>
        </a:xfrm>
      </p:grpSpPr>
      <p:sp>
        <p:nvSpPr>
          <p:cNvPr id="15362"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5363"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7412"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15365"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7414" name="图表 7"/>
          <p:cNvPicPr>
            <a:picLocks noChangeArrowheads="1"/>
          </p:cNvPicPr>
          <p:nvPr/>
        </p:nvPicPr>
        <p:blipFill>
          <a:blip r:embed="rId3">
            <a:extLst>
              <a:ext uri="{28A0092B-C50C-407E-A947-70E740481C1C}">
                <a14:useLocalDpi val="0"/>
              </a:ext>
            </a:extLst>
          </a:blip>
          <a:stretch>
            <a:fillRect/>
          </a:stretch>
        </p:blipFill>
        <p:spPr bwMode="auto">
          <a:xfrm>
            <a:off x="695325" y="981075"/>
            <a:ext cx="7283450" cy="4814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7415" name="Group 7"/>
          <p:cNvGrpSpPr/>
          <p:nvPr/>
        </p:nvGrpSpPr>
        <p:grpSpPr>
          <a:xfrm>
            <a:off x="8845550" y="3357563"/>
            <a:ext cx="2970213" cy="2238375"/>
            <a:chExt cx="2970074" cy="2238488"/>
          </a:xfrm>
        </p:grpSpPr>
        <p:sp>
          <p:nvSpPr>
            <p:cNvPr id="15369" name="矩形 9"/>
            <p:cNvSpPr>
              <a:spLocks noChangeArrowheads="1"/>
            </p:cNvSpPr>
            <p:nvPr/>
          </p:nvSpPr>
          <p:spPr bwMode="auto">
            <a:xfrm>
              <a:off x="0" y="0"/>
              <a:ext cx="648072" cy="642758"/>
            </a:xfrm>
            <a:prstGeom prst="rect">
              <a:avLst/>
            </a:prstGeom>
            <a:solidFill>
              <a:schemeClr val="bg1"/>
            </a:solidFill>
            <a:ln w="12700">
              <a:solidFill>
                <a:srgbClr val="0070C0"/>
              </a:solidFill>
              <a:beve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0" panose="020b0604020202020204" pitchFamily="34" typeface="Arial"/>
                <a:ea charset="-122" panose="020b0503020204020204" pitchFamily="34" typeface="微软雅黑"/>
              </a:endParaRPr>
            </a:p>
          </p:txBody>
        </p:sp>
        <p:sp>
          <p:nvSpPr>
            <p:cNvPr id="15370" name="矩形 10"/>
            <p:cNvSpPr>
              <a:spLocks noChangeArrowheads="1"/>
            </p:cNvSpPr>
            <p:nvPr/>
          </p:nvSpPr>
          <p:spPr bwMode="auto">
            <a:xfrm>
              <a:off x="586668" y="623248"/>
              <a:ext cx="2381847" cy="1615240"/>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371" name="矩形 12"/>
            <p:cNvSpPr>
              <a:spLocks noChangeArrowheads="1"/>
            </p:cNvSpPr>
            <p:nvPr/>
          </p:nvSpPr>
          <p:spPr bwMode="auto">
            <a:xfrm>
              <a:off x="707917" y="720080"/>
              <a:ext cx="2240175" cy="3657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p:txBody>
        </p:sp>
        <p:sp>
          <p:nvSpPr>
            <p:cNvPr id="15372" name="矩形 13"/>
            <p:cNvSpPr>
              <a:spLocks noChangeArrowheads="1"/>
            </p:cNvSpPr>
            <p:nvPr/>
          </p:nvSpPr>
          <p:spPr bwMode="auto">
            <a:xfrm>
              <a:off x="706358" y="1080121"/>
              <a:ext cx="2240175" cy="3657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p:txBody>
        </p:sp>
        <p:sp>
          <p:nvSpPr>
            <p:cNvPr id="15373" name="矩形 14"/>
            <p:cNvSpPr>
              <a:spLocks noChangeArrowheads="1"/>
            </p:cNvSpPr>
            <p:nvPr/>
          </p:nvSpPr>
          <p:spPr bwMode="auto">
            <a:xfrm>
              <a:off x="706358" y="1430868"/>
              <a:ext cx="2240175" cy="3657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p:txBody>
        </p:sp>
        <p:sp>
          <p:nvSpPr>
            <p:cNvPr id="15374" name="矩形 15"/>
            <p:cNvSpPr>
              <a:spLocks noChangeArrowheads="1"/>
            </p:cNvSpPr>
            <p:nvPr/>
          </p:nvSpPr>
          <p:spPr bwMode="auto">
            <a:xfrm>
              <a:off x="706358" y="1790908"/>
              <a:ext cx="2240175" cy="3657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p:txBody>
        </p:sp>
      </p:grpSp>
      <p:pic>
        <p:nvPicPr>
          <p:cNvPr id="15368" name="图片 1"/>
          <p:cNvPicPr>
            <a:picLocks noChangeArrowheads="1" noChangeAspect="1"/>
          </p:cNvPicPr>
          <p:nvPr/>
        </p:nvPicPr>
        <p:blipFill>
          <a:blip r:embed="rId4">
            <a:extLst>
              <a:ext uri="{28A0092B-C50C-407E-A947-70E740481C1C}">
                <a14:useLocalDpi val="0"/>
              </a:ext>
            </a:extLst>
          </a:blip>
          <a:stretch>
            <a:fillRect/>
          </a:stretch>
        </p:blipFill>
        <p:spPr bwMode="auto">
          <a:xfrm>
            <a:off x="8947150" y="3455988"/>
            <a:ext cx="446088" cy="444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17412"/>
                                        </p:tgtEl>
                                        <p:attrNameLst>
                                          <p:attrName>style.visibility</p:attrName>
                                        </p:attrNameLst>
                                      </p:cBhvr>
                                      <p:to>
                                        <p:strVal val="visible"/>
                                      </p:to>
                                    </p:set>
                                    <p:anim calcmode="lin" valueType="num">
                                      <p:cBhvr>
                                        <p:cTn dur="500" fill="hold" id="7"/>
                                        <p:tgtEl>
                                          <p:spTgt spid="174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7412"/>
                                        </p:tgtEl>
                                        <p:attrNameLst>
                                          <p:attrName>ppt_y</p:attrName>
                                        </p:attrNameLst>
                                      </p:cBhvr>
                                      <p:tavLst>
                                        <p:tav tm="0">
                                          <p:val>
                                            <p:strVal val="#ppt_y"/>
                                          </p:val>
                                        </p:tav>
                                        <p:tav tm="100000">
                                          <p:val>
                                            <p:strVal val="#ppt_y"/>
                                          </p:val>
                                        </p:tav>
                                      </p:tavLst>
                                    </p:anim>
                                    <p:anim calcmode="lin" valueType="num">
                                      <p:cBhvr>
                                        <p:cTn dur="500" fill="hold" id="9"/>
                                        <p:tgtEl>
                                          <p:spTgt spid="174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7412"/>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17412"/>
                                        </p:tgtEl>
                                      </p:cBhvr>
                                    </p:animEffect>
                                  </p:childTnLst>
                                </p:cTn>
                              </p:par>
                              <p:par>
                                <p:cTn fill="hold" id="12" nodeType="withEffect" presetClass="entr" presetID="31" presetSubtype="0">
                                  <p:stCondLst>
                                    <p:cond delay="0"/>
                                  </p:stCondLst>
                                  <p:childTnLst>
                                    <p:set>
                                      <p:cBhvr>
                                        <p:cTn dur="1" fill="hold" id="13">
                                          <p:stCondLst>
                                            <p:cond delay="0"/>
                                          </p:stCondLst>
                                        </p:cTn>
                                        <p:tgtEl>
                                          <p:spTgt spid="17414"/>
                                        </p:tgtEl>
                                        <p:attrNameLst>
                                          <p:attrName>style.visibility</p:attrName>
                                        </p:attrNameLst>
                                      </p:cBhvr>
                                      <p:to>
                                        <p:strVal val="visible"/>
                                      </p:to>
                                    </p:set>
                                    <p:anim calcmode="lin" valueType="num">
                                      <p:cBhvr>
                                        <p:cTn dur="1000" fill="hold" id="14"/>
                                        <p:tgtEl>
                                          <p:spTgt spid="17414"/>
                                        </p:tgtEl>
                                        <p:attrNameLst>
                                          <p:attrName>ppt_w</p:attrName>
                                        </p:attrNameLst>
                                      </p:cBhvr>
                                      <p:tavLst>
                                        <p:tav tm="0">
                                          <p:val>
                                            <p:fltVal val="0"/>
                                          </p:val>
                                        </p:tav>
                                        <p:tav tm="100000">
                                          <p:val>
                                            <p:strVal val="#ppt_w"/>
                                          </p:val>
                                        </p:tav>
                                      </p:tavLst>
                                    </p:anim>
                                    <p:anim calcmode="lin" valueType="num">
                                      <p:cBhvr>
                                        <p:cTn dur="1000" fill="hold" id="15"/>
                                        <p:tgtEl>
                                          <p:spTgt spid="17414"/>
                                        </p:tgtEl>
                                        <p:attrNameLst>
                                          <p:attrName>ppt_h</p:attrName>
                                        </p:attrNameLst>
                                      </p:cBhvr>
                                      <p:tavLst>
                                        <p:tav tm="0">
                                          <p:val>
                                            <p:fltVal val="0"/>
                                          </p:val>
                                        </p:tav>
                                        <p:tav tm="100000">
                                          <p:val>
                                            <p:strVal val="#ppt_h"/>
                                          </p:val>
                                        </p:tav>
                                      </p:tavLst>
                                    </p:anim>
                                    <p:anim calcmode="lin" valueType="num">
                                      <p:cBhvr>
                                        <p:cTn dur="1000" fill="hold" id="16"/>
                                        <p:tgtEl>
                                          <p:spTgt spid="17414"/>
                                        </p:tgtEl>
                                        <p:attrNameLst>
                                          <p:attrName>style.rotation</p:attrName>
                                        </p:attrNameLst>
                                      </p:cBhvr>
                                      <p:tavLst>
                                        <p:tav tm="0">
                                          <p:val>
                                            <p:fltVal val="90"/>
                                          </p:val>
                                        </p:tav>
                                        <p:tav tm="100000">
                                          <p:val>
                                            <p:fltVal val="0"/>
                                          </p:val>
                                        </p:tav>
                                      </p:tavLst>
                                    </p:anim>
                                    <p:animEffect filter="">
                                      <p:cBhvr>
                                        <p:cTn dur="1000" id="17"/>
                                        <p:tgtEl>
                                          <p:spTgt spid="17414"/>
                                        </p:tgtEl>
                                      </p:cBhvr>
                                    </p:animEffect>
                                  </p:childTnLst>
                                </p:cTn>
                              </p:par>
                              <p:par>
                                <p:cTn fill="hold" id="18" nodeType="withEffect" presetClass="entr" presetID="10" presetSubtype="0">
                                  <p:stCondLst>
                                    <p:cond delay="0"/>
                                  </p:stCondLst>
                                  <p:childTnLst>
                                    <p:set>
                                      <p:cBhvr>
                                        <p:cTn dur="1" fill="hold" id="19">
                                          <p:stCondLst>
                                            <p:cond delay="0"/>
                                          </p:stCondLst>
                                        </p:cTn>
                                        <p:tgtEl>
                                          <p:spTgt spid="17415"/>
                                        </p:tgtEl>
                                        <p:attrNameLst>
                                          <p:attrName>style.visibility</p:attrName>
                                        </p:attrNameLst>
                                      </p:cBhvr>
                                      <p:to>
                                        <p:strVal val="visible"/>
                                      </p:to>
                                    </p:set>
                                    <p:anim calcmode="lin" valueType="num">
                                      <p:cBhvr>
                                        <p:cTn dur="1000" fill="hold" id="20"/>
                                        <p:tgtEl>
                                          <p:spTgt spid="17415"/>
                                        </p:tgtEl>
                                        <p:attrNameLst>
                                          <p:attrName>ppt_w</p:attrName>
                                        </p:attrNameLst>
                                      </p:cBhvr>
                                      <p:tavLst>
                                        <p:tav tm="0">
                                          <p:val>
                                            <p:fltVal val="0"/>
                                          </p:val>
                                        </p:tav>
                                        <p:tav tm="100000">
                                          <p:val>
                                            <p:strVal val="#ppt_w"/>
                                          </p:val>
                                        </p:tav>
                                      </p:tavLst>
                                    </p:anim>
                                    <p:anim calcmode="lin" valueType="num">
                                      <p:cBhvr>
                                        <p:cTn dur="1000" fill="hold" id="21"/>
                                        <p:tgtEl>
                                          <p:spTgt spid="17415"/>
                                        </p:tgtEl>
                                        <p:attrNameLst>
                                          <p:attrName>ppt_h</p:attrName>
                                        </p:attrNameLst>
                                      </p:cBhvr>
                                      <p:tavLst>
                                        <p:tav tm="0">
                                          <p:val>
                                            <p:fltVal val="0"/>
                                          </p:val>
                                        </p:tav>
                                        <p:tav tm="100000">
                                          <p:val>
                                            <p:strVal val="#ppt_h"/>
                                          </p:val>
                                        </p:tav>
                                      </p:tavLst>
                                    </p:anim>
                                    <p:animEffect filter="">
                                      <p:cBhvr>
                                        <p:cTn dur="1000" id="22"/>
                                        <p:tgtEl>
                                          <p:spTgt spid="174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41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stretch>
            <a:fillRect/>
          </a:stretch>
        </a:blipFill>
        <a:effectLst/>
      </p:bgPr>
    </p:bg>
    <p:spTree>
      <p:nvGrpSpPr>
        <p:cNvPr id="1" name=""/>
        <p:cNvGrpSpPr/>
        <p:nvPr/>
      </p:nvGrpSpPr>
      <p:grpSpPr>
        <a:xfrm>
          <a:off x="0" y="0"/>
          <a:ext cx="0" cy="0"/>
        </a:xfrm>
      </p:grpSpPr>
      <p:sp>
        <p:nvSpPr>
          <p:cNvPr id="16386"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6387"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8436"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16389"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8438" name="Group 6"/>
          <p:cNvGrpSpPr/>
          <p:nvPr/>
        </p:nvGrpSpPr>
        <p:grpSpPr>
          <a:xfrm>
            <a:off x="2501900" y="1304925"/>
            <a:ext cx="7410450" cy="4572000"/>
            <a:chExt cx="7410871" cy="4571933"/>
          </a:xfrm>
        </p:grpSpPr>
        <p:sp>
          <p:nvSpPr>
            <p:cNvPr id="16392" name="文本框 6"/>
            <p:cNvSpPr>
              <a:spLocks noChangeArrowheads="1"/>
            </p:cNvSpPr>
            <p:nvPr/>
          </p:nvSpPr>
          <p:spPr bwMode="auto">
            <a:xfrm>
              <a:off x="553271" y="3205275"/>
              <a:ext cx="1512168" cy="335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16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关键词</a:t>
              </a:r>
            </a:p>
          </p:txBody>
        </p:sp>
        <p:sp>
          <p:nvSpPr>
            <p:cNvPr id="16393" name="文本框 7"/>
            <p:cNvSpPr>
              <a:spLocks noChangeArrowheads="1"/>
            </p:cNvSpPr>
            <p:nvPr/>
          </p:nvSpPr>
          <p:spPr bwMode="auto">
            <a:xfrm>
              <a:off x="0" y="2100823"/>
              <a:ext cx="1512168" cy="335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16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关键词</a:t>
              </a:r>
            </a:p>
          </p:txBody>
        </p:sp>
        <p:sp>
          <p:nvSpPr>
            <p:cNvPr id="16394" name="文本框 8"/>
            <p:cNvSpPr>
              <a:spLocks noChangeArrowheads="1"/>
            </p:cNvSpPr>
            <p:nvPr/>
          </p:nvSpPr>
          <p:spPr bwMode="auto">
            <a:xfrm>
              <a:off x="553271" y="979966"/>
              <a:ext cx="1512168" cy="335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16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关键词</a:t>
              </a:r>
            </a:p>
          </p:txBody>
        </p:sp>
        <p:sp>
          <p:nvSpPr>
            <p:cNvPr id="16395" name="直接连接符 14"/>
            <p:cNvSpPr>
              <a:spLocks noChangeShapeType="1"/>
            </p:cNvSpPr>
            <p:nvPr/>
          </p:nvSpPr>
          <p:spPr bwMode="auto">
            <a:xfrm>
              <a:off x="2448272" y="106658"/>
              <a:ext cx="12208" cy="4320480"/>
            </a:xfrm>
            <a:prstGeom prst="line">
              <a:avLst/>
            </a:prstGeom>
            <a:noFill/>
            <a:ln w="28575">
              <a:solidFill>
                <a:srgbClr val="BFBFBF"/>
              </a:solidFill>
              <a:bevel/>
            </a:ln>
            <a:extLst>
              <a:ext uri="{909E8E84-426E-40DD-AFC4-6F175D3DCCD1}">
                <a14:hiddenFill>
                  <a:noFill/>
                </a14:hiddenFill>
              </a:ext>
            </a:extLst>
          </p:spPr>
          <p:txBody>
            <a:bodyPr/>
            <a:lstStyle/>
            <a:p>
              <a:endParaRPr altLang="en-US" lang="zh-CN"/>
            </a:p>
          </p:txBody>
        </p:sp>
        <p:sp>
          <p:nvSpPr>
            <p:cNvPr id="16396" name="TextBox 11"/>
            <p:cNvSpPr>
              <a:spLocks noChangeArrowheads="1"/>
            </p:cNvSpPr>
            <p:nvPr/>
          </p:nvSpPr>
          <p:spPr bwMode="auto">
            <a:xfrm flipH="1">
              <a:off x="3396584" y="397915"/>
              <a:ext cx="1146175" cy="4571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16397" name="TextBox 20"/>
            <p:cNvSpPr>
              <a:spLocks noChangeArrowheads="1"/>
            </p:cNvSpPr>
            <p:nvPr/>
          </p:nvSpPr>
          <p:spPr bwMode="auto">
            <a:xfrm flipH="1">
              <a:off x="3396584" y="0"/>
              <a:ext cx="1146175" cy="4571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16398" name="TextBox 11"/>
            <p:cNvSpPr>
              <a:spLocks noChangeArrowheads="1"/>
            </p:cNvSpPr>
            <p:nvPr/>
          </p:nvSpPr>
          <p:spPr bwMode="auto">
            <a:xfrm flipH="1">
              <a:off x="3400920" y="1697324"/>
              <a:ext cx="1146175" cy="4571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16399" name="TextBox 11"/>
            <p:cNvSpPr>
              <a:spLocks noChangeArrowheads="1"/>
            </p:cNvSpPr>
            <p:nvPr/>
          </p:nvSpPr>
          <p:spPr bwMode="auto">
            <a:xfrm flipH="1">
              <a:off x="3400920" y="1299409"/>
              <a:ext cx="1146175" cy="4571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16400" name="TextBox 11"/>
            <p:cNvSpPr>
              <a:spLocks noChangeArrowheads="1"/>
            </p:cNvSpPr>
            <p:nvPr/>
          </p:nvSpPr>
          <p:spPr bwMode="auto">
            <a:xfrm flipH="1">
              <a:off x="3396584" y="2933734"/>
              <a:ext cx="1146175" cy="4571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16401" name="TextBox 11"/>
            <p:cNvSpPr>
              <a:spLocks noChangeArrowheads="1"/>
            </p:cNvSpPr>
            <p:nvPr/>
          </p:nvSpPr>
          <p:spPr bwMode="auto">
            <a:xfrm flipH="1">
              <a:off x="3396584" y="2535819"/>
              <a:ext cx="1146175" cy="4571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16402" name="TextBox 11"/>
            <p:cNvSpPr>
              <a:spLocks noChangeArrowheads="1"/>
            </p:cNvSpPr>
            <p:nvPr/>
          </p:nvSpPr>
          <p:spPr bwMode="auto">
            <a:xfrm flipH="1">
              <a:off x="3396584" y="4108383"/>
              <a:ext cx="1146175" cy="4571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16403" name="TextBox 11"/>
            <p:cNvSpPr>
              <a:spLocks noChangeArrowheads="1"/>
            </p:cNvSpPr>
            <p:nvPr/>
          </p:nvSpPr>
          <p:spPr bwMode="auto">
            <a:xfrm flipH="1">
              <a:off x="3396584" y="3710468"/>
              <a:ext cx="1146175" cy="4571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16404" name="TextBox 11"/>
            <p:cNvSpPr>
              <a:spLocks noChangeArrowheads="1"/>
            </p:cNvSpPr>
            <p:nvPr/>
          </p:nvSpPr>
          <p:spPr bwMode="auto">
            <a:xfrm flipH="1">
              <a:off x="4752529" y="397915"/>
              <a:ext cx="1146175" cy="4571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16405" name="TextBox 11"/>
            <p:cNvSpPr>
              <a:spLocks noChangeArrowheads="1"/>
            </p:cNvSpPr>
            <p:nvPr/>
          </p:nvSpPr>
          <p:spPr bwMode="auto">
            <a:xfrm flipH="1">
              <a:off x="4752529" y="0"/>
              <a:ext cx="1146175" cy="4571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16406" name="TextBox 11"/>
            <p:cNvSpPr>
              <a:spLocks noChangeArrowheads="1"/>
            </p:cNvSpPr>
            <p:nvPr/>
          </p:nvSpPr>
          <p:spPr bwMode="auto">
            <a:xfrm flipH="1">
              <a:off x="4756863" y="1697324"/>
              <a:ext cx="1146175" cy="4571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16407" name="TextBox 11"/>
            <p:cNvSpPr>
              <a:spLocks noChangeArrowheads="1"/>
            </p:cNvSpPr>
            <p:nvPr/>
          </p:nvSpPr>
          <p:spPr bwMode="auto">
            <a:xfrm flipH="1">
              <a:off x="4756863" y="1299409"/>
              <a:ext cx="1146175" cy="4571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16408" name="TextBox 11"/>
            <p:cNvSpPr>
              <a:spLocks noChangeArrowheads="1"/>
            </p:cNvSpPr>
            <p:nvPr/>
          </p:nvSpPr>
          <p:spPr bwMode="auto">
            <a:xfrm flipH="1">
              <a:off x="4752529" y="2933734"/>
              <a:ext cx="1146175" cy="4571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16409" name="TextBox 11"/>
            <p:cNvSpPr>
              <a:spLocks noChangeArrowheads="1"/>
            </p:cNvSpPr>
            <p:nvPr/>
          </p:nvSpPr>
          <p:spPr bwMode="auto">
            <a:xfrm flipH="1">
              <a:off x="4752529" y="2535819"/>
              <a:ext cx="1146175" cy="4571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16410" name="TextBox 11"/>
            <p:cNvSpPr>
              <a:spLocks noChangeArrowheads="1"/>
            </p:cNvSpPr>
            <p:nvPr/>
          </p:nvSpPr>
          <p:spPr bwMode="auto">
            <a:xfrm flipH="1">
              <a:off x="4752529" y="4108383"/>
              <a:ext cx="1146175" cy="4571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16411" name="TextBox 11"/>
            <p:cNvSpPr>
              <a:spLocks noChangeArrowheads="1"/>
            </p:cNvSpPr>
            <p:nvPr/>
          </p:nvSpPr>
          <p:spPr bwMode="auto">
            <a:xfrm flipH="1">
              <a:off x="4752529" y="3710468"/>
              <a:ext cx="1146175" cy="4571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16412" name="TextBox 11"/>
            <p:cNvSpPr>
              <a:spLocks noChangeArrowheads="1"/>
            </p:cNvSpPr>
            <p:nvPr/>
          </p:nvSpPr>
          <p:spPr bwMode="auto">
            <a:xfrm flipH="1">
              <a:off x="6260361" y="397915"/>
              <a:ext cx="1146175" cy="4571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16413" name="TextBox 11"/>
            <p:cNvSpPr>
              <a:spLocks noChangeArrowheads="1"/>
            </p:cNvSpPr>
            <p:nvPr/>
          </p:nvSpPr>
          <p:spPr bwMode="auto">
            <a:xfrm flipH="1">
              <a:off x="6260361" y="0"/>
              <a:ext cx="1146175" cy="4571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16414" name="TextBox 11"/>
            <p:cNvSpPr>
              <a:spLocks noChangeArrowheads="1"/>
            </p:cNvSpPr>
            <p:nvPr/>
          </p:nvSpPr>
          <p:spPr bwMode="auto">
            <a:xfrm flipH="1">
              <a:off x="6264695" y="1697324"/>
              <a:ext cx="1146175" cy="4571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16415" name="TextBox 11"/>
            <p:cNvSpPr>
              <a:spLocks noChangeArrowheads="1"/>
            </p:cNvSpPr>
            <p:nvPr/>
          </p:nvSpPr>
          <p:spPr bwMode="auto">
            <a:xfrm flipH="1">
              <a:off x="6264695" y="1299409"/>
              <a:ext cx="1146175" cy="4571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16416" name="TextBox 11"/>
            <p:cNvSpPr>
              <a:spLocks noChangeArrowheads="1"/>
            </p:cNvSpPr>
            <p:nvPr/>
          </p:nvSpPr>
          <p:spPr bwMode="auto">
            <a:xfrm flipH="1">
              <a:off x="6260361" y="2933734"/>
              <a:ext cx="1146175" cy="4571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16417" name="TextBox 11"/>
            <p:cNvSpPr>
              <a:spLocks noChangeArrowheads="1"/>
            </p:cNvSpPr>
            <p:nvPr/>
          </p:nvSpPr>
          <p:spPr bwMode="auto">
            <a:xfrm flipH="1">
              <a:off x="6260361" y="2535819"/>
              <a:ext cx="1146175" cy="4571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16418" name="TextBox 11"/>
            <p:cNvSpPr>
              <a:spLocks noChangeArrowheads="1"/>
            </p:cNvSpPr>
            <p:nvPr/>
          </p:nvSpPr>
          <p:spPr bwMode="auto">
            <a:xfrm flipH="1">
              <a:off x="6260361" y="4108383"/>
              <a:ext cx="1146175" cy="4571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16419" name="TextBox 11"/>
            <p:cNvSpPr>
              <a:spLocks noChangeArrowheads="1"/>
            </p:cNvSpPr>
            <p:nvPr/>
          </p:nvSpPr>
          <p:spPr bwMode="auto">
            <a:xfrm flipH="1">
              <a:off x="6260361" y="3710468"/>
              <a:ext cx="1146175" cy="4571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lnSpc>
                  <a:spcPct val="100000"/>
                </a:lnSpc>
                <a:spcBef>
                  <a:spcPct val="0"/>
                </a:spcBef>
                <a:buFont charset="0" panose="020b0604020202020204" pitchFamily="34" typeface="Arial"/>
                <a:buNone/>
              </a:pPr>
              <a:r>
                <a:rPr altLang="en-US"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grpSp>
      <p:pic>
        <p:nvPicPr>
          <p:cNvPr id="16391" name="图片 1"/>
          <p:cNvPicPr>
            <a:picLocks noChangeArrowheads="1" noChangeAspect="1"/>
          </p:cNvPicPr>
          <p:nvPr/>
        </p:nvPicPr>
        <p:blipFill>
          <a:blip r:embed="rId3">
            <a:extLst>
              <a:ext uri="{28A0092B-C50C-407E-A947-70E740481C1C}">
                <a14:useLocalDpi val="0"/>
              </a:ext>
            </a:extLst>
          </a:blip>
          <a:stretch>
            <a:fillRect/>
          </a:stretch>
        </p:blipFill>
        <p:spPr bwMode="auto">
          <a:xfrm>
            <a:off x="2103438" y="1703388"/>
            <a:ext cx="2182812" cy="3833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18436"/>
                                        </p:tgtEl>
                                        <p:attrNameLst>
                                          <p:attrName>style.visibility</p:attrName>
                                        </p:attrNameLst>
                                      </p:cBhvr>
                                      <p:to>
                                        <p:strVal val="visible"/>
                                      </p:to>
                                    </p:set>
                                    <p:anim calcmode="lin" valueType="num">
                                      <p:cBhvr>
                                        <p:cTn dur="500" fill="hold" id="7"/>
                                        <p:tgtEl>
                                          <p:spTgt spid="1843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8436"/>
                                        </p:tgtEl>
                                        <p:attrNameLst>
                                          <p:attrName>ppt_y</p:attrName>
                                        </p:attrNameLst>
                                      </p:cBhvr>
                                      <p:tavLst>
                                        <p:tav tm="0">
                                          <p:val>
                                            <p:strVal val="#ppt_y"/>
                                          </p:val>
                                        </p:tav>
                                        <p:tav tm="100000">
                                          <p:val>
                                            <p:strVal val="#ppt_y"/>
                                          </p:val>
                                        </p:tav>
                                      </p:tavLst>
                                    </p:anim>
                                    <p:anim calcmode="lin" valueType="num">
                                      <p:cBhvr>
                                        <p:cTn dur="500" fill="hold" id="9"/>
                                        <p:tgtEl>
                                          <p:spTgt spid="1843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8436"/>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18436"/>
                                        </p:tgtEl>
                                      </p:cBhvr>
                                    </p:animEffect>
                                  </p:childTnLst>
                                </p:cTn>
                              </p:par>
                              <p:par>
                                <p:cTn fill="hold" id="12" nodeType="withEffect" presetClass="entr" presetID="42" presetSubtype="0">
                                  <p:stCondLst>
                                    <p:cond delay="0"/>
                                  </p:stCondLst>
                                  <p:childTnLst>
                                    <p:set>
                                      <p:cBhvr>
                                        <p:cTn dur="1" fill="hold" id="13">
                                          <p:stCondLst>
                                            <p:cond delay="0"/>
                                          </p:stCondLst>
                                        </p:cTn>
                                        <p:tgtEl>
                                          <p:spTgt spid="18438"/>
                                        </p:tgtEl>
                                        <p:attrNameLst>
                                          <p:attrName>style.visibility</p:attrName>
                                        </p:attrNameLst>
                                      </p:cBhvr>
                                      <p:to>
                                        <p:strVal val="visible"/>
                                      </p:to>
                                    </p:set>
                                    <p:animEffect filter="">
                                      <p:cBhvr>
                                        <p:cTn dur="1000" id="14"/>
                                        <p:tgtEl>
                                          <p:spTgt spid="18438"/>
                                        </p:tgtEl>
                                      </p:cBhvr>
                                    </p:animEffect>
                                    <p:anim calcmode="lin" valueType="num">
                                      <p:cBhvr>
                                        <p:cTn dur="1000" fill="hold" id="15"/>
                                        <p:tgtEl>
                                          <p:spTgt spid="18438"/>
                                        </p:tgtEl>
                                        <p:attrNameLst>
                                          <p:attrName>ppt_x</p:attrName>
                                        </p:attrNameLst>
                                      </p:cBhvr>
                                      <p:tavLst>
                                        <p:tav tm="0">
                                          <p:val>
                                            <p:strVal val="#ppt_x"/>
                                          </p:val>
                                        </p:tav>
                                        <p:tav tm="100000">
                                          <p:val>
                                            <p:strVal val="#ppt_x"/>
                                          </p:val>
                                        </p:tav>
                                      </p:tavLst>
                                    </p:anim>
                                    <p:anim calcmode="lin" valueType="num">
                                      <p:cBhvr>
                                        <p:cTn dur="1000" fill="hold" id="16"/>
                                        <p:tgtEl>
                                          <p:spTgt spid="1843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43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stretch>
            <a:fillRect/>
          </a:stretch>
        </a:blipFill>
        <a:effectLst/>
      </p:bgPr>
    </p:bg>
    <p:spTree>
      <p:nvGrpSpPr>
        <p:cNvPr id="1" name=""/>
        <p:cNvGrpSpPr/>
        <p:nvPr/>
      </p:nvGrpSpPr>
      <p:grpSpPr>
        <a:xfrm>
          <a:off x="0" y="0"/>
          <a:ext cx="0" cy="0"/>
        </a:xfrm>
      </p:grpSpPr>
      <p:sp>
        <p:nvSpPr>
          <p:cNvPr id="17410"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7411"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9460"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17413"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9462" name="Group 6"/>
          <p:cNvGrpSpPr/>
          <p:nvPr/>
        </p:nvGrpSpPr>
        <p:grpSpPr>
          <a:xfrm>
            <a:off x="1068388" y="1117600"/>
            <a:ext cx="10056812" cy="4648200"/>
            <a:chExt cx="9144000" cy="4647415"/>
          </a:xfrm>
        </p:grpSpPr>
        <p:pic>
          <p:nvPicPr>
            <p:cNvPr id="17415" name="Picture 4"/>
            <p:cNvPicPr>
              <a:picLocks noChangeArrowheads="1" noChangeAspect="1"/>
            </p:cNvPicPr>
            <p:nvPr/>
          </p:nvPicPr>
          <p:blipFill>
            <a:blip r:embed="rId3">
              <a:extLst>
                <a:ext uri="{28A0092B-C50C-407E-A947-70E740481C1C}">
                  <a14:useLocalDpi val="0"/>
                </a:ext>
              </a:extLst>
            </a:blip>
            <a:srcRect l="61086"/>
            <a:stretch>
              <a:fillRect/>
            </a:stretch>
          </p:blipFill>
          <p:spPr bwMode="auto">
            <a:xfrm>
              <a:off x="7492614" y="0"/>
              <a:ext cx="194593" cy="63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pic>
          <p:nvPicPr>
            <p:cNvPr id="17416" name="Picture 4"/>
            <p:cNvPicPr>
              <a:picLocks noChangeArrowheads="1" noChangeAspect="1"/>
            </p:cNvPicPr>
            <p:nvPr/>
          </p:nvPicPr>
          <p:blipFill>
            <a:blip r:embed="rId3">
              <a:extLst>
                <a:ext uri="{28A0092B-C50C-407E-A947-70E740481C1C}">
                  <a14:useLocalDpi val="0"/>
                </a:ext>
              </a:extLst>
            </a:blip>
            <a:srcRect l="61086"/>
            <a:stretch>
              <a:fillRect/>
            </a:stretch>
          </p:blipFill>
          <p:spPr bwMode="auto">
            <a:xfrm>
              <a:off x="6317801" y="1"/>
              <a:ext cx="194593" cy="63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pic>
          <p:nvPicPr>
            <p:cNvPr id="17417" name="Picture 4"/>
            <p:cNvPicPr>
              <a:picLocks noChangeArrowheads="1" noChangeAspect="1"/>
            </p:cNvPicPr>
            <p:nvPr/>
          </p:nvPicPr>
          <p:blipFill>
            <a:blip r:embed="rId3">
              <a:extLst>
                <a:ext uri="{28A0092B-C50C-407E-A947-70E740481C1C}">
                  <a14:useLocalDpi val="0"/>
                </a:ext>
              </a:extLst>
            </a:blip>
            <a:srcRect l="61086"/>
            <a:stretch>
              <a:fillRect/>
            </a:stretch>
          </p:blipFill>
          <p:spPr bwMode="auto">
            <a:xfrm>
              <a:off x="5162618" y="745"/>
              <a:ext cx="194593" cy="63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pic>
          <p:nvPicPr>
            <p:cNvPr id="17418" name="Picture 4"/>
            <p:cNvPicPr>
              <a:picLocks noChangeArrowheads="1" noChangeAspect="1"/>
            </p:cNvPicPr>
            <p:nvPr/>
          </p:nvPicPr>
          <p:blipFill>
            <a:blip r:embed="rId3">
              <a:extLst>
                <a:ext uri="{28A0092B-C50C-407E-A947-70E740481C1C}">
                  <a14:useLocalDpi val="0"/>
                </a:ext>
              </a:extLst>
            </a:blip>
            <a:srcRect l="61086"/>
            <a:stretch>
              <a:fillRect/>
            </a:stretch>
          </p:blipFill>
          <p:spPr bwMode="auto">
            <a:xfrm>
              <a:off x="3987805" y="746"/>
              <a:ext cx="194593" cy="63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pic>
          <p:nvPicPr>
            <p:cNvPr id="17419" name="Picture 4"/>
            <p:cNvPicPr>
              <a:picLocks noChangeArrowheads="1" noChangeAspect="1"/>
            </p:cNvPicPr>
            <p:nvPr/>
          </p:nvPicPr>
          <p:blipFill>
            <a:blip r:embed="rId3">
              <a:extLst>
                <a:ext uri="{28A0092B-C50C-407E-A947-70E740481C1C}">
                  <a14:useLocalDpi val="0"/>
                </a:ext>
              </a:extLst>
            </a:blip>
            <a:srcRect l="61086"/>
            <a:stretch>
              <a:fillRect/>
            </a:stretch>
          </p:blipFill>
          <p:spPr bwMode="auto">
            <a:xfrm>
              <a:off x="1634227" y="746"/>
              <a:ext cx="194593" cy="63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pic>
          <p:nvPicPr>
            <p:cNvPr id="17420" name="Picture 4"/>
            <p:cNvPicPr>
              <a:picLocks noChangeArrowheads="1" noChangeAspect="1"/>
            </p:cNvPicPr>
            <p:nvPr/>
          </p:nvPicPr>
          <p:blipFill>
            <a:blip r:embed="rId3">
              <a:extLst>
                <a:ext uri="{28A0092B-C50C-407E-A947-70E740481C1C}">
                  <a14:useLocalDpi val="0"/>
                </a:ext>
              </a:extLst>
            </a:blip>
            <a:srcRect l="61086"/>
            <a:stretch>
              <a:fillRect/>
            </a:stretch>
          </p:blipFill>
          <p:spPr bwMode="auto">
            <a:xfrm>
              <a:off x="2809040" y="745"/>
              <a:ext cx="194593" cy="63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17421" name="圆角矩形 96"/>
            <p:cNvSpPr>
              <a:spLocks noChangeArrowheads="1"/>
            </p:cNvSpPr>
            <p:nvPr/>
          </p:nvSpPr>
          <p:spPr bwMode="auto">
            <a:xfrm>
              <a:off x="0" y="110911"/>
              <a:ext cx="9144000" cy="90000"/>
            </a:xfrm>
            <a:prstGeom prst="roundRect">
              <a:avLst>
                <a:gd fmla="val 16667" name="adj"/>
              </a:avLst>
            </a:prstGeom>
            <a:solidFill>
              <a:schemeClr val="tx1"/>
            </a:soli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sym charset="-122" panose="02010600030101010101" pitchFamily="2" typeface="宋体"/>
              </a:endParaRPr>
            </a:p>
          </p:txBody>
        </p:sp>
        <p:sp>
          <p:nvSpPr>
            <p:cNvPr id="17422" name="圆角矩形 97"/>
            <p:cNvSpPr>
              <a:spLocks noChangeArrowheads="1"/>
            </p:cNvSpPr>
            <p:nvPr/>
          </p:nvSpPr>
          <p:spPr bwMode="auto">
            <a:xfrm>
              <a:off x="655102" y="398943"/>
              <a:ext cx="7848872" cy="4248472"/>
            </a:xfrm>
            <a:prstGeom prst="roundRect">
              <a:avLst>
                <a:gd fmla="val 6333" name="adj"/>
              </a:avLst>
            </a:prstGeom>
            <a:gradFill rotWithShape="1">
              <a:gsLst>
                <a:gs pos="0">
                  <a:srgbClr val="FFFFFF"/>
                </a:gs>
                <a:gs pos="100000">
                  <a:srgbClr val="D8D8D8"/>
                </a:gs>
              </a:gsLst>
              <a:path path="rect">
                <a:fillToRect b="50000" l="50000" r="50000" t="50000"/>
              </a:path>
            </a:gradFill>
            <a:ln w="12700">
              <a:solidFill>
                <a:srgbClr val="FFFFFF"/>
              </a:solidFill>
              <a:beve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sym charset="-122" panose="02010600030101010101" pitchFamily="2" typeface="宋体"/>
              </a:endParaRPr>
            </a:p>
          </p:txBody>
        </p:sp>
        <p:sp>
          <p:nvSpPr>
            <p:cNvPr id="17423" name="五边形 9"/>
            <p:cNvSpPr>
              <a:spLocks noChangeArrowheads="1"/>
            </p:cNvSpPr>
            <p:nvPr/>
          </p:nvSpPr>
          <p:spPr bwMode="auto">
            <a:xfrm rot="5400000">
              <a:off x="1938296" y="901712"/>
              <a:ext cx="1655443" cy="720081"/>
            </a:xfrm>
            <a:custGeom>
              <a:gdLst>
                <a:gd fmla="*/ 0 w 1296146" name="T0"/>
                <a:gd fmla="*/ 0 h 720081" name="T1"/>
                <a:gd fmla="*/ 2114339 w 1296146" name="T2"/>
                <a:gd fmla="*/ 0 h 720081" name="T3"/>
                <a:gd fmla="*/ 1683572 w 1296146" name="T4"/>
                <a:gd fmla="*/ 360041 h 720081" name="T5"/>
                <a:gd fmla="*/ 2114339 w 1296146" name="T6"/>
                <a:gd fmla="*/ 720081 h 720081" name="T7"/>
                <a:gd fmla="*/ 0 w 1296146" name="T8"/>
                <a:gd fmla="*/ 720081 h 720081" name="T9"/>
                <a:gd fmla="*/ 0 w 1296146" name="T10"/>
                <a:gd fmla="*/ 0 h 720081" name="T11"/>
                <a:gd fmla="*/ 0 60000 65536" name="T12"/>
                <a:gd fmla="*/ 0 60000 65536" name="T13"/>
                <a:gd fmla="*/ 0 60000 65536" name="T14"/>
                <a:gd fmla="*/ 0 60000 65536" name="T15"/>
                <a:gd fmla="*/ 0 60000 65536" name="T16"/>
                <a:gd fmla="*/ 0 60000 65536" name="T17"/>
                <a:gd fmla="*/ 0 w 1296146" name="T18"/>
                <a:gd fmla="*/ 0 h 720081" name="T19"/>
                <a:gd fmla="*/ 1296146 w 1296146" name="T20"/>
                <a:gd fmla="*/ 720081 h 720081" name="T21"/>
              </a:gdLst>
              <a:cxnLst>
                <a:cxn ang="T12">
                  <a:pos x="T0" y="T1"/>
                </a:cxn>
                <a:cxn ang="T13">
                  <a:pos x="T2" y="T3"/>
                </a:cxn>
                <a:cxn ang="T14">
                  <a:pos x="T4" y="T5"/>
                </a:cxn>
                <a:cxn ang="T15">
                  <a:pos x="T6" y="T7"/>
                </a:cxn>
                <a:cxn ang="T16">
                  <a:pos x="T8" y="T9"/>
                </a:cxn>
                <a:cxn ang="T17">
                  <a:pos x="T10" y="T11"/>
                </a:cxn>
              </a:cxnLst>
              <a:rect b="T21" l="T18" r="T20" t="T19"/>
              <a:pathLst>
                <a:path h="720081" w="1296146">
                  <a:moveTo>
                    <a:pt x="0" y="0"/>
                  </a:moveTo>
                  <a:lnTo>
                    <a:pt x="1296146" y="0"/>
                  </a:lnTo>
                  <a:lnTo>
                    <a:pt x="1032075" y="360041"/>
                  </a:lnTo>
                  <a:lnTo>
                    <a:pt x="1296146" y="720081"/>
                  </a:lnTo>
                  <a:lnTo>
                    <a:pt x="0" y="720081"/>
                  </a:lnTo>
                  <a:lnTo>
                    <a:pt x="0" y="0"/>
                  </a:lnTo>
                  <a:close/>
                </a:path>
              </a:pathLst>
            </a:custGeom>
            <a:solidFill>
              <a:schemeClr val="bg1"/>
            </a:solidFill>
            <a:ln>
              <a:noFill/>
            </a:ln>
            <a:extLst>
              <a:ext uri="{91240B29-F687-4F45-9708-019B960494DF}">
                <a14:hiddenLine cap="flat" cmpd="sng" w="25400">
                  <a:solidFill>
                    <a:srgbClr val="000000"/>
                  </a:solidFill>
                  <a:bevel/>
                  <a:headEnd/>
                  <a:tailEnd/>
                </a14:hiddenLine>
              </a:ext>
            </a:extLst>
          </p:spPr>
          <p:txBody>
            <a:bodyPr anchor="ctr"/>
            <a:lstStyle/>
            <a:p>
              <a:endParaRPr altLang="en-US" lang="zh-CN"/>
            </a:p>
          </p:txBody>
        </p:sp>
        <p:sp>
          <p:nvSpPr>
            <p:cNvPr id="17424" name="椭圆 99"/>
            <p:cNvSpPr>
              <a:spLocks noChangeArrowheads="1"/>
            </p:cNvSpPr>
            <p:nvPr/>
          </p:nvSpPr>
          <p:spPr bwMode="auto">
            <a:xfrm>
              <a:off x="2710356" y="481657"/>
              <a:ext cx="110876" cy="110876"/>
            </a:xfrm>
            <a:prstGeom prst="ellipse">
              <a:avLst/>
            </a:prstGeom>
            <a:solidFill>
              <a:srgbClr val="FFFFFF"/>
            </a:soli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sym charset="-122" panose="02010600030101010101" pitchFamily="2" typeface="宋体"/>
              </a:endParaRPr>
            </a:p>
          </p:txBody>
        </p:sp>
        <p:pic>
          <p:nvPicPr>
            <p:cNvPr id="17425" name="Picture 4"/>
            <p:cNvPicPr>
              <a:picLocks noChangeArrowheads="1" noChangeAspect="1"/>
            </p:cNvPicPr>
            <p:nvPr/>
          </p:nvPicPr>
          <p:blipFill>
            <a:blip r:embed="rId3">
              <a:extLst>
                <a:ext uri="{28A0092B-C50C-407E-A947-70E740481C1C}">
                  <a14:useLocalDpi val="0"/>
                </a:ext>
              </a:extLst>
            </a:blip>
            <a:srcRect r="38913"/>
            <a:stretch>
              <a:fillRect/>
            </a:stretch>
          </p:blipFill>
          <p:spPr bwMode="auto">
            <a:xfrm>
              <a:off x="2503570" y="745"/>
              <a:ext cx="305470" cy="63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17426" name="五边形 12"/>
            <p:cNvSpPr>
              <a:spLocks noChangeArrowheads="1"/>
            </p:cNvSpPr>
            <p:nvPr/>
          </p:nvSpPr>
          <p:spPr bwMode="auto">
            <a:xfrm rot="5400000">
              <a:off x="763112" y="902086"/>
              <a:ext cx="1656188" cy="720081"/>
            </a:xfrm>
            <a:custGeom>
              <a:gdLst>
                <a:gd fmla="*/ 0 w 1296146" name="T0"/>
                <a:gd fmla="*/ 0 h 720081" name="T1"/>
                <a:gd fmla="*/ 2116242 w 1296146" name="T2"/>
                <a:gd fmla="*/ 0 h 720081" name="T3"/>
                <a:gd fmla="*/ 1613992 w 1296146" name="T4"/>
                <a:gd fmla="*/ 360041 h 720081" name="T5"/>
                <a:gd fmla="*/ 2116242 w 1296146" name="T6"/>
                <a:gd fmla="*/ 720081 h 720081" name="T7"/>
                <a:gd fmla="*/ 0 w 1296146" name="T8"/>
                <a:gd fmla="*/ 720081 h 720081" name="T9"/>
                <a:gd fmla="*/ 0 w 1296146" name="T10"/>
                <a:gd fmla="*/ 0 h 720081" name="T11"/>
                <a:gd fmla="*/ 0 60000 65536" name="T12"/>
                <a:gd fmla="*/ 0 60000 65536" name="T13"/>
                <a:gd fmla="*/ 0 60000 65536" name="T14"/>
                <a:gd fmla="*/ 0 60000 65536" name="T15"/>
                <a:gd fmla="*/ 0 60000 65536" name="T16"/>
                <a:gd fmla="*/ 0 60000 65536" name="T17"/>
                <a:gd fmla="*/ 0 w 1296146" name="T18"/>
                <a:gd fmla="*/ 0 h 720081" name="T19"/>
                <a:gd fmla="*/ 1296146 w 1296146" name="T20"/>
                <a:gd fmla="*/ 720081 h 720081" name="T21"/>
              </a:gdLst>
              <a:cxnLst>
                <a:cxn ang="T12">
                  <a:pos x="T0" y="T1"/>
                </a:cxn>
                <a:cxn ang="T13">
                  <a:pos x="T2" y="T3"/>
                </a:cxn>
                <a:cxn ang="T14">
                  <a:pos x="T4" y="T5"/>
                </a:cxn>
                <a:cxn ang="T15">
                  <a:pos x="T6" y="T7"/>
                </a:cxn>
                <a:cxn ang="T16">
                  <a:pos x="T8" y="T9"/>
                </a:cxn>
                <a:cxn ang="T17">
                  <a:pos x="T10" y="T11"/>
                </a:cxn>
              </a:cxnLst>
              <a:rect b="T21" l="T18" r="T20" t="T19"/>
              <a:pathLst>
                <a:path h="720081" w="1296146">
                  <a:moveTo>
                    <a:pt x="0" y="0"/>
                  </a:moveTo>
                  <a:lnTo>
                    <a:pt x="1296146" y="0"/>
                  </a:lnTo>
                  <a:lnTo>
                    <a:pt x="988530" y="360041"/>
                  </a:lnTo>
                  <a:lnTo>
                    <a:pt x="1296146" y="720081"/>
                  </a:lnTo>
                  <a:lnTo>
                    <a:pt x="0" y="720081"/>
                  </a:lnTo>
                  <a:lnTo>
                    <a:pt x="0" y="0"/>
                  </a:lnTo>
                  <a:close/>
                </a:path>
              </a:pathLst>
            </a:custGeom>
            <a:solidFill>
              <a:schemeClr val="bg1"/>
            </a:solidFill>
            <a:ln>
              <a:noFill/>
            </a:ln>
            <a:extLst>
              <a:ext uri="{91240B29-F687-4F45-9708-019B960494DF}">
                <a14:hiddenLine cap="flat" cmpd="sng" w="25400">
                  <a:solidFill>
                    <a:srgbClr val="000000"/>
                  </a:solidFill>
                  <a:bevel/>
                  <a:headEnd/>
                  <a:tailEnd/>
                </a14:hiddenLine>
              </a:ext>
            </a:extLst>
          </p:spPr>
          <p:txBody>
            <a:bodyPr anchor="ctr"/>
            <a:lstStyle/>
            <a:p>
              <a:endParaRPr altLang="en-US" lang="zh-CN"/>
            </a:p>
          </p:txBody>
        </p:sp>
        <p:sp>
          <p:nvSpPr>
            <p:cNvPr id="17427" name="椭圆 102"/>
            <p:cNvSpPr>
              <a:spLocks noChangeArrowheads="1"/>
            </p:cNvSpPr>
            <p:nvPr/>
          </p:nvSpPr>
          <p:spPr bwMode="auto">
            <a:xfrm>
              <a:off x="1535543" y="481658"/>
              <a:ext cx="110876" cy="110876"/>
            </a:xfrm>
            <a:prstGeom prst="ellipse">
              <a:avLst/>
            </a:prstGeom>
            <a:solidFill>
              <a:srgbClr val="FFFFFF"/>
            </a:soli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sym charset="-122" panose="02010600030101010101" pitchFamily="2" typeface="宋体"/>
              </a:endParaRPr>
            </a:p>
          </p:txBody>
        </p:sp>
        <p:pic>
          <p:nvPicPr>
            <p:cNvPr id="17428" name="Picture 4"/>
            <p:cNvPicPr>
              <a:picLocks noChangeArrowheads="1" noChangeAspect="1"/>
            </p:cNvPicPr>
            <p:nvPr/>
          </p:nvPicPr>
          <p:blipFill>
            <a:blip r:embed="rId3">
              <a:extLst>
                <a:ext uri="{28A0092B-C50C-407E-A947-70E740481C1C}">
                  <a14:useLocalDpi val="0"/>
                </a:ext>
              </a:extLst>
            </a:blip>
            <a:srcRect r="38913"/>
            <a:stretch>
              <a:fillRect/>
            </a:stretch>
          </p:blipFill>
          <p:spPr bwMode="auto">
            <a:xfrm>
              <a:off x="1328757" y="746"/>
              <a:ext cx="305470" cy="63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17429" name="五边形 15"/>
            <p:cNvSpPr>
              <a:spLocks noChangeArrowheads="1"/>
            </p:cNvSpPr>
            <p:nvPr/>
          </p:nvSpPr>
          <p:spPr bwMode="auto">
            <a:xfrm rot="5400000">
              <a:off x="4291499" y="902087"/>
              <a:ext cx="1656193" cy="720081"/>
            </a:xfrm>
            <a:custGeom>
              <a:gdLst>
                <a:gd fmla="*/ 0 w 1296146" name="T0"/>
                <a:gd fmla="*/ 0 h 720081" name="T1"/>
                <a:gd fmla="*/ 2116255 w 1296146" name="T2"/>
                <a:gd fmla="*/ 0 h 720081" name="T3"/>
                <a:gd fmla="*/ 1692311 w 1296146" name="T4"/>
                <a:gd fmla="*/ 374555 h 720081" name="T5"/>
                <a:gd fmla="*/ 2116255 w 1296146" name="T6"/>
                <a:gd fmla="*/ 720081 h 720081" name="T7"/>
                <a:gd fmla="*/ 0 w 1296146" name="T8"/>
                <a:gd fmla="*/ 720081 h 720081" name="T9"/>
                <a:gd fmla="*/ 0 w 1296146" name="T10"/>
                <a:gd fmla="*/ 0 h 720081" name="T11"/>
                <a:gd fmla="*/ 0 60000 65536" name="T12"/>
                <a:gd fmla="*/ 0 60000 65536" name="T13"/>
                <a:gd fmla="*/ 0 60000 65536" name="T14"/>
                <a:gd fmla="*/ 0 60000 65536" name="T15"/>
                <a:gd fmla="*/ 0 60000 65536" name="T16"/>
                <a:gd fmla="*/ 0 60000 65536" name="T17"/>
                <a:gd fmla="*/ 0 w 1296146" name="T18"/>
                <a:gd fmla="*/ 0 h 720081" name="T19"/>
                <a:gd fmla="*/ 1296146 w 1296146" name="T20"/>
                <a:gd fmla="*/ 720081 h 720081" name="T21"/>
              </a:gdLst>
              <a:cxnLst>
                <a:cxn ang="T12">
                  <a:pos x="T0" y="T1"/>
                </a:cxn>
                <a:cxn ang="T13">
                  <a:pos x="T2" y="T3"/>
                </a:cxn>
                <a:cxn ang="T14">
                  <a:pos x="T4" y="T5"/>
                </a:cxn>
                <a:cxn ang="T15">
                  <a:pos x="T6" y="T7"/>
                </a:cxn>
                <a:cxn ang="T16">
                  <a:pos x="T8" y="T9"/>
                </a:cxn>
                <a:cxn ang="T17">
                  <a:pos x="T10" y="T11"/>
                </a:cxn>
              </a:cxnLst>
              <a:rect b="T21" l="T18" r="T20" t="T19"/>
              <a:pathLst>
                <a:path h="720081" w="1296146">
                  <a:moveTo>
                    <a:pt x="0" y="0"/>
                  </a:moveTo>
                  <a:lnTo>
                    <a:pt x="1296146" y="0"/>
                  </a:lnTo>
                  <a:lnTo>
                    <a:pt x="1036492" y="374555"/>
                  </a:lnTo>
                  <a:lnTo>
                    <a:pt x="1296146" y="720081"/>
                  </a:lnTo>
                  <a:lnTo>
                    <a:pt x="0" y="720081"/>
                  </a:lnTo>
                  <a:lnTo>
                    <a:pt x="0" y="0"/>
                  </a:lnTo>
                  <a:close/>
                </a:path>
              </a:pathLst>
            </a:custGeom>
            <a:solidFill>
              <a:schemeClr val="bg1"/>
            </a:solidFill>
            <a:ln>
              <a:noFill/>
            </a:ln>
            <a:extLst>
              <a:ext uri="{91240B29-F687-4F45-9708-019B960494DF}">
                <a14:hiddenLine cap="flat" cmpd="sng" w="25400">
                  <a:solidFill>
                    <a:srgbClr val="000000"/>
                  </a:solidFill>
                  <a:bevel/>
                  <a:headEnd/>
                  <a:tailEnd/>
                </a14:hiddenLine>
              </a:ext>
            </a:extLst>
          </p:spPr>
          <p:txBody>
            <a:bodyPr anchor="ctr"/>
            <a:lstStyle/>
            <a:p>
              <a:endParaRPr altLang="en-US" lang="zh-CN"/>
            </a:p>
          </p:txBody>
        </p:sp>
        <p:sp>
          <p:nvSpPr>
            <p:cNvPr id="17430" name="椭圆 105"/>
            <p:cNvSpPr>
              <a:spLocks noChangeArrowheads="1"/>
            </p:cNvSpPr>
            <p:nvPr/>
          </p:nvSpPr>
          <p:spPr bwMode="auto">
            <a:xfrm>
              <a:off x="5063934" y="481657"/>
              <a:ext cx="110876" cy="110876"/>
            </a:xfrm>
            <a:prstGeom prst="ellipse">
              <a:avLst/>
            </a:prstGeom>
            <a:solidFill>
              <a:srgbClr val="FFFFFF"/>
            </a:soli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sym charset="-122" panose="02010600030101010101" pitchFamily="2" typeface="宋体"/>
              </a:endParaRPr>
            </a:p>
          </p:txBody>
        </p:sp>
        <p:pic>
          <p:nvPicPr>
            <p:cNvPr id="17431" name="Picture 4"/>
            <p:cNvPicPr>
              <a:picLocks noChangeArrowheads="1" noChangeAspect="1"/>
            </p:cNvPicPr>
            <p:nvPr/>
          </p:nvPicPr>
          <p:blipFill>
            <a:blip r:embed="rId3">
              <a:extLst>
                <a:ext uri="{28A0092B-C50C-407E-A947-70E740481C1C}">
                  <a14:useLocalDpi val="0"/>
                </a:ext>
              </a:extLst>
            </a:blip>
            <a:srcRect r="38913"/>
            <a:stretch>
              <a:fillRect/>
            </a:stretch>
          </p:blipFill>
          <p:spPr bwMode="auto">
            <a:xfrm>
              <a:off x="4857148" y="745"/>
              <a:ext cx="305470" cy="63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17432" name="五边形 18"/>
            <p:cNvSpPr>
              <a:spLocks noChangeArrowheads="1"/>
            </p:cNvSpPr>
            <p:nvPr/>
          </p:nvSpPr>
          <p:spPr bwMode="auto">
            <a:xfrm rot="5400000">
              <a:off x="3116689" y="902087"/>
              <a:ext cx="1656190" cy="720081"/>
            </a:xfrm>
            <a:custGeom>
              <a:gdLst>
                <a:gd fmla="*/ 0 w 1296146" name="T0"/>
                <a:gd fmla="*/ 0 h 720081" name="T1"/>
                <a:gd fmla="*/ 2116247 w 1296146" name="T2"/>
                <a:gd fmla="*/ 0 h 720081" name="T3"/>
                <a:gd fmla="*/ 1667587 w 1296146" name="T4"/>
                <a:gd fmla="*/ 374555 h 720081" name="T5"/>
                <a:gd fmla="*/ 2116247 w 1296146" name="T6"/>
                <a:gd fmla="*/ 720081 h 720081" name="T7"/>
                <a:gd fmla="*/ 0 w 1296146" name="T8"/>
                <a:gd fmla="*/ 720081 h 720081" name="T9"/>
                <a:gd fmla="*/ 0 w 1296146" name="T10"/>
                <a:gd fmla="*/ 0 h 720081" name="T11"/>
                <a:gd fmla="*/ 0 60000 65536" name="T12"/>
                <a:gd fmla="*/ 0 60000 65536" name="T13"/>
                <a:gd fmla="*/ 0 60000 65536" name="T14"/>
                <a:gd fmla="*/ 0 60000 65536" name="T15"/>
                <a:gd fmla="*/ 0 60000 65536" name="T16"/>
                <a:gd fmla="*/ 0 60000 65536" name="T17"/>
                <a:gd fmla="*/ 0 w 1296146" name="T18"/>
                <a:gd fmla="*/ 0 h 720081" name="T19"/>
                <a:gd fmla="*/ 1296146 w 1296146" name="T20"/>
                <a:gd fmla="*/ 720081 h 720081" name="T21"/>
              </a:gdLst>
              <a:cxnLst>
                <a:cxn ang="T12">
                  <a:pos x="T0" y="T1"/>
                </a:cxn>
                <a:cxn ang="T13">
                  <a:pos x="T2" y="T3"/>
                </a:cxn>
                <a:cxn ang="T14">
                  <a:pos x="T4" y="T5"/>
                </a:cxn>
                <a:cxn ang="T15">
                  <a:pos x="T6" y="T7"/>
                </a:cxn>
                <a:cxn ang="T16">
                  <a:pos x="T8" y="T9"/>
                </a:cxn>
                <a:cxn ang="T17">
                  <a:pos x="T10" y="T11"/>
                </a:cxn>
              </a:cxnLst>
              <a:rect b="T21" l="T18" r="T20" t="T19"/>
              <a:pathLst>
                <a:path h="720081" w="1296146">
                  <a:moveTo>
                    <a:pt x="0" y="0"/>
                  </a:moveTo>
                  <a:lnTo>
                    <a:pt x="1296146" y="0"/>
                  </a:lnTo>
                  <a:lnTo>
                    <a:pt x="1021353" y="374555"/>
                  </a:lnTo>
                  <a:lnTo>
                    <a:pt x="1296146" y="720081"/>
                  </a:lnTo>
                  <a:lnTo>
                    <a:pt x="0" y="720081"/>
                  </a:lnTo>
                  <a:lnTo>
                    <a:pt x="0" y="0"/>
                  </a:lnTo>
                  <a:close/>
                </a:path>
              </a:pathLst>
            </a:custGeom>
            <a:solidFill>
              <a:schemeClr val="bg1"/>
            </a:solidFill>
            <a:ln>
              <a:noFill/>
            </a:ln>
            <a:extLst>
              <a:ext uri="{91240B29-F687-4F45-9708-019B960494DF}">
                <a14:hiddenLine cap="flat" cmpd="sng" w="25400">
                  <a:solidFill>
                    <a:srgbClr val="000000"/>
                  </a:solidFill>
                  <a:bevel/>
                  <a:headEnd/>
                  <a:tailEnd/>
                </a14:hiddenLine>
              </a:ext>
            </a:extLst>
          </p:spPr>
          <p:txBody>
            <a:bodyPr anchor="ctr"/>
            <a:lstStyle/>
            <a:p>
              <a:endParaRPr altLang="en-US" lang="zh-CN"/>
            </a:p>
          </p:txBody>
        </p:sp>
        <p:sp>
          <p:nvSpPr>
            <p:cNvPr id="17433" name="椭圆 108"/>
            <p:cNvSpPr>
              <a:spLocks noChangeArrowheads="1"/>
            </p:cNvSpPr>
            <p:nvPr/>
          </p:nvSpPr>
          <p:spPr bwMode="auto">
            <a:xfrm>
              <a:off x="3889121" y="481658"/>
              <a:ext cx="110876" cy="110876"/>
            </a:xfrm>
            <a:prstGeom prst="ellipse">
              <a:avLst/>
            </a:prstGeom>
            <a:solidFill>
              <a:srgbClr val="FFFFFF"/>
            </a:soli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sym charset="-122" panose="02010600030101010101" pitchFamily="2" typeface="宋体"/>
              </a:endParaRPr>
            </a:p>
          </p:txBody>
        </p:sp>
        <p:pic>
          <p:nvPicPr>
            <p:cNvPr id="17434" name="Picture 4"/>
            <p:cNvPicPr>
              <a:picLocks noChangeArrowheads="1" noChangeAspect="1"/>
            </p:cNvPicPr>
            <p:nvPr/>
          </p:nvPicPr>
          <p:blipFill>
            <a:blip r:embed="rId3">
              <a:extLst>
                <a:ext uri="{28A0092B-C50C-407E-A947-70E740481C1C}">
                  <a14:useLocalDpi val="0"/>
                </a:ext>
              </a:extLst>
            </a:blip>
            <a:srcRect r="38913"/>
            <a:stretch>
              <a:fillRect/>
            </a:stretch>
          </p:blipFill>
          <p:spPr bwMode="auto">
            <a:xfrm>
              <a:off x="3682335" y="746"/>
              <a:ext cx="305470" cy="63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17435" name="五边形 21"/>
            <p:cNvSpPr>
              <a:spLocks noChangeArrowheads="1"/>
            </p:cNvSpPr>
            <p:nvPr/>
          </p:nvSpPr>
          <p:spPr bwMode="auto">
            <a:xfrm rot="5400000">
              <a:off x="6621121" y="901716"/>
              <a:ext cx="1656941" cy="720081"/>
            </a:xfrm>
            <a:custGeom>
              <a:gdLst>
                <a:gd fmla="*/ 0 w 1296146" name="T0"/>
                <a:gd fmla="*/ 0 h 720081" name="T1"/>
                <a:gd fmla="*/ 2118167 w 1296146" name="T2"/>
                <a:gd fmla="*/ 0 h 720081" name="T3"/>
                <a:gd fmla="*/ 1686621 w 1296146" name="T4"/>
                <a:gd fmla="*/ 374555 h 720081" name="T5"/>
                <a:gd fmla="*/ 2118167 w 1296146" name="T6"/>
                <a:gd fmla="*/ 720081 h 720081" name="T7"/>
                <a:gd fmla="*/ 0 w 1296146" name="T8"/>
                <a:gd fmla="*/ 720081 h 720081" name="T9"/>
                <a:gd fmla="*/ 0 w 1296146" name="T10"/>
                <a:gd fmla="*/ 0 h 720081" name="T11"/>
                <a:gd fmla="*/ 0 60000 65536" name="T12"/>
                <a:gd fmla="*/ 0 60000 65536" name="T13"/>
                <a:gd fmla="*/ 0 60000 65536" name="T14"/>
                <a:gd fmla="*/ 0 60000 65536" name="T15"/>
                <a:gd fmla="*/ 0 60000 65536" name="T16"/>
                <a:gd fmla="*/ 0 60000 65536" name="T17"/>
                <a:gd fmla="*/ 0 w 1296146" name="T18"/>
                <a:gd fmla="*/ 0 h 720081" name="T19"/>
                <a:gd fmla="*/ 1296146 w 1296146" name="T20"/>
                <a:gd fmla="*/ 720081 h 720081" name="T21"/>
              </a:gdLst>
              <a:cxnLst>
                <a:cxn ang="T12">
                  <a:pos x="T0" y="T1"/>
                </a:cxn>
                <a:cxn ang="T13">
                  <a:pos x="T2" y="T3"/>
                </a:cxn>
                <a:cxn ang="T14">
                  <a:pos x="T4" y="T5"/>
                </a:cxn>
                <a:cxn ang="T15">
                  <a:pos x="T6" y="T7"/>
                </a:cxn>
                <a:cxn ang="T16">
                  <a:pos x="T8" y="T9"/>
                </a:cxn>
                <a:cxn ang="T17">
                  <a:pos x="T10" y="T11"/>
                </a:cxn>
              </a:cxnLst>
              <a:rect b="T21" l="T18" r="T20" t="T19"/>
              <a:pathLst>
                <a:path h="720081" w="1296146">
                  <a:moveTo>
                    <a:pt x="0" y="0"/>
                  </a:moveTo>
                  <a:lnTo>
                    <a:pt x="1296146" y="0"/>
                  </a:lnTo>
                  <a:lnTo>
                    <a:pt x="1032075" y="374555"/>
                  </a:lnTo>
                  <a:lnTo>
                    <a:pt x="1296146" y="720081"/>
                  </a:lnTo>
                  <a:lnTo>
                    <a:pt x="0" y="720081"/>
                  </a:lnTo>
                  <a:lnTo>
                    <a:pt x="0" y="0"/>
                  </a:lnTo>
                  <a:close/>
                </a:path>
              </a:pathLst>
            </a:custGeom>
            <a:solidFill>
              <a:schemeClr val="bg1"/>
            </a:solidFill>
            <a:ln>
              <a:noFill/>
            </a:ln>
            <a:extLst>
              <a:ext uri="{91240B29-F687-4F45-9708-019B960494DF}">
                <a14:hiddenLine cap="flat" cmpd="sng" w="25400">
                  <a:solidFill>
                    <a:srgbClr val="000000"/>
                  </a:solidFill>
                  <a:bevel/>
                  <a:headEnd/>
                  <a:tailEnd/>
                </a14:hiddenLine>
              </a:ext>
            </a:extLst>
          </p:spPr>
          <p:txBody>
            <a:bodyPr anchor="ctr"/>
            <a:lstStyle/>
            <a:p>
              <a:endParaRPr altLang="en-US" lang="zh-CN"/>
            </a:p>
          </p:txBody>
        </p:sp>
        <p:sp>
          <p:nvSpPr>
            <p:cNvPr id="17436" name="椭圆 111"/>
            <p:cNvSpPr>
              <a:spLocks noChangeArrowheads="1"/>
            </p:cNvSpPr>
            <p:nvPr/>
          </p:nvSpPr>
          <p:spPr bwMode="auto">
            <a:xfrm>
              <a:off x="7393930" y="480912"/>
              <a:ext cx="110876" cy="110876"/>
            </a:xfrm>
            <a:prstGeom prst="ellipse">
              <a:avLst/>
            </a:prstGeom>
            <a:solidFill>
              <a:srgbClr val="FFFFFF"/>
            </a:soli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sym charset="-122" panose="02010600030101010101" pitchFamily="2" typeface="宋体"/>
              </a:endParaRPr>
            </a:p>
          </p:txBody>
        </p:sp>
        <p:pic>
          <p:nvPicPr>
            <p:cNvPr id="17437" name="Picture 4"/>
            <p:cNvPicPr>
              <a:picLocks noChangeArrowheads="1" noChangeAspect="1"/>
            </p:cNvPicPr>
            <p:nvPr/>
          </p:nvPicPr>
          <p:blipFill>
            <a:blip r:embed="rId3">
              <a:extLst>
                <a:ext uri="{28A0092B-C50C-407E-A947-70E740481C1C}">
                  <a14:useLocalDpi val="0"/>
                </a:ext>
              </a:extLst>
            </a:blip>
            <a:srcRect r="38913"/>
            <a:stretch>
              <a:fillRect/>
            </a:stretch>
          </p:blipFill>
          <p:spPr bwMode="auto">
            <a:xfrm>
              <a:off x="7187144" y="0"/>
              <a:ext cx="305470" cy="63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17438" name="五边形 24"/>
            <p:cNvSpPr>
              <a:spLocks noChangeArrowheads="1"/>
            </p:cNvSpPr>
            <p:nvPr/>
          </p:nvSpPr>
          <p:spPr bwMode="auto">
            <a:xfrm rot="5400000">
              <a:off x="5446311" y="901716"/>
              <a:ext cx="1656938" cy="720081"/>
            </a:xfrm>
            <a:custGeom>
              <a:gdLst>
                <a:gd fmla="*/ 0 w 1296146" name="T0"/>
                <a:gd fmla="*/ 0 h 720081" name="T1"/>
                <a:gd fmla="*/ 2118159 w 1296146" name="T2"/>
                <a:gd fmla="*/ 0 h 720081" name="T3"/>
                <a:gd fmla="*/ 1639174 w 1296146" name="T4"/>
                <a:gd fmla="*/ 360041 h 720081" name="T5"/>
                <a:gd fmla="*/ 2118159 w 1296146" name="T6"/>
                <a:gd fmla="*/ 720081 h 720081" name="T7"/>
                <a:gd fmla="*/ 0 w 1296146" name="T8"/>
                <a:gd fmla="*/ 720081 h 720081" name="T9"/>
                <a:gd fmla="*/ 0 w 1296146" name="T10"/>
                <a:gd fmla="*/ 0 h 720081" name="T11"/>
                <a:gd fmla="*/ 0 60000 65536" name="T12"/>
                <a:gd fmla="*/ 0 60000 65536" name="T13"/>
                <a:gd fmla="*/ 0 60000 65536" name="T14"/>
                <a:gd fmla="*/ 0 60000 65536" name="T15"/>
                <a:gd fmla="*/ 0 60000 65536" name="T16"/>
                <a:gd fmla="*/ 0 60000 65536" name="T17"/>
                <a:gd fmla="*/ 0 w 1296146" name="T18"/>
                <a:gd fmla="*/ 0 h 720081" name="T19"/>
                <a:gd fmla="*/ 1296146 w 1296146" name="T20"/>
                <a:gd fmla="*/ 720081 h 720081" name="T21"/>
              </a:gdLst>
              <a:cxnLst>
                <a:cxn ang="T12">
                  <a:pos x="T0" y="T1"/>
                </a:cxn>
                <a:cxn ang="T13">
                  <a:pos x="T2" y="T3"/>
                </a:cxn>
                <a:cxn ang="T14">
                  <a:pos x="T4" y="T5"/>
                </a:cxn>
                <a:cxn ang="T15">
                  <a:pos x="T6" y="T7"/>
                </a:cxn>
                <a:cxn ang="T16">
                  <a:pos x="T8" y="T9"/>
                </a:cxn>
                <a:cxn ang="T17">
                  <a:pos x="T10" y="T11"/>
                </a:cxn>
              </a:cxnLst>
              <a:rect b="T21" l="T18" r="T20" t="T19"/>
              <a:pathLst>
                <a:path h="720081" w="1296146">
                  <a:moveTo>
                    <a:pt x="0" y="0"/>
                  </a:moveTo>
                  <a:lnTo>
                    <a:pt x="1296146" y="0"/>
                  </a:lnTo>
                  <a:lnTo>
                    <a:pt x="1003045" y="360041"/>
                  </a:lnTo>
                  <a:lnTo>
                    <a:pt x="1296146" y="720081"/>
                  </a:lnTo>
                  <a:lnTo>
                    <a:pt x="0" y="720081"/>
                  </a:lnTo>
                  <a:lnTo>
                    <a:pt x="0" y="0"/>
                  </a:lnTo>
                  <a:close/>
                </a:path>
              </a:pathLst>
            </a:custGeom>
            <a:solidFill>
              <a:schemeClr val="bg1"/>
            </a:solidFill>
            <a:ln>
              <a:noFill/>
            </a:ln>
            <a:extLst>
              <a:ext uri="{91240B29-F687-4F45-9708-019B960494DF}">
                <a14:hiddenLine cap="flat" cmpd="sng" w="25400">
                  <a:solidFill>
                    <a:srgbClr val="000000"/>
                  </a:solidFill>
                  <a:bevel/>
                  <a:headEnd/>
                  <a:tailEnd/>
                </a14:hiddenLine>
              </a:ext>
            </a:extLst>
          </p:spPr>
          <p:txBody>
            <a:bodyPr anchor="ctr"/>
            <a:lstStyle/>
            <a:p>
              <a:endParaRPr altLang="en-US" lang="zh-CN"/>
            </a:p>
          </p:txBody>
        </p:sp>
        <p:sp>
          <p:nvSpPr>
            <p:cNvPr id="17439" name="椭圆 114"/>
            <p:cNvSpPr>
              <a:spLocks noChangeArrowheads="1"/>
            </p:cNvSpPr>
            <p:nvPr/>
          </p:nvSpPr>
          <p:spPr bwMode="auto">
            <a:xfrm>
              <a:off x="6219117" y="480913"/>
              <a:ext cx="110876" cy="110876"/>
            </a:xfrm>
            <a:prstGeom prst="ellipse">
              <a:avLst/>
            </a:prstGeom>
            <a:solidFill>
              <a:srgbClr val="FFFFFF"/>
            </a:soli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sym charset="-122" panose="02010600030101010101" pitchFamily="2" typeface="宋体"/>
              </a:endParaRPr>
            </a:p>
          </p:txBody>
        </p:sp>
        <p:pic>
          <p:nvPicPr>
            <p:cNvPr id="17440" name="Picture 4"/>
            <p:cNvPicPr>
              <a:picLocks noChangeArrowheads="1" noChangeAspect="1"/>
            </p:cNvPicPr>
            <p:nvPr/>
          </p:nvPicPr>
          <p:blipFill>
            <a:blip r:embed="rId3">
              <a:extLst>
                <a:ext uri="{28A0092B-C50C-407E-A947-70E740481C1C}">
                  <a14:useLocalDpi val="0"/>
                </a:ext>
              </a:extLst>
            </a:blip>
            <a:srcRect r="38913"/>
            <a:stretch>
              <a:fillRect/>
            </a:stretch>
          </p:blipFill>
          <p:spPr bwMode="auto">
            <a:xfrm>
              <a:off x="6012331" y="1"/>
              <a:ext cx="305470" cy="63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17441" name="TextBox 68"/>
            <p:cNvSpPr>
              <a:spLocks noChangeArrowheads="1"/>
            </p:cNvSpPr>
            <p:nvPr/>
          </p:nvSpPr>
          <p:spPr bwMode="auto">
            <a:xfrm>
              <a:off x="1123054" y="1048756"/>
              <a:ext cx="885686" cy="3656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b="1" lang="zh-CN" sz="1800">
                  <a:latin charset="0" pitchFamily="2" typeface="Adidas Unity"/>
                  <a:ea charset="-122" panose="020b0503020204020204" pitchFamily="34" typeface="微软雅黑"/>
                  <a:sym charset="0" panose="02020603050405020304" pitchFamily="18" typeface="Times New Roman"/>
                </a:rPr>
                <a:t>标题</a:t>
              </a:r>
            </a:p>
          </p:txBody>
        </p:sp>
        <p:sp>
          <p:nvSpPr>
            <p:cNvPr id="17442" name="TextBox 69"/>
            <p:cNvSpPr>
              <a:spLocks noChangeArrowheads="1"/>
            </p:cNvSpPr>
            <p:nvPr/>
          </p:nvSpPr>
          <p:spPr bwMode="auto">
            <a:xfrm>
              <a:off x="2322951" y="1048755"/>
              <a:ext cx="885686" cy="3656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b="1" lang="zh-CN" sz="1800">
                  <a:latin charset="0" pitchFamily="2" typeface="Adidas Unity"/>
                  <a:ea charset="-122" panose="020b0503020204020204" pitchFamily="34" typeface="微软雅黑"/>
                  <a:sym charset="0" panose="02020603050405020304" pitchFamily="18" typeface="Times New Roman"/>
                </a:rPr>
                <a:t>标题</a:t>
              </a:r>
            </a:p>
          </p:txBody>
        </p:sp>
        <p:sp>
          <p:nvSpPr>
            <p:cNvPr id="17443" name="TextBox 70"/>
            <p:cNvSpPr>
              <a:spLocks noChangeArrowheads="1"/>
            </p:cNvSpPr>
            <p:nvPr/>
          </p:nvSpPr>
          <p:spPr bwMode="auto">
            <a:xfrm>
              <a:off x="3477928" y="1048754"/>
              <a:ext cx="885686" cy="3656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b="1" lang="zh-CN" sz="1800">
                  <a:latin charset="0" pitchFamily="2" typeface="Adidas Unity"/>
                  <a:ea charset="-122" panose="020b0503020204020204" pitchFamily="34" typeface="微软雅黑"/>
                  <a:sym charset="0" panose="02020603050405020304" pitchFamily="18" typeface="Times New Roman"/>
                </a:rPr>
                <a:t>标题</a:t>
              </a:r>
            </a:p>
          </p:txBody>
        </p:sp>
        <p:sp>
          <p:nvSpPr>
            <p:cNvPr id="17444" name="TextBox 71"/>
            <p:cNvSpPr>
              <a:spLocks noChangeArrowheads="1"/>
            </p:cNvSpPr>
            <p:nvPr/>
          </p:nvSpPr>
          <p:spPr bwMode="auto">
            <a:xfrm>
              <a:off x="4677825" y="1048753"/>
              <a:ext cx="885686" cy="3656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b="1" lang="zh-CN" sz="1800">
                  <a:latin charset="0" pitchFamily="2" typeface="Adidas Unity"/>
                  <a:ea charset="-122" panose="020b0503020204020204" pitchFamily="34" typeface="微软雅黑"/>
                  <a:sym charset="0" panose="02020603050405020304" pitchFamily="18" typeface="Times New Roman"/>
                </a:rPr>
                <a:t>标题</a:t>
              </a:r>
            </a:p>
          </p:txBody>
        </p:sp>
        <p:sp>
          <p:nvSpPr>
            <p:cNvPr id="17445" name="TextBox 72"/>
            <p:cNvSpPr>
              <a:spLocks noChangeArrowheads="1"/>
            </p:cNvSpPr>
            <p:nvPr/>
          </p:nvSpPr>
          <p:spPr bwMode="auto">
            <a:xfrm>
              <a:off x="5817198" y="1048752"/>
              <a:ext cx="885686" cy="3656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b="1" lang="zh-CN" sz="1800">
                  <a:latin charset="0" pitchFamily="2" typeface="Adidas Unity"/>
                  <a:ea charset="-122" panose="020b0503020204020204" pitchFamily="34" typeface="微软雅黑"/>
                  <a:sym charset="0" panose="02020603050405020304" pitchFamily="18" typeface="Times New Roman"/>
                </a:rPr>
                <a:t>标题</a:t>
              </a:r>
            </a:p>
          </p:txBody>
        </p:sp>
        <p:sp>
          <p:nvSpPr>
            <p:cNvPr id="17446" name="TextBox 73"/>
            <p:cNvSpPr>
              <a:spLocks noChangeArrowheads="1"/>
            </p:cNvSpPr>
            <p:nvPr/>
          </p:nvSpPr>
          <p:spPr bwMode="auto">
            <a:xfrm>
              <a:off x="7017095" y="1048751"/>
              <a:ext cx="885686" cy="3656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b="1" lang="zh-CN" sz="1800">
                  <a:latin charset="0" pitchFamily="2" typeface="Adidas Unity"/>
                  <a:ea charset="-122" panose="020b0503020204020204" pitchFamily="34" typeface="微软雅黑"/>
                  <a:sym charset="0" panose="02020603050405020304" pitchFamily="18" typeface="Times New Roman"/>
                </a:rPr>
                <a:t>标题</a:t>
              </a:r>
            </a:p>
          </p:txBody>
        </p:sp>
        <p:sp>
          <p:nvSpPr>
            <p:cNvPr id="17447" name="TextBox 74"/>
            <p:cNvSpPr>
              <a:spLocks noChangeArrowheads="1"/>
            </p:cNvSpPr>
            <p:nvPr/>
          </p:nvSpPr>
          <p:spPr bwMode="auto">
            <a:xfrm>
              <a:off x="1285283" y="524503"/>
              <a:ext cx="608469" cy="5180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a:latin charset="0" pitchFamily="2" typeface="Adidas Unity"/>
                  <a:ea charset="-122" panose="020b0503020204020204" pitchFamily="34" typeface="微软雅黑"/>
                  <a:sym charset="0" panose="02020603050405020304" pitchFamily="18" typeface="Times New Roman"/>
                </a:rPr>
                <a:t>1</a:t>
              </a:r>
            </a:p>
          </p:txBody>
        </p:sp>
        <p:sp>
          <p:nvSpPr>
            <p:cNvPr id="17448" name="TextBox 75"/>
            <p:cNvSpPr>
              <a:spLocks noChangeArrowheads="1"/>
            </p:cNvSpPr>
            <p:nvPr/>
          </p:nvSpPr>
          <p:spPr bwMode="auto">
            <a:xfrm>
              <a:off x="2456418" y="524503"/>
              <a:ext cx="608469" cy="5180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a:latin charset="0" pitchFamily="2" typeface="Adidas Unity"/>
                  <a:ea charset="-122" panose="020b0503020204020204" pitchFamily="34" typeface="微软雅黑"/>
                  <a:sym charset="0" panose="02020603050405020304" pitchFamily="18" typeface="Times New Roman"/>
                </a:rPr>
                <a:t>2</a:t>
              </a:r>
            </a:p>
          </p:txBody>
        </p:sp>
        <p:sp>
          <p:nvSpPr>
            <p:cNvPr id="17449" name="TextBox 76"/>
            <p:cNvSpPr>
              <a:spLocks noChangeArrowheads="1"/>
            </p:cNvSpPr>
            <p:nvPr/>
          </p:nvSpPr>
          <p:spPr bwMode="auto">
            <a:xfrm>
              <a:off x="3660985" y="524503"/>
              <a:ext cx="608469" cy="5180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a:latin charset="0" pitchFamily="2" typeface="Adidas Unity"/>
                  <a:ea charset="-122" panose="020b0503020204020204" pitchFamily="34" typeface="微软雅黑"/>
                  <a:sym charset="0" panose="02020603050405020304" pitchFamily="18" typeface="Times New Roman"/>
                </a:rPr>
                <a:t>3</a:t>
              </a:r>
            </a:p>
          </p:txBody>
        </p:sp>
        <p:sp>
          <p:nvSpPr>
            <p:cNvPr id="17450" name="TextBox 77"/>
            <p:cNvSpPr>
              <a:spLocks noChangeArrowheads="1"/>
            </p:cNvSpPr>
            <p:nvPr/>
          </p:nvSpPr>
          <p:spPr bwMode="auto">
            <a:xfrm>
              <a:off x="4813675" y="524503"/>
              <a:ext cx="608469" cy="5180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a:latin charset="0" pitchFamily="2" typeface="Adidas Unity"/>
                  <a:ea charset="-122" panose="020b0503020204020204" pitchFamily="34" typeface="微软雅黑"/>
                  <a:sym charset="0" panose="02020603050405020304" pitchFamily="18" typeface="Times New Roman"/>
                </a:rPr>
                <a:t>4</a:t>
              </a:r>
            </a:p>
          </p:txBody>
        </p:sp>
        <p:sp>
          <p:nvSpPr>
            <p:cNvPr id="17451" name="TextBox 78"/>
            <p:cNvSpPr>
              <a:spLocks noChangeArrowheads="1"/>
            </p:cNvSpPr>
            <p:nvPr/>
          </p:nvSpPr>
          <p:spPr bwMode="auto">
            <a:xfrm>
              <a:off x="5980317" y="524503"/>
              <a:ext cx="608469" cy="5180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a:latin charset="0" pitchFamily="2" typeface="Adidas Unity"/>
                  <a:ea charset="-122" panose="020b0503020204020204" pitchFamily="34" typeface="微软雅黑"/>
                  <a:sym charset="0" panose="02020603050405020304" pitchFamily="18" typeface="Times New Roman"/>
                </a:rPr>
                <a:t>5</a:t>
              </a:r>
            </a:p>
          </p:txBody>
        </p:sp>
        <p:sp>
          <p:nvSpPr>
            <p:cNvPr id="17452" name="TextBox 79"/>
            <p:cNvSpPr>
              <a:spLocks noChangeArrowheads="1"/>
            </p:cNvSpPr>
            <p:nvPr/>
          </p:nvSpPr>
          <p:spPr bwMode="auto">
            <a:xfrm>
              <a:off x="7146395" y="524503"/>
              <a:ext cx="608469" cy="5180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a:latin charset="0" pitchFamily="2" typeface="Adidas Unity"/>
                  <a:ea charset="-122" panose="020b0503020204020204" pitchFamily="34" typeface="微软雅黑"/>
                  <a:sym charset="0" panose="02020603050405020304" pitchFamily="18" typeface="Times New Roman"/>
                </a:rPr>
                <a:t>6</a:t>
              </a:r>
            </a:p>
          </p:txBody>
        </p:sp>
        <p:sp>
          <p:nvSpPr>
            <p:cNvPr id="17453" name="TextBox 80"/>
            <p:cNvSpPr>
              <a:spLocks noChangeArrowheads="1"/>
            </p:cNvSpPr>
            <p:nvPr/>
          </p:nvSpPr>
          <p:spPr bwMode="auto">
            <a:xfrm>
              <a:off x="871126" y="2599905"/>
              <a:ext cx="3614422" cy="3108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80000"/>
                </a:lnSpc>
                <a:spcBef>
                  <a:spcPct val="0"/>
                </a:spcBef>
                <a:buFont charset="0" panose="020b0604020202020204" pitchFamily="34" typeface="Arial"/>
                <a:buNone/>
              </a:pPr>
              <a:r>
                <a:rPr altLang="en-US" b="1" lang="zh-CN" sz="1800">
                  <a:solidFill>
                    <a:srgbClr val="3F3F3F"/>
                  </a:solidFill>
                  <a:latin charset="0" pitchFamily="2" typeface="Adidas Unity"/>
                  <a:ea charset="-122" panose="020b0503020204020204" pitchFamily="34" typeface="微软雅黑"/>
                  <a:sym charset="0" panose="02020603050405020304" pitchFamily="18" typeface="Times New Roman"/>
                </a:rPr>
                <a:t>标题 标题</a:t>
              </a:r>
            </a:p>
          </p:txBody>
        </p:sp>
        <p:sp>
          <p:nvSpPr>
            <p:cNvPr id="17454" name="TextBox 81"/>
            <p:cNvSpPr>
              <a:spLocks noChangeArrowheads="1"/>
            </p:cNvSpPr>
            <p:nvPr/>
          </p:nvSpPr>
          <p:spPr bwMode="auto">
            <a:xfrm>
              <a:off x="871126" y="2973228"/>
              <a:ext cx="7488832" cy="9447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400">
                  <a:solidFill>
                    <a:srgbClr val="595959"/>
                  </a:solidFill>
                  <a:latin charset="0" panose="020b0604020202020204" pitchFamily="34" typeface="Arial"/>
                  <a:ea charset="-122" panose="020b0503020204020204" pitchFamily="34" typeface="微软雅黑"/>
                  <a:sym charset="0" panose="020b0604020202020204" pitchFamily="34" typeface="Arial"/>
                </a:rPr>
                <a:t>单击此处添加标题. 单击此处添加标题. 单击此处添加标题. 单击此处添加标题. 单击此处添加标题. 单击此处添加标题. 单击此处添加标题. 单击此处添加标题. 单击此处添加标题. 单击此处添加标题. 单击此处添加标题. 单击此处添加标题. 单击此处添加标题. 单击此处添加标题. 单击此处添加标题. 单击此处添加标题. 单击此处添加标题. 单击此处添加标题. 单击此处添加标题. 单击此处添加标题. 单击此处添加标题. </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19460"/>
                                        </p:tgtEl>
                                        <p:attrNameLst>
                                          <p:attrName>style.visibility</p:attrName>
                                        </p:attrNameLst>
                                      </p:cBhvr>
                                      <p:to>
                                        <p:strVal val="visible"/>
                                      </p:to>
                                    </p:set>
                                    <p:anim calcmode="lin" valueType="num">
                                      <p:cBhvr>
                                        <p:cTn dur="500" fill="hold" id="7"/>
                                        <p:tgtEl>
                                          <p:spTgt spid="1946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9460"/>
                                        </p:tgtEl>
                                        <p:attrNameLst>
                                          <p:attrName>ppt_y</p:attrName>
                                        </p:attrNameLst>
                                      </p:cBhvr>
                                      <p:tavLst>
                                        <p:tav tm="0">
                                          <p:val>
                                            <p:strVal val="#ppt_y"/>
                                          </p:val>
                                        </p:tav>
                                        <p:tav tm="100000">
                                          <p:val>
                                            <p:strVal val="#ppt_y"/>
                                          </p:val>
                                        </p:tav>
                                      </p:tavLst>
                                    </p:anim>
                                    <p:anim calcmode="lin" valueType="num">
                                      <p:cBhvr>
                                        <p:cTn dur="500" fill="hold" id="9"/>
                                        <p:tgtEl>
                                          <p:spTgt spid="1946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9460"/>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19460"/>
                                        </p:tgtEl>
                                      </p:cBhvr>
                                    </p:animEffect>
                                  </p:childTnLst>
                                </p:cTn>
                              </p:par>
                              <p:par>
                                <p:cTn fill="hold" id="12" nodeType="withEffect" presetClass="entr" presetID="22" presetSubtype="8">
                                  <p:stCondLst>
                                    <p:cond delay="0"/>
                                  </p:stCondLst>
                                  <p:childTnLst>
                                    <p:set>
                                      <p:cBhvr>
                                        <p:cTn dur="1" fill="hold" id="13">
                                          <p:stCondLst>
                                            <p:cond delay="0"/>
                                          </p:stCondLst>
                                        </p:cTn>
                                        <p:tgtEl>
                                          <p:spTgt spid="19462"/>
                                        </p:tgtEl>
                                        <p:attrNameLst>
                                          <p:attrName>style.visibility</p:attrName>
                                        </p:attrNameLst>
                                      </p:cBhvr>
                                      <p:to>
                                        <p:strVal val="visible"/>
                                      </p:to>
                                    </p:set>
                                    <p:animEffect filter="">
                                      <p:cBhvr>
                                        <p:cTn dur="1000" id="14"/>
                                        <p:tgtEl>
                                          <p:spTgt spid="194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46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18434"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8435"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0484"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18437"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0486" name="Group 6"/>
          <p:cNvGrpSpPr/>
          <p:nvPr/>
        </p:nvGrpSpPr>
        <p:grpSpPr>
          <a:xfrm>
            <a:off x="1663700" y="1289050"/>
            <a:ext cx="9140825" cy="4545013"/>
            <a:chExt cx="8705850" cy="4329112"/>
          </a:xfrm>
        </p:grpSpPr>
        <p:sp>
          <p:nvSpPr>
            <p:cNvPr id="18440" name="五边形 3"/>
            <p:cNvSpPr>
              <a:spLocks noChangeArrowheads="1"/>
            </p:cNvSpPr>
            <p:nvPr/>
          </p:nvSpPr>
          <p:spPr bwMode="auto">
            <a:xfrm>
              <a:off x="0" y="0"/>
              <a:ext cx="3194050" cy="4329112"/>
            </a:xfrm>
            <a:custGeom>
              <a:gdLst>
                <a:gd fmla="*/ 0 w 3194496" name="T0"/>
                <a:gd fmla="*/ 0 h 4328864" name="T1"/>
                <a:gd fmla="*/ 1757418 w 3194496" name="T2"/>
                <a:gd fmla="*/ 0 h 4328864" name="T3"/>
                <a:gd fmla="*/ 3193604 w 3194496" name="T4"/>
                <a:gd fmla="*/ 1461784 h 4328864" name="T5"/>
                <a:gd fmla="*/ 3184726 w 3194496" name="T6"/>
                <a:gd fmla="*/ 2888662 h 4328864" name="T7"/>
                <a:gd fmla="*/ 1744720 w 3194496" name="T8"/>
                <a:gd fmla="*/ 4329360 h 4328864" name="T9"/>
                <a:gd fmla="*/ 0 w 3194496" name="T10"/>
                <a:gd fmla="*/ 4329360 h 4328864" name="T11"/>
                <a:gd fmla="*/ 0 w 3194496" name="T12"/>
                <a:gd fmla="*/ 0 h 4328864" name="T13"/>
                <a:gd fmla="*/ 0 60000 65536" name="T14"/>
                <a:gd fmla="*/ 0 60000 65536" name="T15"/>
                <a:gd fmla="*/ 0 60000 65536" name="T16"/>
                <a:gd fmla="*/ 0 60000 65536" name="T17"/>
                <a:gd fmla="*/ 0 60000 65536" name="T18"/>
                <a:gd fmla="*/ 0 60000 65536" name="T19"/>
                <a:gd fmla="*/ 0 60000 65536" name="T20"/>
                <a:gd fmla="*/ 0 w 3194496" name="T21"/>
                <a:gd fmla="*/ 0 h 4328864" name="T22"/>
                <a:gd fmla="*/ 3194496 w 3194496" name="T23"/>
                <a:gd fmla="*/ 4328864 h 432886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328864" w="3194496">
                  <a:moveTo>
                    <a:pt x="0" y="0"/>
                  </a:moveTo>
                  <a:lnTo>
                    <a:pt x="1757908" y="0"/>
                  </a:lnTo>
                  <a:cubicBezTo>
                    <a:pt x="2274871" y="538005"/>
                    <a:pt x="2677533" y="923611"/>
                    <a:pt x="3194496" y="1461616"/>
                  </a:cubicBezTo>
                  <a:lnTo>
                    <a:pt x="3185616" y="2888332"/>
                  </a:lnTo>
                  <a:lnTo>
                    <a:pt x="1745208" y="4328864"/>
                  </a:lnTo>
                  <a:lnTo>
                    <a:pt x="0" y="4328864"/>
                  </a:lnTo>
                  <a:lnTo>
                    <a:pt x="0" y="0"/>
                  </a:lnTo>
                  <a:close/>
                </a:path>
              </a:pathLst>
            </a:custGeom>
            <a:solidFill>
              <a:schemeClr val="bg1"/>
            </a:solidFill>
            <a:ln w="3175">
              <a:solidFill>
                <a:srgbClr val="EAEAEA"/>
              </a:solidFill>
              <a:bevel/>
            </a:ln>
          </p:spPr>
          <p:txBody>
            <a:bodyPr anchor="ctr" lIns="180000"/>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50000"/>
                </a:lnSpc>
                <a:spcBef>
                  <a:spcPct val="0"/>
                </a:spcBef>
              </a:pPr>
              <a:r>
                <a:rPr altLang="en-US" lang="zh-CN" sz="1200">
                  <a:latin charset="-122" panose="020b0503020204020204" pitchFamily="34" typeface="微软雅黑"/>
                  <a:ea charset="-122" panose="020b0503020204020204" pitchFamily="34" typeface="微软雅黑"/>
                  <a:sym charset="-122" panose="02010600030101010101" pitchFamily="2" typeface="宋体"/>
                </a:rPr>
                <a:t>单击此处添加文本</a:t>
              </a:r>
            </a:p>
            <a:p>
              <a:pPr eaLnBrk="1" hangingPunct="1">
                <a:lnSpc>
                  <a:spcPct val="150000"/>
                </a:lnSpc>
                <a:spcBef>
                  <a:spcPct val="0"/>
                </a:spcBef>
              </a:pPr>
              <a:r>
                <a:rPr altLang="en-US" lang="zh-CN" sz="1200">
                  <a:latin charset="-122" panose="020b0503020204020204" pitchFamily="34" typeface="微软雅黑"/>
                  <a:ea charset="-122" panose="020b0503020204020204" pitchFamily="34" typeface="微软雅黑"/>
                  <a:sym charset="-122" panose="02010600030101010101" pitchFamily="2" typeface="宋体"/>
                </a:rPr>
                <a:t>单击此处添加文本</a:t>
              </a:r>
            </a:p>
            <a:p>
              <a:pPr eaLnBrk="1" hangingPunct="1">
                <a:lnSpc>
                  <a:spcPct val="150000"/>
                </a:lnSpc>
                <a:spcBef>
                  <a:spcPct val="0"/>
                </a:spcBef>
              </a:pPr>
              <a:r>
                <a:rPr altLang="en-US" lang="zh-CN" sz="1200">
                  <a:latin charset="-122" panose="020b0503020204020204" pitchFamily="34" typeface="微软雅黑"/>
                  <a:ea charset="-122" panose="020b0503020204020204" pitchFamily="34" typeface="微软雅黑"/>
                  <a:sym charset="-122" panose="02010600030101010101" pitchFamily="2" typeface="宋体"/>
                </a:rPr>
                <a:t>单击此处添加文本</a:t>
              </a:r>
            </a:p>
            <a:p>
              <a:pPr eaLnBrk="1" hangingPunct="1">
                <a:lnSpc>
                  <a:spcPct val="150000"/>
                </a:lnSpc>
                <a:spcBef>
                  <a:spcPct val="0"/>
                </a:spcBef>
              </a:pPr>
              <a:r>
                <a:rPr altLang="en-US" lang="zh-CN" sz="1200">
                  <a:latin charset="-122" panose="020b0503020204020204" pitchFamily="34" typeface="微软雅黑"/>
                  <a:ea charset="-122" panose="020b0503020204020204" pitchFamily="34" typeface="微软雅黑"/>
                  <a:sym charset="-122" panose="02010600030101010101" pitchFamily="2" typeface="宋体"/>
                </a:rPr>
                <a:t>单击此处添加文本</a:t>
              </a:r>
            </a:p>
            <a:p>
              <a:pPr eaLnBrk="1" hangingPunct="1">
                <a:lnSpc>
                  <a:spcPct val="150000"/>
                </a:lnSpc>
                <a:spcBef>
                  <a:spcPct val="0"/>
                </a:spcBef>
              </a:pPr>
              <a:r>
                <a:rPr altLang="en-US" lang="zh-CN" sz="1200">
                  <a:latin charset="-122" panose="020b0503020204020204" pitchFamily="34" typeface="微软雅黑"/>
                  <a:ea charset="-122" panose="020b0503020204020204" pitchFamily="34" typeface="微软雅黑"/>
                  <a:sym charset="-122" panose="02010600030101010101" pitchFamily="2" typeface="宋体"/>
                </a:rPr>
                <a:t>单击此处添加文本</a:t>
              </a:r>
            </a:p>
            <a:p>
              <a:pPr eaLnBrk="1" hangingPunct="1">
                <a:lnSpc>
                  <a:spcPct val="150000"/>
                </a:lnSpc>
                <a:spcBef>
                  <a:spcPct val="0"/>
                </a:spcBef>
              </a:pPr>
              <a:r>
                <a:rPr altLang="en-US" lang="zh-CN" sz="1200">
                  <a:latin charset="-122" panose="020b0503020204020204" pitchFamily="34" typeface="微软雅黑"/>
                  <a:ea charset="-122" panose="020b0503020204020204" pitchFamily="34" typeface="微软雅黑"/>
                  <a:sym charset="-122" panose="02010600030101010101" pitchFamily="2" typeface="宋体"/>
                </a:rPr>
                <a:t>单击此处添加文本</a:t>
              </a:r>
            </a:p>
            <a:p>
              <a:pPr eaLnBrk="1" hangingPunct="1">
                <a:lnSpc>
                  <a:spcPct val="150000"/>
                </a:lnSpc>
                <a:spcBef>
                  <a:spcPct val="0"/>
                </a:spcBef>
              </a:pPr>
              <a:r>
                <a:rPr altLang="en-US" lang="zh-CN" sz="1200">
                  <a:latin charset="-122" panose="020b0503020204020204" pitchFamily="34" typeface="微软雅黑"/>
                  <a:ea charset="-122" panose="020b0503020204020204" pitchFamily="34" typeface="微软雅黑"/>
                  <a:sym charset="-122" panose="02010600030101010101" pitchFamily="2" typeface="宋体"/>
                </a:rPr>
                <a:t>单击此处添加文本</a:t>
              </a:r>
            </a:p>
            <a:p>
              <a:pPr eaLnBrk="1" hangingPunct="1">
                <a:lnSpc>
                  <a:spcPct val="150000"/>
                </a:lnSpc>
                <a:spcBef>
                  <a:spcPct val="0"/>
                </a:spcBef>
              </a:pPr>
              <a:r>
                <a:rPr altLang="en-US" lang="zh-CN" sz="1200">
                  <a:latin charset="-122" panose="020b0503020204020204" pitchFamily="34" typeface="微软雅黑"/>
                  <a:ea charset="-122" panose="020b0503020204020204" pitchFamily="34" typeface="微软雅黑"/>
                  <a:sym charset="-122" panose="02010600030101010101" pitchFamily="2" typeface="宋体"/>
                </a:rPr>
                <a:t>单击此处添加文本</a:t>
              </a:r>
            </a:p>
            <a:p>
              <a:pPr eaLnBrk="1" hangingPunct="1">
                <a:lnSpc>
                  <a:spcPct val="150000"/>
                </a:lnSpc>
                <a:spcBef>
                  <a:spcPct val="0"/>
                </a:spcBef>
              </a:pPr>
              <a:r>
                <a:rPr altLang="en-US" lang="zh-CN" sz="1200">
                  <a:latin charset="-122" panose="020b0503020204020204" pitchFamily="34" typeface="微软雅黑"/>
                  <a:ea charset="-122" panose="020b0503020204020204" pitchFamily="34" typeface="微软雅黑"/>
                  <a:sym charset="-122" panose="02010600030101010101" pitchFamily="2" typeface="宋体"/>
                </a:rPr>
                <a:t>单击此处添加文本</a:t>
              </a:r>
            </a:p>
            <a:p>
              <a:pPr eaLnBrk="1" hangingPunct="1">
                <a:lnSpc>
                  <a:spcPct val="150000"/>
                </a:lnSpc>
                <a:spcBef>
                  <a:spcPct val="0"/>
                </a:spcBef>
              </a:pPr>
              <a:r>
                <a:rPr altLang="en-US" lang="zh-CN" sz="1200">
                  <a:latin charset="-122" panose="020b0503020204020204" pitchFamily="34" typeface="微软雅黑"/>
                  <a:ea charset="-122" panose="020b0503020204020204" pitchFamily="34" typeface="微软雅黑"/>
                  <a:sym charset="-122" panose="02010600030101010101" pitchFamily="2" typeface="宋体"/>
                </a:rPr>
                <a:t>单击此处添加文本</a:t>
              </a:r>
            </a:p>
            <a:p>
              <a:pPr eaLnBrk="1" hangingPunct="1">
                <a:lnSpc>
                  <a:spcPct val="150000"/>
                </a:lnSpc>
                <a:spcBef>
                  <a:spcPct val="0"/>
                </a:spcBef>
              </a:pPr>
              <a:r>
                <a:rPr altLang="en-US" lang="zh-CN" sz="1200">
                  <a:latin charset="-122" panose="020b0503020204020204" pitchFamily="34" typeface="微软雅黑"/>
                  <a:ea charset="-122" panose="020b0503020204020204" pitchFamily="34" typeface="微软雅黑"/>
                  <a:sym charset="-122" panose="02010600030101010101" pitchFamily="2" typeface="宋体"/>
                </a:rPr>
                <a:t>单击此处添加文本</a:t>
              </a:r>
            </a:p>
          </p:txBody>
        </p:sp>
        <p:sp>
          <p:nvSpPr>
            <p:cNvPr id="18441" name="五边形 3"/>
            <p:cNvSpPr>
              <a:spLocks noChangeArrowheads="1"/>
            </p:cNvSpPr>
            <p:nvPr/>
          </p:nvSpPr>
          <p:spPr bwMode="auto">
            <a:xfrm flipH="1">
              <a:off x="5511800" y="0"/>
              <a:ext cx="3194050" cy="4329112"/>
            </a:xfrm>
            <a:custGeom>
              <a:gdLst>
                <a:gd fmla="*/ 0 w 3194496" name="T0"/>
                <a:gd fmla="*/ 0 h 4328864" name="T1"/>
                <a:gd fmla="*/ 1757418 w 3194496" name="T2"/>
                <a:gd fmla="*/ 0 h 4328864" name="T3"/>
                <a:gd fmla="*/ 3193604 w 3194496" name="T4"/>
                <a:gd fmla="*/ 1461784 h 4328864" name="T5"/>
                <a:gd fmla="*/ 3184726 w 3194496" name="T6"/>
                <a:gd fmla="*/ 2888662 h 4328864" name="T7"/>
                <a:gd fmla="*/ 1744720 w 3194496" name="T8"/>
                <a:gd fmla="*/ 4329360 h 4328864" name="T9"/>
                <a:gd fmla="*/ 0 w 3194496" name="T10"/>
                <a:gd fmla="*/ 4329360 h 4328864" name="T11"/>
                <a:gd fmla="*/ 0 w 3194496" name="T12"/>
                <a:gd fmla="*/ 0 h 4328864" name="T13"/>
                <a:gd fmla="*/ 0 60000 65536" name="T14"/>
                <a:gd fmla="*/ 0 60000 65536" name="T15"/>
                <a:gd fmla="*/ 0 60000 65536" name="T16"/>
                <a:gd fmla="*/ 0 60000 65536" name="T17"/>
                <a:gd fmla="*/ 0 60000 65536" name="T18"/>
                <a:gd fmla="*/ 0 60000 65536" name="T19"/>
                <a:gd fmla="*/ 0 60000 65536" name="T20"/>
                <a:gd fmla="*/ 0 w 3194496" name="T21"/>
                <a:gd fmla="*/ 0 h 4328864" name="T22"/>
                <a:gd fmla="*/ 3194496 w 3194496" name="T23"/>
                <a:gd fmla="*/ 4328864 h 432886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328864" w="3194496">
                  <a:moveTo>
                    <a:pt x="0" y="0"/>
                  </a:moveTo>
                  <a:lnTo>
                    <a:pt x="1757908" y="0"/>
                  </a:lnTo>
                  <a:cubicBezTo>
                    <a:pt x="2274871" y="538005"/>
                    <a:pt x="2677533" y="923611"/>
                    <a:pt x="3194496" y="1461616"/>
                  </a:cubicBezTo>
                  <a:lnTo>
                    <a:pt x="3185616" y="2888332"/>
                  </a:lnTo>
                  <a:lnTo>
                    <a:pt x="1745208" y="4328864"/>
                  </a:lnTo>
                  <a:lnTo>
                    <a:pt x="0" y="4328864"/>
                  </a:lnTo>
                  <a:lnTo>
                    <a:pt x="0" y="0"/>
                  </a:lnTo>
                  <a:close/>
                </a:path>
              </a:pathLst>
            </a:custGeom>
            <a:solidFill>
              <a:schemeClr val="bg1"/>
            </a:solidFill>
            <a:ln cap="flat" cmpd="sng" w="3175">
              <a:solidFill>
                <a:srgbClr val="EAEAEA"/>
              </a:solidFill>
              <a:bevel/>
            </a:ln>
          </p:spPr>
          <p:txBody>
            <a:bodyPr anchor="ctr" lIns="180000"/>
            <a:lstStyle/>
            <a:p>
              <a:endParaRPr altLang="en-US" lang="zh-CN"/>
            </a:p>
          </p:txBody>
        </p:sp>
        <p:sp>
          <p:nvSpPr>
            <p:cNvPr id="18442" name="圆角矩形 17"/>
            <p:cNvSpPr>
              <a:spLocks noChangeArrowheads="1"/>
            </p:cNvSpPr>
            <p:nvPr/>
          </p:nvSpPr>
          <p:spPr bwMode="auto">
            <a:xfrm>
              <a:off x="3309938" y="1423987"/>
              <a:ext cx="982662" cy="685800"/>
            </a:xfrm>
            <a:prstGeom prst="roundRect">
              <a:avLst>
                <a:gd fmla="val 16667" name="adj"/>
              </a:avLst>
            </a:prstGeom>
            <a:solidFill>
              <a:srgbClr val="262626"/>
            </a:solidFill>
            <a:ln w="3175">
              <a:solidFill>
                <a:srgbClr val="EAEAEA"/>
              </a:solidFill>
              <a:beve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zh-CN" b="1" lang="en-US"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S</a:t>
              </a:r>
            </a:p>
          </p:txBody>
        </p:sp>
        <p:sp>
          <p:nvSpPr>
            <p:cNvPr id="18443" name="圆角矩形 18"/>
            <p:cNvSpPr>
              <a:spLocks noChangeArrowheads="1"/>
            </p:cNvSpPr>
            <p:nvPr/>
          </p:nvSpPr>
          <p:spPr bwMode="auto">
            <a:xfrm>
              <a:off x="4411663" y="1423987"/>
              <a:ext cx="982662" cy="685800"/>
            </a:xfrm>
            <a:prstGeom prst="roundRect">
              <a:avLst>
                <a:gd fmla="val 16667" name="adj"/>
              </a:avLst>
            </a:prstGeom>
            <a:solidFill>
              <a:srgbClr val="262626"/>
            </a:solidFill>
            <a:ln>
              <a:noFill/>
            </a:ln>
            <a:extLst>
              <a:ext uri="{91240B29-F687-4F45-9708-019B960494DF}">
                <a14:hiddenLine w="3175">
                  <a:solidFill>
                    <a:srgbClr val="000000"/>
                  </a:solidFill>
                  <a:bevel/>
                  <a:headEnd/>
                  <a:tailEnd/>
                </a14:hiddenLine>
              </a:ext>
            </a:extLst>
          </p:spPr>
          <p:txBody>
            <a:bodyPr anchor="b" lIns="0" rIns="0"/>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ts val="600"/>
                </a:spcBef>
                <a:spcAft>
                  <a:spcPts val="600"/>
                </a:spcAft>
                <a:buFont charset="0" panose="020b0604020202020204" pitchFamily="34" typeface="Arial"/>
                <a:buNone/>
              </a:pPr>
              <a:r>
                <a:rPr altLang="zh-CN" b="1"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W</a:t>
              </a:r>
            </a:p>
          </p:txBody>
        </p:sp>
        <p:sp>
          <p:nvSpPr>
            <p:cNvPr id="18444" name="圆角矩形 19"/>
            <p:cNvSpPr>
              <a:spLocks noChangeArrowheads="1"/>
            </p:cNvSpPr>
            <p:nvPr/>
          </p:nvSpPr>
          <p:spPr bwMode="auto">
            <a:xfrm>
              <a:off x="4411663" y="2287587"/>
              <a:ext cx="982662" cy="685800"/>
            </a:xfrm>
            <a:prstGeom prst="roundRect">
              <a:avLst>
                <a:gd fmla="val 16667" name="adj"/>
              </a:avLst>
            </a:prstGeom>
            <a:solidFill>
              <a:srgbClr val="262626"/>
            </a:solidFill>
            <a:ln>
              <a:noFill/>
            </a:ln>
            <a:extLst>
              <a:ext uri="{91240B29-F687-4F45-9708-019B960494DF}">
                <a14:hiddenLine w="3175">
                  <a:solidFill>
                    <a:srgbClr val="000000"/>
                  </a:solidFill>
                  <a:bevel/>
                  <a:headEnd/>
                  <a:tailEnd/>
                </a14:hiddenLine>
              </a:ext>
            </a:extLst>
          </p:spPr>
          <p:txBody>
            <a:bodyPr anchor="b" lIns="0" rIns="0"/>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ts val="600"/>
                </a:spcBef>
                <a:spcAft>
                  <a:spcPts val="600"/>
                </a:spcAft>
                <a:buFont charset="0" panose="020b0604020202020204" pitchFamily="34" typeface="Arial"/>
                <a:buNone/>
              </a:pPr>
              <a:r>
                <a:rPr altLang="zh-CN" b="1"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T</a:t>
              </a:r>
            </a:p>
          </p:txBody>
        </p:sp>
        <p:sp>
          <p:nvSpPr>
            <p:cNvPr id="18445" name="圆角矩形 20"/>
            <p:cNvSpPr>
              <a:spLocks noChangeArrowheads="1"/>
            </p:cNvSpPr>
            <p:nvPr/>
          </p:nvSpPr>
          <p:spPr bwMode="auto">
            <a:xfrm>
              <a:off x="3311525" y="2287587"/>
              <a:ext cx="982663" cy="685800"/>
            </a:xfrm>
            <a:prstGeom prst="roundRect">
              <a:avLst>
                <a:gd fmla="val 16667" name="adj"/>
              </a:avLst>
            </a:prstGeom>
            <a:solidFill>
              <a:srgbClr val="262626"/>
            </a:solidFill>
            <a:ln w="3175">
              <a:solidFill>
                <a:srgbClr val="EAEAEA"/>
              </a:solidFill>
              <a:beve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zh-CN" b="1" lang="en-US" sz="2400">
                  <a:solidFill>
                    <a:schemeClr val="bg1"/>
                  </a:solidFill>
                  <a:latin charset="-122" panose="020b0503020204020204" pitchFamily="34" typeface="微软雅黑"/>
                  <a:ea charset="-122" panose="020b0503020204020204" pitchFamily="34" typeface="微软雅黑"/>
                  <a:sym charset="-122" panose="02010600030101010101" pitchFamily="2" typeface="宋体"/>
                </a:rPr>
                <a:t>O</a:t>
              </a:r>
            </a:p>
          </p:txBody>
        </p:sp>
      </p:grpSp>
      <p:sp>
        <p:nvSpPr>
          <p:cNvPr id="18439" name="矩形 42"/>
          <p:cNvSpPr>
            <a:spLocks noChangeArrowheads="1"/>
          </p:cNvSpPr>
          <p:nvPr/>
        </p:nvSpPr>
        <p:spPr bwMode="auto">
          <a:xfrm>
            <a:off x="8748714" y="2139950"/>
            <a:ext cx="4837112" cy="31089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171450" marL="171450">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50000"/>
              </a:lnSpc>
              <a:spcBef>
                <a:spcPct val="0"/>
              </a:spcBef>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a:p>
            <a:pPr eaLnBrk="1" hangingPunct="1">
              <a:lnSpc>
                <a:spcPct val="150000"/>
              </a:lnSpc>
              <a:spcBef>
                <a:spcPct val="0"/>
              </a:spcBef>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a:p>
            <a:pPr eaLnBrk="1" hangingPunct="1">
              <a:lnSpc>
                <a:spcPct val="150000"/>
              </a:lnSpc>
              <a:spcBef>
                <a:spcPct val="0"/>
              </a:spcBef>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a:p>
            <a:pPr eaLnBrk="1" hangingPunct="1">
              <a:lnSpc>
                <a:spcPct val="150000"/>
              </a:lnSpc>
              <a:spcBef>
                <a:spcPct val="0"/>
              </a:spcBef>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a:p>
            <a:pPr eaLnBrk="1" hangingPunct="1">
              <a:lnSpc>
                <a:spcPct val="150000"/>
              </a:lnSpc>
              <a:spcBef>
                <a:spcPct val="0"/>
              </a:spcBef>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a:p>
            <a:pPr eaLnBrk="1" hangingPunct="1">
              <a:lnSpc>
                <a:spcPct val="150000"/>
              </a:lnSpc>
              <a:spcBef>
                <a:spcPct val="0"/>
              </a:spcBef>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a:p>
            <a:pPr eaLnBrk="1" hangingPunct="1">
              <a:lnSpc>
                <a:spcPct val="150000"/>
              </a:lnSpc>
              <a:spcBef>
                <a:spcPct val="0"/>
              </a:spcBef>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a:p>
            <a:pPr eaLnBrk="1" hangingPunct="1">
              <a:lnSpc>
                <a:spcPct val="150000"/>
              </a:lnSpc>
              <a:spcBef>
                <a:spcPct val="0"/>
              </a:spcBef>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a:p>
            <a:pPr eaLnBrk="1" hangingPunct="1">
              <a:lnSpc>
                <a:spcPct val="150000"/>
              </a:lnSpc>
              <a:spcBef>
                <a:spcPct val="0"/>
              </a:spcBef>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a:p>
            <a:pPr eaLnBrk="1" hangingPunct="1">
              <a:lnSpc>
                <a:spcPct val="150000"/>
              </a:lnSpc>
              <a:spcBef>
                <a:spcPct val="0"/>
              </a:spcBef>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a:p>
            <a:pPr eaLnBrk="1" hangingPunct="1">
              <a:lnSpc>
                <a:spcPct val="150000"/>
              </a:lnSpc>
              <a:spcBef>
                <a:spcPct val="0"/>
              </a:spcBef>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0484"/>
                                        </p:tgtEl>
                                        <p:attrNameLst>
                                          <p:attrName>style.visibility</p:attrName>
                                        </p:attrNameLst>
                                      </p:cBhvr>
                                      <p:to>
                                        <p:strVal val="visible"/>
                                      </p:to>
                                    </p:set>
                                    <p:anim calcmode="lin" valueType="num">
                                      <p:cBhvr>
                                        <p:cTn dur="500" fill="hold" id="7"/>
                                        <p:tgtEl>
                                          <p:spTgt spid="2048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0484"/>
                                        </p:tgtEl>
                                        <p:attrNameLst>
                                          <p:attrName>ppt_y</p:attrName>
                                        </p:attrNameLst>
                                      </p:cBhvr>
                                      <p:tavLst>
                                        <p:tav tm="0">
                                          <p:val>
                                            <p:strVal val="#ppt_y"/>
                                          </p:val>
                                        </p:tav>
                                        <p:tav tm="100000">
                                          <p:val>
                                            <p:strVal val="#ppt_y"/>
                                          </p:val>
                                        </p:tav>
                                      </p:tavLst>
                                    </p:anim>
                                    <p:anim calcmode="lin" valueType="num">
                                      <p:cBhvr>
                                        <p:cTn dur="500" fill="hold" id="9"/>
                                        <p:tgtEl>
                                          <p:spTgt spid="2048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0484"/>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20484"/>
                                        </p:tgtEl>
                                      </p:cBhvr>
                                    </p:animEffect>
                                  </p:childTnLst>
                                </p:cTn>
                              </p:par>
                              <p:par>
                                <p:cTn fill="hold" id="12" nodeType="withEffect" presetClass="entr" presetID="10" presetSubtype="0">
                                  <p:stCondLst>
                                    <p:cond delay="0"/>
                                  </p:stCondLst>
                                  <p:childTnLst>
                                    <p:set>
                                      <p:cBhvr>
                                        <p:cTn dur="1" fill="hold" id="13">
                                          <p:stCondLst>
                                            <p:cond delay="0"/>
                                          </p:stCondLst>
                                        </p:cTn>
                                        <p:tgtEl>
                                          <p:spTgt spid="20486"/>
                                        </p:tgtEl>
                                        <p:attrNameLst>
                                          <p:attrName>style.visibility</p:attrName>
                                        </p:attrNameLst>
                                      </p:cBhvr>
                                      <p:to>
                                        <p:strVal val="visible"/>
                                      </p:to>
                                    </p:set>
                                    <p:anim calcmode="lin" valueType="num">
                                      <p:cBhvr>
                                        <p:cTn dur="1700" fill="hold" id="14"/>
                                        <p:tgtEl>
                                          <p:spTgt spid="20486"/>
                                        </p:tgtEl>
                                        <p:attrNameLst>
                                          <p:attrName>ppt_w</p:attrName>
                                        </p:attrNameLst>
                                      </p:cBhvr>
                                      <p:tavLst>
                                        <p:tav tm="0">
                                          <p:val>
                                            <p:fltVal val="0"/>
                                          </p:val>
                                        </p:tav>
                                        <p:tav tm="100000">
                                          <p:val>
                                            <p:strVal val="#ppt_w"/>
                                          </p:val>
                                        </p:tav>
                                      </p:tavLst>
                                    </p:anim>
                                    <p:anim calcmode="lin" valueType="num">
                                      <p:cBhvr>
                                        <p:cTn dur="1700" fill="hold" id="15"/>
                                        <p:tgtEl>
                                          <p:spTgt spid="20486"/>
                                        </p:tgtEl>
                                        <p:attrNameLst>
                                          <p:attrName>ppt_h</p:attrName>
                                        </p:attrNameLst>
                                      </p:cBhvr>
                                      <p:tavLst>
                                        <p:tav tm="0">
                                          <p:val>
                                            <p:fltVal val="0"/>
                                          </p:val>
                                        </p:tav>
                                        <p:tav tm="100000">
                                          <p:val>
                                            <p:strVal val="#ppt_h"/>
                                          </p:val>
                                        </p:tav>
                                      </p:tavLst>
                                    </p:anim>
                                    <p:animEffect filter="">
                                      <p:cBhvr>
                                        <p:cTn dur="1700" id="16"/>
                                        <p:tgtEl>
                                          <p:spTgt spid="2048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48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19458"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9459"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1508"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19461"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1510" name="Group 6"/>
          <p:cNvGrpSpPr/>
          <p:nvPr/>
        </p:nvGrpSpPr>
        <p:grpSpPr>
          <a:xfrm>
            <a:off x="1343025" y="1363663"/>
            <a:ext cx="9344025" cy="4238625"/>
            <a:chExt cx="9342651" cy="4238662"/>
          </a:xfrm>
        </p:grpSpPr>
        <p:grpSp>
          <p:nvGrpSpPr>
            <p:cNvPr id="19463" name="Group 7"/>
            <p:cNvGrpSpPr/>
            <p:nvPr/>
          </p:nvGrpSpPr>
          <p:grpSpPr>
            <a:xfrm>
              <a:off x="39914" y="822115"/>
              <a:ext cx="2980908" cy="3416547"/>
              <a:chExt cx="2980908" cy="3416547"/>
            </a:xfrm>
          </p:grpSpPr>
          <p:sp>
            <p:nvSpPr>
              <p:cNvPr id="19482" name="矩形 27"/>
              <p:cNvSpPr>
                <a:spLocks noChangeArrowheads="1"/>
              </p:cNvSpPr>
              <p:nvPr/>
            </p:nvSpPr>
            <p:spPr bwMode="auto">
              <a:xfrm>
                <a:off x="8362" y="223507"/>
                <a:ext cx="2953883" cy="816776"/>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9483" name="等腰三角形 28"/>
              <p:cNvSpPr>
                <a:spLocks noChangeArrowheads="1"/>
              </p:cNvSpPr>
              <p:nvPr/>
            </p:nvSpPr>
            <p:spPr bwMode="auto">
              <a:xfrm>
                <a:off x="1247186" y="0"/>
                <a:ext cx="461422" cy="223507"/>
              </a:xfrm>
              <a:prstGeom prst="triangle">
                <a:avLst>
                  <a:gd fmla="val 50000" name="adj"/>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9484" name="矩形 29"/>
              <p:cNvSpPr>
                <a:spLocks noChangeArrowheads="1"/>
              </p:cNvSpPr>
              <p:nvPr/>
            </p:nvSpPr>
            <p:spPr bwMode="auto">
              <a:xfrm>
                <a:off x="0" y="1040283"/>
                <a:ext cx="2980908" cy="2376264"/>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grpSp>
        <p:grpSp>
          <p:nvGrpSpPr>
            <p:cNvPr id="19464" name="Group 11"/>
            <p:cNvGrpSpPr/>
            <p:nvPr/>
          </p:nvGrpSpPr>
          <p:grpSpPr>
            <a:xfrm>
              <a:off x="6345322" y="738056"/>
              <a:ext cx="2980908" cy="3491073"/>
              <a:chExt cx="2980908" cy="3491073"/>
            </a:xfrm>
          </p:grpSpPr>
          <p:sp>
            <p:nvSpPr>
              <p:cNvPr id="19479" name="矩形 24"/>
              <p:cNvSpPr>
                <a:spLocks noChangeArrowheads="1"/>
              </p:cNvSpPr>
              <p:nvPr/>
            </p:nvSpPr>
            <p:spPr bwMode="auto">
              <a:xfrm>
                <a:off x="8362" y="298033"/>
                <a:ext cx="2953883" cy="816776"/>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9480" name="等腰三角形 25"/>
              <p:cNvSpPr>
                <a:spLocks noChangeArrowheads="1"/>
              </p:cNvSpPr>
              <p:nvPr/>
            </p:nvSpPr>
            <p:spPr bwMode="auto">
              <a:xfrm>
                <a:off x="1249187" y="0"/>
                <a:ext cx="461422" cy="223507"/>
              </a:xfrm>
              <a:prstGeom prst="triangle">
                <a:avLst>
                  <a:gd fmla="val 50000" name="adj"/>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9481" name="矩形 26"/>
              <p:cNvSpPr>
                <a:spLocks noChangeArrowheads="1"/>
              </p:cNvSpPr>
              <p:nvPr/>
            </p:nvSpPr>
            <p:spPr bwMode="auto">
              <a:xfrm>
                <a:off x="0" y="1114809"/>
                <a:ext cx="2980908" cy="2376264"/>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grpSp>
        <p:sp>
          <p:nvSpPr>
            <p:cNvPr id="19465" name="TextBox 27"/>
            <p:cNvSpPr>
              <a:spLocks noChangeArrowheads="1"/>
            </p:cNvSpPr>
            <p:nvPr/>
          </p:nvSpPr>
          <p:spPr bwMode="auto">
            <a:xfrm>
              <a:off x="355666" y="2410546"/>
              <a:ext cx="2316139" cy="1158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输入您要的内容您要的内容</a:t>
              </a:r>
            </a:p>
            <a:p>
              <a:pPr eaLnBrk="1" hangingPunct="1">
                <a:lnSpc>
                  <a:spcPct val="100000"/>
                </a:lnSpc>
                <a:spcBef>
                  <a:spcPct val="0"/>
                </a:spcBef>
                <a:buFont charset="0" panose="020b0604020202020204" pitchFamily="34" typeface="Arial"/>
                <a:buNone/>
              </a:pPr>
              <a:r>
                <a:rPr altLang="en-US" b="1"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输入您要的内容您要的内容</a:t>
              </a:r>
            </a:p>
            <a:p>
              <a:pPr eaLnBrk="1" hangingPunct="1">
                <a:lnSpc>
                  <a:spcPct val="100000"/>
                </a:lnSpc>
                <a:spcBef>
                  <a:spcPct val="0"/>
                </a:spcBef>
                <a:buFont charset="0" panose="020b0604020202020204" pitchFamily="34" typeface="Arial"/>
                <a:buNone/>
              </a:pPr>
              <a:r>
                <a:rPr altLang="en-US" b="1"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输入您要的内容您要的内容</a:t>
              </a:r>
            </a:p>
            <a:p>
              <a:pPr eaLnBrk="1" hangingPunct="1">
                <a:lnSpc>
                  <a:spcPct val="100000"/>
                </a:lnSpc>
                <a:spcBef>
                  <a:spcPct val="0"/>
                </a:spcBef>
                <a:buFont charset="0" panose="020b0604020202020204" pitchFamily="34" typeface="Arial"/>
                <a:buNone/>
              </a:pPr>
              <a:r>
                <a:rPr altLang="en-US" b="1"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输入您要的内容您要的内容</a:t>
              </a:r>
            </a:p>
            <a:p>
              <a:pPr eaLnBrk="1" hangingPunct="1">
                <a:lnSpc>
                  <a:spcPct val="100000"/>
                </a:lnSpc>
                <a:spcBef>
                  <a:spcPct val="0"/>
                </a:spcBef>
                <a:buFont charset="0" panose="020b0604020202020204" pitchFamily="34" typeface="Arial"/>
                <a:buNone/>
              </a:pPr>
              <a:r>
                <a:rPr altLang="en-US" b="1"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输入您要的内容您要的内容</a:t>
              </a:r>
            </a:p>
          </p:txBody>
        </p:sp>
        <p:sp>
          <p:nvSpPr>
            <p:cNvPr id="19466" name="TextBox 27"/>
            <p:cNvSpPr>
              <a:spLocks noChangeArrowheads="1"/>
            </p:cNvSpPr>
            <p:nvPr/>
          </p:nvSpPr>
          <p:spPr bwMode="auto">
            <a:xfrm>
              <a:off x="6688751" y="2410543"/>
              <a:ext cx="2316139" cy="1158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输入您要的内容您要的内容</a:t>
              </a:r>
            </a:p>
            <a:p>
              <a:pPr eaLnBrk="1" hangingPunct="1">
                <a:lnSpc>
                  <a:spcPct val="100000"/>
                </a:lnSpc>
                <a:spcBef>
                  <a:spcPct val="0"/>
                </a:spcBef>
                <a:buFont charset="0" panose="020b0604020202020204" pitchFamily="34" typeface="Arial"/>
                <a:buNone/>
              </a:pPr>
              <a:r>
                <a:rPr altLang="en-US" b="1"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输入您要的内容您要的内容</a:t>
              </a:r>
            </a:p>
            <a:p>
              <a:pPr eaLnBrk="1" hangingPunct="1">
                <a:lnSpc>
                  <a:spcPct val="100000"/>
                </a:lnSpc>
                <a:spcBef>
                  <a:spcPct val="0"/>
                </a:spcBef>
                <a:buFont charset="0" panose="020b0604020202020204" pitchFamily="34" typeface="Arial"/>
                <a:buNone/>
              </a:pPr>
              <a:r>
                <a:rPr altLang="en-US" b="1"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输入您要的内容您要的内容</a:t>
              </a:r>
            </a:p>
            <a:p>
              <a:pPr eaLnBrk="1" hangingPunct="1">
                <a:lnSpc>
                  <a:spcPct val="100000"/>
                </a:lnSpc>
                <a:spcBef>
                  <a:spcPct val="0"/>
                </a:spcBef>
                <a:buFont charset="0" panose="020b0604020202020204" pitchFamily="34" typeface="Arial"/>
                <a:buNone/>
              </a:pPr>
              <a:r>
                <a:rPr altLang="en-US" b="1"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输入您要的内容您要的内容</a:t>
              </a:r>
            </a:p>
            <a:p>
              <a:pPr eaLnBrk="1" hangingPunct="1">
                <a:lnSpc>
                  <a:spcPct val="100000"/>
                </a:lnSpc>
                <a:spcBef>
                  <a:spcPct val="0"/>
                </a:spcBef>
                <a:buFont charset="0" panose="020b0604020202020204" pitchFamily="34" typeface="Arial"/>
                <a:buNone/>
              </a:pPr>
              <a:r>
                <a:rPr altLang="en-US" b="1"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输入您要的内容您要的内容</a:t>
              </a:r>
            </a:p>
          </p:txBody>
        </p:sp>
        <p:sp>
          <p:nvSpPr>
            <p:cNvPr id="19467" name="TextBox 27"/>
            <p:cNvSpPr>
              <a:spLocks noChangeArrowheads="1"/>
            </p:cNvSpPr>
            <p:nvPr/>
          </p:nvSpPr>
          <p:spPr bwMode="auto">
            <a:xfrm>
              <a:off x="366833" y="1225480"/>
              <a:ext cx="2316139" cy="5181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输入您要的内容您要的内容</a:t>
              </a:r>
            </a:p>
            <a:p>
              <a:pPr eaLnBrk="1" hangingPunct="1">
                <a:lnSpc>
                  <a:spcPct val="100000"/>
                </a:lnSpc>
                <a:spcBef>
                  <a:spcPct val="0"/>
                </a:spcBef>
                <a:buFont charset="0" panose="020b0604020202020204" pitchFamily="34" typeface="Arial"/>
                <a:buNone/>
              </a:pPr>
              <a:r>
                <a:rPr altLang="en-US" b="1"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输入您要的内容您要的内容</a:t>
              </a:r>
            </a:p>
          </p:txBody>
        </p:sp>
        <p:sp>
          <p:nvSpPr>
            <p:cNvPr id="19468" name="TextBox 27"/>
            <p:cNvSpPr>
              <a:spLocks noChangeArrowheads="1"/>
            </p:cNvSpPr>
            <p:nvPr/>
          </p:nvSpPr>
          <p:spPr bwMode="auto">
            <a:xfrm>
              <a:off x="6744136" y="1185140"/>
              <a:ext cx="2316139" cy="5181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输入您要的内容您要的内容</a:t>
              </a:r>
            </a:p>
            <a:p>
              <a:pPr eaLnBrk="1" hangingPunct="1">
                <a:lnSpc>
                  <a:spcPct val="100000"/>
                </a:lnSpc>
                <a:spcBef>
                  <a:spcPct val="0"/>
                </a:spcBef>
                <a:buFont charset="0" panose="020b0604020202020204" pitchFamily="34" typeface="Arial"/>
                <a:buNone/>
              </a:pPr>
              <a:r>
                <a:rPr altLang="en-US" b="1"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输入您要的内容您要的内容</a:t>
              </a:r>
            </a:p>
          </p:txBody>
        </p:sp>
        <p:sp>
          <p:nvSpPr>
            <p:cNvPr id="19469" name="直接连接符 14"/>
            <p:cNvSpPr>
              <a:spLocks noChangeShapeType="1"/>
            </p:cNvSpPr>
            <p:nvPr/>
          </p:nvSpPr>
          <p:spPr bwMode="auto">
            <a:xfrm>
              <a:off x="0" y="264888"/>
              <a:ext cx="9342651" cy="1"/>
            </a:xfrm>
            <a:prstGeom prst="line">
              <a:avLst/>
            </a:prstGeom>
            <a:noFill/>
            <a:ln w="28575">
              <a:solidFill>
                <a:schemeClr val="tx1"/>
              </a:solidFill>
              <a:bevel/>
            </a:ln>
            <a:extLst>
              <a:ext uri="{909E8E84-426E-40DD-AFC4-6F175D3DCCD1}">
                <a14:hiddenFill>
                  <a:noFill/>
                </a14:hiddenFill>
              </a:ext>
            </a:extLst>
          </p:spPr>
          <p:txBody>
            <a:bodyPr/>
            <a:lstStyle/>
            <a:p>
              <a:endParaRPr altLang="en-US" lang="zh-CN"/>
            </a:p>
          </p:txBody>
        </p:sp>
        <p:sp>
          <p:nvSpPr>
            <p:cNvPr id="19470" name="椭圆 15"/>
            <p:cNvSpPr>
              <a:spLocks noChangeArrowheads="1"/>
            </p:cNvSpPr>
            <p:nvPr/>
          </p:nvSpPr>
          <p:spPr bwMode="auto">
            <a:xfrm>
              <a:off x="1280470" y="29422"/>
              <a:ext cx="468052" cy="468052"/>
            </a:xfrm>
            <a:prstGeom prst="ellipse">
              <a:avLst/>
            </a:prstGeom>
            <a:solidFill>
              <a:srgbClr val="A5A5A5"/>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9471" name="椭圆 16"/>
            <p:cNvSpPr>
              <a:spLocks noChangeArrowheads="1"/>
            </p:cNvSpPr>
            <p:nvPr/>
          </p:nvSpPr>
          <p:spPr bwMode="auto">
            <a:xfrm>
              <a:off x="4372464" y="57467"/>
              <a:ext cx="468052" cy="468052"/>
            </a:xfrm>
            <a:prstGeom prst="ellipse">
              <a:avLst/>
            </a:prstGeom>
            <a:solidFill>
              <a:schemeClr val="bg1"/>
            </a:solidFill>
            <a:ln w="12700">
              <a:solidFill>
                <a:schemeClr val="bg1"/>
              </a:solidFill>
              <a:beve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9472" name="椭圆 17"/>
            <p:cNvSpPr>
              <a:spLocks noChangeArrowheads="1"/>
            </p:cNvSpPr>
            <p:nvPr/>
          </p:nvSpPr>
          <p:spPr bwMode="auto">
            <a:xfrm>
              <a:off x="7594509" y="0"/>
              <a:ext cx="468052" cy="468052"/>
            </a:xfrm>
            <a:prstGeom prst="ellipse">
              <a:avLst/>
            </a:prstGeom>
            <a:solidFill>
              <a:srgbClr val="A5A5A5"/>
            </a:solidFill>
            <a:ln w="12700">
              <a:solidFill>
                <a:srgbClr val="A5A5A5"/>
              </a:solidFill>
              <a:beve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grpSp>
          <p:nvGrpSpPr>
            <p:cNvPr id="19473" name="Group 23"/>
            <p:cNvGrpSpPr/>
            <p:nvPr/>
          </p:nvGrpSpPr>
          <p:grpSpPr>
            <a:xfrm>
              <a:off x="3204038" y="801238"/>
              <a:ext cx="2980908" cy="3437424"/>
              <a:chExt cx="2980908" cy="3437424"/>
            </a:xfrm>
          </p:grpSpPr>
          <p:sp>
            <p:nvSpPr>
              <p:cNvPr id="19476" name="矩形 21"/>
              <p:cNvSpPr>
                <a:spLocks noChangeArrowheads="1"/>
              </p:cNvSpPr>
              <p:nvPr/>
            </p:nvSpPr>
            <p:spPr bwMode="auto">
              <a:xfrm>
                <a:off x="8362" y="244384"/>
                <a:ext cx="2953883" cy="816776"/>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9477" name="等腰三角形 22"/>
              <p:cNvSpPr>
                <a:spLocks noChangeArrowheads="1"/>
              </p:cNvSpPr>
              <p:nvPr/>
            </p:nvSpPr>
            <p:spPr bwMode="auto">
              <a:xfrm>
                <a:off x="1247186" y="0"/>
                <a:ext cx="461422" cy="223507"/>
              </a:xfrm>
              <a:prstGeom prst="triangle">
                <a:avLst>
                  <a:gd fmla="val 50000" name="adj"/>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9478" name="矩形 23"/>
              <p:cNvSpPr>
                <a:spLocks noChangeArrowheads="1"/>
              </p:cNvSpPr>
              <p:nvPr/>
            </p:nvSpPr>
            <p:spPr bwMode="auto">
              <a:xfrm>
                <a:off x="0" y="1061160"/>
                <a:ext cx="2980908" cy="2376264"/>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grpSp>
        <p:sp>
          <p:nvSpPr>
            <p:cNvPr id="19474" name="TextBox 27"/>
            <p:cNvSpPr>
              <a:spLocks noChangeArrowheads="1"/>
            </p:cNvSpPr>
            <p:nvPr/>
          </p:nvSpPr>
          <p:spPr bwMode="auto">
            <a:xfrm>
              <a:off x="3512384" y="2410545"/>
              <a:ext cx="2316139" cy="1158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输入您要的内容您要的内容</a:t>
              </a:r>
            </a:p>
            <a:p>
              <a:pPr eaLnBrk="1" hangingPunct="1">
                <a:lnSpc>
                  <a:spcPct val="100000"/>
                </a:lnSpc>
                <a:spcBef>
                  <a:spcPct val="0"/>
                </a:spcBef>
                <a:buFont charset="0" panose="020b0604020202020204" pitchFamily="34" typeface="Arial"/>
                <a:buNone/>
              </a:pPr>
              <a:r>
                <a:rPr altLang="en-US" b="1"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输入您要的内容您要的内容</a:t>
              </a:r>
            </a:p>
            <a:p>
              <a:pPr eaLnBrk="1" hangingPunct="1">
                <a:lnSpc>
                  <a:spcPct val="100000"/>
                </a:lnSpc>
                <a:spcBef>
                  <a:spcPct val="0"/>
                </a:spcBef>
                <a:buFont charset="0" panose="020b0604020202020204" pitchFamily="34" typeface="Arial"/>
                <a:buNone/>
              </a:pPr>
              <a:r>
                <a:rPr altLang="en-US" b="1"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输入您要的内容您要的内容</a:t>
              </a:r>
            </a:p>
            <a:p>
              <a:pPr eaLnBrk="1" hangingPunct="1">
                <a:lnSpc>
                  <a:spcPct val="100000"/>
                </a:lnSpc>
                <a:spcBef>
                  <a:spcPct val="0"/>
                </a:spcBef>
                <a:buFont charset="0" panose="020b0604020202020204" pitchFamily="34" typeface="Arial"/>
                <a:buNone/>
              </a:pPr>
              <a:r>
                <a:rPr altLang="en-US" b="1"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输入您要的内容您要的内容</a:t>
              </a:r>
            </a:p>
            <a:p>
              <a:pPr eaLnBrk="1" hangingPunct="1">
                <a:lnSpc>
                  <a:spcPct val="100000"/>
                </a:lnSpc>
                <a:spcBef>
                  <a:spcPct val="0"/>
                </a:spcBef>
                <a:buFont charset="0" panose="020b0604020202020204" pitchFamily="34" typeface="Arial"/>
                <a:buNone/>
              </a:pPr>
              <a:r>
                <a:rPr altLang="en-US" b="1" lang="zh-CN" sz="1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输入您要的内容您要的内容</a:t>
              </a:r>
            </a:p>
          </p:txBody>
        </p:sp>
        <p:sp>
          <p:nvSpPr>
            <p:cNvPr id="19475" name="TextBox 27"/>
            <p:cNvSpPr>
              <a:spLocks noChangeArrowheads="1"/>
            </p:cNvSpPr>
            <p:nvPr/>
          </p:nvSpPr>
          <p:spPr bwMode="auto">
            <a:xfrm>
              <a:off x="3537272" y="1194907"/>
              <a:ext cx="2316139" cy="5181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输入您要的内容您要的内容</a:t>
              </a:r>
            </a:p>
            <a:p>
              <a:pPr eaLnBrk="1" hangingPunct="1">
                <a:lnSpc>
                  <a:spcPct val="100000"/>
                </a:lnSpc>
                <a:spcBef>
                  <a:spcPct val="0"/>
                </a:spcBef>
                <a:buFont charset="0" panose="020b0604020202020204" pitchFamily="34" typeface="Arial"/>
                <a:buNone/>
              </a:pPr>
              <a:r>
                <a:rPr altLang="en-US" b="1"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输入您要的内容您要的内容</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1508"/>
                                        </p:tgtEl>
                                        <p:attrNameLst>
                                          <p:attrName>style.visibility</p:attrName>
                                        </p:attrNameLst>
                                      </p:cBhvr>
                                      <p:to>
                                        <p:strVal val="visible"/>
                                      </p:to>
                                    </p:set>
                                    <p:anim calcmode="lin" valueType="num">
                                      <p:cBhvr>
                                        <p:cTn dur="500" fill="hold" id="7"/>
                                        <p:tgtEl>
                                          <p:spTgt spid="2150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1508"/>
                                        </p:tgtEl>
                                        <p:attrNameLst>
                                          <p:attrName>ppt_y</p:attrName>
                                        </p:attrNameLst>
                                      </p:cBhvr>
                                      <p:tavLst>
                                        <p:tav tm="0">
                                          <p:val>
                                            <p:strVal val="#ppt_y"/>
                                          </p:val>
                                        </p:tav>
                                        <p:tav tm="100000">
                                          <p:val>
                                            <p:strVal val="#ppt_y"/>
                                          </p:val>
                                        </p:tav>
                                      </p:tavLst>
                                    </p:anim>
                                    <p:anim calcmode="lin" valueType="num">
                                      <p:cBhvr>
                                        <p:cTn dur="500" fill="hold" id="9"/>
                                        <p:tgtEl>
                                          <p:spTgt spid="2150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1508"/>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21508"/>
                                        </p:tgtEl>
                                      </p:cBhvr>
                                    </p:animEffect>
                                  </p:childTnLst>
                                </p:cTn>
                              </p:par>
                              <p:par>
                                <p:cTn fill="hold" id="12" nodeType="withEffect" presetClass="entr" presetID="22" presetSubtype="4">
                                  <p:stCondLst>
                                    <p:cond delay="0"/>
                                  </p:stCondLst>
                                  <p:childTnLst>
                                    <p:set>
                                      <p:cBhvr>
                                        <p:cTn dur="1" fill="hold" id="13">
                                          <p:stCondLst>
                                            <p:cond delay="0"/>
                                          </p:stCondLst>
                                        </p:cTn>
                                        <p:tgtEl>
                                          <p:spTgt spid="21510"/>
                                        </p:tgtEl>
                                        <p:attrNameLst>
                                          <p:attrName>style.visibility</p:attrName>
                                        </p:attrNameLst>
                                      </p:cBhvr>
                                      <p:to>
                                        <p:strVal val="visible"/>
                                      </p:to>
                                    </p:set>
                                    <p:animEffect filter="">
                                      <p:cBhvr>
                                        <p:cTn dur="2000" id="14"/>
                                        <p:tgtEl>
                                          <p:spTgt spid="215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50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20482"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0483"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2532"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20485"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2534" name="Group 6"/>
          <p:cNvGrpSpPr/>
          <p:nvPr/>
        </p:nvGrpSpPr>
        <p:grpSpPr>
          <a:xfrm>
            <a:off x="2638425" y="936625"/>
            <a:ext cx="7348538" cy="5257800"/>
            <a:chExt cx="7348589" cy="5258102"/>
          </a:xfrm>
        </p:grpSpPr>
        <p:sp>
          <p:nvSpPr>
            <p:cNvPr id="20487" name="Freeform 6"/>
            <p:cNvSpPr>
              <a:spLocks noChangeArrowheads="1" noEditPoints="1"/>
            </p:cNvSpPr>
            <p:nvPr/>
          </p:nvSpPr>
          <p:spPr bwMode="auto">
            <a:xfrm>
              <a:off x="0" y="3143128"/>
              <a:ext cx="2125702" cy="2114974"/>
            </a:xfrm>
            <a:custGeom>
              <a:gdLst>
                <a:gd fmla="*/ 469933471 w 3965" name="T0"/>
                <a:gd fmla="*/ 267571299 h 3943" name="T1"/>
                <a:gd fmla="*/ 364162507 w 3965" name="T2"/>
                <a:gd fmla="*/ 327414925 h 3943" name="T3"/>
                <a:gd fmla="*/ 289145331 w 3965" name="T4"/>
                <a:gd fmla="*/ 421784175 h 3943" name="T5"/>
                <a:gd fmla="*/ 255229528 w 3965" name="T6"/>
                <a:gd fmla="*/ 540896957 h 3943" name="T7"/>
                <a:gd fmla="*/ 270175920 w 3965" name="T8"/>
                <a:gd fmla="*/ 666914113 h 3943" name="T9"/>
                <a:gd fmla="*/ 329959345 w 3965" name="T10"/>
                <a:gd fmla="*/ 772792082 h 3943" name="T11"/>
                <a:gd fmla="*/ 424520649 w 3965" name="T12"/>
                <a:gd fmla="*/ 847884655 h 3943" name="T13"/>
                <a:gd fmla="*/ 543512783 w 3965" name="T14"/>
                <a:gd fmla="*/ 881834199 h 3943" name="T15"/>
                <a:gd fmla="*/ 669115770 w 3965" name="T16"/>
                <a:gd fmla="*/ 866873292 h 3943" name="T17"/>
                <a:gd fmla="*/ 775174092 w 3965" name="T18"/>
                <a:gd fmla="*/ 806741626 h 3943" name="T19"/>
                <a:gd fmla="*/ 850191269 w 3965" name="T20"/>
                <a:gd fmla="*/ 712372376 h 3943" name="T21"/>
                <a:gd fmla="*/ 884106536 w 3965" name="T22"/>
                <a:gd fmla="*/ 592972627 h 3943" name="T23"/>
                <a:gd fmla="*/ 869160679 w 3965" name="T24"/>
                <a:gd fmla="*/ 467242974 h 3943" name="T25"/>
                <a:gd fmla="*/ 809089896 w 3965" name="T26"/>
                <a:gd fmla="*/ 361652508 h 3943" name="T27"/>
                <a:gd fmla="*/ 714815950 w 3965" name="T28"/>
                <a:gd fmla="*/ 286559935 h 3943" name="T29"/>
                <a:gd fmla="*/ 595535922 w 3965" name="T30"/>
                <a:gd fmla="*/ 252610392 h 3943" name="T31"/>
                <a:gd fmla="*/ 645547551 w 3965" name="T32"/>
                <a:gd fmla="*/ 4891313 h 3943" name="T33"/>
                <a:gd fmla="*/ 701019528 w 3965" name="T34"/>
                <a:gd fmla="*/ 145581873 h 3943" name="T35"/>
                <a:gd fmla="*/ 792419352 w 3965" name="T36"/>
                <a:gd fmla="*/ 185285776 h 3943" name="T37"/>
                <a:gd fmla="*/ 913136173 w 3965" name="T38"/>
                <a:gd fmla="*/ 115660059 h 3943" name="T39"/>
                <a:gd fmla="*/ 1008272730 w 3965" name="T40"/>
                <a:gd fmla="*/ 207152129 h 3943" name="T41"/>
                <a:gd fmla="*/ 941015840 w 3965" name="T42"/>
                <a:gd fmla="*/ 326264375 h 3943" name="T43"/>
                <a:gd fmla="*/ 976368972 w 3965" name="T44"/>
                <a:gd fmla="*/ 391862361 h 3943" name="T45"/>
                <a:gd fmla="*/ 1085588774 w 3965" name="T46"/>
                <a:gd fmla="*/ 416893398 h 3943" name="T47"/>
                <a:gd fmla="*/ 1138761882 w 3965" name="T48"/>
                <a:gd fmla="*/ 543486097 h 3943" name="T49"/>
                <a:gd fmla="*/ 1012583643 w 3965" name="T50"/>
                <a:gd fmla="*/ 607933533 h 3943" name="T51"/>
                <a:gd fmla="*/ 999649832 w 3965" name="T52"/>
                <a:gd fmla="*/ 681587516 h 3943" name="T53"/>
                <a:gd fmla="*/ 1038451801 w 3965" name="T54"/>
                <a:gd fmla="*/ 764160543 h 3943" name="T55"/>
                <a:gd fmla="*/ 1041613280 w 3965" name="T56"/>
                <a:gd fmla="*/ 890753242 h 3943" name="T57"/>
                <a:gd fmla="*/ 913136173 w 3965" name="T58"/>
                <a:gd fmla="*/ 900535332 h 3943" name="T59"/>
                <a:gd fmla="*/ 839843684 w 3965" name="T60"/>
                <a:gd fmla="*/ 924703322 h 3943" name="T61"/>
                <a:gd fmla="*/ 805065805 w 3965" name="T62"/>
                <a:gd fmla="*/ 1021661711 h 3943" name="T63"/>
                <a:gd fmla="*/ 740683572 w 3965" name="T64"/>
                <a:gd fmla="*/ 1115743457 h 3943" name="T65"/>
                <a:gd fmla="*/ 625428171 w 3965" name="T66"/>
                <a:gd fmla="*/ 1055324288 h 3943" name="T67"/>
                <a:gd fmla="*/ 549836277 w 3965" name="T68"/>
                <a:gd fmla="*/ 1016195391 h 3943" name="T69"/>
                <a:gd fmla="*/ 460161139 w 3965" name="T70"/>
                <a:gd fmla="*/ 1067983557 h 3943" name="T71"/>
                <a:gd fmla="*/ 350940801 w 3965" name="T72"/>
                <a:gd fmla="*/ 1099055921 h 3943" name="T73"/>
                <a:gd fmla="*/ 294894108 w 3965" name="T74"/>
                <a:gd fmla="*/ 999507855 h 3943" name="T75"/>
                <a:gd fmla="*/ 279372999 w 3965" name="T76"/>
                <a:gd fmla="*/ 910029918 h 3943" name="T77"/>
                <a:gd fmla="*/ 196883431 w 3965" name="T78"/>
                <a:gd fmla="*/ 870037975 h 3943" name="T79"/>
                <a:gd fmla="*/ 70130474 w 3965" name="T80"/>
                <a:gd fmla="*/ 849322709 h 3943" name="T81"/>
                <a:gd fmla="*/ 83926897 w 3965" name="T82"/>
                <a:gd fmla="*/ 723305553 h 3943" name="T83"/>
                <a:gd fmla="*/ 127327673 w 3965" name="T84"/>
                <a:gd fmla="*/ 629511847 h 3943" name="T85"/>
                <a:gd fmla="*/ 91974542 w 3965" name="T86"/>
                <a:gd fmla="*/ 560748640 h 3943" name="T87"/>
                <a:gd fmla="*/ 8335004 w 3965" name="T88"/>
                <a:gd fmla="*/ 463502211 h 3943" name="T89"/>
                <a:gd fmla="*/ 99734828 w 3965" name="T90"/>
                <a:gd fmla="*/ 376038408 h 3943" name="T91"/>
                <a:gd fmla="*/ 185099053 w 3965" name="T92"/>
                <a:gd fmla="*/ 344678005 h 3943" name="T93"/>
                <a:gd fmla="*/ 227924577 w 3965" name="T94"/>
                <a:gd fmla="*/ 283395252 h 3943" name="T95"/>
                <a:gd fmla="*/ 180787604 w 3965" name="T96"/>
                <a:gd fmla="*/ 152199279 h 3943" name="T97"/>
                <a:gd fmla="*/ 287133286 w 3965" name="T98"/>
                <a:gd fmla="*/ 74805069 h 3943" name="T99"/>
                <a:gd fmla="*/ 397215699 w 3965" name="T100"/>
                <a:gd fmla="*/ 159967236 h 3943" name="T101"/>
                <a:gd fmla="*/ 492064361 w 3965" name="T102"/>
                <a:gd fmla="*/ 131771516 h 3943" name="T103"/>
                <a:gd fmla="*/ 566794179 w 3965" name="T104"/>
                <a:gd fmla="*/ 0 h 3943"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3965" name="T159"/>
                <a:gd fmla="*/ 0 h 3943" name="T160"/>
                <a:gd fmla="*/ 3965 w 3965" name="T161"/>
                <a:gd fmla="*/ 3943 h 3943"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3943" w="3964">
                  <a:moveTo>
                    <a:pt x="1982" y="874"/>
                  </a:moveTo>
                  <a:lnTo>
                    <a:pt x="1891" y="878"/>
                  </a:lnTo>
                  <a:lnTo>
                    <a:pt x="1804" y="889"/>
                  </a:lnTo>
                  <a:lnTo>
                    <a:pt x="1718" y="906"/>
                  </a:lnTo>
                  <a:lnTo>
                    <a:pt x="1635" y="930"/>
                  </a:lnTo>
                  <a:lnTo>
                    <a:pt x="1554" y="960"/>
                  </a:lnTo>
                  <a:lnTo>
                    <a:pt x="1477" y="996"/>
                  </a:lnTo>
                  <a:lnTo>
                    <a:pt x="1403" y="1039"/>
                  </a:lnTo>
                  <a:lnTo>
                    <a:pt x="1333" y="1086"/>
                  </a:lnTo>
                  <a:lnTo>
                    <a:pt x="1267" y="1138"/>
                  </a:lnTo>
                  <a:lnTo>
                    <a:pt x="1205" y="1196"/>
                  </a:lnTo>
                  <a:lnTo>
                    <a:pt x="1148" y="1257"/>
                  </a:lnTo>
                  <a:lnTo>
                    <a:pt x="1095" y="1324"/>
                  </a:lnTo>
                  <a:lnTo>
                    <a:pt x="1048" y="1392"/>
                  </a:lnTo>
                  <a:lnTo>
                    <a:pt x="1006" y="1466"/>
                  </a:lnTo>
                  <a:lnTo>
                    <a:pt x="970" y="1543"/>
                  </a:lnTo>
                  <a:lnTo>
                    <a:pt x="940" y="1624"/>
                  </a:lnTo>
                  <a:lnTo>
                    <a:pt x="915" y="1708"/>
                  </a:lnTo>
                  <a:lnTo>
                    <a:pt x="898" y="1793"/>
                  </a:lnTo>
                  <a:lnTo>
                    <a:pt x="888" y="1880"/>
                  </a:lnTo>
                  <a:lnTo>
                    <a:pt x="884" y="1971"/>
                  </a:lnTo>
                  <a:lnTo>
                    <a:pt x="888" y="2061"/>
                  </a:lnTo>
                  <a:lnTo>
                    <a:pt x="898" y="2148"/>
                  </a:lnTo>
                  <a:lnTo>
                    <a:pt x="915" y="2234"/>
                  </a:lnTo>
                  <a:lnTo>
                    <a:pt x="940" y="2318"/>
                  </a:lnTo>
                  <a:lnTo>
                    <a:pt x="970" y="2398"/>
                  </a:lnTo>
                  <a:lnTo>
                    <a:pt x="1006" y="2476"/>
                  </a:lnTo>
                  <a:lnTo>
                    <a:pt x="1048" y="2549"/>
                  </a:lnTo>
                  <a:lnTo>
                    <a:pt x="1095" y="2619"/>
                  </a:lnTo>
                  <a:lnTo>
                    <a:pt x="1148" y="2686"/>
                  </a:lnTo>
                  <a:lnTo>
                    <a:pt x="1205" y="2747"/>
                  </a:lnTo>
                  <a:lnTo>
                    <a:pt x="1267" y="2804"/>
                  </a:lnTo>
                  <a:lnTo>
                    <a:pt x="1333" y="2857"/>
                  </a:lnTo>
                  <a:lnTo>
                    <a:pt x="1403" y="2904"/>
                  </a:lnTo>
                  <a:lnTo>
                    <a:pt x="1477" y="2947"/>
                  </a:lnTo>
                  <a:lnTo>
                    <a:pt x="1554" y="2983"/>
                  </a:lnTo>
                  <a:lnTo>
                    <a:pt x="1635" y="3013"/>
                  </a:lnTo>
                  <a:lnTo>
                    <a:pt x="1718" y="3037"/>
                  </a:lnTo>
                  <a:lnTo>
                    <a:pt x="1804" y="3054"/>
                  </a:lnTo>
                  <a:lnTo>
                    <a:pt x="1891" y="3065"/>
                  </a:lnTo>
                  <a:lnTo>
                    <a:pt x="1982" y="3069"/>
                  </a:lnTo>
                  <a:lnTo>
                    <a:pt x="2072" y="3065"/>
                  </a:lnTo>
                  <a:lnTo>
                    <a:pt x="2159" y="3054"/>
                  </a:lnTo>
                  <a:lnTo>
                    <a:pt x="2245" y="3037"/>
                  </a:lnTo>
                  <a:lnTo>
                    <a:pt x="2328" y="3013"/>
                  </a:lnTo>
                  <a:lnTo>
                    <a:pt x="2409" y="2983"/>
                  </a:lnTo>
                  <a:lnTo>
                    <a:pt x="2487" y="2947"/>
                  </a:lnTo>
                  <a:lnTo>
                    <a:pt x="2560" y="2904"/>
                  </a:lnTo>
                  <a:lnTo>
                    <a:pt x="2630" y="2857"/>
                  </a:lnTo>
                  <a:lnTo>
                    <a:pt x="2697" y="2804"/>
                  </a:lnTo>
                  <a:lnTo>
                    <a:pt x="2758" y="2747"/>
                  </a:lnTo>
                  <a:lnTo>
                    <a:pt x="2815" y="2686"/>
                  </a:lnTo>
                  <a:lnTo>
                    <a:pt x="2868" y="2619"/>
                  </a:lnTo>
                  <a:lnTo>
                    <a:pt x="2915" y="2549"/>
                  </a:lnTo>
                  <a:lnTo>
                    <a:pt x="2958" y="2476"/>
                  </a:lnTo>
                  <a:lnTo>
                    <a:pt x="2994" y="2398"/>
                  </a:lnTo>
                  <a:lnTo>
                    <a:pt x="3024" y="2318"/>
                  </a:lnTo>
                  <a:lnTo>
                    <a:pt x="3048" y="2234"/>
                  </a:lnTo>
                  <a:lnTo>
                    <a:pt x="3065" y="2148"/>
                  </a:lnTo>
                  <a:lnTo>
                    <a:pt x="3076" y="2061"/>
                  </a:lnTo>
                  <a:lnTo>
                    <a:pt x="3079" y="1971"/>
                  </a:lnTo>
                  <a:lnTo>
                    <a:pt x="3076" y="1880"/>
                  </a:lnTo>
                  <a:lnTo>
                    <a:pt x="3065" y="1793"/>
                  </a:lnTo>
                  <a:lnTo>
                    <a:pt x="3048" y="1708"/>
                  </a:lnTo>
                  <a:lnTo>
                    <a:pt x="3024" y="1624"/>
                  </a:lnTo>
                  <a:lnTo>
                    <a:pt x="2994" y="1543"/>
                  </a:lnTo>
                  <a:lnTo>
                    <a:pt x="2958" y="1466"/>
                  </a:lnTo>
                  <a:lnTo>
                    <a:pt x="2915" y="1392"/>
                  </a:lnTo>
                  <a:lnTo>
                    <a:pt x="2868" y="1324"/>
                  </a:lnTo>
                  <a:lnTo>
                    <a:pt x="2815" y="1257"/>
                  </a:lnTo>
                  <a:lnTo>
                    <a:pt x="2758" y="1196"/>
                  </a:lnTo>
                  <a:lnTo>
                    <a:pt x="2697" y="1138"/>
                  </a:lnTo>
                  <a:lnTo>
                    <a:pt x="2630" y="1086"/>
                  </a:lnTo>
                  <a:lnTo>
                    <a:pt x="2560" y="1039"/>
                  </a:lnTo>
                  <a:lnTo>
                    <a:pt x="2487" y="996"/>
                  </a:lnTo>
                  <a:lnTo>
                    <a:pt x="2409" y="960"/>
                  </a:lnTo>
                  <a:lnTo>
                    <a:pt x="2328" y="930"/>
                  </a:lnTo>
                  <a:lnTo>
                    <a:pt x="2245" y="906"/>
                  </a:lnTo>
                  <a:lnTo>
                    <a:pt x="2159" y="889"/>
                  </a:lnTo>
                  <a:lnTo>
                    <a:pt x="2072" y="878"/>
                  </a:lnTo>
                  <a:lnTo>
                    <a:pt x="1982" y="874"/>
                  </a:lnTo>
                  <a:close/>
                  <a:moveTo>
                    <a:pt x="1972" y="0"/>
                  </a:moveTo>
                  <a:lnTo>
                    <a:pt x="2064" y="1"/>
                  </a:lnTo>
                  <a:lnTo>
                    <a:pt x="2156" y="6"/>
                  </a:lnTo>
                  <a:lnTo>
                    <a:pt x="2246" y="17"/>
                  </a:lnTo>
                  <a:lnTo>
                    <a:pt x="2337" y="33"/>
                  </a:lnTo>
                  <a:lnTo>
                    <a:pt x="2357" y="184"/>
                  </a:lnTo>
                  <a:lnTo>
                    <a:pt x="2369" y="336"/>
                  </a:lnTo>
                  <a:lnTo>
                    <a:pt x="2373" y="488"/>
                  </a:lnTo>
                  <a:lnTo>
                    <a:pt x="2439" y="506"/>
                  </a:lnTo>
                  <a:lnTo>
                    <a:pt x="2506" y="528"/>
                  </a:lnTo>
                  <a:lnTo>
                    <a:pt x="2570" y="553"/>
                  </a:lnTo>
                  <a:lnTo>
                    <a:pt x="2618" y="572"/>
                  </a:lnTo>
                  <a:lnTo>
                    <a:pt x="2665" y="595"/>
                  </a:lnTo>
                  <a:lnTo>
                    <a:pt x="2757" y="644"/>
                  </a:lnTo>
                  <a:lnTo>
                    <a:pt x="2838" y="566"/>
                  </a:lnTo>
                  <a:lnTo>
                    <a:pt x="2924" y="492"/>
                  </a:lnTo>
                  <a:lnTo>
                    <a:pt x="3012" y="419"/>
                  </a:lnTo>
                  <a:lnTo>
                    <a:pt x="3104" y="348"/>
                  </a:lnTo>
                  <a:lnTo>
                    <a:pt x="3177" y="402"/>
                  </a:lnTo>
                  <a:lnTo>
                    <a:pt x="3250" y="460"/>
                  </a:lnTo>
                  <a:lnTo>
                    <a:pt x="3319" y="521"/>
                  </a:lnTo>
                  <a:lnTo>
                    <a:pt x="3386" y="583"/>
                  </a:lnTo>
                  <a:lnTo>
                    <a:pt x="3449" y="650"/>
                  </a:lnTo>
                  <a:lnTo>
                    <a:pt x="3508" y="720"/>
                  </a:lnTo>
                  <a:lnTo>
                    <a:pt x="3447" y="816"/>
                  </a:lnTo>
                  <a:lnTo>
                    <a:pt x="3383" y="911"/>
                  </a:lnTo>
                  <a:lnTo>
                    <a:pt x="3314" y="1004"/>
                  </a:lnTo>
                  <a:lnTo>
                    <a:pt x="3244" y="1092"/>
                  </a:lnTo>
                  <a:lnTo>
                    <a:pt x="3274" y="1134"/>
                  </a:lnTo>
                  <a:lnTo>
                    <a:pt x="3300" y="1178"/>
                  </a:lnTo>
                  <a:lnTo>
                    <a:pt x="3327" y="1223"/>
                  </a:lnTo>
                  <a:lnTo>
                    <a:pt x="3352" y="1268"/>
                  </a:lnTo>
                  <a:lnTo>
                    <a:pt x="3374" y="1315"/>
                  </a:lnTo>
                  <a:lnTo>
                    <a:pt x="3397" y="1362"/>
                  </a:lnTo>
                  <a:lnTo>
                    <a:pt x="3418" y="1409"/>
                  </a:lnTo>
                  <a:lnTo>
                    <a:pt x="3436" y="1458"/>
                  </a:lnTo>
                  <a:lnTo>
                    <a:pt x="3548" y="1450"/>
                  </a:lnTo>
                  <a:lnTo>
                    <a:pt x="3663" y="1448"/>
                  </a:lnTo>
                  <a:lnTo>
                    <a:pt x="3777" y="1449"/>
                  </a:lnTo>
                  <a:lnTo>
                    <a:pt x="3892" y="1454"/>
                  </a:lnTo>
                  <a:lnTo>
                    <a:pt x="3919" y="1562"/>
                  </a:lnTo>
                  <a:lnTo>
                    <a:pt x="3938" y="1669"/>
                  </a:lnTo>
                  <a:lnTo>
                    <a:pt x="3953" y="1779"/>
                  </a:lnTo>
                  <a:lnTo>
                    <a:pt x="3962" y="1889"/>
                  </a:lnTo>
                  <a:lnTo>
                    <a:pt x="3965" y="1999"/>
                  </a:lnTo>
                  <a:lnTo>
                    <a:pt x="3855" y="2034"/>
                  </a:lnTo>
                  <a:lnTo>
                    <a:pt x="3744" y="2065"/>
                  </a:lnTo>
                  <a:lnTo>
                    <a:pt x="3633" y="2092"/>
                  </a:lnTo>
                  <a:lnTo>
                    <a:pt x="3523" y="2113"/>
                  </a:lnTo>
                  <a:lnTo>
                    <a:pt x="3518" y="2165"/>
                  </a:lnTo>
                  <a:lnTo>
                    <a:pt x="3511" y="2216"/>
                  </a:lnTo>
                  <a:lnTo>
                    <a:pt x="3501" y="2268"/>
                  </a:lnTo>
                  <a:lnTo>
                    <a:pt x="3492" y="2319"/>
                  </a:lnTo>
                  <a:lnTo>
                    <a:pt x="3478" y="2369"/>
                  </a:lnTo>
                  <a:lnTo>
                    <a:pt x="3466" y="2419"/>
                  </a:lnTo>
                  <a:lnTo>
                    <a:pt x="3451" y="2470"/>
                  </a:lnTo>
                  <a:lnTo>
                    <a:pt x="3433" y="2518"/>
                  </a:lnTo>
                  <a:lnTo>
                    <a:pt x="3524" y="2584"/>
                  </a:lnTo>
                  <a:lnTo>
                    <a:pt x="3613" y="2656"/>
                  </a:lnTo>
                  <a:lnTo>
                    <a:pt x="3701" y="2731"/>
                  </a:lnTo>
                  <a:lnTo>
                    <a:pt x="3786" y="2808"/>
                  </a:lnTo>
                  <a:lnTo>
                    <a:pt x="3736" y="2907"/>
                  </a:lnTo>
                  <a:lnTo>
                    <a:pt x="3683" y="3002"/>
                  </a:lnTo>
                  <a:lnTo>
                    <a:pt x="3624" y="3096"/>
                  </a:lnTo>
                  <a:lnTo>
                    <a:pt x="3560" y="3186"/>
                  </a:lnTo>
                  <a:lnTo>
                    <a:pt x="3491" y="3273"/>
                  </a:lnTo>
                  <a:lnTo>
                    <a:pt x="3385" y="3229"/>
                  </a:lnTo>
                  <a:lnTo>
                    <a:pt x="3280" y="3181"/>
                  </a:lnTo>
                  <a:lnTo>
                    <a:pt x="3177" y="3130"/>
                  </a:lnTo>
                  <a:lnTo>
                    <a:pt x="3078" y="3076"/>
                  </a:lnTo>
                  <a:lnTo>
                    <a:pt x="3042" y="3112"/>
                  </a:lnTo>
                  <a:lnTo>
                    <a:pt x="3002" y="3147"/>
                  </a:lnTo>
                  <a:lnTo>
                    <a:pt x="2962" y="3180"/>
                  </a:lnTo>
                  <a:lnTo>
                    <a:pt x="2922" y="3214"/>
                  </a:lnTo>
                  <a:lnTo>
                    <a:pt x="2838" y="3274"/>
                  </a:lnTo>
                  <a:lnTo>
                    <a:pt x="2794" y="3302"/>
                  </a:lnTo>
                  <a:lnTo>
                    <a:pt x="2750" y="3327"/>
                  </a:lnTo>
                  <a:lnTo>
                    <a:pt x="2776" y="3438"/>
                  </a:lnTo>
                  <a:lnTo>
                    <a:pt x="2801" y="3551"/>
                  </a:lnTo>
                  <a:lnTo>
                    <a:pt x="2819" y="3663"/>
                  </a:lnTo>
                  <a:lnTo>
                    <a:pt x="2833" y="3776"/>
                  </a:lnTo>
                  <a:lnTo>
                    <a:pt x="2750" y="3815"/>
                  </a:lnTo>
                  <a:lnTo>
                    <a:pt x="2664" y="3849"/>
                  </a:lnTo>
                  <a:lnTo>
                    <a:pt x="2577" y="3878"/>
                  </a:lnTo>
                  <a:lnTo>
                    <a:pt x="2489" y="3903"/>
                  </a:lnTo>
                  <a:lnTo>
                    <a:pt x="2400" y="3925"/>
                  </a:lnTo>
                  <a:lnTo>
                    <a:pt x="2310" y="3943"/>
                  </a:lnTo>
                  <a:lnTo>
                    <a:pt x="2239" y="3807"/>
                  </a:lnTo>
                  <a:lnTo>
                    <a:pt x="2176" y="3668"/>
                  </a:lnTo>
                  <a:lnTo>
                    <a:pt x="2119" y="3529"/>
                  </a:lnTo>
                  <a:lnTo>
                    <a:pt x="2069" y="3531"/>
                  </a:lnTo>
                  <a:lnTo>
                    <a:pt x="2017" y="3534"/>
                  </a:lnTo>
                  <a:lnTo>
                    <a:pt x="1965" y="3535"/>
                  </a:lnTo>
                  <a:lnTo>
                    <a:pt x="1913" y="3532"/>
                  </a:lnTo>
                  <a:lnTo>
                    <a:pt x="1843" y="3529"/>
                  </a:lnTo>
                  <a:lnTo>
                    <a:pt x="1774" y="3520"/>
                  </a:lnTo>
                  <a:lnTo>
                    <a:pt x="1706" y="3509"/>
                  </a:lnTo>
                  <a:lnTo>
                    <a:pt x="1656" y="3612"/>
                  </a:lnTo>
                  <a:lnTo>
                    <a:pt x="1601" y="3712"/>
                  </a:lnTo>
                  <a:lnTo>
                    <a:pt x="1543" y="3810"/>
                  </a:lnTo>
                  <a:lnTo>
                    <a:pt x="1482" y="3907"/>
                  </a:lnTo>
                  <a:lnTo>
                    <a:pt x="1394" y="3883"/>
                  </a:lnTo>
                  <a:lnTo>
                    <a:pt x="1307" y="3854"/>
                  </a:lnTo>
                  <a:lnTo>
                    <a:pt x="1221" y="3820"/>
                  </a:lnTo>
                  <a:lnTo>
                    <a:pt x="1136" y="3782"/>
                  </a:lnTo>
                  <a:lnTo>
                    <a:pt x="1054" y="3741"/>
                  </a:lnTo>
                  <a:lnTo>
                    <a:pt x="973" y="3698"/>
                  </a:lnTo>
                  <a:lnTo>
                    <a:pt x="999" y="3584"/>
                  </a:lnTo>
                  <a:lnTo>
                    <a:pt x="1026" y="3474"/>
                  </a:lnTo>
                  <a:lnTo>
                    <a:pt x="1059" y="3366"/>
                  </a:lnTo>
                  <a:lnTo>
                    <a:pt x="1095" y="3258"/>
                  </a:lnTo>
                  <a:lnTo>
                    <a:pt x="1053" y="3227"/>
                  </a:lnTo>
                  <a:lnTo>
                    <a:pt x="1012" y="3195"/>
                  </a:lnTo>
                  <a:lnTo>
                    <a:pt x="972" y="3163"/>
                  </a:lnTo>
                  <a:lnTo>
                    <a:pt x="934" y="3128"/>
                  </a:lnTo>
                  <a:lnTo>
                    <a:pt x="883" y="3081"/>
                  </a:lnTo>
                  <a:lnTo>
                    <a:pt x="834" y="3031"/>
                  </a:lnTo>
                  <a:lnTo>
                    <a:pt x="790" y="2978"/>
                  </a:lnTo>
                  <a:lnTo>
                    <a:pt x="685" y="3024"/>
                  </a:lnTo>
                  <a:lnTo>
                    <a:pt x="580" y="3065"/>
                  </a:lnTo>
                  <a:lnTo>
                    <a:pt x="472" y="3104"/>
                  </a:lnTo>
                  <a:lnTo>
                    <a:pt x="362" y="3138"/>
                  </a:lnTo>
                  <a:lnTo>
                    <a:pt x="301" y="3047"/>
                  </a:lnTo>
                  <a:lnTo>
                    <a:pt x="244" y="2952"/>
                  </a:lnTo>
                  <a:lnTo>
                    <a:pt x="193" y="2854"/>
                  </a:lnTo>
                  <a:lnTo>
                    <a:pt x="149" y="2753"/>
                  </a:lnTo>
                  <a:lnTo>
                    <a:pt x="109" y="2651"/>
                  </a:lnTo>
                  <a:lnTo>
                    <a:pt x="200" y="2581"/>
                  </a:lnTo>
                  <a:lnTo>
                    <a:pt x="292" y="2514"/>
                  </a:lnTo>
                  <a:lnTo>
                    <a:pt x="386" y="2452"/>
                  </a:lnTo>
                  <a:lnTo>
                    <a:pt x="483" y="2392"/>
                  </a:lnTo>
                  <a:lnTo>
                    <a:pt x="459" y="2291"/>
                  </a:lnTo>
                  <a:lnTo>
                    <a:pt x="449" y="2240"/>
                  </a:lnTo>
                  <a:lnTo>
                    <a:pt x="443" y="2188"/>
                  </a:lnTo>
                  <a:lnTo>
                    <a:pt x="436" y="2138"/>
                  </a:lnTo>
                  <a:lnTo>
                    <a:pt x="432" y="2086"/>
                  </a:lnTo>
                  <a:lnTo>
                    <a:pt x="430" y="2034"/>
                  </a:lnTo>
                  <a:lnTo>
                    <a:pt x="429" y="1982"/>
                  </a:lnTo>
                  <a:lnTo>
                    <a:pt x="320" y="1949"/>
                  </a:lnTo>
                  <a:lnTo>
                    <a:pt x="213" y="1913"/>
                  </a:lnTo>
                  <a:lnTo>
                    <a:pt x="106" y="1873"/>
                  </a:lnTo>
                  <a:lnTo>
                    <a:pt x="0" y="1828"/>
                  </a:lnTo>
                  <a:lnTo>
                    <a:pt x="11" y="1720"/>
                  </a:lnTo>
                  <a:lnTo>
                    <a:pt x="29" y="1611"/>
                  </a:lnTo>
                  <a:lnTo>
                    <a:pt x="52" y="1504"/>
                  </a:lnTo>
                  <a:lnTo>
                    <a:pt x="82" y="1397"/>
                  </a:lnTo>
                  <a:lnTo>
                    <a:pt x="118" y="1293"/>
                  </a:lnTo>
                  <a:lnTo>
                    <a:pt x="233" y="1298"/>
                  </a:lnTo>
                  <a:lnTo>
                    <a:pt x="347" y="1307"/>
                  </a:lnTo>
                  <a:lnTo>
                    <a:pt x="459" y="1319"/>
                  </a:lnTo>
                  <a:lnTo>
                    <a:pt x="571" y="1336"/>
                  </a:lnTo>
                  <a:lnTo>
                    <a:pt x="594" y="1290"/>
                  </a:lnTo>
                  <a:lnTo>
                    <a:pt x="618" y="1243"/>
                  </a:lnTo>
                  <a:lnTo>
                    <a:pt x="644" y="1198"/>
                  </a:lnTo>
                  <a:lnTo>
                    <a:pt x="671" y="1153"/>
                  </a:lnTo>
                  <a:lnTo>
                    <a:pt x="699" y="1110"/>
                  </a:lnTo>
                  <a:lnTo>
                    <a:pt x="729" y="1068"/>
                  </a:lnTo>
                  <a:lnTo>
                    <a:pt x="762" y="1027"/>
                  </a:lnTo>
                  <a:lnTo>
                    <a:pt x="793" y="985"/>
                  </a:lnTo>
                  <a:lnTo>
                    <a:pt x="731" y="891"/>
                  </a:lnTo>
                  <a:lnTo>
                    <a:pt x="671" y="795"/>
                  </a:lnTo>
                  <a:lnTo>
                    <a:pt x="616" y="696"/>
                  </a:lnTo>
                  <a:lnTo>
                    <a:pt x="563" y="593"/>
                  </a:lnTo>
                  <a:lnTo>
                    <a:pt x="629" y="529"/>
                  </a:lnTo>
                  <a:lnTo>
                    <a:pt x="698" y="469"/>
                  </a:lnTo>
                  <a:lnTo>
                    <a:pt x="769" y="411"/>
                  </a:lnTo>
                  <a:lnTo>
                    <a:pt x="843" y="356"/>
                  </a:lnTo>
                  <a:lnTo>
                    <a:pt x="920" y="306"/>
                  </a:lnTo>
                  <a:lnTo>
                    <a:pt x="999" y="260"/>
                  </a:lnTo>
                  <a:lnTo>
                    <a:pt x="1083" y="336"/>
                  </a:lnTo>
                  <a:lnTo>
                    <a:pt x="1164" y="415"/>
                  </a:lnTo>
                  <a:lnTo>
                    <a:pt x="1243" y="498"/>
                  </a:lnTo>
                  <a:lnTo>
                    <a:pt x="1319" y="583"/>
                  </a:lnTo>
                  <a:lnTo>
                    <a:pt x="1382" y="556"/>
                  </a:lnTo>
                  <a:lnTo>
                    <a:pt x="1446" y="530"/>
                  </a:lnTo>
                  <a:lnTo>
                    <a:pt x="1512" y="507"/>
                  </a:lnTo>
                  <a:lnTo>
                    <a:pt x="1578" y="488"/>
                  </a:lnTo>
                  <a:lnTo>
                    <a:pt x="1645" y="472"/>
                  </a:lnTo>
                  <a:lnTo>
                    <a:pt x="1712" y="458"/>
                  </a:lnTo>
                  <a:lnTo>
                    <a:pt x="1731" y="309"/>
                  </a:lnTo>
                  <a:lnTo>
                    <a:pt x="1756" y="159"/>
                  </a:lnTo>
                  <a:lnTo>
                    <a:pt x="1789" y="9"/>
                  </a:lnTo>
                  <a:lnTo>
                    <a:pt x="1880" y="2"/>
                  </a:lnTo>
                  <a:lnTo>
                    <a:pt x="1972" y="0"/>
                  </a:lnTo>
                  <a:close/>
                </a:path>
              </a:pathLst>
            </a:custGeom>
            <a:solidFill>
              <a:srgbClr val="262626"/>
            </a:solidFill>
            <a:ln>
              <a:noFill/>
            </a:ln>
            <a:extLst>
              <a:ext uri="{91240B29-F687-4F45-9708-019B960494DF}">
                <a14:hiddenLine cmpd="sng" w="0">
                  <a:solidFill>
                    <a:srgbClr val="000000"/>
                  </a:solidFill>
                  <a:bevel/>
                  <a:headEnd/>
                  <a:tailEnd/>
                </a14:hiddenLine>
              </a:ext>
            </a:extLst>
          </p:spPr>
          <p:txBody>
            <a:bodyPr/>
            <a:lstStyle/>
            <a:p>
              <a:endParaRPr altLang="en-US" lang="zh-CN"/>
            </a:p>
          </p:txBody>
        </p:sp>
        <p:sp>
          <p:nvSpPr>
            <p:cNvPr id="20488" name="Freeform 6"/>
            <p:cNvSpPr>
              <a:spLocks noChangeArrowheads="1" noEditPoints="1"/>
            </p:cNvSpPr>
            <p:nvPr/>
          </p:nvSpPr>
          <p:spPr bwMode="auto">
            <a:xfrm>
              <a:off x="1773284" y="2430524"/>
              <a:ext cx="1836716" cy="1827446"/>
            </a:xfrm>
            <a:custGeom>
              <a:gdLst>
                <a:gd fmla="*/ 350845182 w 3965" name="T0"/>
                <a:gd fmla="*/ 199764458 h 3943" name="T1"/>
                <a:gd fmla="*/ 271877975 w 3965" name="T2"/>
                <a:gd fmla="*/ 244443033 h 3943" name="T3"/>
                <a:gd fmla="*/ 215871802 w 3965" name="T4"/>
                <a:gd fmla="*/ 314897727 h 3943" name="T5"/>
                <a:gd fmla="*/ 190550599 w 3965" name="T6"/>
                <a:gd fmla="*/ 403825244 h 3943" name="T7"/>
                <a:gd fmla="*/ 201708939 w 3965" name="T8"/>
                <a:gd fmla="*/ 497907893 h 3943" name="T9"/>
                <a:gd fmla="*/ 246342759 w 3965" name="T10"/>
                <a:gd fmla="*/ 576954318 h 3943" name="T11"/>
                <a:gd fmla="*/ 316940748 w 3965" name="T12"/>
                <a:gd fmla="*/ 633017469 h 3943" name="T13"/>
                <a:gd fmla="*/ 405778509 w 3965" name="T14"/>
                <a:gd fmla="*/ 658363955 h 3943" name="T15"/>
                <a:gd fmla="*/ 499552010 w 3965" name="T16"/>
                <a:gd fmla="*/ 647194427 h 3943" name="T17"/>
                <a:gd fmla="*/ 578733230 w 3965" name="T18"/>
                <a:gd fmla="*/ 602300804 h 3943" name="T19"/>
                <a:gd fmla="*/ 634739866 w 3965" name="T20"/>
                <a:gd fmla="*/ 531846573 h 3943" name="T21"/>
                <a:gd fmla="*/ 660061069 w 3965" name="T22"/>
                <a:gd fmla="*/ 442704007 h 3943" name="T23"/>
                <a:gd fmla="*/ 648902267 w 3965" name="T24"/>
                <a:gd fmla="*/ 348836407 h 3943" name="T25"/>
                <a:gd fmla="*/ 604054433 w 3965" name="T26"/>
                <a:gd fmla="*/ 270004567 h 3943" name="T27"/>
                <a:gd fmla="*/ 533670920 w 3965" name="T28"/>
                <a:gd fmla="*/ 213941416 h 3943" name="T29"/>
                <a:gd fmla="*/ 444618220 w 3965" name="T30"/>
                <a:gd fmla="*/ 188594930 h 3943" name="T31"/>
                <a:gd fmla="*/ 481956131 w 3965" name="T32"/>
                <a:gd fmla="*/ 3651648 h 3943" name="T33"/>
                <a:gd fmla="*/ 523370950 w 3965" name="T34"/>
                <a:gd fmla="*/ 108689239 h 3943" name="T35"/>
                <a:gd fmla="*/ 591608308 w 3965" name="T36"/>
                <a:gd fmla="*/ 138331591 h 3943" name="T37"/>
                <a:gd fmla="*/ 681733855 w 3965" name="T38"/>
                <a:gd fmla="*/ 86349720 h 3943" name="T39"/>
                <a:gd fmla="*/ 752761260 w 3965" name="T40"/>
                <a:gd fmla="*/ 154656250 h 3943" name="T41"/>
                <a:gd fmla="*/ 702548271 w 3965" name="T42"/>
                <a:gd fmla="*/ 243583767 h 3943" name="T43"/>
                <a:gd fmla="*/ 728942320 w 3965" name="T44"/>
                <a:gd fmla="*/ 292558671 h 3943" name="T45"/>
                <a:gd fmla="*/ 810484172 w 3965" name="T46"/>
                <a:gd fmla="*/ 311246079 h 3943" name="T47"/>
                <a:gd fmla="*/ 850182252 w 3965" name="T48"/>
                <a:gd fmla="*/ 405758361 h 3943" name="T49"/>
                <a:gd fmla="*/ 755979798 w 3965" name="T50"/>
                <a:gd fmla="*/ 453873535 h 3943" name="T51"/>
                <a:gd fmla="*/ 746323721 w 3965" name="T52"/>
                <a:gd fmla="*/ 508862836 h 3943" name="T53"/>
                <a:gd fmla="*/ 775292415 w 3965" name="T54"/>
                <a:gd fmla="*/ 570510288 h 3943" name="T55"/>
                <a:gd fmla="*/ 777653047 w 3965" name="T56"/>
                <a:gd fmla="*/ 665022569 h 3943" name="T57"/>
                <a:gd fmla="*/ 681733855 w 3965" name="T58"/>
                <a:gd fmla="*/ 672325865 h 3943" name="T59"/>
                <a:gd fmla="*/ 627015004 w 3965" name="T60"/>
                <a:gd fmla="*/ 690369055 h 3943" name="T61"/>
                <a:gd fmla="*/ 601050372 w 3965" name="T62"/>
                <a:gd fmla="*/ 762756866 h 3943" name="T63"/>
                <a:gd fmla="*/ 552983537 w 3965" name="T64"/>
                <a:gd fmla="*/ 832996975 h 3943" name="T65"/>
                <a:gd fmla="*/ 466934898 w 3965" name="T66"/>
                <a:gd fmla="*/ 787888767 h 3943" name="T67"/>
                <a:gd fmla="*/ 410499309 w 3965" name="T68"/>
                <a:gd fmla="*/ 758676048 h 3943" name="T69"/>
                <a:gd fmla="*/ 343549274 w 3965" name="T70"/>
                <a:gd fmla="*/ 797339763 h 3943" name="T71"/>
                <a:gd fmla="*/ 262007422 w 3965" name="T72"/>
                <a:gd fmla="*/ 820538548 h 3943" name="T73"/>
                <a:gd fmla="*/ 220163186 w 3965" name="T74"/>
                <a:gd fmla="*/ 746217158 h 3943" name="T75"/>
                <a:gd fmla="*/ 208575894 w 3965" name="T76"/>
                <a:gd fmla="*/ 679414576 h 3943" name="T77"/>
                <a:gd fmla="*/ 146990088 w 3965" name="T78"/>
                <a:gd fmla="*/ 649557176 h 3943" name="T79"/>
                <a:gd fmla="*/ 52358682 w 3965" name="T80"/>
                <a:gd fmla="*/ 634091319 h 3943" name="T81"/>
                <a:gd fmla="*/ 62658651 w 3965" name="T82"/>
                <a:gd fmla="*/ 540008671 h 3943" name="T83"/>
                <a:gd fmla="*/ 95060823 w 3965" name="T84"/>
                <a:gd fmla="*/ 469983610 h 3943" name="T85"/>
                <a:gd fmla="*/ 68666774 w 3965" name="T86"/>
                <a:gd fmla="*/ 418646420 h 3943" name="T87"/>
                <a:gd fmla="*/ 6223062 w 3965" name="T88"/>
                <a:gd fmla="*/ 346044025 h 3943" name="T89"/>
                <a:gd fmla="*/ 74460884 w 3965" name="T90"/>
                <a:gd fmla="*/ 280744462 h 3943" name="T91"/>
                <a:gd fmla="*/ 138192381 w 3965" name="T92"/>
                <a:gd fmla="*/ 257331092 h 3943" name="T93"/>
                <a:gd fmla="*/ 170165136 w 3965" name="T94"/>
                <a:gd fmla="*/ 211578667 h 3943" name="T95"/>
                <a:gd fmla="*/ 134973380 w 3965" name="T96"/>
                <a:gd fmla="*/ 113629322 h 3943" name="T97"/>
                <a:gd fmla="*/ 214369540 w 3965" name="T98"/>
                <a:gd fmla="*/ 55848103 h 3943" name="T99"/>
                <a:gd fmla="*/ 296555285 w 3965" name="T100"/>
                <a:gd fmla="*/ 119429135 h 3943" name="T101"/>
                <a:gd fmla="*/ 367368215 w 3965" name="T102"/>
                <a:gd fmla="*/ 98378514 h 3943" name="T103"/>
                <a:gd fmla="*/ 423159911 w 3965" name="T104"/>
                <a:gd fmla="*/ 0 h 3943"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3965" name="T159"/>
                <a:gd fmla="*/ 0 h 3943" name="T160"/>
                <a:gd fmla="*/ 3965 w 3965" name="T161"/>
                <a:gd fmla="*/ 3943 h 3943"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3943" w="3964">
                  <a:moveTo>
                    <a:pt x="1982" y="874"/>
                  </a:moveTo>
                  <a:lnTo>
                    <a:pt x="1891" y="878"/>
                  </a:lnTo>
                  <a:lnTo>
                    <a:pt x="1804" y="889"/>
                  </a:lnTo>
                  <a:lnTo>
                    <a:pt x="1718" y="906"/>
                  </a:lnTo>
                  <a:lnTo>
                    <a:pt x="1635" y="930"/>
                  </a:lnTo>
                  <a:lnTo>
                    <a:pt x="1554" y="960"/>
                  </a:lnTo>
                  <a:lnTo>
                    <a:pt x="1477" y="996"/>
                  </a:lnTo>
                  <a:lnTo>
                    <a:pt x="1403" y="1039"/>
                  </a:lnTo>
                  <a:lnTo>
                    <a:pt x="1333" y="1086"/>
                  </a:lnTo>
                  <a:lnTo>
                    <a:pt x="1267" y="1138"/>
                  </a:lnTo>
                  <a:lnTo>
                    <a:pt x="1205" y="1196"/>
                  </a:lnTo>
                  <a:lnTo>
                    <a:pt x="1148" y="1257"/>
                  </a:lnTo>
                  <a:lnTo>
                    <a:pt x="1095" y="1324"/>
                  </a:lnTo>
                  <a:lnTo>
                    <a:pt x="1048" y="1392"/>
                  </a:lnTo>
                  <a:lnTo>
                    <a:pt x="1006" y="1466"/>
                  </a:lnTo>
                  <a:lnTo>
                    <a:pt x="970" y="1543"/>
                  </a:lnTo>
                  <a:lnTo>
                    <a:pt x="940" y="1624"/>
                  </a:lnTo>
                  <a:lnTo>
                    <a:pt x="915" y="1708"/>
                  </a:lnTo>
                  <a:lnTo>
                    <a:pt x="898" y="1793"/>
                  </a:lnTo>
                  <a:lnTo>
                    <a:pt x="888" y="1880"/>
                  </a:lnTo>
                  <a:lnTo>
                    <a:pt x="884" y="1971"/>
                  </a:lnTo>
                  <a:lnTo>
                    <a:pt x="888" y="2061"/>
                  </a:lnTo>
                  <a:lnTo>
                    <a:pt x="898" y="2148"/>
                  </a:lnTo>
                  <a:lnTo>
                    <a:pt x="915" y="2234"/>
                  </a:lnTo>
                  <a:lnTo>
                    <a:pt x="940" y="2318"/>
                  </a:lnTo>
                  <a:lnTo>
                    <a:pt x="970" y="2398"/>
                  </a:lnTo>
                  <a:lnTo>
                    <a:pt x="1006" y="2476"/>
                  </a:lnTo>
                  <a:lnTo>
                    <a:pt x="1048" y="2549"/>
                  </a:lnTo>
                  <a:lnTo>
                    <a:pt x="1095" y="2619"/>
                  </a:lnTo>
                  <a:lnTo>
                    <a:pt x="1148" y="2686"/>
                  </a:lnTo>
                  <a:lnTo>
                    <a:pt x="1205" y="2747"/>
                  </a:lnTo>
                  <a:lnTo>
                    <a:pt x="1267" y="2804"/>
                  </a:lnTo>
                  <a:lnTo>
                    <a:pt x="1333" y="2857"/>
                  </a:lnTo>
                  <a:lnTo>
                    <a:pt x="1403" y="2904"/>
                  </a:lnTo>
                  <a:lnTo>
                    <a:pt x="1477" y="2947"/>
                  </a:lnTo>
                  <a:lnTo>
                    <a:pt x="1554" y="2983"/>
                  </a:lnTo>
                  <a:lnTo>
                    <a:pt x="1635" y="3013"/>
                  </a:lnTo>
                  <a:lnTo>
                    <a:pt x="1718" y="3037"/>
                  </a:lnTo>
                  <a:lnTo>
                    <a:pt x="1804" y="3054"/>
                  </a:lnTo>
                  <a:lnTo>
                    <a:pt x="1891" y="3065"/>
                  </a:lnTo>
                  <a:lnTo>
                    <a:pt x="1982" y="3069"/>
                  </a:lnTo>
                  <a:lnTo>
                    <a:pt x="2072" y="3065"/>
                  </a:lnTo>
                  <a:lnTo>
                    <a:pt x="2159" y="3054"/>
                  </a:lnTo>
                  <a:lnTo>
                    <a:pt x="2245" y="3037"/>
                  </a:lnTo>
                  <a:lnTo>
                    <a:pt x="2328" y="3013"/>
                  </a:lnTo>
                  <a:lnTo>
                    <a:pt x="2409" y="2983"/>
                  </a:lnTo>
                  <a:lnTo>
                    <a:pt x="2487" y="2947"/>
                  </a:lnTo>
                  <a:lnTo>
                    <a:pt x="2560" y="2904"/>
                  </a:lnTo>
                  <a:lnTo>
                    <a:pt x="2630" y="2857"/>
                  </a:lnTo>
                  <a:lnTo>
                    <a:pt x="2697" y="2804"/>
                  </a:lnTo>
                  <a:lnTo>
                    <a:pt x="2758" y="2747"/>
                  </a:lnTo>
                  <a:lnTo>
                    <a:pt x="2815" y="2686"/>
                  </a:lnTo>
                  <a:lnTo>
                    <a:pt x="2868" y="2619"/>
                  </a:lnTo>
                  <a:lnTo>
                    <a:pt x="2915" y="2549"/>
                  </a:lnTo>
                  <a:lnTo>
                    <a:pt x="2958" y="2476"/>
                  </a:lnTo>
                  <a:lnTo>
                    <a:pt x="2994" y="2398"/>
                  </a:lnTo>
                  <a:lnTo>
                    <a:pt x="3024" y="2318"/>
                  </a:lnTo>
                  <a:lnTo>
                    <a:pt x="3048" y="2234"/>
                  </a:lnTo>
                  <a:lnTo>
                    <a:pt x="3065" y="2148"/>
                  </a:lnTo>
                  <a:lnTo>
                    <a:pt x="3076" y="2061"/>
                  </a:lnTo>
                  <a:lnTo>
                    <a:pt x="3079" y="1971"/>
                  </a:lnTo>
                  <a:lnTo>
                    <a:pt x="3076" y="1880"/>
                  </a:lnTo>
                  <a:lnTo>
                    <a:pt x="3065" y="1793"/>
                  </a:lnTo>
                  <a:lnTo>
                    <a:pt x="3048" y="1708"/>
                  </a:lnTo>
                  <a:lnTo>
                    <a:pt x="3024" y="1624"/>
                  </a:lnTo>
                  <a:lnTo>
                    <a:pt x="2994" y="1543"/>
                  </a:lnTo>
                  <a:lnTo>
                    <a:pt x="2958" y="1466"/>
                  </a:lnTo>
                  <a:lnTo>
                    <a:pt x="2915" y="1392"/>
                  </a:lnTo>
                  <a:lnTo>
                    <a:pt x="2868" y="1324"/>
                  </a:lnTo>
                  <a:lnTo>
                    <a:pt x="2815" y="1257"/>
                  </a:lnTo>
                  <a:lnTo>
                    <a:pt x="2758" y="1196"/>
                  </a:lnTo>
                  <a:lnTo>
                    <a:pt x="2697" y="1138"/>
                  </a:lnTo>
                  <a:lnTo>
                    <a:pt x="2630" y="1086"/>
                  </a:lnTo>
                  <a:lnTo>
                    <a:pt x="2560" y="1039"/>
                  </a:lnTo>
                  <a:lnTo>
                    <a:pt x="2487" y="996"/>
                  </a:lnTo>
                  <a:lnTo>
                    <a:pt x="2409" y="960"/>
                  </a:lnTo>
                  <a:lnTo>
                    <a:pt x="2328" y="930"/>
                  </a:lnTo>
                  <a:lnTo>
                    <a:pt x="2245" y="906"/>
                  </a:lnTo>
                  <a:lnTo>
                    <a:pt x="2159" y="889"/>
                  </a:lnTo>
                  <a:lnTo>
                    <a:pt x="2072" y="878"/>
                  </a:lnTo>
                  <a:lnTo>
                    <a:pt x="1982" y="874"/>
                  </a:lnTo>
                  <a:close/>
                  <a:moveTo>
                    <a:pt x="1972" y="0"/>
                  </a:moveTo>
                  <a:lnTo>
                    <a:pt x="2064" y="1"/>
                  </a:lnTo>
                  <a:lnTo>
                    <a:pt x="2156" y="6"/>
                  </a:lnTo>
                  <a:lnTo>
                    <a:pt x="2246" y="17"/>
                  </a:lnTo>
                  <a:lnTo>
                    <a:pt x="2337" y="33"/>
                  </a:lnTo>
                  <a:lnTo>
                    <a:pt x="2357" y="184"/>
                  </a:lnTo>
                  <a:lnTo>
                    <a:pt x="2369" y="336"/>
                  </a:lnTo>
                  <a:lnTo>
                    <a:pt x="2373" y="488"/>
                  </a:lnTo>
                  <a:lnTo>
                    <a:pt x="2439" y="506"/>
                  </a:lnTo>
                  <a:lnTo>
                    <a:pt x="2506" y="528"/>
                  </a:lnTo>
                  <a:lnTo>
                    <a:pt x="2570" y="553"/>
                  </a:lnTo>
                  <a:lnTo>
                    <a:pt x="2618" y="572"/>
                  </a:lnTo>
                  <a:lnTo>
                    <a:pt x="2665" y="595"/>
                  </a:lnTo>
                  <a:lnTo>
                    <a:pt x="2757" y="644"/>
                  </a:lnTo>
                  <a:lnTo>
                    <a:pt x="2838" y="566"/>
                  </a:lnTo>
                  <a:lnTo>
                    <a:pt x="2924" y="492"/>
                  </a:lnTo>
                  <a:lnTo>
                    <a:pt x="3012" y="419"/>
                  </a:lnTo>
                  <a:lnTo>
                    <a:pt x="3104" y="348"/>
                  </a:lnTo>
                  <a:lnTo>
                    <a:pt x="3177" y="402"/>
                  </a:lnTo>
                  <a:lnTo>
                    <a:pt x="3250" y="460"/>
                  </a:lnTo>
                  <a:lnTo>
                    <a:pt x="3319" y="521"/>
                  </a:lnTo>
                  <a:lnTo>
                    <a:pt x="3386" y="583"/>
                  </a:lnTo>
                  <a:lnTo>
                    <a:pt x="3449" y="650"/>
                  </a:lnTo>
                  <a:lnTo>
                    <a:pt x="3508" y="720"/>
                  </a:lnTo>
                  <a:lnTo>
                    <a:pt x="3447" y="816"/>
                  </a:lnTo>
                  <a:lnTo>
                    <a:pt x="3383" y="911"/>
                  </a:lnTo>
                  <a:lnTo>
                    <a:pt x="3314" y="1004"/>
                  </a:lnTo>
                  <a:lnTo>
                    <a:pt x="3244" y="1092"/>
                  </a:lnTo>
                  <a:lnTo>
                    <a:pt x="3274" y="1134"/>
                  </a:lnTo>
                  <a:lnTo>
                    <a:pt x="3300" y="1178"/>
                  </a:lnTo>
                  <a:lnTo>
                    <a:pt x="3327" y="1223"/>
                  </a:lnTo>
                  <a:lnTo>
                    <a:pt x="3352" y="1268"/>
                  </a:lnTo>
                  <a:lnTo>
                    <a:pt x="3374" y="1315"/>
                  </a:lnTo>
                  <a:lnTo>
                    <a:pt x="3397" y="1362"/>
                  </a:lnTo>
                  <a:lnTo>
                    <a:pt x="3418" y="1409"/>
                  </a:lnTo>
                  <a:lnTo>
                    <a:pt x="3436" y="1458"/>
                  </a:lnTo>
                  <a:lnTo>
                    <a:pt x="3548" y="1450"/>
                  </a:lnTo>
                  <a:lnTo>
                    <a:pt x="3663" y="1448"/>
                  </a:lnTo>
                  <a:lnTo>
                    <a:pt x="3777" y="1449"/>
                  </a:lnTo>
                  <a:lnTo>
                    <a:pt x="3892" y="1454"/>
                  </a:lnTo>
                  <a:lnTo>
                    <a:pt x="3919" y="1562"/>
                  </a:lnTo>
                  <a:lnTo>
                    <a:pt x="3938" y="1669"/>
                  </a:lnTo>
                  <a:lnTo>
                    <a:pt x="3953" y="1779"/>
                  </a:lnTo>
                  <a:lnTo>
                    <a:pt x="3962" y="1889"/>
                  </a:lnTo>
                  <a:lnTo>
                    <a:pt x="3965" y="1999"/>
                  </a:lnTo>
                  <a:lnTo>
                    <a:pt x="3855" y="2034"/>
                  </a:lnTo>
                  <a:lnTo>
                    <a:pt x="3744" y="2065"/>
                  </a:lnTo>
                  <a:lnTo>
                    <a:pt x="3633" y="2092"/>
                  </a:lnTo>
                  <a:lnTo>
                    <a:pt x="3523" y="2113"/>
                  </a:lnTo>
                  <a:lnTo>
                    <a:pt x="3518" y="2165"/>
                  </a:lnTo>
                  <a:lnTo>
                    <a:pt x="3511" y="2216"/>
                  </a:lnTo>
                  <a:lnTo>
                    <a:pt x="3501" y="2268"/>
                  </a:lnTo>
                  <a:lnTo>
                    <a:pt x="3492" y="2319"/>
                  </a:lnTo>
                  <a:lnTo>
                    <a:pt x="3478" y="2369"/>
                  </a:lnTo>
                  <a:lnTo>
                    <a:pt x="3466" y="2419"/>
                  </a:lnTo>
                  <a:lnTo>
                    <a:pt x="3451" y="2470"/>
                  </a:lnTo>
                  <a:lnTo>
                    <a:pt x="3433" y="2518"/>
                  </a:lnTo>
                  <a:lnTo>
                    <a:pt x="3524" y="2584"/>
                  </a:lnTo>
                  <a:lnTo>
                    <a:pt x="3613" y="2656"/>
                  </a:lnTo>
                  <a:lnTo>
                    <a:pt x="3701" y="2731"/>
                  </a:lnTo>
                  <a:lnTo>
                    <a:pt x="3786" y="2808"/>
                  </a:lnTo>
                  <a:lnTo>
                    <a:pt x="3736" y="2907"/>
                  </a:lnTo>
                  <a:lnTo>
                    <a:pt x="3683" y="3002"/>
                  </a:lnTo>
                  <a:lnTo>
                    <a:pt x="3624" y="3096"/>
                  </a:lnTo>
                  <a:lnTo>
                    <a:pt x="3560" y="3186"/>
                  </a:lnTo>
                  <a:lnTo>
                    <a:pt x="3491" y="3273"/>
                  </a:lnTo>
                  <a:lnTo>
                    <a:pt x="3385" y="3229"/>
                  </a:lnTo>
                  <a:lnTo>
                    <a:pt x="3280" y="3181"/>
                  </a:lnTo>
                  <a:lnTo>
                    <a:pt x="3177" y="3130"/>
                  </a:lnTo>
                  <a:lnTo>
                    <a:pt x="3078" y="3076"/>
                  </a:lnTo>
                  <a:lnTo>
                    <a:pt x="3042" y="3112"/>
                  </a:lnTo>
                  <a:lnTo>
                    <a:pt x="3002" y="3147"/>
                  </a:lnTo>
                  <a:lnTo>
                    <a:pt x="2962" y="3180"/>
                  </a:lnTo>
                  <a:lnTo>
                    <a:pt x="2922" y="3214"/>
                  </a:lnTo>
                  <a:lnTo>
                    <a:pt x="2838" y="3274"/>
                  </a:lnTo>
                  <a:lnTo>
                    <a:pt x="2794" y="3302"/>
                  </a:lnTo>
                  <a:lnTo>
                    <a:pt x="2750" y="3327"/>
                  </a:lnTo>
                  <a:lnTo>
                    <a:pt x="2776" y="3438"/>
                  </a:lnTo>
                  <a:lnTo>
                    <a:pt x="2801" y="3551"/>
                  </a:lnTo>
                  <a:lnTo>
                    <a:pt x="2819" y="3663"/>
                  </a:lnTo>
                  <a:lnTo>
                    <a:pt x="2833" y="3776"/>
                  </a:lnTo>
                  <a:lnTo>
                    <a:pt x="2750" y="3815"/>
                  </a:lnTo>
                  <a:lnTo>
                    <a:pt x="2664" y="3849"/>
                  </a:lnTo>
                  <a:lnTo>
                    <a:pt x="2577" y="3878"/>
                  </a:lnTo>
                  <a:lnTo>
                    <a:pt x="2489" y="3903"/>
                  </a:lnTo>
                  <a:lnTo>
                    <a:pt x="2400" y="3925"/>
                  </a:lnTo>
                  <a:lnTo>
                    <a:pt x="2310" y="3943"/>
                  </a:lnTo>
                  <a:lnTo>
                    <a:pt x="2239" y="3807"/>
                  </a:lnTo>
                  <a:lnTo>
                    <a:pt x="2176" y="3668"/>
                  </a:lnTo>
                  <a:lnTo>
                    <a:pt x="2119" y="3529"/>
                  </a:lnTo>
                  <a:lnTo>
                    <a:pt x="2069" y="3531"/>
                  </a:lnTo>
                  <a:lnTo>
                    <a:pt x="2017" y="3534"/>
                  </a:lnTo>
                  <a:lnTo>
                    <a:pt x="1965" y="3535"/>
                  </a:lnTo>
                  <a:lnTo>
                    <a:pt x="1913" y="3532"/>
                  </a:lnTo>
                  <a:lnTo>
                    <a:pt x="1843" y="3529"/>
                  </a:lnTo>
                  <a:lnTo>
                    <a:pt x="1774" y="3520"/>
                  </a:lnTo>
                  <a:lnTo>
                    <a:pt x="1706" y="3509"/>
                  </a:lnTo>
                  <a:lnTo>
                    <a:pt x="1656" y="3612"/>
                  </a:lnTo>
                  <a:lnTo>
                    <a:pt x="1601" y="3712"/>
                  </a:lnTo>
                  <a:lnTo>
                    <a:pt x="1543" y="3810"/>
                  </a:lnTo>
                  <a:lnTo>
                    <a:pt x="1482" y="3907"/>
                  </a:lnTo>
                  <a:lnTo>
                    <a:pt x="1394" y="3883"/>
                  </a:lnTo>
                  <a:lnTo>
                    <a:pt x="1307" y="3854"/>
                  </a:lnTo>
                  <a:lnTo>
                    <a:pt x="1221" y="3820"/>
                  </a:lnTo>
                  <a:lnTo>
                    <a:pt x="1136" y="3782"/>
                  </a:lnTo>
                  <a:lnTo>
                    <a:pt x="1054" y="3741"/>
                  </a:lnTo>
                  <a:lnTo>
                    <a:pt x="973" y="3698"/>
                  </a:lnTo>
                  <a:lnTo>
                    <a:pt x="999" y="3584"/>
                  </a:lnTo>
                  <a:lnTo>
                    <a:pt x="1026" y="3474"/>
                  </a:lnTo>
                  <a:lnTo>
                    <a:pt x="1059" y="3366"/>
                  </a:lnTo>
                  <a:lnTo>
                    <a:pt x="1095" y="3258"/>
                  </a:lnTo>
                  <a:lnTo>
                    <a:pt x="1053" y="3227"/>
                  </a:lnTo>
                  <a:lnTo>
                    <a:pt x="1012" y="3195"/>
                  </a:lnTo>
                  <a:lnTo>
                    <a:pt x="972" y="3163"/>
                  </a:lnTo>
                  <a:lnTo>
                    <a:pt x="934" y="3128"/>
                  </a:lnTo>
                  <a:lnTo>
                    <a:pt x="883" y="3081"/>
                  </a:lnTo>
                  <a:lnTo>
                    <a:pt x="834" y="3031"/>
                  </a:lnTo>
                  <a:lnTo>
                    <a:pt x="790" y="2978"/>
                  </a:lnTo>
                  <a:lnTo>
                    <a:pt x="685" y="3024"/>
                  </a:lnTo>
                  <a:lnTo>
                    <a:pt x="580" y="3065"/>
                  </a:lnTo>
                  <a:lnTo>
                    <a:pt x="472" y="3104"/>
                  </a:lnTo>
                  <a:lnTo>
                    <a:pt x="362" y="3138"/>
                  </a:lnTo>
                  <a:lnTo>
                    <a:pt x="301" y="3047"/>
                  </a:lnTo>
                  <a:lnTo>
                    <a:pt x="244" y="2952"/>
                  </a:lnTo>
                  <a:lnTo>
                    <a:pt x="193" y="2854"/>
                  </a:lnTo>
                  <a:lnTo>
                    <a:pt x="149" y="2753"/>
                  </a:lnTo>
                  <a:lnTo>
                    <a:pt x="109" y="2651"/>
                  </a:lnTo>
                  <a:lnTo>
                    <a:pt x="200" y="2581"/>
                  </a:lnTo>
                  <a:lnTo>
                    <a:pt x="292" y="2514"/>
                  </a:lnTo>
                  <a:lnTo>
                    <a:pt x="386" y="2452"/>
                  </a:lnTo>
                  <a:lnTo>
                    <a:pt x="483" y="2392"/>
                  </a:lnTo>
                  <a:lnTo>
                    <a:pt x="459" y="2291"/>
                  </a:lnTo>
                  <a:lnTo>
                    <a:pt x="449" y="2240"/>
                  </a:lnTo>
                  <a:lnTo>
                    <a:pt x="443" y="2188"/>
                  </a:lnTo>
                  <a:lnTo>
                    <a:pt x="436" y="2138"/>
                  </a:lnTo>
                  <a:lnTo>
                    <a:pt x="432" y="2086"/>
                  </a:lnTo>
                  <a:lnTo>
                    <a:pt x="430" y="2034"/>
                  </a:lnTo>
                  <a:lnTo>
                    <a:pt x="429" y="1982"/>
                  </a:lnTo>
                  <a:lnTo>
                    <a:pt x="320" y="1949"/>
                  </a:lnTo>
                  <a:lnTo>
                    <a:pt x="213" y="1913"/>
                  </a:lnTo>
                  <a:lnTo>
                    <a:pt x="106" y="1873"/>
                  </a:lnTo>
                  <a:lnTo>
                    <a:pt x="0" y="1828"/>
                  </a:lnTo>
                  <a:lnTo>
                    <a:pt x="11" y="1720"/>
                  </a:lnTo>
                  <a:lnTo>
                    <a:pt x="29" y="1611"/>
                  </a:lnTo>
                  <a:lnTo>
                    <a:pt x="52" y="1504"/>
                  </a:lnTo>
                  <a:lnTo>
                    <a:pt x="82" y="1397"/>
                  </a:lnTo>
                  <a:lnTo>
                    <a:pt x="118" y="1293"/>
                  </a:lnTo>
                  <a:lnTo>
                    <a:pt x="233" y="1298"/>
                  </a:lnTo>
                  <a:lnTo>
                    <a:pt x="347" y="1307"/>
                  </a:lnTo>
                  <a:lnTo>
                    <a:pt x="459" y="1319"/>
                  </a:lnTo>
                  <a:lnTo>
                    <a:pt x="571" y="1336"/>
                  </a:lnTo>
                  <a:lnTo>
                    <a:pt x="594" y="1290"/>
                  </a:lnTo>
                  <a:lnTo>
                    <a:pt x="618" y="1243"/>
                  </a:lnTo>
                  <a:lnTo>
                    <a:pt x="644" y="1198"/>
                  </a:lnTo>
                  <a:lnTo>
                    <a:pt x="671" y="1153"/>
                  </a:lnTo>
                  <a:lnTo>
                    <a:pt x="699" y="1110"/>
                  </a:lnTo>
                  <a:lnTo>
                    <a:pt x="729" y="1068"/>
                  </a:lnTo>
                  <a:lnTo>
                    <a:pt x="762" y="1027"/>
                  </a:lnTo>
                  <a:lnTo>
                    <a:pt x="793" y="985"/>
                  </a:lnTo>
                  <a:lnTo>
                    <a:pt x="731" y="891"/>
                  </a:lnTo>
                  <a:lnTo>
                    <a:pt x="671" y="795"/>
                  </a:lnTo>
                  <a:lnTo>
                    <a:pt x="616" y="696"/>
                  </a:lnTo>
                  <a:lnTo>
                    <a:pt x="563" y="593"/>
                  </a:lnTo>
                  <a:lnTo>
                    <a:pt x="629" y="529"/>
                  </a:lnTo>
                  <a:lnTo>
                    <a:pt x="698" y="469"/>
                  </a:lnTo>
                  <a:lnTo>
                    <a:pt x="769" y="411"/>
                  </a:lnTo>
                  <a:lnTo>
                    <a:pt x="843" y="356"/>
                  </a:lnTo>
                  <a:lnTo>
                    <a:pt x="920" y="306"/>
                  </a:lnTo>
                  <a:lnTo>
                    <a:pt x="999" y="260"/>
                  </a:lnTo>
                  <a:lnTo>
                    <a:pt x="1083" y="336"/>
                  </a:lnTo>
                  <a:lnTo>
                    <a:pt x="1164" y="415"/>
                  </a:lnTo>
                  <a:lnTo>
                    <a:pt x="1243" y="498"/>
                  </a:lnTo>
                  <a:lnTo>
                    <a:pt x="1319" y="583"/>
                  </a:lnTo>
                  <a:lnTo>
                    <a:pt x="1382" y="556"/>
                  </a:lnTo>
                  <a:lnTo>
                    <a:pt x="1446" y="530"/>
                  </a:lnTo>
                  <a:lnTo>
                    <a:pt x="1512" y="507"/>
                  </a:lnTo>
                  <a:lnTo>
                    <a:pt x="1578" y="488"/>
                  </a:lnTo>
                  <a:lnTo>
                    <a:pt x="1645" y="472"/>
                  </a:lnTo>
                  <a:lnTo>
                    <a:pt x="1712" y="458"/>
                  </a:lnTo>
                  <a:lnTo>
                    <a:pt x="1731" y="309"/>
                  </a:lnTo>
                  <a:lnTo>
                    <a:pt x="1756" y="159"/>
                  </a:lnTo>
                  <a:lnTo>
                    <a:pt x="1789" y="9"/>
                  </a:lnTo>
                  <a:lnTo>
                    <a:pt x="1880" y="2"/>
                  </a:lnTo>
                  <a:lnTo>
                    <a:pt x="1972" y="0"/>
                  </a:lnTo>
                  <a:close/>
                </a:path>
              </a:pathLst>
            </a:custGeom>
            <a:solidFill>
              <a:srgbClr val="595959"/>
            </a:solidFill>
            <a:ln>
              <a:noFill/>
            </a:ln>
            <a:extLst>
              <a:ext uri="{91240B29-F687-4F45-9708-019B960494DF}">
                <a14:hiddenLine cmpd="sng" w="0">
                  <a:solidFill>
                    <a:srgbClr val="000000"/>
                  </a:solidFill>
                  <a:bevel/>
                  <a:headEnd/>
                  <a:tailEnd/>
                </a14:hiddenLine>
              </a:ext>
            </a:extLst>
          </p:spPr>
          <p:txBody>
            <a:bodyPr/>
            <a:lstStyle/>
            <a:p>
              <a:endParaRPr altLang="en-US" lang="zh-CN"/>
            </a:p>
          </p:txBody>
        </p:sp>
        <p:sp>
          <p:nvSpPr>
            <p:cNvPr id="20489" name="Freeform 6"/>
            <p:cNvSpPr>
              <a:spLocks noChangeArrowheads="1" noEditPoints="1"/>
            </p:cNvSpPr>
            <p:nvPr/>
          </p:nvSpPr>
          <p:spPr bwMode="auto">
            <a:xfrm>
              <a:off x="2954392" y="1195661"/>
              <a:ext cx="1617640" cy="1609476"/>
            </a:xfrm>
            <a:custGeom>
              <a:gdLst>
                <a:gd fmla="*/ 272141717 w 3965" name="T0"/>
                <a:gd fmla="*/ 154952577 h 3943" name="T1"/>
                <a:gd fmla="*/ 210888851 w 3965" name="T2"/>
                <a:gd fmla="*/ 189608355 h 3943" name="T3"/>
                <a:gd fmla="*/ 167446343 w 3965" name="T4"/>
                <a:gd fmla="*/ 244258290 h 3943" name="T5"/>
                <a:gd fmla="*/ 147805378 w 3965" name="T6"/>
                <a:gd fmla="*/ 313237174 h 3943" name="T7"/>
                <a:gd fmla="*/ 156460670 w 3965" name="T8"/>
                <a:gd fmla="*/ 386214645 h 3943" name="T9"/>
                <a:gd fmla="*/ 191081838 w 3965" name="T10"/>
                <a:gd fmla="*/ 447529435 h 3943" name="T11"/>
                <a:gd fmla="*/ 245842930 w 3965" name="T12"/>
                <a:gd fmla="*/ 491015901 h 3943" name="T13"/>
                <a:gd fmla="*/ 314752354 w 3965" name="T14"/>
                <a:gd fmla="*/ 510676571 h 3943" name="T15"/>
                <a:gd fmla="*/ 387489853 w 3965" name="T16"/>
                <a:gd fmla="*/ 502012422 h 3943" name="T17"/>
                <a:gd fmla="*/ 448909175 w 3965" name="T18"/>
                <a:gd fmla="*/ 467190105 h 3943" name="T19"/>
                <a:gd fmla="*/ 492351683 w 3965" name="T20"/>
                <a:gd fmla="*/ 412540170 h 3943" name="T21"/>
                <a:gd fmla="*/ 511992648 w 3965" name="T22"/>
                <a:gd fmla="*/ 343394746 h 3943" name="T23"/>
                <a:gd fmla="*/ 503337356 w 3965" name="T24"/>
                <a:gd fmla="*/ 270583407 h 3943" name="T25"/>
                <a:gd fmla="*/ 468549732 w 3965" name="T26"/>
                <a:gd fmla="*/ 209435565 h 3943" name="T27"/>
                <a:gd fmla="*/ 413955096 w 3965" name="T28"/>
                <a:gd fmla="*/ 165949099 h 3943" name="T29"/>
                <a:gd fmla="*/ 344879216 w 3965" name="T30"/>
                <a:gd fmla="*/ 146288429 h 3943" name="T31"/>
                <a:gd fmla="*/ 373841296 w 3965" name="T32"/>
                <a:gd fmla="*/ 2832400 h 3943" name="T33"/>
                <a:gd fmla="*/ 405965627 w 3965" name="T34"/>
                <a:gd fmla="*/ 84307480 h 3943" name="T35"/>
                <a:gd fmla="*/ 458895705 w 3965" name="T36"/>
                <a:gd fmla="*/ 107300577 h 3943" name="T37"/>
                <a:gd fmla="*/ 528803864 w 3965" name="T38"/>
                <a:gd fmla="*/ 66979591 h 3943" name="T39"/>
                <a:gd fmla="*/ 583897867 w 3965" name="T40"/>
                <a:gd fmla="*/ 119963312 h 3943" name="T41"/>
                <a:gd fmla="*/ 544949258 w 3965" name="T42"/>
                <a:gd fmla="*/ 188942196 h 3943" name="T43"/>
                <a:gd fmla="*/ 565422093 w 3965" name="T44"/>
                <a:gd fmla="*/ 226930401 h 3943" name="T45"/>
                <a:gd fmla="*/ 628672429 w 3965" name="T46"/>
                <a:gd fmla="*/ 241425890 h 3943" name="T47"/>
                <a:gd fmla="*/ 659465114 w 3965" name="T48"/>
                <a:gd fmla="*/ 314736848 h 3943" name="T49"/>
                <a:gd fmla="*/ 586394704 w 3965" name="T50"/>
                <a:gd fmla="*/ 352058486 h 3943" name="T51"/>
                <a:gd fmla="*/ 578904602 w 3965" name="T52"/>
                <a:gd fmla="*/ 394712254 h 3943" name="T53"/>
                <a:gd fmla="*/ 601374907 w 3965" name="T54"/>
                <a:gd fmla="*/ 442530794 h 3943" name="T55"/>
                <a:gd fmla="*/ 603205921 w 3965" name="T56"/>
                <a:gd fmla="*/ 515841752 h 3943" name="T57"/>
                <a:gd fmla="*/ 528803864 w 3965" name="T58"/>
                <a:gd fmla="*/ 521506553 h 3943" name="T59"/>
                <a:gd fmla="*/ 486359683 w 3965" name="T60"/>
                <a:gd fmla="*/ 535502422 h 3943" name="T61"/>
                <a:gd fmla="*/ 466219351 w 3965" name="T62"/>
                <a:gd fmla="*/ 591651623 h 3943" name="T63"/>
                <a:gd fmla="*/ 428935299 w 3965" name="T64"/>
                <a:gd fmla="*/ 646135018 h 3943" name="T65"/>
                <a:gd fmla="*/ 362189800 w 3965" name="T66"/>
                <a:gd fmla="*/ 611145753 h 3943" name="T67"/>
                <a:gd fmla="*/ 318413973 w 3965" name="T68"/>
                <a:gd fmla="*/ 588486143 h 3943" name="T69"/>
                <a:gd fmla="*/ 266482629 w 3965" name="T70"/>
                <a:gd fmla="*/ 618476767 h 3943" name="T71"/>
                <a:gd fmla="*/ 203232293 w 3965" name="T72"/>
                <a:gd fmla="*/ 636471223 h 3943" name="T73"/>
                <a:gd fmla="*/ 170775050 w 3965" name="T74"/>
                <a:gd fmla="*/ 578822348 h 3943" name="T75"/>
                <a:gd fmla="*/ 161786847 w 3965" name="T76"/>
                <a:gd fmla="*/ 527004813 h 3943" name="T77"/>
                <a:gd fmla="*/ 114016489 w 3965" name="T78"/>
                <a:gd fmla="*/ 503845176 h 3943" name="T79"/>
                <a:gd fmla="*/ 40613167 w 3965" name="T80"/>
                <a:gd fmla="*/ 491849008 h 3943" name="T81"/>
                <a:gd fmla="*/ 48602636 w 3965" name="T82"/>
                <a:gd fmla="*/ 418871537 h 3943" name="T83"/>
                <a:gd fmla="*/ 73736233 w 3965" name="T84"/>
                <a:gd fmla="*/ 364554682 h 3943" name="T85"/>
                <a:gd fmla="*/ 53263398 w 3965" name="T86"/>
                <a:gd fmla="*/ 324733723 h 3943" name="T87"/>
                <a:gd fmla="*/ 4826809 w 3965" name="T88"/>
                <a:gd fmla="*/ 268417574 h 3943" name="T89"/>
                <a:gd fmla="*/ 57757296 w 3965" name="T90"/>
                <a:gd fmla="*/ 217766634 h 3943" name="T91"/>
                <a:gd fmla="*/ 107192211 w 3965" name="T92"/>
                <a:gd fmla="*/ 199605230 h 3943" name="T93"/>
                <a:gd fmla="*/ 131992896 w 3965" name="T94"/>
                <a:gd fmla="*/ 164116345 h 3943" name="T95"/>
                <a:gd fmla="*/ 104695374 w 3965" name="T96"/>
                <a:gd fmla="*/ 88139526 h 3943" name="T97"/>
                <a:gd fmla="*/ 166281153 w 3965" name="T98"/>
                <a:gd fmla="*/ 43319926 h 3943" name="T99"/>
                <a:gd fmla="*/ 230030448 w 3965" name="T100"/>
                <a:gd fmla="*/ 92638140 h 3943" name="T101"/>
                <a:gd fmla="*/ 284957995 w 3965" name="T102"/>
                <a:gd fmla="*/ 76309898 h 3943" name="T103"/>
                <a:gd fmla="*/ 328234455 w 3965" name="T104"/>
                <a:gd fmla="*/ 0 h 3943"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3965" name="T159"/>
                <a:gd fmla="*/ 0 h 3943" name="T160"/>
                <a:gd fmla="*/ 3965 w 3965" name="T161"/>
                <a:gd fmla="*/ 3943 h 3943"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3943" w="3964">
                  <a:moveTo>
                    <a:pt x="1982" y="874"/>
                  </a:moveTo>
                  <a:lnTo>
                    <a:pt x="1891" y="878"/>
                  </a:lnTo>
                  <a:lnTo>
                    <a:pt x="1804" y="889"/>
                  </a:lnTo>
                  <a:lnTo>
                    <a:pt x="1718" y="906"/>
                  </a:lnTo>
                  <a:lnTo>
                    <a:pt x="1635" y="930"/>
                  </a:lnTo>
                  <a:lnTo>
                    <a:pt x="1554" y="960"/>
                  </a:lnTo>
                  <a:lnTo>
                    <a:pt x="1477" y="996"/>
                  </a:lnTo>
                  <a:lnTo>
                    <a:pt x="1403" y="1039"/>
                  </a:lnTo>
                  <a:lnTo>
                    <a:pt x="1333" y="1086"/>
                  </a:lnTo>
                  <a:lnTo>
                    <a:pt x="1267" y="1138"/>
                  </a:lnTo>
                  <a:lnTo>
                    <a:pt x="1205" y="1196"/>
                  </a:lnTo>
                  <a:lnTo>
                    <a:pt x="1148" y="1257"/>
                  </a:lnTo>
                  <a:lnTo>
                    <a:pt x="1095" y="1324"/>
                  </a:lnTo>
                  <a:lnTo>
                    <a:pt x="1048" y="1392"/>
                  </a:lnTo>
                  <a:lnTo>
                    <a:pt x="1006" y="1466"/>
                  </a:lnTo>
                  <a:lnTo>
                    <a:pt x="970" y="1543"/>
                  </a:lnTo>
                  <a:lnTo>
                    <a:pt x="940" y="1624"/>
                  </a:lnTo>
                  <a:lnTo>
                    <a:pt x="915" y="1708"/>
                  </a:lnTo>
                  <a:lnTo>
                    <a:pt x="898" y="1793"/>
                  </a:lnTo>
                  <a:lnTo>
                    <a:pt x="888" y="1880"/>
                  </a:lnTo>
                  <a:lnTo>
                    <a:pt x="884" y="1971"/>
                  </a:lnTo>
                  <a:lnTo>
                    <a:pt x="888" y="2061"/>
                  </a:lnTo>
                  <a:lnTo>
                    <a:pt x="898" y="2148"/>
                  </a:lnTo>
                  <a:lnTo>
                    <a:pt x="915" y="2234"/>
                  </a:lnTo>
                  <a:lnTo>
                    <a:pt x="940" y="2318"/>
                  </a:lnTo>
                  <a:lnTo>
                    <a:pt x="970" y="2398"/>
                  </a:lnTo>
                  <a:lnTo>
                    <a:pt x="1006" y="2476"/>
                  </a:lnTo>
                  <a:lnTo>
                    <a:pt x="1048" y="2549"/>
                  </a:lnTo>
                  <a:lnTo>
                    <a:pt x="1095" y="2619"/>
                  </a:lnTo>
                  <a:lnTo>
                    <a:pt x="1148" y="2686"/>
                  </a:lnTo>
                  <a:lnTo>
                    <a:pt x="1205" y="2747"/>
                  </a:lnTo>
                  <a:lnTo>
                    <a:pt x="1267" y="2804"/>
                  </a:lnTo>
                  <a:lnTo>
                    <a:pt x="1333" y="2857"/>
                  </a:lnTo>
                  <a:lnTo>
                    <a:pt x="1403" y="2904"/>
                  </a:lnTo>
                  <a:lnTo>
                    <a:pt x="1477" y="2947"/>
                  </a:lnTo>
                  <a:lnTo>
                    <a:pt x="1554" y="2983"/>
                  </a:lnTo>
                  <a:lnTo>
                    <a:pt x="1635" y="3013"/>
                  </a:lnTo>
                  <a:lnTo>
                    <a:pt x="1718" y="3037"/>
                  </a:lnTo>
                  <a:lnTo>
                    <a:pt x="1804" y="3054"/>
                  </a:lnTo>
                  <a:lnTo>
                    <a:pt x="1891" y="3065"/>
                  </a:lnTo>
                  <a:lnTo>
                    <a:pt x="1982" y="3069"/>
                  </a:lnTo>
                  <a:lnTo>
                    <a:pt x="2072" y="3065"/>
                  </a:lnTo>
                  <a:lnTo>
                    <a:pt x="2159" y="3054"/>
                  </a:lnTo>
                  <a:lnTo>
                    <a:pt x="2245" y="3037"/>
                  </a:lnTo>
                  <a:lnTo>
                    <a:pt x="2328" y="3013"/>
                  </a:lnTo>
                  <a:lnTo>
                    <a:pt x="2409" y="2983"/>
                  </a:lnTo>
                  <a:lnTo>
                    <a:pt x="2487" y="2947"/>
                  </a:lnTo>
                  <a:lnTo>
                    <a:pt x="2560" y="2904"/>
                  </a:lnTo>
                  <a:lnTo>
                    <a:pt x="2630" y="2857"/>
                  </a:lnTo>
                  <a:lnTo>
                    <a:pt x="2697" y="2804"/>
                  </a:lnTo>
                  <a:lnTo>
                    <a:pt x="2758" y="2747"/>
                  </a:lnTo>
                  <a:lnTo>
                    <a:pt x="2815" y="2686"/>
                  </a:lnTo>
                  <a:lnTo>
                    <a:pt x="2868" y="2619"/>
                  </a:lnTo>
                  <a:lnTo>
                    <a:pt x="2915" y="2549"/>
                  </a:lnTo>
                  <a:lnTo>
                    <a:pt x="2958" y="2476"/>
                  </a:lnTo>
                  <a:lnTo>
                    <a:pt x="2994" y="2398"/>
                  </a:lnTo>
                  <a:lnTo>
                    <a:pt x="3024" y="2318"/>
                  </a:lnTo>
                  <a:lnTo>
                    <a:pt x="3048" y="2234"/>
                  </a:lnTo>
                  <a:lnTo>
                    <a:pt x="3065" y="2148"/>
                  </a:lnTo>
                  <a:lnTo>
                    <a:pt x="3076" y="2061"/>
                  </a:lnTo>
                  <a:lnTo>
                    <a:pt x="3079" y="1971"/>
                  </a:lnTo>
                  <a:lnTo>
                    <a:pt x="3076" y="1880"/>
                  </a:lnTo>
                  <a:lnTo>
                    <a:pt x="3065" y="1793"/>
                  </a:lnTo>
                  <a:lnTo>
                    <a:pt x="3048" y="1708"/>
                  </a:lnTo>
                  <a:lnTo>
                    <a:pt x="3024" y="1624"/>
                  </a:lnTo>
                  <a:lnTo>
                    <a:pt x="2994" y="1543"/>
                  </a:lnTo>
                  <a:lnTo>
                    <a:pt x="2958" y="1466"/>
                  </a:lnTo>
                  <a:lnTo>
                    <a:pt x="2915" y="1392"/>
                  </a:lnTo>
                  <a:lnTo>
                    <a:pt x="2868" y="1324"/>
                  </a:lnTo>
                  <a:lnTo>
                    <a:pt x="2815" y="1257"/>
                  </a:lnTo>
                  <a:lnTo>
                    <a:pt x="2758" y="1196"/>
                  </a:lnTo>
                  <a:lnTo>
                    <a:pt x="2697" y="1138"/>
                  </a:lnTo>
                  <a:lnTo>
                    <a:pt x="2630" y="1086"/>
                  </a:lnTo>
                  <a:lnTo>
                    <a:pt x="2560" y="1039"/>
                  </a:lnTo>
                  <a:lnTo>
                    <a:pt x="2487" y="996"/>
                  </a:lnTo>
                  <a:lnTo>
                    <a:pt x="2409" y="960"/>
                  </a:lnTo>
                  <a:lnTo>
                    <a:pt x="2328" y="930"/>
                  </a:lnTo>
                  <a:lnTo>
                    <a:pt x="2245" y="906"/>
                  </a:lnTo>
                  <a:lnTo>
                    <a:pt x="2159" y="889"/>
                  </a:lnTo>
                  <a:lnTo>
                    <a:pt x="2072" y="878"/>
                  </a:lnTo>
                  <a:lnTo>
                    <a:pt x="1982" y="874"/>
                  </a:lnTo>
                  <a:close/>
                  <a:moveTo>
                    <a:pt x="1972" y="0"/>
                  </a:moveTo>
                  <a:lnTo>
                    <a:pt x="2064" y="1"/>
                  </a:lnTo>
                  <a:lnTo>
                    <a:pt x="2156" y="6"/>
                  </a:lnTo>
                  <a:lnTo>
                    <a:pt x="2246" y="17"/>
                  </a:lnTo>
                  <a:lnTo>
                    <a:pt x="2337" y="33"/>
                  </a:lnTo>
                  <a:lnTo>
                    <a:pt x="2357" y="184"/>
                  </a:lnTo>
                  <a:lnTo>
                    <a:pt x="2369" y="336"/>
                  </a:lnTo>
                  <a:lnTo>
                    <a:pt x="2373" y="488"/>
                  </a:lnTo>
                  <a:lnTo>
                    <a:pt x="2439" y="506"/>
                  </a:lnTo>
                  <a:lnTo>
                    <a:pt x="2506" y="528"/>
                  </a:lnTo>
                  <a:lnTo>
                    <a:pt x="2570" y="553"/>
                  </a:lnTo>
                  <a:lnTo>
                    <a:pt x="2618" y="572"/>
                  </a:lnTo>
                  <a:lnTo>
                    <a:pt x="2665" y="595"/>
                  </a:lnTo>
                  <a:lnTo>
                    <a:pt x="2757" y="644"/>
                  </a:lnTo>
                  <a:lnTo>
                    <a:pt x="2838" y="566"/>
                  </a:lnTo>
                  <a:lnTo>
                    <a:pt x="2924" y="492"/>
                  </a:lnTo>
                  <a:lnTo>
                    <a:pt x="3012" y="419"/>
                  </a:lnTo>
                  <a:lnTo>
                    <a:pt x="3104" y="348"/>
                  </a:lnTo>
                  <a:lnTo>
                    <a:pt x="3177" y="402"/>
                  </a:lnTo>
                  <a:lnTo>
                    <a:pt x="3250" y="460"/>
                  </a:lnTo>
                  <a:lnTo>
                    <a:pt x="3319" y="521"/>
                  </a:lnTo>
                  <a:lnTo>
                    <a:pt x="3386" y="583"/>
                  </a:lnTo>
                  <a:lnTo>
                    <a:pt x="3449" y="650"/>
                  </a:lnTo>
                  <a:lnTo>
                    <a:pt x="3508" y="720"/>
                  </a:lnTo>
                  <a:lnTo>
                    <a:pt x="3447" y="816"/>
                  </a:lnTo>
                  <a:lnTo>
                    <a:pt x="3383" y="911"/>
                  </a:lnTo>
                  <a:lnTo>
                    <a:pt x="3314" y="1004"/>
                  </a:lnTo>
                  <a:lnTo>
                    <a:pt x="3244" y="1092"/>
                  </a:lnTo>
                  <a:lnTo>
                    <a:pt x="3274" y="1134"/>
                  </a:lnTo>
                  <a:lnTo>
                    <a:pt x="3300" y="1178"/>
                  </a:lnTo>
                  <a:lnTo>
                    <a:pt x="3327" y="1223"/>
                  </a:lnTo>
                  <a:lnTo>
                    <a:pt x="3352" y="1268"/>
                  </a:lnTo>
                  <a:lnTo>
                    <a:pt x="3374" y="1315"/>
                  </a:lnTo>
                  <a:lnTo>
                    <a:pt x="3397" y="1362"/>
                  </a:lnTo>
                  <a:lnTo>
                    <a:pt x="3418" y="1409"/>
                  </a:lnTo>
                  <a:lnTo>
                    <a:pt x="3436" y="1458"/>
                  </a:lnTo>
                  <a:lnTo>
                    <a:pt x="3548" y="1450"/>
                  </a:lnTo>
                  <a:lnTo>
                    <a:pt x="3663" y="1448"/>
                  </a:lnTo>
                  <a:lnTo>
                    <a:pt x="3777" y="1449"/>
                  </a:lnTo>
                  <a:lnTo>
                    <a:pt x="3892" y="1454"/>
                  </a:lnTo>
                  <a:lnTo>
                    <a:pt x="3919" y="1562"/>
                  </a:lnTo>
                  <a:lnTo>
                    <a:pt x="3938" y="1669"/>
                  </a:lnTo>
                  <a:lnTo>
                    <a:pt x="3953" y="1779"/>
                  </a:lnTo>
                  <a:lnTo>
                    <a:pt x="3962" y="1889"/>
                  </a:lnTo>
                  <a:lnTo>
                    <a:pt x="3965" y="1999"/>
                  </a:lnTo>
                  <a:lnTo>
                    <a:pt x="3855" y="2034"/>
                  </a:lnTo>
                  <a:lnTo>
                    <a:pt x="3744" y="2065"/>
                  </a:lnTo>
                  <a:lnTo>
                    <a:pt x="3633" y="2092"/>
                  </a:lnTo>
                  <a:lnTo>
                    <a:pt x="3523" y="2113"/>
                  </a:lnTo>
                  <a:lnTo>
                    <a:pt x="3518" y="2165"/>
                  </a:lnTo>
                  <a:lnTo>
                    <a:pt x="3511" y="2216"/>
                  </a:lnTo>
                  <a:lnTo>
                    <a:pt x="3501" y="2268"/>
                  </a:lnTo>
                  <a:lnTo>
                    <a:pt x="3492" y="2319"/>
                  </a:lnTo>
                  <a:lnTo>
                    <a:pt x="3478" y="2369"/>
                  </a:lnTo>
                  <a:lnTo>
                    <a:pt x="3466" y="2419"/>
                  </a:lnTo>
                  <a:lnTo>
                    <a:pt x="3451" y="2470"/>
                  </a:lnTo>
                  <a:lnTo>
                    <a:pt x="3433" y="2518"/>
                  </a:lnTo>
                  <a:lnTo>
                    <a:pt x="3524" y="2584"/>
                  </a:lnTo>
                  <a:lnTo>
                    <a:pt x="3613" y="2656"/>
                  </a:lnTo>
                  <a:lnTo>
                    <a:pt x="3701" y="2731"/>
                  </a:lnTo>
                  <a:lnTo>
                    <a:pt x="3786" y="2808"/>
                  </a:lnTo>
                  <a:lnTo>
                    <a:pt x="3736" y="2907"/>
                  </a:lnTo>
                  <a:lnTo>
                    <a:pt x="3683" y="3002"/>
                  </a:lnTo>
                  <a:lnTo>
                    <a:pt x="3624" y="3096"/>
                  </a:lnTo>
                  <a:lnTo>
                    <a:pt x="3560" y="3186"/>
                  </a:lnTo>
                  <a:lnTo>
                    <a:pt x="3491" y="3273"/>
                  </a:lnTo>
                  <a:lnTo>
                    <a:pt x="3385" y="3229"/>
                  </a:lnTo>
                  <a:lnTo>
                    <a:pt x="3280" y="3181"/>
                  </a:lnTo>
                  <a:lnTo>
                    <a:pt x="3177" y="3130"/>
                  </a:lnTo>
                  <a:lnTo>
                    <a:pt x="3078" y="3076"/>
                  </a:lnTo>
                  <a:lnTo>
                    <a:pt x="3042" y="3112"/>
                  </a:lnTo>
                  <a:lnTo>
                    <a:pt x="3002" y="3147"/>
                  </a:lnTo>
                  <a:lnTo>
                    <a:pt x="2962" y="3180"/>
                  </a:lnTo>
                  <a:lnTo>
                    <a:pt x="2922" y="3214"/>
                  </a:lnTo>
                  <a:lnTo>
                    <a:pt x="2838" y="3274"/>
                  </a:lnTo>
                  <a:lnTo>
                    <a:pt x="2794" y="3302"/>
                  </a:lnTo>
                  <a:lnTo>
                    <a:pt x="2750" y="3327"/>
                  </a:lnTo>
                  <a:lnTo>
                    <a:pt x="2776" y="3438"/>
                  </a:lnTo>
                  <a:lnTo>
                    <a:pt x="2801" y="3551"/>
                  </a:lnTo>
                  <a:lnTo>
                    <a:pt x="2819" y="3663"/>
                  </a:lnTo>
                  <a:lnTo>
                    <a:pt x="2833" y="3776"/>
                  </a:lnTo>
                  <a:lnTo>
                    <a:pt x="2750" y="3815"/>
                  </a:lnTo>
                  <a:lnTo>
                    <a:pt x="2664" y="3849"/>
                  </a:lnTo>
                  <a:lnTo>
                    <a:pt x="2577" y="3878"/>
                  </a:lnTo>
                  <a:lnTo>
                    <a:pt x="2489" y="3903"/>
                  </a:lnTo>
                  <a:lnTo>
                    <a:pt x="2400" y="3925"/>
                  </a:lnTo>
                  <a:lnTo>
                    <a:pt x="2310" y="3943"/>
                  </a:lnTo>
                  <a:lnTo>
                    <a:pt x="2239" y="3807"/>
                  </a:lnTo>
                  <a:lnTo>
                    <a:pt x="2176" y="3668"/>
                  </a:lnTo>
                  <a:lnTo>
                    <a:pt x="2119" y="3529"/>
                  </a:lnTo>
                  <a:lnTo>
                    <a:pt x="2069" y="3531"/>
                  </a:lnTo>
                  <a:lnTo>
                    <a:pt x="2017" y="3534"/>
                  </a:lnTo>
                  <a:lnTo>
                    <a:pt x="1965" y="3535"/>
                  </a:lnTo>
                  <a:lnTo>
                    <a:pt x="1913" y="3532"/>
                  </a:lnTo>
                  <a:lnTo>
                    <a:pt x="1843" y="3529"/>
                  </a:lnTo>
                  <a:lnTo>
                    <a:pt x="1774" y="3520"/>
                  </a:lnTo>
                  <a:lnTo>
                    <a:pt x="1706" y="3509"/>
                  </a:lnTo>
                  <a:lnTo>
                    <a:pt x="1656" y="3612"/>
                  </a:lnTo>
                  <a:lnTo>
                    <a:pt x="1601" y="3712"/>
                  </a:lnTo>
                  <a:lnTo>
                    <a:pt x="1543" y="3810"/>
                  </a:lnTo>
                  <a:lnTo>
                    <a:pt x="1482" y="3907"/>
                  </a:lnTo>
                  <a:lnTo>
                    <a:pt x="1394" y="3883"/>
                  </a:lnTo>
                  <a:lnTo>
                    <a:pt x="1307" y="3854"/>
                  </a:lnTo>
                  <a:lnTo>
                    <a:pt x="1221" y="3820"/>
                  </a:lnTo>
                  <a:lnTo>
                    <a:pt x="1136" y="3782"/>
                  </a:lnTo>
                  <a:lnTo>
                    <a:pt x="1054" y="3741"/>
                  </a:lnTo>
                  <a:lnTo>
                    <a:pt x="973" y="3698"/>
                  </a:lnTo>
                  <a:lnTo>
                    <a:pt x="999" y="3584"/>
                  </a:lnTo>
                  <a:lnTo>
                    <a:pt x="1026" y="3474"/>
                  </a:lnTo>
                  <a:lnTo>
                    <a:pt x="1059" y="3366"/>
                  </a:lnTo>
                  <a:lnTo>
                    <a:pt x="1095" y="3258"/>
                  </a:lnTo>
                  <a:lnTo>
                    <a:pt x="1053" y="3227"/>
                  </a:lnTo>
                  <a:lnTo>
                    <a:pt x="1012" y="3195"/>
                  </a:lnTo>
                  <a:lnTo>
                    <a:pt x="972" y="3163"/>
                  </a:lnTo>
                  <a:lnTo>
                    <a:pt x="934" y="3128"/>
                  </a:lnTo>
                  <a:lnTo>
                    <a:pt x="883" y="3081"/>
                  </a:lnTo>
                  <a:lnTo>
                    <a:pt x="834" y="3031"/>
                  </a:lnTo>
                  <a:lnTo>
                    <a:pt x="790" y="2978"/>
                  </a:lnTo>
                  <a:lnTo>
                    <a:pt x="685" y="3024"/>
                  </a:lnTo>
                  <a:lnTo>
                    <a:pt x="580" y="3065"/>
                  </a:lnTo>
                  <a:lnTo>
                    <a:pt x="472" y="3104"/>
                  </a:lnTo>
                  <a:lnTo>
                    <a:pt x="362" y="3138"/>
                  </a:lnTo>
                  <a:lnTo>
                    <a:pt x="301" y="3047"/>
                  </a:lnTo>
                  <a:lnTo>
                    <a:pt x="244" y="2952"/>
                  </a:lnTo>
                  <a:lnTo>
                    <a:pt x="193" y="2854"/>
                  </a:lnTo>
                  <a:lnTo>
                    <a:pt x="149" y="2753"/>
                  </a:lnTo>
                  <a:lnTo>
                    <a:pt x="109" y="2651"/>
                  </a:lnTo>
                  <a:lnTo>
                    <a:pt x="200" y="2581"/>
                  </a:lnTo>
                  <a:lnTo>
                    <a:pt x="292" y="2514"/>
                  </a:lnTo>
                  <a:lnTo>
                    <a:pt x="386" y="2452"/>
                  </a:lnTo>
                  <a:lnTo>
                    <a:pt x="483" y="2392"/>
                  </a:lnTo>
                  <a:lnTo>
                    <a:pt x="459" y="2291"/>
                  </a:lnTo>
                  <a:lnTo>
                    <a:pt x="449" y="2240"/>
                  </a:lnTo>
                  <a:lnTo>
                    <a:pt x="443" y="2188"/>
                  </a:lnTo>
                  <a:lnTo>
                    <a:pt x="436" y="2138"/>
                  </a:lnTo>
                  <a:lnTo>
                    <a:pt x="432" y="2086"/>
                  </a:lnTo>
                  <a:lnTo>
                    <a:pt x="430" y="2034"/>
                  </a:lnTo>
                  <a:lnTo>
                    <a:pt x="429" y="1982"/>
                  </a:lnTo>
                  <a:lnTo>
                    <a:pt x="320" y="1949"/>
                  </a:lnTo>
                  <a:lnTo>
                    <a:pt x="213" y="1913"/>
                  </a:lnTo>
                  <a:lnTo>
                    <a:pt x="106" y="1873"/>
                  </a:lnTo>
                  <a:lnTo>
                    <a:pt x="0" y="1828"/>
                  </a:lnTo>
                  <a:lnTo>
                    <a:pt x="11" y="1720"/>
                  </a:lnTo>
                  <a:lnTo>
                    <a:pt x="29" y="1611"/>
                  </a:lnTo>
                  <a:lnTo>
                    <a:pt x="52" y="1504"/>
                  </a:lnTo>
                  <a:lnTo>
                    <a:pt x="82" y="1397"/>
                  </a:lnTo>
                  <a:lnTo>
                    <a:pt x="118" y="1293"/>
                  </a:lnTo>
                  <a:lnTo>
                    <a:pt x="233" y="1298"/>
                  </a:lnTo>
                  <a:lnTo>
                    <a:pt x="347" y="1307"/>
                  </a:lnTo>
                  <a:lnTo>
                    <a:pt x="459" y="1319"/>
                  </a:lnTo>
                  <a:lnTo>
                    <a:pt x="571" y="1336"/>
                  </a:lnTo>
                  <a:lnTo>
                    <a:pt x="594" y="1290"/>
                  </a:lnTo>
                  <a:lnTo>
                    <a:pt x="618" y="1243"/>
                  </a:lnTo>
                  <a:lnTo>
                    <a:pt x="644" y="1198"/>
                  </a:lnTo>
                  <a:lnTo>
                    <a:pt x="671" y="1153"/>
                  </a:lnTo>
                  <a:lnTo>
                    <a:pt x="699" y="1110"/>
                  </a:lnTo>
                  <a:lnTo>
                    <a:pt x="729" y="1068"/>
                  </a:lnTo>
                  <a:lnTo>
                    <a:pt x="762" y="1027"/>
                  </a:lnTo>
                  <a:lnTo>
                    <a:pt x="793" y="985"/>
                  </a:lnTo>
                  <a:lnTo>
                    <a:pt x="731" y="891"/>
                  </a:lnTo>
                  <a:lnTo>
                    <a:pt x="671" y="795"/>
                  </a:lnTo>
                  <a:lnTo>
                    <a:pt x="616" y="696"/>
                  </a:lnTo>
                  <a:lnTo>
                    <a:pt x="563" y="593"/>
                  </a:lnTo>
                  <a:lnTo>
                    <a:pt x="629" y="529"/>
                  </a:lnTo>
                  <a:lnTo>
                    <a:pt x="698" y="469"/>
                  </a:lnTo>
                  <a:lnTo>
                    <a:pt x="769" y="411"/>
                  </a:lnTo>
                  <a:lnTo>
                    <a:pt x="843" y="356"/>
                  </a:lnTo>
                  <a:lnTo>
                    <a:pt x="920" y="306"/>
                  </a:lnTo>
                  <a:lnTo>
                    <a:pt x="999" y="260"/>
                  </a:lnTo>
                  <a:lnTo>
                    <a:pt x="1083" y="336"/>
                  </a:lnTo>
                  <a:lnTo>
                    <a:pt x="1164" y="415"/>
                  </a:lnTo>
                  <a:lnTo>
                    <a:pt x="1243" y="498"/>
                  </a:lnTo>
                  <a:lnTo>
                    <a:pt x="1319" y="583"/>
                  </a:lnTo>
                  <a:lnTo>
                    <a:pt x="1382" y="556"/>
                  </a:lnTo>
                  <a:lnTo>
                    <a:pt x="1446" y="530"/>
                  </a:lnTo>
                  <a:lnTo>
                    <a:pt x="1512" y="507"/>
                  </a:lnTo>
                  <a:lnTo>
                    <a:pt x="1578" y="488"/>
                  </a:lnTo>
                  <a:lnTo>
                    <a:pt x="1645" y="472"/>
                  </a:lnTo>
                  <a:lnTo>
                    <a:pt x="1712" y="458"/>
                  </a:lnTo>
                  <a:lnTo>
                    <a:pt x="1731" y="309"/>
                  </a:lnTo>
                  <a:lnTo>
                    <a:pt x="1756" y="159"/>
                  </a:lnTo>
                  <a:lnTo>
                    <a:pt x="1789" y="9"/>
                  </a:lnTo>
                  <a:lnTo>
                    <a:pt x="1880" y="2"/>
                  </a:lnTo>
                  <a:lnTo>
                    <a:pt x="1972" y="0"/>
                  </a:lnTo>
                  <a:close/>
                </a:path>
              </a:pathLst>
            </a:custGeom>
            <a:solidFill>
              <a:schemeClr val="bg1"/>
            </a:solidFill>
            <a:ln>
              <a:noFill/>
            </a:ln>
            <a:extLst>
              <a:ext uri="{91240B29-F687-4F45-9708-019B960494DF}">
                <a14:hiddenLine cmpd="sng" w="0">
                  <a:solidFill>
                    <a:srgbClr val="000000"/>
                  </a:solidFill>
                  <a:bevel/>
                  <a:headEnd/>
                  <a:tailEnd/>
                </a14:hiddenLine>
              </a:ext>
            </a:extLst>
          </p:spPr>
          <p:txBody>
            <a:bodyPr/>
            <a:lstStyle/>
            <a:p>
              <a:endParaRPr altLang="en-US" lang="zh-CN"/>
            </a:p>
          </p:txBody>
        </p:sp>
        <p:sp>
          <p:nvSpPr>
            <p:cNvPr id="20490" name="Freeform 6"/>
            <p:cNvSpPr>
              <a:spLocks noChangeArrowheads="1" noEditPoints="1"/>
            </p:cNvSpPr>
            <p:nvPr/>
          </p:nvSpPr>
          <p:spPr bwMode="auto">
            <a:xfrm>
              <a:off x="4333938" y="690845"/>
              <a:ext cx="1311798" cy="1305178"/>
            </a:xfrm>
            <a:custGeom>
              <a:gdLst>
                <a:gd fmla="*/ 178963986 w 3965" name="T0"/>
                <a:gd fmla="*/ 101898884 h 3943" name="T1"/>
                <a:gd fmla="*/ 138683351 w 3965" name="T2"/>
                <a:gd fmla="*/ 124689020 h 3943" name="T3"/>
                <a:gd fmla="*/ 110114607 w 3965" name="T4"/>
                <a:gd fmla="*/ 160627591 h 3943" name="T5"/>
                <a:gd fmla="*/ 97198773 w 3965" name="T6"/>
                <a:gd fmla="*/ 205988733 h 3943" name="T7"/>
                <a:gd fmla="*/ 102890620 w 3965" name="T8"/>
                <a:gd fmla="*/ 253979761 h 3943" name="T9"/>
                <a:gd fmla="*/ 125657676 w 3965" name="T10"/>
                <a:gd fmla="*/ 294301254 h 3943" name="T11"/>
                <a:gd fmla="*/ 161669426 w 3965" name="T12"/>
                <a:gd fmla="*/ 322898654 h 3943" name="T13"/>
                <a:gd fmla="*/ 206985182 w 3965" name="T14"/>
                <a:gd fmla="*/ 335827629 h 3943" name="T15"/>
                <a:gd fmla="*/ 254818333 w 3965" name="T16"/>
                <a:gd fmla="*/ 330129929 h 3943" name="T17"/>
                <a:gd fmla="*/ 295208147 w 3965" name="T18"/>
                <a:gd fmla="*/ 307230229 h 3943" name="T19"/>
                <a:gd fmla="*/ 323776891 w 3965" name="T20"/>
                <a:gd fmla="*/ 271291658 h 3943" name="T21"/>
                <a:gd fmla="*/ 336692725 w 3965" name="T22"/>
                <a:gd fmla="*/ 225820951 h 3943" name="T23"/>
                <a:gd fmla="*/ 331000878 w 3965" name="T24"/>
                <a:gd fmla="*/ 177939488 h 3943" name="T25"/>
                <a:gd fmla="*/ 308124312 w 3965" name="T26"/>
                <a:gd fmla="*/ 137727560 h 3943" name="T27"/>
                <a:gd fmla="*/ 272222071 w 3965" name="T28"/>
                <a:gd fmla="*/ 109130160 h 3943" name="T29"/>
                <a:gd fmla="*/ 226797137 w 3965" name="T30"/>
                <a:gd fmla="*/ 96201185 h 3943" name="T31"/>
                <a:gd fmla="*/ 245842525 w 3965" name="T32"/>
                <a:gd fmla="*/ 1862601 h 3943" name="T33"/>
                <a:gd fmla="*/ 266967931 w 3965" name="T34"/>
                <a:gd fmla="*/ 55441764 h 3943" name="T35"/>
                <a:gd fmla="*/ 301775739 w 3965" name="T36"/>
                <a:gd fmla="*/ 70562034 h 3943" name="T37"/>
                <a:gd fmla="*/ 347748221 w 3965" name="T38"/>
                <a:gd fmla="*/ 44046696 h 3943" name="T39"/>
                <a:gd fmla="*/ 383978659 w 3965" name="T40"/>
                <a:gd fmla="*/ 78889288 h 3943" name="T41"/>
                <a:gd fmla="*/ 358365679 w 3965" name="T42"/>
                <a:gd fmla="*/ 124250761 h 3943" name="T43"/>
                <a:gd fmla="*/ 371828730 w 3965" name="T44"/>
                <a:gd fmla="*/ 149232523 h 3943" name="T45"/>
                <a:gd fmla="*/ 413422817 w 3965" name="T46"/>
                <a:gd fmla="*/ 158764990 h 3943" name="T47"/>
                <a:gd fmla="*/ 433672479 w 3965" name="T48"/>
                <a:gd fmla="*/ 206975147 h 3943" name="T49"/>
                <a:gd fmla="*/ 385620640 w 3965" name="T50"/>
                <a:gd fmla="*/ 231518319 h 3943" name="T51"/>
                <a:gd fmla="*/ 380695028 w 3965" name="T52"/>
                <a:gd fmla="*/ 259567895 h 3943" name="T53"/>
                <a:gd fmla="*/ 395471862 w 3965" name="T54"/>
                <a:gd fmla="*/ 291013980 h 3943" name="T55"/>
                <a:gd fmla="*/ 396675805 w 3965" name="T56"/>
                <a:gd fmla="*/ 339224137 h 3943" name="T57"/>
                <a:gd fmla="*/ 347748221 w 3965" name="T58"/>
                <a:gd fmla="*/ 342949670 h 3943" name="T59"/>
                <a:gd fmla="*/ 319836203 w 3965" name="T60"/>
                <a:gd fmla="*/ 352153443 h 3943" name="T61"/>
                <a:gd fmla="*/ 306591841 w 3965" name="T62"/>
                <a:gd fmla="*/ 389078097 h 3943" name="T63"/>
                <a:gd fmla="*/ 282073294 w 3965" name="T64"/>
                <a:gd fmla="*/ 424906772 h 3943" name="T65"/>
                <a:gd fmla="*/ 238180500 w 3965" name="T66"/>
                <a:gd fmla="*/ 401897507 h 3943" name="T67"/>
                <a:gd fmla="*/ 209393068 w 3965" name="T68"/>
                <a:gd fmla="*/ 386996035 h 3943" name="T69"/>
                <a:gd fmla="*/ 175242317 w 3965" name="T70"/>
                <a:gd fmla="*/ 406718357 h 3943" name="T71"/>
                <a:gd fmla="*/ 133648230 w 3965" name="T72"/>
                <a:gd fmla="*/ 418552015 h 3943" name="T73"/>
                <a:gd fmla="*/ 112303804 w 3965" name="T74"/>
                <a:gd fmla="*/ 380641278 h 3943" name="T75"/>
                <a:gd fmla="*/ 106393269 w 3965" name="T76"/>
                <a:gd fmla="*/ 346565308 h 3943" name="T77"/>
                <a:gd fmla="*/ 74978602 w 3965" name="T78"/>
                <a:gd fmla="*/ 331335473 h 3943" name="T79"/>
                <a:gd fmla="*/ 26707744 w 3965" name="T80"/>
                <a:gd fmla="*/ 323446478 h 3943" name="T81"/>
                <a:gd fmla="*/ 31961884 w 3965" name="T82"/>
                <a:gd fmla="*/ 275455450 h 3943" name="T83"/>
                <a:gd fmla="*/ 48489877 w 3965" name="T84"/>
                <a:gd fmla="*/ 239736009 h 3943" name="T85"/>
                <a:gd fmla="*/ 35026495 w 3965" name="T86"/>
                <a:gd fmla="*/ 213549034 h 3943" name="T87"/>
                <a:gd fmla="*/ 3174121 w 3965" name="T88"/>
                <a:gd fmla="*/ 176514815 h 3943" name="T89"/>
                <a:gd fmla="*/ 37981928 w 3965" name="T90"/>
                <a:gd fmla="*/ 143206129 h 3943" name="T91"/>
                <a:gd fmla="*/ 70491029 w 3965" name="T92"/>
                <a:gd fmla="*/ 131263238 h 3943" name="T93"/>
                <a:gd fmla="*/ 86800334 w 3965" name="T94"/>
                <a:gd fmla="*/ 107924947 h 3943" name="T95"/>
                <a:gd fmla="*/ 68849048 w 3965" name="T96"/>
                <a:gd fmla="*/ 57961753 h 3943" name="T97"/>
                <a:gd fmla="*/ 109348702 w 3965" name="T98"/>
                <a:gd fmla="*/ 28487835 h 3943" name="T99"/>
                <a:gd fmla="*/ 151270987 w 3965" name="T100"/>
                <a:gd fmla="*/ 60920002 h 3943" name="T101"/>
                <a:gd fmla="*/ 187392247 w 3965" name="T102"/>
                <a:gd fmla="*/ 50182323 h 3943" name="T103"/>
                <a:gd fmla="*/ 215851150 w 3965" name="T104"/>
                <a:gd fmla="*/ 0 h 3943"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3965" name="T159"/>
                <a:gd fmla="*/ 0 h 3943" name="T160"/>
                <a:gd fmla="*/ 3965 w 3965" name="T161"/>
                <a:gd fmla="*/ 3943 h 3943"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3943" w="3964">
                  <a:moveTo>
                    <a:pt x="1982" y="874"/>
                  </a:moveTo>
                  <a:lnTo>
                    <a:pt x="1891" y="878"/>
                  </a:lnTo>
                  <a:lnTo>
                    <a:pt x="1804" y="889"/>
                  </a:lnTo>
                  <a:lnTo>
                    <a:pt x="1718" y="906"/>
                  </a:lnTo>
                  <a:lnTo>
                    <a:pt x="1635" y="930"/>
                  </a:lnTo>
                  <a:lnTo>
                    <a:pt x="1554" y="960"/>
                  </a:lnTo>
                  <a:lnTo>
                    <a:pt x="1477" y="996"/>
                  </a:lnTo>
                  <a:lnTo>
                    <a:pt x="1403" y="1039"/>
                  </a:lnTo>
                  <a:lnTo>
                    <a:pt x="1333" y="1086"/>
                  </a:lnTo>
                  <a:lnTo>
                    <a:pt x="1267" y="1138"/>
                  </a:lnTo>
                  <a:lnTo>
                    <a:pt x="1205" y="1196"/>
                  </a:lnTo>
                  <a:lnTo>
                    <a:pt x="1148" y="1257"/>
                  </a:lnTo>
                  <a:lnTo>
                    <a:pt x="1095" y="1324"/>
                  </a:lnTo>
                  <a:lnTo>
                    <a:pt x="1048" y="1392"/>
                  </a:lnTo>
                  <a:lnTo>
                    <a:pt x="1006" y="1466"/>
                  </a:lnTo>
                  <a:lnTo>
                    <a:pt x="970" y="1543"/>
                  </a:lnTo>
                  <a:lnTo>
                    <a:pt x="940" y="1624"/>
                  </a:lnTo>
                  <a:lnTo>
                    <a:pt x="915" y="1708"/>
                  </a:lnTo>
                  <a:lnTo>
                    <a:pt x="898" y="1793"/>
                  </a:lnTo>
                  <a:lnTo>
                    <a:pt x="888" y="1880"/>
                  </a:lnTo>
                  <a:lnTo>
                    <a:pt x="884" y="1971"/>
                  </a:lnTo>
                  <a:lnTo>
                    <a:pt x="888" y="2061"/>
                  </a:lnTo>
                  <a:lnTo>
                    <a:pt x="898" y="2148"/>
                  </a:lnTo>
                  <a:lnTo>
                    <a:pt x="915" y="2234"/>
                  </a:lnTo>
                  <a:lnTo>
                    <a:pt x="940" y="2318"/>
                  </a:lnTo>
                  <a:lnTo>
                    <a:pt x="970" y="2398"/>
                  </a:lnTo>
                  <a:lnTo>
                    <a:pt x="1006" y="2476"/>
                  </a:lnTo>
                  <a:lnTo>
                    <a:pt x="1048" y="2549"/>
                  </a:lnTo>
                  <a:lnTo>
                    <a:pt x="1095" y="2619"/>
                  </a:lnTo>
                  <a:lnTo>
                    <a:pt x="1148" y="2686"/>
                  </a:lnTo>
                  <a:lnTo>
                    <a:pt x="1205" y="2747"/>
                  </a:lnTo>
                  <a:lnTo>
                    <a:pt x="1267" y="2804"/>
                  </a:lnTo>
                  <a:lnTo>
                    <a:pt x="1333" y="2857"/>
                  </a:lnTo>
                  <a:lnTo>
                    <a:pt x="1403" y="2904"/>
                  </a:lnTo>
                  <a:lnTo>
                    <a:pt x="1477" y="2947"/>
                  </a:lnTo>
                  <a:lnTo>
                    <a:pt x="1554" y="2983"/>
                  </a:lnTo>
                  <a:lnTo>
                    <a:pt x="1635" y="3013"/>
                  </a:lnTo>
                  <a:lnTo>
                    <a:pt x="1718" y="3037"/>
                  </a:lnTo>
                  <a:lnTo>
                    <a:pt x="1804" y="3054"/>
                  </a:lnTo>
                  <a:lnTo>
                    <a:pt x="1891" y="3065"/>
                  </a:lnTo>
                  <a:lnTo>
                    <a:pt x="1982" y="3069"/>
                  </a:lnTo>
                  <a:lnTo>
                    <a:pt x="2072" y="3065"/>
                  </a:lnTo>
                  <a:lnTo>
                    <a:pt x="2159" y="3054"/>
                  </a:lnTo>
                  <a:lnTo>
                    <a:pt x="2245" y="3037"/>
                  </a:lnTo>
                  <a:lnTo>
                    <a:pt x="2328" y="3013"/>
                  </a:lnTo>
                  <a:lnTo>
                    <a:pt x="2409" y="2983"/>
                  </a:lnTo>
                  <a:lnTo>
                    <a:pt x="2487" y="2947"/>
                  </a:lnTo>
                  <a:lnTo>
                    <a:pt x="2560" y="2904"/>
                  </a:lnTo>
                  <a:lnTo>
                    <a:pt x="2630" y="2857"/>
                  </a:lnTo>
                  <a:lnTo>
                    <a:pt x="2697" y="2804"/>
                  </a:lnTo>
                  <a:lnTo>
                    <a:pt x="2758" y="2747"/>
                  </a:lnTo>
                  <a:lnTo>
                    <a:pt x="2815" y="2686"/>
                  </a:lnTo>
                  <a:lnTo>
                    <a:pt x="2868" y="2619"/>
                  </a:lnTo>
                  <a:lnTo>
                    <a:pt x="2915" y="2549"/>
                  </a:lnTo>
                  <a:lnTo>
                    <a:pt x="2958" y="2476"/>
                  </a:lnTo>
                  <a:lnTo>
                    <a:pt x="2994" y="2398"/>
                  </a:lnTo>
                  <a:lnTo>
                    <a:pt x="3024" y="2318"/>
                  </a:lnTo>
                  <a:lnTo>
                    <a:pt x="3048" y="2234"/>
                  </a:lnTo>
                  <a:lnTo>
                    <a:pt x="3065" y="2148"/>
                  </a:lnTo>
                  <a:lnTo>
                    <a:pt x="3076" y="2061"/>
                  </a:lnTo>
                  <a:lnTo>
                    <a:pt x="3079" y="1971"/>
                  </a:lnTo>
                  <a:lnTo>
                    <a:pt x="3076" y="1880"/>
                  </a:lnTo>
                  <a:lnTo>
                    <a:pt x="3065" y="1793"/>
                  </a:lnTo>
                  <a:lnTo>
                    <a:pt x="3048" y="1708"/>
                  </a:lnTo>
                  <a:lnTo>
                    <a:pt x="3024" y="1624"/>
                  </a:lnTo>
                  <a:lnTo>
                    <a:pt x="2994" y="1543"/>
                  </a:lnTo>
                  <a:lnTo>
                    <a:pt x="2958" y="1466"/>
                  </a:lnTo>
                  <a:lnTo>
                    <a:pt x="2915" y="1392"/>
                  </a:lnTo>
                  <a:lnTo>
                    <a:pt x="2868" y="1324"/>
                  </a:lnTo>
                  <a:lnTo>
                    <a:pt x="2815" y="1257"/>
                  </a:lnTo>
                  <a:lnTo>
                    <a:pt x="2758" y="1196"/>
                  </a:lnTo>
                  <a:lnTo>
                    <a:pt x="2697" y="1138"/>
                  </a:lnTo>
                  <a:lnTo>
                    <a:pt x="2630" y="1086"/>
                  </a:lnTo>
                  <a:lnTo>
                    <a:pt x="2560" y="1039"/>
                  </a:lnTo>
                  <a:lnTo>
                    <a:pt x="2487" y="996"/>
                  </a:lnTo>
                  <a:lnTo>
                    <a:pt x="2409" y="960"/>
                  </a:lnTo>
                  <a:lnTo>
                    <a:pt x="2328" y="930"/>
                  </a:lnTo>
                  <a:lnTo>
                    <a:pt x="2245" y="906"/>
                  </a:lnTo>
                  <a:lnTo>
                    <a:pt x="2159" y="889"/>
                  </a:lnTo>
                  <a:lnTo>
                    <a:pt x="2072" y="878"/>
                  </a:lnTo>
                  <a:lnTo>
                    <a:pt x="1982" y="874"/>
                  </a:lnTo>
                  <a:close/>
                  <a:moveTo>
                    <a:pt x="1972" y="0"/>
                  </a:moveTo>
                  <a:lnTo>
                    <a:pt x="2064" y="1"/>
                  </a:lnTo>
                  <a:lnTo>
                    <a:pt x="2156" y="6"/>
                  </a:lnTo>
                  <a:lnTo>
                    <a:pt x="2246" y="17"/>
                  </a:lnTo>
                  <a:lnTo>
                    <a:pt x="2337" y="33"/>
                  </a:lnTo>
                  <a:lnTo>
                    <a:pt x="2357" y="184"/>
                  </a:lnTo>
                  <a:lnTo>
                    <a:pt x="2369" y="336"/>
                  </a:lnTo>
                  <a:lnTo>
                    <a:pt x="2373" y="488"/>
                  </a:lnTo>
                  <a:lnTo>
                    <a:pt x="2439" y="506"/>
                  </a:lnTo>
                  <a:lnTo>
                    <a:pt x="2506" y="528"/>
                  </a:lnTo>
                  <a:lnTo>
                    <a:pt x="2570" y="553"/>
                  </a:lnTo>
                  <a:lnTo>
                    <a:pt x="2618" y="572"/>
                  </a:lnTo>
                  <a:lnTo>
                    <a:pt x="2665" y="595"/>
                  </a:lnTo>
                  <a:lnTo>
                    <a:pt x="2757" y="644"/>
                  </a:lnTo>
                  <a:lnTo>
                    <a:pt x="2838" y="566"/>
                  </a:lnTo>
                  <a:lnTo>
                    <a:pt x="2924" y="492"/>
                  </a:lnTo>
                  <a:lnTo>
                    <a:pt x="3012" y="419"/>
                  </a:lnTo>
                  <a:lnTo>
                    <a:pt x="3104" y="348"/>
                  </a:lnTo>
                  <a:lnTo>
                    <a:pt x="3177" y="402"/>
                  </a:lnTo>
                  <a:lnTo>
                    <a:pt x="3250" y="460"/>
                  </a:lnTo>
                  <a:lnTo>
                    <a:pt x="3319" y="521"/>
                  </a:lnTo>
                  <a:lnTo>
                    <a:pt x="3386" y="583"/>
                  </a:lnTo>
                  <a:lnTo>
                    <a:pt x="3449" y="650"/>
                  </a:lnTo>
                  <a:lnTo>
                    <a:pt x="3508" y="720"/>
                  </a:lnTo>
                  <a:lnTo>
                    <a:pt x="3447" y="816"/>
                  </a:lnTo>
                  <a:lnTo>
                    <a:pt x="3383" y="911"/>
                  </a:lnTo>
                  <a:lnTo>
                    <a:pt x="3314" y="1004"/>
                  </a:lnTo>
                  <a:lnTo>
                    <a:pt x="3244" y="1092"/>
                  </a:lnTo>
                  <a:lnTo>
                    <a:pt x="3274" y="1134"/>
                  </a:lnTo>
                  <a:lnTo>
                    <a:pt x="3300" y="1178"/>
                  </a:lnTo>
                  <a:lnTo>
                    <a:pt x="3327" y="1223"/>
                  </a:lnTo>
                  <a:lnTo>
                    <a:pt x="3352" y="1268"/>
                  </a:lnTo>
                  <a:lnTo>
                    <a:pt x="3374" y="1315"/>
                  </a:lnTo>
                  <a:lnTo>
                    <a:pt x="3397" y="1362"/>
                  </a:lnTo>
                  <a:lnTo>
                    <a:pt x="3418" y="1409"/>
                  </a:lnTo>
                  <a:lnTo>
                    <a:pt x="3436" y="1458"/>
                  </a:lnTo>
                  <a:lnTo>
                    <a:pt x="3548" y="1450"/>
                  </a:lnTo>
                  <a:lnTo>
                    <a:pt x="3663" y="1448"/>
                  </a:lnTo>
                  <a:lnTo>
                    <a:pt x="3777" y="1449"/>
                  </a:lnTo>
                  <a:lnTo>
                    <a:pt x="3892" y="1454"/>
                  </a:lnTo>
                  <a:lnTo>
                    <a:pt x="3919" y="1562"/>
                  </a:lnTo>
                  <a:lnTo>
                    <a:pt x="3938" y="1669"/>
                  </a:lnTo>
                  <a:lnTo>
                    <a:pt x="3953" y="1779"/>
                  </a:lnTo>
                  <a:lnTo>
                    <a:pt x="3962" y="1889"/>
                  </a:lnTo>
                  <a:lnTo>
                    <a:pt x="3965" y="1999"/>
                  </a:lnTo>
                  <a:lnTo>
                    <a:pt x="3855" y="2034"/>
                  </a:lnTo>
                  <a:lnTo>
                    <a:pt x="3744" y="2065"/>
                  </a:lnTo>
                  <a:lnTo>
                    <a:pt x="3633" y="2092"/>
                  </a:lnTo>
                  <a:lnTo>
                    <a:pt x="3523" y="2113"/>
                  </a:lnTo>
                  <a:lnTo>
                    <a:pt x="3518" y="2165"/>
                  </a:lnTo>
                  <a:lnTo>
                    <a:pt x="3511" y="2216"/>
                  </a:lnTo>
                  <a:lnTo>
                    <a:pt x="3501" y="2268"/>
                  </a:lnTo>
                  <a:lnTo>
                    <a:pt x="3492" y="2319"/>
                  </a:lnTo>
                  <a:lnTo>
                    <a:pt x="3478" y="2369"/>
                  </a:lnTo>
                  <a:lnTo>
                    <a:pt x="3466" y="2419"/>
                  </a:lnTo>
                  <a:lnTo>
                    <a:pt x="3451" y="2470"/>
                  </a:lnTo>
                  <a:lnTo>
                    <a:pt x="3433" y="2518"/>
                  </a:lnTo>
                  <a:lnTo>
                    <a:pt x="3524" y="2584"/>
                  </a:lnTo>
                  <a:lnTo>
                    <a:pt x="3613" y="2656"/>
                  </a:lnTo>
                  <a:lnTo>
                    <a:pt x="3701" y="2731"/>
                  </a:lnTo>
                  <a:lnTo>
                    <a:pt x="3786" y="2808"/>
                  </a:lnTo>
                  <a:lnTo>
                    <a:pt x="3736" y="2907"/>
                  </a:lnTo>
                  <a:lnTo>
                    <a:pt x="3683" y="3002"/>
                  </a:lnTo>
                  <a:lnTo>
                    <a:pt x="3624" y="3096"/>
                  </a:lnTo>
                  <a:lnTo>
                    <a:pt x="3560" y="3186"/>
                  </a:lnTo>
                  <a:lnTo>
                    <a:pt x="3491" y="3273"/>
                  </a:lnTo>
                  <a:lnTo>
                    <a:pt x="3385" y="3229"/>
                  </a:lnTo>
                  <a:lnTo>
                    <a:pt x="3280" y="3181"/>
                  </a:lnTo>
                  <a:lnTo>
                    <a:pt x="3177" y="3130"/>
                  </a:lnTo>
                  <a:lnTo>
                    <a:pt x="3078" y="3076"/>
                  </a:lnTo>
                  <a:lnTo>
                    <a:pt x="3042" y="3112"/>
                  </a:lnTo>
                  <a:lnTo>
                    <a:pt x="3002" y="3147"/>
                  </a:lnTo>
                  <a:lnTo>
                    <a:pt x="2962" y="3180"/>
                  </a:lnTo>
                  <a:lnTo>
                    <a:pt x="2922" y="3214"/>
                  </a:lnTo>
                  <a:lnTo>
                    <a:pt x="2838" y="3274"/>
                  </a:lnTo>
                  <a:lnTo>
                    <a:pt x="2794" y="3302"/>
                  </a:lnTo>
                  <a:lnTo>
                    <a:pt x="2750" y="3327"/>
                  </a:lnTo>
                  <a:lnTo>
                    <a:pt x="2776" y="3438"/>
                  </a:lnTo>
                  <a:lnTo>
                    <a:pt x="2801" y="3551"/>
                  </a:lnTo>
                  <a:lnTo>
                    <a:pt x="2819" y="3663"/>
                  </a:lnTo>
                  <a:lnTo>
                    <a:pt x="2833" y="3776"/>
                  </a:lnTo>
                  <a:lnTo>
                    <a:pt x="2750" y="3815"/>
                  </a:lnTo>
                  <a:lnTo>
                    <a:pt x="2664" y="3849"/>
                  </a:lnTo>
                  <a:lnTo>
                    <a:pt x="2577" y="3878"/>
                  </a:lnTo>
                  <a:lnTo>
                    <a:pt x="2489" y="3903"/>
                  </a:lnTo>
                  <a:lnTo>
                    <a:pt x="2400" y="3925"/>
                  </a:lnTo>
                  <a:lnTo>
                    <a:pt x="2310" y="3943"/>
                  </a:lnTo>
                  <a:lnTo>
                    <a:pt x="2239" y="3807"/>
                  </a:lnTo>
                  <a:lnTo>
                    <a:pt x="2176" y="3668"/>
                  </a:lnTo>
                  <a:lnTo>
                    <a:pt x="2119" y="3529"/>
                  </a:lnTo>
                  <a:lnTo>
                    <a:pt x="2069" y="3531"/>
                  </a:lnTo>
                  <a:lnTo>
                    <a:pt x="2017" y="3534"/>
                  </a:lnTo>
                  <a:lnTo>
                    <a:pt x="1965" y="3535"/>
                  </a:lnTo>
                  <a:lnTo>
                    <a:pt x="1913" y="3532"/>
                  </a:lnTo>
                  <a:lnTo>
                    <a:pt x="1843" y="3529"/>
                  </a:lnTo>
                  <a:lnTo>
                    <a:pt x="1774" y="3520"/>
                  </a:lnTo>
                  <a:lnTo>
                    <a:pt x="1706" y="3509"/>
                  </a:lnTo>
                  <a:lnTo>
                    <a:pt x="1656" y="3612"/>
                  </a:lnTo>
                  <a:lnTo>
                    <a:pt x="1601" y="3712"/>
                  </a:lnTo>
                  <a:lnTo>
                    <a:pt x="1543" y="3810"/>
                  </a:lnTo>
                  <a:lnTo>
                    <a:pt x="1482" y="3907"/>
                  </a:lnTo>
                  <a:lnTo>
                    <a:pt x="1394" y="3883"/>
                  </a:lnTo>
                  <a:lnTo>
                    <a:pt x="1307" y="3854"/>
                  </a:lnTo>
                  <a:lnTo>
                    <a:pt x="1221" y="3820"/>
                  </a:lnTo>
                  <a:lnTo>
                    <a:pt x="1136" y="3782"/>
                  </a:lnTo>
                  <a:lnTo>
                    <a:pt x="1054" y="3741"/>
                  </a:lnTo>
                  <a:lnTo>
                    <a:pt x="973" y="3698"/>
                  </a:lnTo>
                  <a:lnTo>
                    <a:pt x="999" y="3584"/>
                  </a:lnTo>
                  <a:lnTo>
                    <a:pt x="1026" y="3474"/>
                  </a:lnTo>
                  <a:lnTo>
                    <a:pt x="1059" y="3366"/>
                  </a:lnTo>
                  <a:lnTo>
                    <a:pt x="1095" y="3258"/>
                  </a:lnTo>
                  <a:lnTo>
                    <a:pt x="1053" y="3227"/>
                  </a:lnTo>
                  <a:lnTo>
                    <a:pt x="1012" y="3195"/>
                  </a:lnTo>
                  <a:lnTo>
                    <a:pt x="972" y="3163"/>
                  </a:lnTo>
                  <a:lnTo>
                    <a:pt x="934" y="3128"/>
                  </a:lnTo>
                  <a:lnTo>
                    <a:pt x="883" y="3081"/>
                  </a:lnTo>
                  <a:lnTo>
                    <a:pt x="834" y="3031"/>
                  </a:lnTo>
                  <a:lnTo>
                    <a:pt x="790" y="2978"/>
                  </a:lnTo>
                  <a:lnTo>
                    <a:pt x="685" y="3024"/>
                  </a:lnTo>
                  <a:lnTo>
                    <a:pt x="580" y="3065"/>
                  </a:lnTo>
                  <a:lnTo>
                    <a:pt x="472" y="3104"/>
                  </a:lnTo>
                  <a:lnTo>
                    <a:pt x="362" y="3138"/>
                  </a:lnTo>
                  <a:lnTo>
                    <a:pt x="301" y="3047"/>
                  </a:lnTo>
                  <a:lnTo>
                    <a:pt x="244" y="2952"/>
                  </a:lnTo>
                  <a:lnTo>
                    <a:pt x="193" y="2854"/>
                  </a:lnTo>
                  <a:lnTo>
                    <a:pt x="149" y="2753"/>
                  </a:lnTo>
                  <a:lnTo>
                    <a:pt x="109" y="2651"/>
                  </a:lnTo>
                  <a:lnTo>
                    <a:pt x="200" y="2581"/>
                  </a:lnTo>
                  <a:lnTo>
                    <a:pt x="292" y="2514"/>
                  </a:lnTo>
                  <a:lnTo>
                    <a:pt x="386" y="2452"/>
                  </a:lnTo>
                  <a:lnTo>
                    <a:pt x="483" y="2392"/>
                  </a:lnTo>
                  <a:lnTo>
                    <a:pt x="459" y="2291"/>
                  </a:lnTo>
                  <a:lnTo>
                    <a:pt x="449" y="2240"/>
                  </a:lnTo>
                  <a:lnTo>
                    <a:pt x="443" y="2188"/>
                  </a:lnTo>
                  <a:lnTo>
                    <a:pt x="436" y="2138"/>
                  </a:lnTo>
                  <a:lnTo>
                    <a:pt x="432" y="2086"/>
                  </a:lnTo>
                  <a:lnTo>
                    <a:pt x="430" y="2034"/>
                  </a:lnTo>
                  <a:lnTo>
                    <a:pt x="429" y="1982"/>
                  </a:lnTo>
                  <a:lnTo>
                    <a:pt x="320" y="1949"/>
                  </a:lnTo>
                  <a:lnTo>
                    <a:pt x="213" y="1913"/>
                  </a:lnTo>
                  <a:lnTo>
                    <a:pt x="106" y="1873"/>
                  </a:lnTo>
                  <a:lnTo>
                    <a:pt x="0" y="1828"/>
                  </a:lnTo>
                  <a:lnTo>
                    <a:pt x="11" y="1720"/>
                  </a:lnTo>
                  <a:lnTo>
                    <a:pt x="29" y="1611"/>
                  </a:lnTo>
                  <a:lnTo>
                    <a:pt x="52" y="1504"/>
                  </a:lnTo>
                  <a:lnTo>
                    <a:pt x="82" y="1397"/>
                  </a:lnTo>
                  <a:lnTo>
                    <a:pt x="118" y="1293"/>
                  </a:lnTo>
                  <a:lnTo>
                    <a:pt x="233" y="1298"/>
                  </a:lnTo>
                  <a:lnTo>
                    <a:pt x="347" y="1307"/>
                  </a:lnTo>
                  <a:lnTo>
                    <a:pt x="459" y="1319"/>
                  </a:lnTo>
                  <a:lnTo>
                    <a:pt x="571" y="1336"/>
                  </a:lnTo>
                  <a:lnTo>
                    <a:pt x="594" y="1290"/>
                  </a:lnTo>
                  <a:lnTo>
                    <a:pt x="618" y="1243"/>
                  </a:lnTo>
                  <a:lnTo>
                    <a:pt x="644" y="1198"/>
                  </a:lnTo>
                  <a:lnTo>
                    <a:pt x="671" y="1153"/>
                  </a:lnTo>
                  <a:lnTo>
                    <a:pt x="699" y="1110"/>
                  </a:lnTo>
                  <a:lnTo>
                    <a:pt x="729" y="1068"/>
                  </a:lnTo>
                  <a:lnTo>
                    <a:pt x="762" y="1027"/>
                  </a:lnTo>
                  <a:lnTo>
                    <a:pt x="793" y="985"/>
                  </a:lnTo>
                  <a:lnTo>
                    <a:pt x="731" y="891"/>
                  </a:lnTo>
                  <a:lnTo>
                    <a:pt x="671" y="795"/>
                  </a:lnTo>
                  <a:lnTo>
                    <a:pt x="616" y="696"/>
                  </a:lnTo>
                  <a:lnTo>
                    <a:pt x="563" y="593"/>
                  </a:lnTo>
                  <a:lnTo>
                    <a:pt x="629" y="529"/>
                  </a:lnTo>
                  <a:lnTo>
                    <a:pt x="698" y="469"/>
                  </a:lnTo>
                  <a:lnTo>
                    <a:pt x="769" y="411"/>
                  </a:lnTo>
                  <a:lnTo>
                    <a:pt x="843" y="356"/>
                  </a:lnTo>
                  <a:lnTo>
                    <a:pt x="920" y="306"/>
                  </a:lnTo>
                  <a:lnTo>
                    <a:pt x="999" y="260"/>
                  </a:lnTo>
                  <a:lnTo>
                    <a:pt x="1083" y="336"/>
                  </a:lnTo>
                  <a:lnTo>
                    <a:pt x="1164" y="415"/>
                  </a:lnTo>
                  <a:lnTo>
                    <a:pt x="1243" y="498"/>
                  </a:lnTo>
                  <a:lnTo>
                    <a:pt x="1319" y="583"/>
                  </a:lnTo>
                  <a:lnTo>
                    <a:pt x="1382" y="556"/>
                  </a:lnTo>
                  <a:lnTo>
                    <a:pt x="1446" y="530"/>
                  </a:lnTo>
                  <a:lnTo>
                    <a:pt x="1512" y="507"/>
                  </a:lnTo>
                  <a:lnTo>
                    <a:pt x="1578" y="488"/>
                  </a:lnTo>
                  <a:lnTo>
                    <a:pt x="1645" y="472"/>
                  </a:lnTo>
                  <a:lnTo>
                    <a:pt x="1712" y="458"/>
                  </a:lnTo>
                  <a:lnTo>
                    <a:pt x="1731" y="309"/>
                  </a:lnTo>
                  <a:lnTo>
                    <a:pt x="1756" y="159"/>
                  </a:lnTo>
                  <a:lnTo>
                    <a:pt x="1789" y="9"/>
                  </a:lnTo>
                  <a:lnTo>
                    <a:pt x="1880" y="2"/>
                  </a:lnTo>
                  <a:lnTo>
                    <a:pt x="1972" y="0"/>
                  </a:lnTo>
                  <a:close/>
                </a:path>
              </a:pathLst>
            </a:custGeom>
            <a:solidFill>
              <a:srgbClr val="BFBFBF"/>
            </a:solidFill>
            <a:ln>
              <a:noFill/>
            </a:ln>
            <a:extLst>
              <a:ext uri="{91240B29-F687-4F45-9708-019B960494DF}">
                <a14:hiddenLine cmpd="sng" w="0">
                  <a:solidFill>
                    <a:srgbClr val="000000"/>
                  </a:solidFill>
                  <a:bevel/>
                  <a:headEnd/>
                  <a:tailEnd/>
                </a14:hiddenLine>
              </a:ext>
            </a:extLst>
          </p:spPr>
          <p:txBody>
            <a:bodyPr/>
            <a:lstStyle/>
            <a:p>
              <a:endParaRPr altLang="en-US" lang="zh-CN"/>
            </a:p>
          </p:txBody>
        </p:sp>
        <p:sp>
          <p:nvSpPr>
            <p:cNvPr id="20491" name="Freeform 6"/>
            <p:cNvSpPr>
              <a:spLocks noChangeArrowheads="1" noEditPoints="1"/>
            </p:cNvSpPr>
            <p:nvPr/>
          </p:nvSpPr>
          <p:spPr bwMode="auto">
            <a:xfrm>
              <a:off x="5272925" y="0"/>
              <a:ext cx="995898" cy="990872"/>
            </a:xfrm>
            <a:custGeom>
              <a:gdLst>
                <a:gd fmla="*/ 103148157 w 3965" name="T0"/>
                <a:gd fmla="*/ 58730589 h 3943" name="T1"/>
                <a:gd fmla="*/ 79931803 w 3965" name="T2"/>
                <a:gd fmla="*/ 71865989 h 3943" name="T3"/>
                <a:gd fmla="*/ 63465955 w 3965" name="T4"/>
                <a:gd fmla="*/ 92579561 h 3943" name="T5"/>
                <a:gd fmla="*/ 56021711 w 3965" name="T6"/>
                <a:gd fmla="*/ 118724207 h 3943" name="T7"/>
                <a:gd fmla="*/ 59302272 w 3965" name="T8"/>
                <a:gd fmla="*/ 146384438 h 3943" name="T9"/>
                <a:gd fmla="*/ 72424516 w 3965" name="T10"/>
                <a:gd fmla="*/ 169624068 h 3943" name="T11"/>
                <a:gd fmla="*/ 93180135 w 3965" name="T12"/>
                <a:gd fmla="*/ 186106519 h 3943" name="T13"/>
                <a:gd fmla="*/ 119298534 w 3965" name="T14"/>
                <a:gd fmla="*/ 193558288 h 3943" name="T15"/>
                <a:gd fmla="*/ 146867703 w 3965" name="T16"/>
                <a:gd fmla="*/ 190274564 h 3943" name="T17"/>
                <a:gd fmla="*/ 170147101 w 3965" name="T18"/>
                <a:gd fmla="*/ 177075838 h 3943" name="T19"/>
                <a:gd fmla="*/ 186612950 w 3965" name="T20"/>
                <a:gd fmla="*/ 156362265 h 3943" name="T21"/>
                <a:gd fmla="*/ 194057193 w 3965" name="T22"/>
                <a:gd fmla="*/ 130154543 h 3943" name="T23"/>
                <a:gd fmla="*/ 190776632 w 3965" name="T24"/>
                <a:gd fmla="*/ 102557639 h 3943" name="T25"/>
                <a:gd fmla="*/ 177591344 w 3965" name="T26"/>
                <a:gd fmla="*/ 79381085 h 3943" name="T27"/>
                <a:gd fmla="*/ 156898518 w 3965" name="T28"/>
                <a:gd fmla="*/ 62898635 h 3943" name="T29"/>
                <a:gd fmla="*/ 130717327 w 3965" name="T30"/>
                <a:gd fmla="*/ 55446865 h 3943" name="T31"/>
                <a:gd fmla="*/ 141694559 w 3965" name="T32"/>
                <a:gd fmla="*/ 1073549 h 3943" name="T33"/>
                <a:gd fmla="*/ 153870385 w 3965" name="T34"/>
                <a:gd fmla="*/ 31954428 h 3943" name="T35"/>
                <a:gd fmla="*/ 173932267 w 3965" name="T36"/>
                <a:gd fmla="*/ 40669478 h 3943" name="T37"/>
                <a:gd fmla="*/ 200428931 w 3965" name="T38"/>
                <a:gd fmla="*/ 25386729 h 3943" name="T39"/>
                <a:gd fmla="*/ 221310890 w 3965" name="T40"/>
                <a:gd fmla="*/ 45468787 h 3943" name="T41"/>
                <a:gd fmla="*/ 206548492 w 3965" name="T42"/>
                <a:gd fmla="*/ 71613433 h 3943" name="T43"/>
                <a:gd fmla="*/ 214308207 w 3965" name="T44"/>
                <a:gd fmla="*/ 86011861 h 3943" name="T45"/>
                <a:gd fmla="*/ 238281595 w 3965" name="T46"/>
                <a:gd fmla="*/ 91506011 h 3943" name="T47"/>
                <a:gd fmla="*/ 249952565 w 3965" name="T48"/>
                <a:gd fmla="*/ 119292646 h 3943" name="T49"/>
                <a:gd fmla="*/ 222257307 w 3965" name="T50"/>
                <a:gd fmla="*/ 133438518 h 3943" name="T51"/>
                <a:gd fmla="*/ 219418307 w 3965" name="T52"/>
                <a:gd fmla="*/ 149605086 h 3943" name="T53"/>
                <a:gd fmla="*/ 227935056 w 3965" name="T54"/>
                <a:gd fmla="*/ 167729525 h 3943" name="T55"/>
                <a:gd fmla="*/ 228629045 w 3965" name="T56"/>
                <a:gd fmla="*/ 195516159 h 3943" name="T57"/>
                <a:gd fmla="*/ 200428931 w 3965" name="T58"/>
                <a:gd fmla="*/ 197663258 h 3943" name="T59"/>
                <a:gd fmla="*/ 184341599 w 3965" name="T60"/>
                <a:gd fmla="*/ 202967929 h 3943" name="T61"/>
                <a:gd fmla="*/ 176707972 w 3965" name="T62"/>
                <a:gd fmla="*/ 224249939 h 3943" name="T63"/>
                <a:gd fmla="*/ 162576518 w 3965" name="T64"/>
                <a:gd fmla="*/ 244900435 h 3943" name="T65"/>
                <a:gd fmla="*/ 137278448 w 3965" name="T66"/>
                <a:gd fmla="*/ 231638633 h 3943" name="T67"/>
                <a:gd fmla="*/ 120686511 w 3965" name="T68"/>
                <a:gd fmla="*/ 223049986 h 3943" name="T69"/>
                <a:gd fmla="*/ 101003146 w 3965" name="T70"/>
                <a:gd fmla="*/ 234417246 h 3943" name="T71"/>
                <a:gd fmla="*/ 77029759 w 3965" name="T72"/>
                <a:gd fmla="*/ 241237501 h 3943" name="T73"/>
                <a:gd fmla="*/ 64727844 w 3965" name="T74"/>
                <a:gd fmla="*/ 219387303 h 3943" name="T75"/>
                <a:gd fmla="*/ 61320944 w 3965" name="T76"/>
                <a:gd fmla="*/ 199747281 h 3943" name="T77"/>
                <a:gd fmla="*/ 43214940 w 3965" name="T78"/>
                <a:gd fmla="*/ 190969155 h 3943" name="T79"/>
                <a:gd fmla="*/ 15393343 w 3965" name="T80"/>
                <a:gd fmla="*/ 186422402 h 3943" name="T81"/>
                <a:gd fmla="*/ 18421476 w 3965" name="T82"/>
                <a:gd fmla="*/ 158762171 h 3943" name="T83"/>
                <a:gd fmla="*/ 27947686 w 3965" name="T84"/>
                <a:gd fmla="*/ 138174751 h 3943" name="T85"/>
                <a:gd fmla="*/ 20187970 w 3965" name="T86"/>
                <a:gd fmla="*/ 123081732 h 3943" name="T87"/>
                <a:gd fmla="*/ 1829539 w 3965" name="T88"/>
                <a:gd fmla="*/ 101736645 h 3943" name="T89"/>
                <a:gd fmla="*/ 21891420 w 3965" name="T90"/>
                <a:gd fmla="*/ 82538658 h 3943" name="T91"/>
                <a:gd fmla="*/ 40628368 w 3965" name="T92"/>
                <a:gd fmla="*/ 75655075 h 3943" name="T93"/>
                <a:gd fmla="*/ 50028490 w 3965" name="T94"/>
                <a:gd fmla="*/ 62204044 h 3943" name="T95"/>
                <a:gd fmla="*/ 39681951 w 3965" name="T96"/>
                <a:gd fmla="*/ 33406937 h 3943" name="T97"/>
                <a:gd fmla="*/ 63024394 w 3965" name="T98"/>
                <a:gd fmla="*/ 16419375 h 3943" name="T99"/>
                <a:gd fmla="*/ 87186914 w 3965" name="T100"/>
                <a:gd fmla="*/ 35112000 h 3943" name="T101"/>
                <a:gd fmla="*/ 108005829 w 3965" name="T102"/>
                <a:gd fmla="*/ 28923260 h 3943" name="T103"/>
                <a:gd fmla="*/ 124408633 w 3965" name="T104"/>
                <a:gd fmla="*/ 0 h 3943"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3965" name="T159"/>
                <a:gd fmla="*/ 0 h 3943" name="T160"/>
                <a:gd fmla="*/ 3965 w 3965" name="T161"/>
                <a:gd fmla="*/ 3943 h 3943"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3943" w="3964">
                  <a:moveTo>
                    <a:pt x="1982" y="874"/>
                  </a:moveTo>
                  <a:lnTo>
                    <a:pt x="1891" y="878"/>
                  </a:lnTo>
                  <a:lnTo>
                    <a:pt x="1804" y="889"/>
                  </a:lnTo>
                  <a:lnTo>
                    <a:pt x="1718" y="906"/>
                  </a:lnTo>
                  <a:lnTo>
                    <a:pt x="1635" y="930"/>
                  </a:lnTo>
                  <a:lnTo>
                    <a:pt x="1554" y="960"/>
                  </a:lnTo>
                  <a:lnTo>
                    <a:pt x="1477" y="996"/>
                  </a:lnTo>
                  <a:lnTo>
                    <a:pt x="1403" y="1039"/>
                  </a:lnTo>
                  <a:lnTo>
                    <a:pt x="1333" y="1086"/>
                  </a:lnTo>
                  <a:lnTo>
                    <a:pt x="1267" y="1138"/>
                  </a:lnTo>
                  <a:lnTo>
                    <a:pt x="1205" y="1196"/>
                  </a:lnTo>
                  <a:lnTo>
                    <a:pt x="1148" y="1257"/>
                  </a:lnTo>
                  <a:lnTo>
                    <a:pt x="1095" y="1324"/>
                  </a:lnTo>
                  <a:lnTo>
                    <a:pt x="1048" y="1392"/>
                  </a:lnTo>
                  <a:lnTo>
                    <a:pt x="1006" y="1466"/>
                  </a:lnTo>
                  <a:lnTo>
                    <a:pt x="970" y="1543"/>
                  </a:lnTo>
                  <a:lnTo>
                    <a:pt x="940" y="1624"/>
                  </a:lnTo>
                  <a:lnTo>
                    <a:pt x="915" y="1708"/>
                  </a:lnTo>
                  <a:lnTo>
                    <a:pt x="898" y="1793"/>
                  </a:lnTo>
                  <a:lnTo>
                    <a:pt x="888" y="1880"/>
                  </a:lnTo>
                  <a:lnTo>
                    <a:pt x="884" y="1971"/>
                  </a:lnTo>
                  <a:lnTo>
                    <a:pt x="888" y="2061"/>
                  </a:lnTo>
                  <a:lnTo>
                    <a:pt x="898" y="2148"/>
                  </a:lnTo>
                  <a:lnTo>
                    <a:pt x="915" y="2234"/>
                  </a:lnTo>
                  <a:lnTo>
                    <a:pt x="940" y="2318"/>
                  </a:lnTo>
                  <a:lnTo>
                    <a:pt x="970" y="2398"/>
                  </a:lnTo>
                  <a:lnTo>
                    <a:pt x="1006" y="2476"/>
                  </a:lnTo>
                  <a:lnTo>
                    <a:pt x="1048" y="2549"/>
                  </a:lnTo>
                  <a:lnTo>
                    <a:pt x="1095" y="2619"/>
                  </a:lnTo>
                  <a:lnTo>
                    <a:pt x="1148" y="2686"/>
                  </a:lnTo>
                  <a:lnTo>
                    <a:pt x="1205" y="2747"/>
                  </a:lnTo>
                  <a:lnTo>
                    <a:pt x="1267" y="2804"/>
                  </a:lnTo>
                  <a:lnTo>
                    <a:pt x="1333" y="2857"/>
                  </a:lnTo>
                  <a:lnTo>
                    <a:pt x="1403" y="2904"/>
                  </a:lnTo>
                  <a:lnTo>
                    <a:pt x="1477" y="2947"/>
                  </a:lnTo>
                  <a:lnTo>
                    <a:pt x="1554" y="2983"/>
                  </a:lnTo>
                  <a:lnTo>
                    <a:pt x="1635" y="3013"/>
                  </a:lnTo>
                  <a:lnTo>
                    <a:pt x="1718" y="3037"/>
                  </a:lnTo>
                  <a:lnTo>
                    <a:pt x="1804" y="3054"/>
                  </a:lnTo>
                  <a:lnTo>
                    <a:pt x="1891" y="3065"/>
                  </a:lnTo>
                  <a:lnTo>
                    <a:pt x="1982" y="3069"/>
                  </a:lnTo>
                  <a:lnTo>
                    <a:pt x="2072" y="3065"/>
                  </a:lnTo>
                  <a:lnTo>
                    <a:pt x="2159" y="3054"/>
                  </a:lnTo>
                  <a:lnTo>
                    <a:pt x="2245" y="3037"/>
                  </a:lnTo>
                  <a:lnTo>
                    <a:pt x="2328" y="3013"/>
                  </a:lnTo>
                  <a:lnTo>
                    <a:pt x="2409" y="2983"/>
                  </a:lnTo>
                  <a:lnTo>
                    <a:pt x="2487" y="2947"/>
                  </a:lnTo>
                  <a:lnTo>
                    <a:pt x="2560" y="2904"/>
                  </a:lnTo>
                  <a:lnTo>
                    <a:pt x="2630" y="2857"/>
                  </a:lnTo>
                  <a:lnTo>
                    <a:pt x="2697" y="2804"/>
                  </a:lnTo>
                  <a:lnTo>
                    <a:pt x="2758" y="2747"/>
                  </a:lnTo>
                  <a:lnTo>
                    <a:pt x="2815" y="2686"/>
                  </a:lnTo>
                  <a:lnTo>
                    <a:pt x="2868" y="2619"/>
                  </a:lnTo>
                  <a:lnTo>
                    <a:pt x="2915" y="2549"/>
                  </a:lnTo>
                  <a:lnTo>
                    <a:pt x="2958" y="2476"/>
                  </a:lnTo>
                  <a:lnTo>
                    <a:pt x="2994" y="2398"/>
                  </a:lnTo>
                  <a:lnTo>
                    <a:pt x="3024" y="2318"/>
                  </a:lnTo>
                  <a:lnTo>
                    <a:pt x="3048" y="2234"/>
                  </a:lnTo>
                  <a:lnTo>
                    <a:pt x="3065" y="2148"/>
                  </a:lnTo>
                  <a:lnTo>
                    <a:pt x="3076" y="2061"/>
                  </a:lnTo>
                  <a:lnTo>
                    <a:pt x="3079" y="1971"/>
                  </a:lnTo>
                  <a:lnTo>
                    <a:pt x="3076" y="1880"/>
                  </a:lnTo>
                  <a:lnTo>
                    <a:pt x="3065" y="1793"/>
                  </a:lnTo>
                  <a:lnTo>
                    <a:pt x="3048" y="1708"/>
                  </a:lnTo>
                  <a:lnTo>
                    <a:pt x="3024" y="1624"/>
                  </a:lnTo>
                  <a:lnTo>
                    <a:pt x="2994" y="1543"/>
                  </a:lnTo>
                  <a:lnTo>
                    <a:pt x="2958" y="1466"/>
                  </a:lnTo>
                  <a:lnTo>
                    <a:pt x="2915" y="1392"/>
                  </a:lnTo>
                  <a:lnTo>
                    <a:pt x="2868" y="1324"/>
                  </a:lnTo>
                  <a:lnTo>
                    <a:pt x="2815" y="1257"/>
                  </a:lnTo>
                  <a:lnTo>
                    <a:pt x="2758" y="1196"/>
                  </a:lnTo>
                  <a:lnTo>
                    <a:pt x="2697" y="1138"/>
                  </a:lnTo>
                  <a:lnTo>
                    <a:pt x="2630" y="1086"/>
                  </a:lnTo>
                  <a:lnTo>
                    <a:pt x="2560" y="1039"/>
                  </a:lnTo>
                  <a:lnTo>
                    <a:pt x="2487" y="996"/>
                  </a:lnTo>
                  <a:lnTo>
                    <a:pt x="2409" y="960"/>
                  </a:lnTo>
                  <a:lnTo>
                    <a:pt x="2328" y="930"/>
                  </a:lnTo>
                  <a:lnTo>
                    <a:pt x="2245" y="906"/>
                  </a:lnTo>
                  <a:lnTo>
                    <a:pt x="2159" y="889"/>
                  </a:lnTo>
                  <a:lnTo>
                    <a:pt x="2072" y="878"/>
                  </a:lnTo>
                  <a:lnTo>
                    <a:pt x="1982" y="874"/>
                  </a:lnTo>
                  <a:close/>
                  <a:moveTo>
                    <a:pt x="1972" y="0"/>
                  </a:moveTo>
                  <a:lnTo>
                    <a:pt x="2064" y="1"/>
                  </a:lnTo>
                  <a:lnTo>
                    <a:pt x="2156" y="6"/>
                  </a:lnTo>
                  <a:lnTo>
                    <a:pt x="2246" y="17"/>
                  </a:lnTo>
                  <a:lnTo>
                    <a:pt x="2337" y="33"/>
                  </a:lnTo>
                  <a:lnTo>
                    <a:pt x="2357" y="184"/>
                  </a:lnTo>
                  <a:lnTo>
                    <a:pt x="2369" y="336"/>
                  </a:lnTo>
                  <a:lnTo>
                    <a:pt x="2373" y="488"/>
                  </a:lnTo>
                  <a:lnTo>
                    <a:pt x="2439" y="506"/>
                  </a:lnTo>
                  <a:lnTo>
                    <a:pt x="2506" y="528"/>
                  </a:lnTo>
                  <a:lnTo>
                    <a:pt x="2570" y="553"/>
                  </a:lnTo>
                  <a:lnTo>
                    <a:pt x="2618" y="572"/>
                  </a:lnTo>
                  <a:lnTo>
                    <a:pt x="2665" y="595"/>
                  </a:lnTo>
                  <a:lnTo>
                    <a:pt x="2757" y="644"/>
                  </a:lnTo>
                  <a:lnTo>
                    <a:pt x="2838" y="566"/>
                  </a:lnTo>
                  <a:lnTo>
                    <a:pt x="2924" y="492"/>
                  </a:lnTo>
                  <a:lnTo>
                    <a:pt x="3012" y="419"/>
                  </a:lnTo>
                  <a:lnTo>
                    <a:pt x="3104" y="348"/>
                  </a:lnTo>
                  <a:lnTo>
                    <a:pt x="3177" y="402"/>
                  </a:lnTo>
                  <a:lnTo>
                    <a:pt x="3250" y="460"/>
                  </a:lnTo>
                  <a:lnTo>
                    <a:pt x="3319" y="521"/>
                  </a:lnTo>
                  <a:lnTo>
                    <a:pt x="3386" y="583"/>
                  </a:lnTo>
                  <a:lnTo>
                    <a:pt x="3449" y="650"/>
                  </a:lnTo>
                  <a:lnTo>
                    <a:pt x="3508" y="720"/>
                  </a:lnTo>
                  <a:lnTo>
                    <a:pt x="3447" y="816"/>
                  </a:lnTo>
                  <a:lnTo>
                    <a:pt x="3383" y="911"/>
                  </a:lnTo>
                  <a:lnTo>
                    <a:pt x="3314" y="1004"/>
                  </a:lnTo>
                  <a:lnTo>
                    <a:pt x="3244" y="1092"/>
                  </a:lnTo>
                  <a:lnTo>
                    <a:pt x="3274" y="1134"/>
                  </a:lnTo>
                  <a:lnTo>
                    <a:pt x="3300" y="1178"/>
                  </a:lnTo>
                  <a:lnTo>
                    <a:pt x="3327" y="1223"/>
                  </a:lnTo>
                  <a:lnTo>
                    <a:pt x="3352" y="1268"/>
                  </a:lnTo>
                  <a:lnTo>
                    <a:pt x="3374" y="1315"/>
                  </a:lnTo>
                  <a:lnTo>
                    <a:pt x="3397" y="1362"/>
                  </a:lnTo>
                  <a:lnTo>
                    <a:pt x="3418" y="1409"/>
                  </a:lnTo>
                  <a:lnTo>
                    <a:pt x="3436" y="1458"/>
                  </a:lnTo>
                  <a:lnTo>
                    <a:pt x="3548" y="1450"/>
                  </a:lnTo>
                  <a:lnTo>
                    <a:pt x="3663" y="1448"/>
                  </a:lnTo>
                  <a:lnTo>
                    <a:pt x="3777" y="1449"/>
                  </a:lnTo>
                  <a:lnTo>
                    <a:pt x="3892" y="1454"/>
                  </a:lnTo>
                  <a:lnTo>
                    <a:pt x="3919" y="1562"/>
                  </a:lnTo>
                  <a:lnTo>
                    <a:pt x="3938" y="1669"/>
                  </a:lnTo>
                  <a:lnTo>
                    <a:pt x="3953" y="1779"/>
                  </a:lnTo>
                  <a:lnTo>
                    <a:pt x="3962" y="1889"/>
                  </a:lnTo>
                  <a:lnTo>
                    <a:pt x="3965" y="1999"/>
                  </a:lnTo>
                  <a:lnTo>
                    <a:pt x="3855" y="2034"/>
                  </a:lnTo>
                  <a:lnTo>
                    <a:pt x="3744" y="2065"/>
                  </a:lnTo>
                  <a:lnTo>
                    <a:pt x="3633" y="2092"/>
                  </a:lnTo>
                  <a:lnTo>
                    <a:pt x="3523" y="2113"/>
                  </a:lnTo>
                  <a:lnTo>
                    <a:pt x="3518" y="2165"/>
                  </a:lnTo>
                  <a:lnTo>
                    <a:pt x="3511" y="2216"/>
                  </a:lnTo>
                  <a:lnTo>
                    <a:pt x="3501" y="2268"/>
                  </a:lnTo>
                  <a:lnTo>
                    <a:pt x="3492" y="2319"/>
                  </a:lnTo>
                  <a:lnTo>
                    <a:pt x="3478" y="2369"/>
                  </a:lnTo>
                  <a:lnTo>
                    <a:pt x="3466" y="2419"/>
                  </a:lnTo>
                  <a:lnTo>
                    <a:pt x="3451" y="2470"/>
                  </a:lnTo>
                  <a:lnTo>
                    <a:pt x="3433" y="2518"/>
                  </a:lnTo>
                  <a:lnTo>
                    <a:pt x="3524" y="2584"/>
                  </a:lnTo>
                  <a:lnTo>
                    <a:pt x="3613" y="2656"/>
                  </a:lnTo>
                  <a:lnTo>
                    <a:pt x="3701" y="2731"/>
                  </a:lnTo>
                  <a:lnTo>
                    <a:pt x="3786" y="2808"/>
                  </a:lnTo>
                  <a:lnTo>
                    <a:pt x="3736" y="2907"/>
                  </a:lnTo>
                  <a:lnTo>
                    <a:pt x="3683" y="3002"/>
                  </a:lnTo>
                  <a:lnTo>
                    <a:pt x="3624" y="3096"/>
                  </a:lnTo>
                  <a:lnTo>
                    <a:pt x="3560" y="3186"/>
                  </a:lnTo>
                  <a:lnTo>
                    <a:pt x="3491" y="3273"/>
                  </a:lnTo>
                  <a:lnTo>
                    <a:pt x="3385" y="3229"/>
                  </a:lnTo>
                  <a:lnTo>
                    <a:pt x="3280" y="3181"/>
                  </a:lnTo>
                  <a:lnTo>
                    <a:pt x="3177" y="3130"/>
                  </a:lnTo>
                  <a:lnTo>
                    <a:pt x="3078" y="3076"/>
                  </a:lnTo>
                  <a:lnTo>
                    <a:pt x="3042" y="3112"/>
                  </a:lnTo>
                  <a:lnTo>
                    <a:pt x="3002" y="3147"/>
                  </a:lnTo>
                  <a:lnTo>
                    <a:pt x="2962" y="3180"/>
                  </a:lnTo>
                  <a:lnTo>
                    <a:pt x="2922" y="3214"/>
                  </a:lnTo>
                  <a:lnTo>
                    <a:pt x="2838" y="3274"/>
                  </a:lnTo>
                  <a:lnTo>
                    <a:pt x="2794" y="3302"/>
                  </a:lnTo>
                  <a:lnTo>
                    <a:pt x="2750" y="3327"/>
                  </a:lnTo>
                  <a:lnTo>
                    <a:pt x="2776" y="3438"/>
                  </a:lnTo>
                  <a:lnTo>
                    <a:pt x="2801" y="3551"/>
                  </a:lnTo>
                  <a:lnTo>
                    <a:pt x="2819" y="3663"/>
                  </a:lnTo>
                  <a:lnTo>
                    <a:pt x="2833" y="3776"/>
                  </a:lnTo>
                  <a:lnTo>
                    <a:pt x="2750" y="3815"/>
                  </a:lnTo>
                  <a:lnTo>
                    <a:pt x="2664" y="3849"/>
                  </a:lnTo>
                  <a:lnTo>
                    <a:pt x="2577" y="3878"/>
                  </a:lnTo>
                  <a:lnTo>
                    <a:pt x="2489" y="3903"/>
                  </a:lnTo>
                  <a:lnTo>
                    <a:pt x="2400" y="3925"/>
                  </a:lnTo>
                  <a:lnTo>
                    <a:pt x="2310" y="3943"/>
                  </a:lnTo>
                  <a:lnTo>
                    <a:pt x="2239" y="3807"/>
                  </a:lnTo>
                  <a:lnTo>
                    <a:pt x="2176" y="3668"/>
                  </a:lnTo>
                  <a:lnTo>
                    <a:pt x="2119" y="3529"/>
                  </a:lnTo>
                  <a:lnTo>
                    <a:pt x="2069" y="3531"/>
                  </a:lnTo>
                  <a:lnTo>
                    <a:pt x="2017" y="3534"/>
                  </a:lnTo>
                  <a:lnTo>
                    <a:pt x="1965" y="3535"/>
                  </a:lnTo>
                  <a:lnTo>
                    <a:pt x="1913" y="3532"/>
                  </a:lnTo>
                  <a:lnTo>
                    <a:pt x="1843" y="3529"/>
                  </a:lnTo>
                  <a:lnTo>
                    <a:pt x="1774" y="3520"/>
                  </a:lnTo>
                  <a:lnTo>
                    <a:pt x="1706" y="3509"/>
                  </a:lnTo>
                  <a:lnTo>
                    <a:pt x="1656" y="3612"/>
                  </a:lnTo>
                  <a:lnTo>
                    <a:pt x="1601" y="3712"/>
                  </a:lnTo>
                  <a:lnTo>
                    <a:pt x="1543" y="3810"/>
                  </a:lnTo>
                  <a:lnTo>
                    <a:pt x="1482" y="3907"/>
                  </a:lnTo>
                  <a:lnTo>
                    <a:pt x="1394" y="3883"/>
                  </a:lnTo>
                  <a:lnTo>
                    <a:pt x="1307" y="3854"/>
                  </a:lnTo>
                  <a:lnTo>
                    <a:pt x="1221" y="3820"/>
                  </a:lnTo>
                  <a:lnTo>
                    <a:pt x="1136" y="3782"/>
                  </a:lnTo>
                  <a:lnTo>
                    <a:pt x="1054" y="3741"/>
                  </a:lnTo>
                  <a:lnTo>
                    <a:pt x="973" y="3698"/>
                  </a:lnTo>
                  <a:lnTo>
                    <a:pt x="999" y="3584"/>
                  </a:lnTo>
                  <a:lnTo>
                    <a:pt x="1026" y="3474"/>
                  </a:lnTo>
                  <a:lnTo>
                    <a:pt x="1059" y="3366"/>
                  </a:lnTo>
                  <a:lnTo>
                    <a:pt x="1095" y="3258"/>
                  </a:lnTo>
                  <a:lnTo>
                    <a:pt x="1053" y="3227"/>
                  </a:lnTo>
                  <a:lnTo>
                    <a:pt x="1012" y="3195"/>
                  </a:lnTo>
                  <a:lnTo>
                    <a:pt x="972" y="3163"/>
                  </a:lnTo>
                  <a:lnTo>
                    <a:pt x="934" y="3128"/>
                  </a:lnTo>
                  <a:lnTo>
                    <a:pt x="883" y="3081"/>
                  </a:lnTo>
                  <a:lnTo>
                    <a:pt x="834" y="3031"/>
                  </a:lnTo>
                  <a:lnTo>
                    <a:pt x="790" y="2978"/>
                  </a:lnTo>
                  <a:lnTo>
                    <a:pt x="685" y="3024"/>
                  </a:lnTo>
                  <a:lnTo>
                    <a:pt x="580" y="3065"/>
                  </a:lnTo>
                  <a:lnTo>
                    <a:pt x="472" y="3104"/>
                  </a:lnTo>
                  <a:lnTo>
                    <a:pt x="362" y="3138"/>
                  </a:lnTo>
                  <a:lnTo>
                    <a:pt x="301" y="3047"/>
                  </a:lnTo>
                  <a:lnTo>
                    <a:pt x="244" y="2952"/>
                  </a:lnTo>
                  <a:lnTo>
                    <a:pt x="193" y="2854"/>
                  </a:lnTo>
                  <a:lnTo>
                    <a:pt x="149" y="2753"/>
                  </a:lnTo>
                  <a:lnTo>
                    <a:pt x="109" y="2651"/>
                  </a:lnTo>
                  <a:lnTo>
                    <a:pt x="200" y="2581"/>
                  </a:lnTo>
                  <a:lnTo>
                    <a:pt x="292" y="2514"/>
                  </a:lnTo>
                  <a:lnTo>
                    <a:pt x="386" y="2452"/>
                  </a:lnTo>
                  <a:lnTo>
                    <a:pt x="483" y="2392"/>
                  </a:lnTo>
                  <a:lnTo>
                    <a:pt x="459" y="2291"/>
                  </a:lnTo>
                  <a:lnTo>
                    <a:pt x="449" y="2240"/>
                  </a:lnTo>
                  <a:lnTo>
                    <a:pt x="443" y="2188"/>
                  </a:lnTo>
                  <a:lnTo>
                    <a:pt x="436" y="2138"/>
                  </a:lnTo>
                  <a:lnTo>
                    <a:pt x="432" y="2086"/>
                  </a:lnTo>
                  <a:lnTo>
                    <a:pt x="430" y="2034"/>
                  </a:lnTo>
                  <a:lnTo>
                    <a:pt x="429" y="1982"/>
                  </a:lnTo>
                  <a:lnTo>
                    <a:pt x="320" y="1949"/>
                  </a:lnTo>
                  <a:lnTo>
                    <a:pt x="213" y="1913"/>
                  </a:lnTo>
                  <a:lnTo>
                    <a:pt x="106" y="1873"/>
                  </a:lnTo>
                  <a:lnTo>
                    <a:pt x="0" y="1828"/>
                  </a:lnTo>
                  <a:lnTo>
                    <a:pt x="11" y="1720"/>
                  </a:lnTo>
                  <a:lnTo>
                    <a:pt x="29" y="1611"/>
                  </a:lnTo>
                  <a:lnTo>
                    <a:pt x="52" y="1504"/>
                  </a:lnTo>
                  <a:lnTo>
                    <a:pt x="82" y="1397"/>
                  </a:lnTo>
                  <a:lnTo>
                    <a:pt x="118" y="1293"/>
                  </a:lnTo>
                  <a:lnTo>
                    <a:pt x="233" y="1298"/>
                  </a:lnTo>
                  <a:lnTo>
                    <a:pt x="347" y="1307"/>
                  </a:lnTo>
                  <a:lnTo>
                    <a:pt x="459" y="1319"/>
                  </a:lnTo>
                  <a:lnTo>
                    <a:pt x="571" y="1336"/>
                  </a:lnTo>
                  <a:lnTo>
                    <a:pt x="594" y="1290"/>
                  </a:lnTo>
                  <a:lnTo>
                    <a:pt x="618" y="1243"/>
                  </a:lnTo>
                  <a:lnTo>
                    <a:pt x="644" y="1198"/>
                  </a:lnTo>
                  <a:lnTo>
                    <a:pt x="671" y="1153"/>
                  </a:lnTo>
                  <a:lnTo>
                    <a:pt x="699" y="1110"/>
                  </a:lnTo>
                  <a:lnTo>
                    <a:pt x="729" y="1068"/>
                  </a:lnTo>
                  <a:lnTo>
                    <a:pt x="762" y="1027"/>
                  </a:lnTo>
                  <a:lnTo>
                    <a:pt x="793" y="985"/>
                  </a:lnTo>
                  <a:lnTo>
                    <a:pt x="731" y="891"/>
                  </a:lnTo>
                  <a:lnTo>
                    <a:pt x="671" y="795"/>
                  </a:lnTo>
                  <a:lnTo>
                    <a:pt x="616" y="696"/>
                  </a:lnTo>
                  <a:lnTo>
                    <a:pt x="563" y="593"/>
                  </a:lnTo>
                  <a:lnTo>
                    <a:pt x="629" y="529"/>
                  </a:lnTo>
                  <a:lnTo>
                    <a:pt x="698" y="469"/>
                  </a:lnTo>
                  <a:lnTo>
                    <a:pt x="769" y="411"/>
                  </a:lnTo>
                  <a:lnTo>
                    <a:pt x="843" y="356"/>
                  </a:lnTo>
                  <a:lnTo>
                    <a:pt x="920" y="306"/>
                  </a:lnTo>
                  <a:lnTo>
                    <a:pt x="999" y="260"/>
                  </a:lnTo>
                  <a:lnTo>
                    <a:pt x="1083" y="336"/>
                  </a:lnTo>
                  <a:lnTo>
                    <a:pt x="1164" y="415"/>
                  </a:lnTo>
                  <a:lnTo>
                    <a:pt x="1243" y="498"/>
                  </a:lnTo>
                  <a:lnTo>
                    <a:pt x="1319" y="583"/>
                  </a:lnTo>
                  <a:lnTo>
                    <a:pt x="1382" y="556"/>
                  </a:lnTo>
                  <a:lnTo>
                    <a:pt x="1446" y="530"/>
                  </a:lnTo>
                  <a:lnTo>
                    <a:pt x="1512" y="507"/>
                  </a:lnTo>
                  <a:lnTo>
                    <a:pt x="1578" y="488"/>
                  </a:lnTo>
                  <a:lnTo>
                    <a:pt x="1645" y="472"/>
                  </a:lnTo>
                  <a:lnTo>
                    <a:pt x="1712" y="458"/>
                  </a:lnTo>
                  <a:lnTo>
                    <a:pt x="1731" y="309"/>
                  </a:lnTo>
                  <a:lnTo>
                    <a:pt x="1756" y="159"/>
                  </a:lnTo>
                  <a:lnTo>
                    <a:pt x="1789" y="9"/>
                  </a:lnTo>
                  <a:lnTo>
                    <a:pt x="1880" y="2"/>
                  </a:lnTo>
                  <a:lnTo>
                    <a:pt x="1972" y="0"/>
                  </a:lnTo>
                  <a:close/>
                </a:path>
              </a:pathLst>
            </a:custGeom>
            <a:solidFill>
              <a:srgbClr val="262626"/>
            </a:solidFill>
            <a:ln>
              <a:noFill/>
            </a:ln>
            <a:extLst>
              <a:ext uri="{91240B29-F687-4F45-9708-019B960494DF}">
                <a14:hiddenLine cmpd="sng" w="0">
                  <a:solidFill>
                    <a:srgbClr val="000000"/>
                  </a:solidFill>
                  <a:bevel/>
                  <a:headEnd/>
                  <a:tailEnd/>
                </a14:hiddenLine>
              </a:ext>
            </a:extLst>
          </p:spPr>
          <p:txBody>
            <a:bodyPr/>
            <a:lstStyle/>
            <a:p>
              <a:endParaRPr altLang="en-US" lang="zh-CN"/>
            </a:p>
          </p:txBody>
        </p:sp>
        <p:grpSp>
          <p:nvGrpSpPr>
            <p:cNvPr id="20492" name="Group 12"/>
            <p:cNvGrpSpPr/>
            <p:nvPr/>
          </p:nvGrpSpPr>
          <p:grpSpPr>
            <a:xfrm>
              <a:off x="201386" y="634073"/>
              <a:ext cx="2128838" cy="2516315"/>
              <a:chExt cx="2128838" cy="2516315"/>
            </a:xfrm>
          </p:grpSpPr>
          <p:sp>
            <p:nvSpPr>
              <p:cNvPr id="20496" name="Freeform 12"/>
              <p:cNvSpPr>
                <a:spLocks noChangeArrowheads="1"/>
              </p:cNvSpPr>
              <p:nvPr/>
            </p:nvSpPr>
            <p:spPr bwMode="auto">
              <a:xfrm rot="-1905242">
                <a:off x="0" y="570040"/>
                <a:ext cx="2128838" cy="1946275"/>
              </a:xfrm>
              <a:custGeom>
                <a:gdLst>
                  <a:gd fmla="*/ 703334429 w 4024" name="T0"/>
                  <a:gd fmla="*/ 12601046 h 3678" name="T1"/>
                  <a:gd fmla="*/ 748954200 w 4024" name="T2"/>
                  <a:gd fmla="*/ 55443437 h 3678" name="T3"/>
                  <a:gd fmla="*/ 821723003 w 4024" name="T4"/>
                  <a:gd fmla="*/ 123487392 h 3678" name="T5"/>
                  <a:gd fmla="*/ 860345754 w 4024" name="T6"/>
                  <a:gd fmla="*/ 158770108 h 3678" name="T7"/>
                  <a:gd fmla="*/ 883855553 w 4024" name="T8"/>
                  <a:gd fmla="*/ 176131008 h 3678" name="T9"/>
                  <a:gd fmla="*/ 921359393 w 4024" name="T10"/>
                  <a:gd fmla="*/ 174450904 h 3678" name="T11"/>
                  <a:gd fmla="*/ 958303515 w 4024" name="T12"/>
                  <a:gd fmla="*/ 163250033 h 3678" name="T13"/>
                  <a:gd fmla="*/ 1024354629 w 4024" name="T14"/>
                  <a:gd fmla="*/ 142808854 h 3678" name="T15"/>
                  <a:gd fmla="*/ 1079210827 w 4024" name="T16"/>
                  <a:gd fmla="*/ 138048471 h 3678" name="T17"/>
                  <a:gd fmla="*/ 1118393825 w 4024" name="T18"/>
                  <a:gd fmla="*/ 173610588 h 3678" name="T19"/>
                  <a:gd fmla="*/ 1123711688 w 4024" name="T20"/>
                  <a:gd fmla="*/ 225133958 h 3678" name="T21"/>
                  <a:gd fmla="*/ 1087607146 w 4024" name="T22"/>
                  <a:gd fmla="*/ 260976004 h 3678" name="T23"/>
                  <a:gd fmla="*/ 854748560 w 4024" name="T24"/>
                  <a:gd fmla="*/ 320340038 h 3678" name="T25"/>
                  <a:gd fmla="*/ 831798481 w 4024" name="T26"/>
                  <a:gd fmla="*/ 311659588 h 3678" name="T27"/>
                  <a:gd fmla="*/ 758470486 w 4024" name="T28"/>
                  <a:gd fmla="*/ 240254896 h 3678" name="T29"/>
                  <a:gd fmla="*/ 724045102 w 4024" name="T30"/>
                  <a:gd fmla="*/ 205252638 h 3678" name="T31"/>
                  <a:gd fmla="*/ 713130046 w 4024" name="T32"/>
                  <a:gd fmla="*/ 204412850 h 3678" name="T33"/>
                  <a:gd fmla="*/ 702214990 w 4024" name="T34"/>
                  <a:gd fmla="*/ 234094337 h 3678" name="T35"/>
                  <a:gd fmla="*/ 675346346 w 4024" name="T36"/>
                  <a:gd fmla="*/ 291217879 h 3678" name="T37"/>
                  <a:gd fmla="*/ 632245312 w 4024" name="T38"/>
                  <a:gd fmla="*/ 374663229 h 3678" name="T39"/>
                  <a:gd fmla="*/ 602018351 w 4024" name="T40"/>
                  <a:gd fmla="*/ 431786771 h 3678" name="T41"/>
                  <a:gd fmla="*/ 590263187 w 4024" name="T42"/>
                  <a:gd fmla="*/ 453628125 h 3678" name="T43"/>
                  <a:gd fmla="*/ 593062313 w 4024" name="T44"/>
                  <a:gd fmla="*/ 487230208 h 3678" name="T45"/>
                  <a:gd fmla="*/ 626367730 w 4024" name="T46"/>
                  <a:gd fmla="*/ 516631767 h 3678" name="T47"/>
                  <a:gd fmla="*/ 707812183 w 4024" name="T48"/>
                  <a:gd fmla="*/ 575155483 h 3678" name="T49"/>
                  <a:gd fmla="*/ 730202544 w 4024" name="T50"/>
                  <a:gd fmla="*/ 590556879 h 3678" name="T51"/>
                  <a:gd fmla="*/ 740278021 w 4024" name="T52"/>
                  <a:gd fmla="*/ 598117083 h 3678" name="T53"/>
                  <a:gd fmla="*/ 751753325 w 4024" name="T54"/>
                  <a:gd fmla="*/ 629199275 h 3678" name="T55"/>
                  <a:gd fmla="*/ 702774709 w 4024" name="T56"/>
                  <a:gd fmla="*/ 986501075 h 3678" name="T57"/>
                  <a:gd fmla="*/ 666950027 w 4024" name="T58"/>
                  <a:gd fmla="*/ 1025143471 h 3678" name="T59"/>
                  <a:gd fmla="*/ 621049867 w 4024" name="T60"/>
                  <a:gd fmla="*/ 1024863542 h 3678" name="T61"/>
                  <a:gd fmla="*/ 589983328 w 4024" name="T62"/>
                  <a:gd fmla="*/ 983700725 h 3678" name="T63"/>
                  <a:gd fmla="*/ 617131832 w 4024" name="T64"/>
                  <a:gd fmla="*/ 667561213 h 3678" name="T65"/>
                  <a:gd fmla="*/ 597260208 w 4024" name="T66"/>
                  <a:gd fmla="*/ 641519863 h 3678" name="T67"/>
                  <a:gd fmla="*/ 559477037 w 4024" name="T68"/>
                  <a:gd fmla="*/ 615477983 h 3678" name="T69"/>
                  <a:gd fmla="*/ 507419435 w 4024" name="T70"/>
                  <a:gd fmla="*/ 572075733 h 3678" name="T71"/>
                  <a:gd fmla="*/ 486708233 w 4024" name="T72"/>
                  <a:gd fmla="*/ 553874517 h 3678" name="T73"/>
                  <a:gd fmla="*/ 371118784 w 4024" name="T74"/>
                  <a:gd fmla="*/ 728605350 h 3678" name="T75"/>
                  <a:gd fmla="*/ 297230541 w 4024" name="T76"/>
                  <a:gd fmla="*/ 736165554 h 3678" name="T77"/>
                  <a:gd fmla="*/ 71648836 w 4024" name="T78"/>
                  <a:gd fmla="*/ 736445483 h 3678" name="T79"/>
                  <a:gd fmla="*/ 16512778 w 4024" name="T80"/>
                  <a:gd fmla="*/ 715164517 h 3678" name="T81"/>
                  <a:gd fmla="*/ 0 w 4024" name="T82"/>
                  <a:gd fmla="*/ 667281283 h 3678" name="T83"/>
                  <a:gd fmla="*/ 24349378 w 4024" name="T84"/>
                  <a:gd fmla="*/ 621638542 h 3678" name="T85"/>
                  <a:gd fmla="*/ 95158635 w 4024" name="T86"/>
                  <a:gd fmla="*/ 606797533 h 3678" name="T87"/>
                  <a:gd fmla="*/ 291913208 w 4024" name="T88"/>
                  <a:gd fmla="*/ 606517604 h 3678" name="T89"/>
                  <a:gd fmla="*/ 534007691 w 4024" name="T90"/>
                  <a:gd fmla="*/ 202732746 h 3678" name="T91"/>
                  <a:gd fmla="*/ 521413477 w 4024" name="T92"/>
                  <a:gd fmla="*/ 194052296 h 3678" name="T93"/>
                  <a:gd fmla="*/ 484749215 w 4024" name="T94"/>
                  <a:gd fmla="*/ 213373229 h 3678" name="T95"/>
                  <a:gd fmla="*/ 414499677 w 4024" name="T96"/>
                  <a:gd fmla="*/ 252855412 h 3678" name="T97"/>
                  <a:gd fmla="*/ 323819326 w 4024" name="T98"/>
                  <a:gd fmla="*/ 302698679 h 3678" name="T99"/>
                  <a:gd fmla="*/ 266164531 w 4024" name="T100"/>
                  <a:gd fmla="*/ 329580346 h 3678" name="T101"/>
                  <a:gd fmla="*/ 221663670 w 4024" name="T102"/>
                  <a:gd fmla="*/ 310539342 h 3678" name="T103"/>
                  <a:gd fmla="*/ 201512186 w 4024" name="T104"/>
                  <a:gd fmla="*/ 262096250 h 3678" name="T105"/>
                  <a:gd fmla="*/ 225301845 w 4024" name="T106"/>
                  <a:gd fmla="*/ 212813371 h 3678" name="T107"/>
                  <a:gd fmla="*/ 637002926 w 4024" name="T108"/>
                  <a:gd fmla="*/ 4480454 h 3678"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4024" name="T165"/>
                  <a:gd fmla="*/ 0 h 3678" name="T166"/>
                  <a:gd fmla="*/ 4024 w 4024" name="T167"/>
                  <a:gd fmla="*/ 3678 h 3678"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3678" w="4023">
                    <a:moveTo>
                      <a:pt x="2351" y="0"/>
                    </a:moveTo>
                    <a:lnTo>
                      <a:pt x="2382" y="0"/>
                    </a:lnTo>
                    <a:lnTo>
                      <a:pt x="2414" y="2"/>
                    </a:lnTo>
                    <a:lnTo>
                      <a:pt x="2446" y="11"/>
                    </a:lnTo>
                    <a:lnTo>
                      <a:pt x="2480" y="24"/>
                    </a:lnTo>
                    <a:lnTo>
                      <a:pt x="2513" y="45"/>
                    </a:lnTo>
                    <a:lnTo>
                      <a:pt x="2547" y="73"/>
                    </a:lnTo>
                    <a:lnTo>
                      <a:pt x="2568" y="94"/>
                    </a:lnTo>
                    <a:lnTo>
                      <a:pt x="2591" y="116"/>
                    </a:lnTo>
                    <a:lnTo>
                      <a:pt x="2618" y="142"/>
                    </a:lnTo>
                    <a:lnTo>
                      <a:pt x="2646" y="169"/>
                    </a:lnTo>
                    <a:lnTo>
                      <a:pt x="2676" y="198"/>
                    </a:lnTo>
                    <a:lnTo>
                      <a:pt x="2708" y="227"/>
                    </a:lnTo>
                    <a:lnTo>
                      <a:pt x="2741" y="258"/>
                    </a:lnTo>
                    <a:lnTo>
                      <a:pt x="2774" y="290"/>
                    </a:lnTo>
                    <a:lnTo>
                      <a:pt x="2874" y="382"/>
                    </a:lnTo>
                    <a:lnTo>
                      <a:pt x="2906" y="412"/>
                    </a:lnTo>
                    <a:lnTo>
                      <a:pt x="2936" y="441"/>
                    </a:lnTo>
                    <a:lnTo>
                      <a:pt x="2966" y="467"/>
                    </a:lnTo>
                    <a:lnTo>
                      <a:pt x="2993" y="493"/>
                    </a:lnTo>
                    <a:lnTo>
                      <a:pt x="3017" y="515"/>
                    </a:lnTo>
                    <a:lnTo>
                      <a:pt x="3040" y="536"/>
                    </a:lnTo>
                    <a:lnTo>
                      <a:pt x="3058" y="553"/>
                    </a:lnTo>
                    <a:lnTo>
                      <a:pt x="3074" y="567"/>
                    </a:lnTo>
                    <a:lnTo>
                      <a:pt x="3085" y="578"/>
                    </a:lnTo>
                    <a:lnTo>
                      <a:pt x="3092" y="584"/>
                    </a:lnTo>
                    <a:lnTo>
                      <a:pt x="3111" y="602"/>
                    </a:lnTo>
                    <a:lnTo>
                      <a:pt x="3123" y="611"/>
                    </a:lnTo>
                    <a:lnTo>
                      <a:pt x="3139" y="621"/>
                    </a:lnTo>
                    <a:lnTo>
                      <a:pt x="3158" y="629"/>
                    </a:lnTo>
                    <a:lnTo>
                      <a:pt x="3178" y="637"/>
                    </a:lnTo>
                    <a:lnTo>
                      <a:pt x="3202" y="640"/>
                    </a:lnTo>
                    <a:lnTo>
                      <a:pt x="3229" y="640"/>
                    </a:lnTo>
                    <a:lnTo>
                      <a:pt x="3257" y="636"/>
                    </a:lnTo>
                    <a:lnTo>
                      <a:pt x="3288" y="624"/>
                    </a:lnTo>
                    <a:lnTo>
                      <a:pt x="3292" y="623"/>
                    </a:lnTo>
                    <a:lnTo>
                      <a:pt x="3301" y="621"/>
                    </a:lnTo>
                    <a:lnTo>
                      <a:pt x="3317" y="616"/>
                    </a:lnTo>
                    <a:lnTo>
                      <a:pt x="3338" y="609"/>
                    </a:lnTo>
                    <a:lnTo>
                      <a:pt x="3364" y="601"/>
                    </a:lnTo>
                    <a:lnTo>
                      <a:pt x="3394" y="593"/>
                    </a:lnTo>
                    <a:lnTo>
                      <a:pt x="3424" y="583"/>
                    </a:lnTo>
                    <a:lnTo>
                      <a:pt x="3459" y="573"/>
                    </a:lnTo>
                    <a:lnTo>
                      <a:pt x="3493" y="562"/>
                    </a:lnTo>
                    <a:lnTo>
                      <a:pt x="3564" y="540"/>
                    </a:lnTo>
                    <a:lnTo>
                      <a:pt x="3599" y="530"/>
                    </a:lnTo>
                    <a:lnTo>
                      <a:pt x="3631" y="520"/>
                    </a:lnTo>
                    <a:lnTo>
                      <a:pt x="3660" y="510"/>
                    </a:lnTo>
                    <a:lnTo>
                      <a:pt x="3687" y="503"/>
                    </a:lnTo>
                    <a:lnTo>
                      <a:pt x="3709" y="495"/>
                    </a:lnTo>
                    <a:lnTo>
                      <a:pt x="3749" y="485"/>
                    </a:lnTo>
                    <a:lnTo>
                      <a:pt x="3787" y="483"/>
                    </a:lnTo>
                    <a:lnTo>
                      <a:pt x="3822" y="485"/>
                    </a:lnTo>
                    <a:lnTo>
                      <a:pt x="3856" y="493"/>
                    </a:lnTo>
                    <a:lnTo>
                      <a:pt x="3886" y="505"/>
                    </a:lnTo>
                    <a:lnTo>
                      <a:pt x="3913" y="521"/>
                    </a:lnTo>
                    <a:lnTo>
                      <a:pt x="3938" y="542"/>
                    </a:lnTo>
                    <a:lnTo>
                      <a:pt x="3960" y="565"/>
                    </a:lnTo>
                    <a:lnTo>
                      <a:pt x="3980" y="591"/>
                    </a:lnTo>
                    <a:lnTo>
                      <a:pt x="3996" y="620"/>
                    </a:lnTo>
                    <a:lnTo>
                      <a:pt x="4008" y="649"/>
                    </a:lnTo>
                    <a:lnTo>
                      <a:pt x="4017" y="680"/>
                    </a:lnTo>
                    <a:lnTo>
                      <a:pt x="4022" y="712"/>
                    </a:lnTo>
                    <a:lnTo>
                      <a:pt x="4024" y="743"/>
                    </a:lnTo>
                    <a:lnTo>
                      <a:pt x="4022" y="775"/>
                    </a:lnTo>
                    <a:lnTo>
                      <a:pt x="4015" y="804"/>
                    </a:lnTo>
                    <a:lnTo>
                      <a:pt x="4004" y="832"/>
                    </a:lnTo>
                    <a:lnTo>
                      <a:pt x="3990" y="858"/>
                    </a:lnTo>
                    <a:lnTo>
                      <a:pt x="3971" y="882"/>
                    </a:lnTo>
                    <a:lnTo>
                      <a:pt x="3948" y="903"/>
                    </a:lnTo>
                    <a:lnTo>
                      <a:pt x="3920" y="920"/>
                    </a:lnTo>
                    <a:lnTo>
                      <a:pt x="3886" y="932"/>
                    </a:lnTo>
                    <a:lnTo>
                      <a:pt x="3204" y="1133"/>
                    </a:lnTo>
                    <a:lnTo>
                      <a:pt x="3171" y="1144"/>
                    </a:lnTo>
                    <a:lnTo>
                      <a:pt x="3139" y="1149"/>
                    </a:lnTo>
                    <a:lnTo>
                      <a:pt x="3108" y="1150"/>
                    </a:lnTo>
                    <a:lnTo>
                      <a:pt x="3080" y="1149"/>
                    </a:lnTo>
                    <a:lnTo>
                      <a:pt x="3054" y="1144"/>
                    </a:lnTo>
                    <a:lnTo>
                      <a:pt x="3031" y="1138"/>
                    </a:lnTo>
                    <a:lnTo>
                      <a:pt x="3011" y="1131"/>
                    </a:lnTo>
                    <a:lnTo>
                      <a:pt x="2994" y="1124"/>
                    </a:lnTo>
                    <a:lnTo>
                      <a:pt x="2982" y="1119"/>
                    </a:lnTo>
                    <a:lnTo>
                      <a:pt x="2974" y="1114"/>
                    </a:lnTo>
                    <a:lnTo>
                      <a:pt x="2972" y="1113"/>
                    </a:lnTo>
                    <a:lnTo>
                      <a:pt x="2944" y="1087"/>
                    </a:lnTo>
                    <a:lnTo>
                      <a:pt x="2885" y="1030"/>
                    </a:lnTo>
                    <a:lnTo>
                      <a:pt x="2823" y="971"/>
                    </a:lnTo>
                    <a:lnTo>
                      <a:pt x="2764" y="912"/>
                    </a:lnTo>
                    <a:lnTo>
                      <a:pt x="2736" y="885"/>
                    </a:lnTo>
                    <a:lnTo>
                      <a:pt x="2710" y="858"/>
                    </a:lnTo>
                    <a:lnTo>
                      <a:pt x="2684" y="834"/>
                    </a:lnTo>
                    <a:lnTo>
                      <a:pt x="2662" y="810"/>
                    </a:lnTo>
                    <a:lnTo>
                      <a:pt x="2624" y="772"/>
                    </a:lnTo>
                    <a:lnTo>
                      <a:pt x="2611" y="757"/>
                    </a:lnTo>
                    <a:lnTo>
                      <a:pt x="2590" y="736"/>
                    </a:lnTo>
                    <a:lnTo>
                      <a:pt x="2587" y="733"/>
                    </a:lnTo>
                    <a:lnTo>
                      <a:pt x="2582" y="729"/>
                    </a:lnTo>
                    <a:lnTo>
                      <a:pt x="2576" y="725"/>
                    </a:lnTo>
                    <a:lnTo>
                      <a:pt x="2570" y="723"/>
                    </a:lnTo>
                    <a:lnTo>
                      <a:pt x="2563" y="722"/>
                    </a:lnTo>
                    <a:lnTo>
                      <a:pt x="2555" y="724"/>
                    </a:lnTo>
                    <a:lnTo>
                      <a:pt x="2548" y="730"/>
                    </a:lnTo>
                    <a:lnTo>
                      <a:pt x="2541" y="740"/>
                    </a:lnTo>
                    <a:lnTo>
                      <a:pt x="2534" y="757"/>
                    </a:lnTo>
                    <a:lnTo>
                      <a:pt x="2528" y="781"/>
                    </a:lnTo>
                    <a:lnTo>
                      <a:pt x="2525" y="794"/>
                    </a:lnTo>
                    <a:lnTo>
                      <a:pt x="2518" y="813"/>
                    </a:lnTo>
                    <a:lnTo>
                      <a:pt x="2509" y="836"/>
                    </a:lnTo>
                    <a:lnTo>
                      <a:pt x="2498" y="862"/>
                    </a:lnTo>
                    <a:lnTo>
                      <a:pt x="2484" y="893"/>
                    </a:lnTo>
                    <a:lnTo>
                      <a:pt x="2468" y="926"/>
                    </a:lnTo>
                    <a:lnTo>
                      <a:pt x="2451" y="962"/>
                    </a:lnTo>
                    <a:lnTo>
                      <a:pt x="2432" y="1000"/>
                    </a:lnTo>
                    <a:lnTo>
                      <a:pt x="2413" y="1040"/>
                    </a:lnTo>
                    <a:lnTo>
                      <a:pt x="2392" y="1082"/>
                    </a:lnTo>
                    <a:lnTo>
                      <a:pt x="2370" y="1124"/>
                    </a:lnTo>
                    <a:lnTo>
                      <a:pt x="2348" y="1167"/>
                    </a:lnTo>
                    <a:lnTo>
                      <a:pt x="2325" y="1211"/>
                    </a:lnTo>
                    <a:lnTo>
                      <a:pt x="2303" y="1254"/>
                    </a:lnTo>
                    <a:lnTo>
                      <a:pt x="2259" y="1338"/>
                    </a:lnTo>
                    <a:lnTo>
                      <a:pt x="2238" y="1379"/>
                    </a:lnTo>
                    <a:lnTo>
                      <a:pt x="2219" y="1417"/>
                    </a:lnTo>
                    <a:lnTo>
                      <a:pt x="2199" y="1452"/>
                    </a:lnTo>
                    <a:lnTo>
                      <a:pt x="2182" y="1486"/>
                    </a:lnTo>
                    <a:lnTo>
                      <a:pt x="2166" y="1516"/>
                    </a:lnTo>
                    <a:lnTo>
                      <a:pt x="2151" y="1542"/>
                    </a:lnTo>
                    <a:lnTo>
                      <a:pt x="2139" y="1566"/>
                    </a:lnTo>
                    <a:lnTo>
                      <a:pt x="2129" y="1584"/>
                    </a:lnTo>
                    <a:lnTo>
                      <a:pt x="2121" y="1598"/>
                    </a:lnTo>
                    <a:lnTo>
                      <a:pt x="2116" y="1606"/>
                    </a:lnTo>
                    <a:lnTo>
                      <a:pt x="2114" y="1611"/>
                    </a:lnTo>
                    <a:lnTo>
                      <a:pt x="2109" y="1620"/>
                    </a:lnTo>
                    <a:lnTo>
                      <a:pt x="2105" y="1632"/>
                    </a:lnTo>
                    <a:lnTo>
                      <a:pt x="2101" y="1649"/>
                    </a:lnTo>
                    <a:lnTo>
                      <a:pt x="2099" y="1669"/>
                    </a:lnTo>
                    <a:lnTo>
                      <a:pt x="2101" y="1691"/>
                    </a:lnTo>
                    <a:lnTo>
                      <a:pt x="2107" y="1715"/>
                    </a:lnTo>
                    <a:lnTo>
                      <a:pt x="2119" y="1740"/>
                    </a:lnTo>
                    <a:lnTo>
                      <a:pt x="2140" y="1765"/>
                    </a:lnTo>
                    <a:lnTo>
                      <a:pt x="2152" y="1777"/>
                    </a:lnTo>
                    <a:lnTo>
                      <a:pt x="2169" y="1791"/>
                    </a:lnTo>
                    <a:lnTo>
                      <a:pt x="2189" y="1808"/>
                    </a:lnTo>
                    <a:lnTo>
                      <a:pt x="2212" y="1825"/>
                    </a:lnTo>
                    <a:lnTo>
                      <a:pt x="2238" y="1845"/>
                    </a:lnTo>
                    <a:lnTo>
                      <a:pt x="2265" y="1866"/>
                    </a:lnTo>
                    <a:lnTo>
                      <a:pt x="2295" y="1888"/>
                    </a:lnTo>
                    <a:lnTo>
                      <a:pt x="2418" y="1977"/>
                    </a:lnTo>
                    <a:lnTo>
                      <a:pt x="2448" y="1997"/>
                    </a:lnTo>
                    <a:lnTo>
                      <a:pt x="2505" y="2037"/>
                    </a:lnTo>
                    <a:lnTo>
                      <a:pt x="2529" y="2054"/>
                    </a:lnTo>
                    <a:lnTo>
                      <a:pt x="2552" y="2070"/>
                    </a:lnTo>
                    <a:lnTo>
                      <a:pt x="2571" y="2084"/>
                    </a:lnTo>
                    <a:lnTo>
                      <a:pt x="2587" y="2095"/>
                    </a:lnTo>
                    <a:lnTo>
                      <a:pt x="2600" y="2102"/>
                    </a:lnTo>
                    <a:lnTo>
                      <a:pt x="2607" y="2108"/>
                    </a:lnTo>
                    <a:lnTo>
                      <a:pt x="2609" y="2109"/>
                    </a:lnTo>
                    <a:lnTo>
                      <a:pt x="2611" y="2109"/>
                    </a:lnTo>
                    <a:lnTo>
                      <a:pt x="2614" y="2112"/>
                    </a:lnTo>
                    <a:lnTo>
                      <a:pt x="2620" y="2116"/>
                    </a:lnTo>
                    <a:lnTo>
                      <a:pt x="2628" y="2120"/>
                    </a:lnTo>
                    <a:lnTo>
                      <a:pt x="2636" y="2127"/>
                    </a:lnTo>
                    <a:lnTo>
                      <a:pt x="2645" y="2136"/>
                    </a:lnTo>
                    <a:lnTo>
                      <a:pt x="2655" y="2148"/>
                    </a:lnTo>
                    <a:lnTo>
                      <a:pt x="2663" y="2161"/>
                    </a:lnTo>
                    <a:lnTo>
                      <a:pt x="2672" y="2178"/>
                    </a:lnTo>
                    <a:lnTo>
                      <a:pt x="2678" y="2198"/>
                    </a:lnTo>
                    <a:lnTo>
                      <a:pt x="2683" y="2220"/>
                    </a:lnTo>
                    <a:lnTo>
                      <a:pt x="2686" y="2247"/>
                    </a:lnTo>
                    <a:lnTo>
                      <a:pt x="2687" y="2277"/>
                    </a:lnTo>
                    <a:lnTo>
                      <a:pt x="2683" y="2311"/>
                    </a:lnTo>
                    <a:lnTo>
                      <a:pt x="2677" y="2349"/>
                    </a:lnTo>
                    <a:lnTo>
                      <a:pt x="2666" y="2391"/>
                    </a:lnTo>
                    <a:lnTo>
                      <a:pt x="2522" y="3487"/>
                    </a:lnTo>
                    <a:lnTo>
                      <a:pt x="2511" y="3523"/>
                    </a:lnTo>
                    <a:lnTo>
                      <a:pt x="2496" y="3555"/>
                    </a:lnTo>
                    <a:lnTo>
                      <a:pt x="2478" y="3583"/>
                    </a:lnTo>
                    <a:lnTo>
                      <a:pt x="2457" y="3609"/>
                    </a:lnTo>
                    <a:lnTo>
                      <a:pt x="2435" y="3630"/>
                    </a:lnTo>
                    <a:lnTo>
                      <a:pt x="2409" y="3647"/>
                    </a:lnTo>
                    <a:lnTo>
                      <a:pt x="2383" y="3661"/>
                    </a:lnTo>
                    <a:lnTo>
                      <a:pt x="2356" y="3671"/>
                    </a:lnTo>
                    <a:lnTo>
                      <a:pt x="2328" y="3677"/>
                    </a:lnTo>
                    <a:lnTo>
                      <a:pt x="2300" y="3678"/>
                    </a:lnTo>
                    <a:lnTo>
                      <a:pt x="2273" y="3677"/>
                    </a:lnTo>
                    <a:lnTo>
                      <a:pt x="2246" y="3671"/>
                    </a:lnTo>
                    <a:lnTo>
                      <a:pt x="2219" y="3660"/>
                    </a:lnTo>
                    <a:lnTo>
                      <a:pt x="2194" y="3646"/>
                    </a:lnTo>
                    <a:lnTo>
                      <a:pt x="2172" y="3628"/>
                    </a:lnTo>
                    <a:lnTo>
                      <a:pt x="2151" y="3605"/>
                    </a:lnTo>
                    <a:lnTo>
                      <a:pt x="2134" y="3578"/>
                    </a:lnTo>
                    <a:lnTo>
                      <a:pt x="2119" y="3548"/>
                    </a:lnTo>
                    <a:lnTo>
                      <a:pt x="2108" y="3513"/>
                    </a:lnTo>
                    <a:lnTo>
                      <a:pt x="2102" y="3474"/>
                    </a:lnTo>
                    <a:lnTo>
                      <a:pt x="2099" y="3429"/>
                    </a:lnTo>
                    <a:lnTo>
                      <a:pt x="2102" y="3382"/>
                    </a:lnTo>
                    <a:lnTo>
                      <a:pt x="2203" y="2391"/>
                    </a:lnTo>
                    <a:lnTo>
                      <a:pt x="2204" y="2389"/>
                    </a:lnTo>
                    <a:lnTo>
                      <a:pt x="2205" y="2384"/>
                    </a:lnTo>
                    <a:lnTo>
                      <a:pt x="2205" y="2364"/>
                    </a:lnTo>
                    <a:lnTo>
                      <a:pt x="2201" y="2351"/>
                    </a:lnTo>
                    <a:lnTo>
                      <a:pt x="2193" y="2337"/>
                    </a:lnTo>
                    <a:lnTo>
                      <a:pt x="2180" y="2321"/>
                    </a:lnTo>
                    <a:lnTo>
                      <a:pt x="2161" y="2306"/>
                    </a:lnTo>
                    <a:lnTo>
                      <a:pt x="2134" y="2291"/>
                    </a:lnTo>
                    <a:lnTo>
                      <a:pt x="2118" y="2283"/>
                    </a:lnTo>
                    <a:lnTo>
                      <a:pt x="2098" y="2271"/>
                    </a:lnTo>
                    <a:lnTo>
                      <a:pt x="2076" y="2256"/>
                    </a:lnTo>
                    <a:lnTo>
                      <a:pt x="2051" y="2239"/>
                    </a:lnTo>
                    <a:lnTo>
                      <a:pt x="2026" y="2219"/>
                    </a:lnTo>
                    <a:lnTo>
                      <a:pt x="1999" y="2198"/>
                    </a:lnTo>
                    <a:lnTo>
                      <a:pt x="1971" y="2176"/>
                    </a:lnTo>
                    <a:lnTo>
                      <a:pt x="1915" y="2129"/>
                    </a:lnTo>
                    <a:lnTo>
                      <a:pt x="1888" y="2107"/>
                    </a:lnTo>
                    <a:lnTo>
                      <a:pt x="1861" y="2084"/>
                    </a:lnTo>
                    <a:lnTo>
                      <a:pt x="1836" y="2063"/>
                    </a:lnTo>
                    <a:lnTo>
                      <a:pt x="1813" y="2043"/>
                    </a:lnTo>
                    <a:lnTo>
                      <a:pt x="1792" y="2025"/>
                    </a:lnTo>
                    <a:lnTo>
                      <a:pt x="1775" y="2009"/>
                    </a:lnTo>
                    <a:lnTo>
                      <a:pt x="1760" y="1996"/>
                    </a:lnTo>
                    <a:lnTo>
                      <a:pt x="1749" y="1986"/>
                    </a:lnTo>
                    <a:lnTo>
                      <a:pt x="1742" y="1980"/>
                    </a:lnTo>
                    <a:lnTo>
                      <a:pt x="1739" y="1978"/>
                    </a:lnTo>
                    <a:lnTo>
                      <a:pt x="1364" y="2561"/>
                    </a:lnTo>
                    <a:lnTo>
                      <a:pt x="1363" y="2563"/>
                    </a:lnTo>
                    <a:lnTo>
                      <a:pt x="1358" y="2570"/>
                    </a:lnTo>
                    <a:lnTo>
                      <a:pt x="1351" y="2579"/>
                    </a:lnTo>
                    <a:lnTo>
                      <a:pt x="1340" y="2589"/>
                    </a:lnTo>
                    <a:lnTo>
                      <a:pt x="1326" y="2602"/>
                    </a:lnTo>
                    <a:lnTo>
                      <a:pt x="1309" y="2611"/>
                    </a:lnTo>
                    <a:lnTo>
                      <a:pt x="1287" y="2621"/>
                    </a:lnTo>
                    <a:lnTo>
                      <a:pt x="1262" y="2627"/>
                    </a:lnTo>
                    <a:lnTo>
                      <a:pt x="1233" y="2630"/>
                    </a:lnTo>
                    <a:lnTo>
                      <a:pt x="1110" y="2630"/>
                    </a:lnTo>
                    <a:lnTo>
                      <a:pt x="1062" y="2629"/>
                    </a:lnTo>
                    <a:lnTo>
                      <a:pt x="832" y="2629"/>
                    </a:lnTo>
                    <a:lnTo>
                      <a:pt x="768" y="2627"/>
                    </a:lnTo>
                    <a:lnTo>
                      <a:pt x="454" y="2627"/>
                    </a:lnTo>
                    <a:lnTo>
                      <a:pt x="397" y="2629"/>
                    </a:lnTo>
                    <a:lnTo>
                      <a:pt x="297" y="2629"/>
                    </a:lnTo>
                    <a:lnTo>
                      <a:pt x="256" y="2630"/>
                    </a:lnTo>
                    <a:lnTo>
                      <a:pt x="214" y="2627"/>
                    </a:lnTo>
                    <a:lnTo>
                      <a:pt x="175" y="2621"/>
                    </a:lnTo>
                    <a:lnTo>
                      <a:pt x="140" y="2610"/>
                    </a:lnTo>
                    <a:lnTo>
                      <a:pt x="109" y="2594"/>
                    </a:lnTo>
                    <a:lnTo>
                      <a:pt x="82" y="2576"/>
                    </a:lnTo>
                    <a:lnTo>
                      <a:pt x="59" y="2554"/>
                    </a:lnTo>
                    <a:lnTo>
                      <a:pt x="39" y="2529"/>
                    </a:lnTo>
                    <a:lnTo>
                      <a:pt x="23" y="2502"/>
                    </a:lnTo>
                    <a:lnTo>
                      <a:pt x="12" y="2474"/>
                    </a:lnTo>
                    <a:lnTo>
                      <a:pt x="4" y="2444"/>
                    </a:lnTo>
                    <a:lnTo>
                      <a:pt x="0" y="2413"/>
                    </a:lnTo>
                    <a:lnTo>
                      <a:pt x="0" y="2383"/>
                    </a:lnTo>
                    <a:lnTo>
                      <a:pt x="5" y="2352"/>
                    </a:lnTo>
                    <a:lnTo>
                      <a:pt x="14" y="2322"/>
                    </a:lnTo>
                    <a:lnTo>
                      <a:pt x="26" y="2294"/>
                    </a:lnTo>
                    <a:lnTo>
                      <a:pt x="42" y="2267"/>
                    </a:lnTo>
                    <a:lnTo>
                      <a:pt x="63" y="2242"/>
                    </a:lnTo>
                    <a:lnTo>
                      <a:pt x="87" y="2220"/>
                    </a:lnTo>
                    <a:lnTo>
                      <a:pt x="116" y="2202"/>
                    </a:lnTo>
                    <a:lnTo>
                      <a:pt x="149" y="2186"/>
                    </a:lnTo>
                    <a:lnTo>
                      <a:pt x="187" y="2175"/>
                    </a:lnTo>
                    <a:lnTo>
                      <a:pt x="229" y="2168"/>
                    </a:lnTo>
                    <a:lnTo>
                      <a:pt x="274" y="2166"/>
                    </a:lnTo>
                    <a:lnTo>
                      <a:pt x="340" y="2167"/>
                    </a:lnTo>
                    <a:lnTo>
                      <a:pt x="407" y="2167"/>
                    </a:lnTo>
                    <a:lnTo>
                      <a:pt x="473" y="2168"/>
                    </a:lnTo>
                    <a:lnTo>
                      <a:pt x="843" y="2168"/>
                    </a:lnTo>
                    <a:lnTo>
                      <a:pt x="895" y="2167"/>
                    </a:lnTo>
                    <a:lnTo>
                      <a:pt x="1015" y="2167"/>
                    </a:lnTo>
                    <a:lnTo>
                      <a:pt x="1043" y="2166"/>
                    </a:lnTo>
                    <a:lnTo>
                      <a:pt x="1082" y="2166"/>
                    </a:lnTo>
                    <a:lnTo>
                      <a:pt x="1909" y="756"/>
                    </a:lnTo>
                    <a:lnTo>
                      <a:pt x="1909" y="750"/>
                    </a:lnTo>
                    <a:lnTo>
                      <a:pt x="1910" y="743"/>
                    </a:lnTo>
                    <a:lnTo>
                      <a:pt x="1909" y="733"/>
                    </a:lnTo>
                    <a:lnTo>
                      <a:pt x="1908" y="724"/>
                    </a:lnTo>
                    <a:lnTo>
                      <a:pt x="1905" y="714"/>
                    </a:lnTo>
                    <a:lnTo>
                      <a:pt x="1901" y="706"/>
                    </a:lnTo>
                    <a:lnTo>
                      <a:pt x="1895" y="698"/>
                    </a:lnTo>
                    <a:lnTo>
                      <a:pt x="1888" y="693"/>
                    </a:lnTo>
                    <a:lnTo>
                      <a:pt x="1877" y="691"/>
                    </a:lnTo>
                    <a:lnTo>
                      <a:pt x="1863" y="693"/>
                    </a:lnTo>
                    <a:lnTo>
                      <a:pt x="1846" y="700"/>
                    </a:lnTo>
                    <a:lnTo>
                      <a:pt x="1833" y="707"/>
                    </a:lnTo>
                    <a:lnTo>
                      <a:pt x="1814" y="717"/>
                    </a:lnTo>
                    <a:lnTo>
                      <a:pt x="1791" y="729"/>
                    </a:lnTo>
                    <a:lnTo>
                      <a:pt x="1764" y="745"/>
                    </a:lnTo>
                    <a:lnTo>
                      <a:pt x="1732" y="762"/>
                    </a:lnTo>
                    <a:lnTo>
                      <a:pt x="1696" y="782"/>
                    </a:lnTo>
                    <a:lnTo>
                      <a:pt x="1657" y="804"/>
                    </a:lnTo>
                    <a:lnTo>
                      <a:pt x="1616" y="826"/>
                    </a:lnTo>
                    <a:lnTo>
                      <a:pt x="1572" y="851"/>
                    </a:lnTo>
                    <a:lnTo>
                      <a:pt x="1528" y="877"/>
                    </a:lnTo>
                    <a:lnTo>
                      <a:pt x="1481" y="903"/>
                    </a:lnTo>
                    <a:lnTo>
                      <a:pt x="1433" y="928"/>
                    </a:lnTo>
                    <a:lnTo>
                      <a:pt x="1385" y="955"/>
                    </a:lnTo>
                    <a:lnTo>
                      <a:pt x="1337" y="981"/>
                    </a:lnTo>
                    <a:lnTo>
                      <a:pt x="1244" y="1033"/>
                    </a:lnTo>
                    <a:lnTo>
                      <a:pt x="1200" y="1058"/>
                    </a:lnTo>
                    <a:lnTo>
                      <a:pt x="1157" y="1081"/>
                    </a:lnTo>
                    <a:lnTo>
                      <a:pt x="1116" y="1103"/>
                    </a:lnTo>
                    <a:lnTo>
                      <a:pt x="1078" y="1123"/>
                    </a:lnTo>
                    <a:lnTo>
                      <a:pt x="1043" y="1141"/>
                    </a:lnTo>
                    <a:lnTo>
                      <a:pt x="1013" y="1157"/>
                    </a:lnTo>
                    <a:lnTo>
                      <a:pt x="982" y="1170"/>
                    </a:lnTo>
                    <a:lnTo>
                      <a:pt x="951" y="1177"/>
                    </a:lnTo>
                    <a:lnTo>
                      <a:pt x="921" y="1177"/>
                    </a:lnTo>
                    <a:lnTo>
                      <a:pt x="891" y="1172"/>
                    </a:lnTo>
                    <a:lnTo>
                      <a:pt x="864" y="1163"/>
                    </a:lnTo>
                    <a:lnTo>
                      <a:pt x="837" y="1149"/>
                    </a:lnTo>
                    <a:lnTo>
                      <a:pt x="814" y="1130"/>
                    </a:lnTo>
                    <a:lnTo>
                      <a:pt x="792" y="1109"/>
                    </a:lnTo>
                    <a:lnTo>
                      <a:pt x="772" y="1085"/>
                    </a:lnTo>
                    <a:lnTo>
                      <a:pt x="755" y="1058"/>
                    </a:lnTo>
                    <a:lnTo>
                      <a:pt x="741" y="1029"/>
                    </a:lnTo>
                    <a:lnTo>
                      <a:pt x="730" y="998"/>
                    </a:lnTo>
                    <a:lnTo>
                      <a:pt x="724" y="968"/>
                    </a:lnTo>
                    <a:lnTo>
                      <a:pt x="720" y="936"/>
                    </a:lnTo>
                    <a:lnTo>
                      <a:pt x="723" y="904"/>
                    </a:lnTo>
                    <a:lnTo>
                      <a:pt x="729" y="872"/>
                    </a:lnTo>
                    <a:lnTo>
                      <a:pt x="740" y="841"/>
                    </a:lnTo>
                    <a:lnTo>
                      <a:pt x="756" y="813"/>
                    </a:lnTo>
                    <a:lnTo>
                      <a:pt x="777" y="784"/>
                    </a:lnTo>
                    <a:lnTo>
                      <a:pt x="805" y="760"/>
                    </a:lnTo>
                    <a:lnTo>
                      <a:pt x="838" y="738"/>
                    </a:lnTo>
                    <a:lnTo>
                      <a:pt x="2233" y="35"/>
                    </a:lnTo>
                    <a:lnTo>
                      <a:pt x="2236" y="34"/>
                    </a:lnTo>
                    <a:lnTo>
                      <a:pt x="2244" y="29"/>
                    </a:lnTo>
                    <a:lnTo>
                      <a:pt x="2258" y="23"/>
                    </a:lnTo>
                    <a:lnTo>
                      <a:pt x="2276" y="16"/>
                    </a:lnTo>
                    <a:lnTo>
                      <a:pt x="2298" y="9"/>
                    </a:lnTo>
                    <a:lnTo>
                      <a:pt x="2323" y="3"/>
                    </a:lnTo>
                    <a:lnTo>
                      <a:pt x="2351" y="0"/>
                    </a:lnTo>
                    <a:close/>
                  </a:path>
                </a:pathLst>
              </a:custGeom>
              <a:solidFill>
                <a:schemeClr val="bg1"/>
              </a:solidFill>
              <a:ln>
                <a:noFill/>
              </a:ln>
              <a:extLst>
                <a:ext uri="{91240B29-F687-4F45-9708-019B960494DF}">
                  <a14:hiddenLine cmpd="sng" w="0">
                    <a:solidFill>
                      <a:srgbClr val="000000"/>
                    </a:solidFill>
                    <a:bevel/>
                    <a:headEnd/>
                    <a:tailEnd/>
                  </a14:hiddenLine>
                </a:ext>
              </a:extLst>
            </p:spPr>
            <p:txBody>
              <a:bodyPr/>
              <a:lstStyle/>
              <a:p>
                <a:endParaRPr altLang="en-US" lang="zh-CN"/>
              </a:p>
            </p:txBody>
          </p:sp>
          <p:sp>
            <p:nvSpPr>
              <p:cNvPr id="20497" name="Oval 79"/>
              <p:cNvSpPr>
                <a:spLocks noChangeArrowheads="1"/>
              </p:cNvSpPr>
              <p:nvPr/>
            </p:nvSpPr>
            <p:spPr bwMode="auto">
              <a:xfrm rot="-1905242">
                <a:off x="413769" y="0"/>
                <a:ext cx="533428" cy="533428"/>
              </a:xfrm>
              <a:prstGeom prst="ellipse">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endParaRPr>
              </a:p>
            </p:txBody>
          </p:sp>
        </p:grpSp>
        <p:sp>
          <p:nvSpPr>
            <p:cNvPr id="20493" name="Прямоугольник 21"/>
            <p:cNvSpPr>
              <a:spLocks noChangeArrowheads="1"/>
            </p:cNvSpPr>
            <p:nvPr/>
          </p:nvSpPr>
          <p:spPr bwMode="auto">
            <a:xfrm>
              <a:off x="4919697" y="2972086"/>
              <a:ext cx="2428892" cy="1857388"/>
            </a:xfrm>
            <a:prstGeom prst="rect">
              <a:avLst/>
            </a:prstGeom>
            <a:solidFill>
              <a:srgbClr val="F2F2F2"/>
            </a:solidFill>
            <a:ln>
              <a:noFill/>
            </a:ln>
            <a:extLst>
              <a:ext uri="{91240B29-F687-4F45-9708-019B960494DF}">
                <a14:hiddenLine w="635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000000"/>
                </a:solidFill>
                <a:latin charset="-128" panose="020b0600070205080204" pitchFamily="34" typeface="MS PGothic"/>
                <a:ea charset="-128" panose="020b0600070205080204" pitchFamily="34" typeface="MS PGothic"/>
                <a:sym charset="-128" panose="020b0600070205080204" pitchFamily="34" typeface="MS PGothic"/>
              </a:endParaRPr>
            </a:p>
          </p:txBody>
        </p:sp>
        <p:sp>
          <p:nvSpPr>
            <p:cNvPr id="20494" name="Прямоугольник 253"/>
            <p:cNvSpPr>
              <a:spLocks noChangeArrowheads="1"/>
            </p:cNvSpPr>
            <p:nvPr/>
          </p:nvSpPr>
          <p:spPr bwMode="auto">
            <a:xfrm>
              <a:off x="5200023" y="3431174"/>
              <a:ext cx="1891390" cy="13107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600">
                  <a:solidFill>
                    <a:srgbClr val="000000"/>
                  </a:solidFill>
                  <a:latin charset="-122" panose="020b0503020204020204" pitchFamily="34" typeface="微软雅黑"/>
                  <a:ea charset="-122" panose="020b0503020204020204" pitchFamily="34" typeface="微软雅黑"/>
                  <a:sym charset="0" panose="020b0604020202020204" pitchFamily="34" typeface="Arial"/>
                </a:rPr>
                <a:t>输入您要的内容</a:t>
              </a:r>
            </a:p>
            <a:p>
              <a:pPr eaLnBrk="1" hangingPunct="1">
                <a:lnSpc>
                  <a:spcPct val="100000"/>
                </a:lnSpc>
                <a:spcBef>
                  <a:spcPct val="0"/>
                </a:spcBef>
                <a:buFont charset="0" panose="020b0604020202020204" pitchFamily="34" typeface="Arial"/>
                <a:buNone/>
              </a:pPr>
              <a:r>
                <a:rPr altLang="en-US" lang="zh-CN" sz="1600">
                  <a:solidFill>
                    <a:srgbClr val="000000"/>
                  </a:solidFill>
                  <a:latin charset="-122" panose="020b0503020204020204" pitchFamily="34" typeface="微软雅黑"/>
                  <a:ea charset="-122" panose="020b0503020204020204" pitchFamily="34" typeface="微软雅黑"/>
                  <a:sym charset="0" panose="020b0604020202020204" pitchFamily="34" typeface="Arial"/>
                </a:rPr>
                <a:t>输入您要的内容</a:t>
              </a:r>
            </a:p>
            <a:p>
              <a:pPr eaLnBrk="1" hangingPunct="1">
                <a:lnSpc>
                  <a:spcPct val="100000"/>
                </a:lnSpc>
                <a:spcBef>
                  <a:spcPct val="0"/>
                </a:spcBef>
                <a:buFont charset="0" panose="020b0604020202020204" pitchFamily="34" typeface="Arial"/>
                <a:buNone/>
              </a:pPr>
              <a:r>
                <a:rPr altLang="en-US" lang="zh-CN" sz="1600">
                  <a:solidFill>
                    <a:srgbClr val="000000"/>
                  </a:solidFill>
                  <a:latin charset="-122" panose="020b0503020204020204" pitchFamily="34" typeface="微软雅黑"/>
                  <a:ea charset="-122" panose="020b0503020204020204" pitchFamily="34" typeface="微软雅黑"/>
                  <a:sym charset="0" panose="020b0604020202020204" pitchFamily="34" typeface="Arial"/>
                </a:rPr>
                <a:t>输入您要的内容</a:t>
              </a:r>
            </a:p>
            <a:p>
              <a:pPr eaLnBrk="1" hangingPunct="1">
                <a:lnSpc>
                  <a:spcPct val="100000"/>
                </a:lnSpc>
                <a:spcBef>
                  <a:spcPct val="0"/>
                </a:spcBef>
                <a:buFont charset="0" panose="020b0604020202020204" pitchFamily="34" typeface="Arial"/>
                <a:buNone/>
              </a:pPr>
              <a:r>
                <a:rPr altLang="en-US" lang="zh-CN" sz="1600">
                  <a:solidFill>
                    <a:srgbClr val="000000"/>
                  </a:solidFill>
                  <a:latin charset="-122" panose="020b0503020204020204" pitchFamily="34" typeface="微软雅黑"/>
                  <a:ea charset="-122" panose="020b0503020204020204" pitchFamily="34" typeface="微软雅黑"/>
                  <a:sym charset="0" panose="020b0604020202020204" pitchFamily="34" typeface="Arial"/>
                </a:rPr>
                <a:t>输入您要的内容</a:t>
              </a:r>
            </a:p>
            <a:p>
              <a:pPr eaLnBrk="1" hangingPunct="1">
                <a:lnSpc>
                  <a:spcPct val="100000"/>
                </a:lnSpc>
                <a:spcBef>
                  <a:spcPct val="0"/>
                </a:spcBef>
                <a:buFont charset="0" panose="020b0604020202020204" pitchFamily="34" typeface="Arial"/>
                <a:buNone/>
              </a:pPr>
              <a:r>
                <a:rPr altLang="en-US" lang="zh-CN" sz="1600">
                  <a:solidFill>
                    <a:srgbClr val="000000"/>
                  </a:solidFill>
                  <a:latin charset="-122" panose="020b0503020204020204" pitchFamily="34" typeface="微软雅黑"/>
                  <a:ea charset="-122" panose="020b0503020204020204" pitchFamily="34" typeface="微软雅黑"/>
                  <a:sym charset="0" panose="020b0604020202020204" pitchFamily="34" typeface="Arial"/>
                </a:rPr>
                <a:t>输入您要的内容</a:t>
              </a:r>
            </a:p>
          </p:txBody>
        </p:sp>
        <p:sp>
          <p:nvSpPr>
            <p:cNvPr id="20495" name="Прямоугольник 253"/>
            <p:cNvSpPr>
              <a:spLocks noChangeArrowheads="1"/>
            </p:cNvSpPr>
            <p:nvPr/>
          </p:nvSpPr>
          <p:spPr bwMode="auto">
            <a:xfrm>
              <a:off x="5235684" y="3031063"/>
              <a:ext cx="2066275" cy="3962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000">
                  <a:solidFill>
                    <a:srgbClr val="000000"/>
                  </a:solidFill>
                  <a:latin charset="-122" panose="020b0503020204020204" pitchFamily="34" typeface="微软雅黑"/>
                  <a:ea charset="-122" panose="020b0503020204020204" pitchFamily="34" typeface="微软雅黑"/>
                  <a:sym charset="0" panose="020b0604020202020204" pitchFamily="34" typeface="Arial"/>
                </a:rPr>
                <a:t>输入您的标题</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2532"/>
                                        </p:tgtEl>
                                        <p:attrNameLst>
                                          <p:attrName>style.visibility</p:attrName>
                                        </p:attrNameLst>
                                      </p:cBhvr>
                                      <p:to>
                                        <p:strVal val="visible"/>
                                      </p:to>
                                    </p:set>
                                    <p:anim calcmode="lin" valueType="num">
                                      <p:cBhvr>
                                        <p:cTn dur="500" fill="hold" id="7"/>
                                        <p:tgtEl>
                                          <p:spTgt spid="2253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2532"/>
                                        </p:tgtEl>
                                        <p:attrNameLst>
                                          <p:attrName>ppt_y</p:attrName>
                                        </p:attrNameLst>
                                      </p:cBhvr>
                                      <p:tavLst>
                                        <p:tav tm="0">
                                          <p:val>
                                            <p:strVal val="#ppt_y"/>
                                          </p:val>
                                        </p:tav>
                                        <p:tav tm="100000">
                                          <p:val>
                                            <p:strVal val="#ppt_y"/>
                                          </p:val>
                                        </p:tav>
                                      </p:tavLst>
                                    </p:anim>
                                    <p:anim calcmode="lin" valueType="num">
                                      <p:cBhvr>
                                        <p:cTn dur="500" fill="hold" id="9"/>
                                        <p:tgtEl>
                                          <p:spTgt spid="2253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2532"/>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22532"/>
                                        </p:tgtEl>
                                      </p:cBhvr>
                                    </p:animEffect>
                                  </p:childTnLst>
                                </p:cTn>
                              </p:par>
                              <p:par>
                                <p:cTn fill="hold" id="12" nodeType="withEffect" presetClass="entr" presetID="10" presetSubtype="0">
                                  <p:stCondLst>
                                    <p:cond delay="0"/>
                                  </p:stCondLst>
                                  <p:childTnLst>
                                    <p:set>
                                      <p:cBhvr>
                                        <p:cTn dur="1" fill="hold" id="13">
                                          <p:stCondLst>
                                            <p:cond delay="0"/>
                                          </p:stCondLst>
                                        </p:cTn>
                                        <p:tgtEl>
                                          <p:spTgt spid="22534"/>
                                        </p:tgtEl>
                                        <p:attrNameLst>
                                          <p:attrName>style.visibility</p:attrName>
                                        </p:attrNameLst>
                                      </p:cBhvr>
                                      <p:to>
                                        <p:strVal val="visible"/>
                                      </p:to>
                                    </p:set>
                                    <p:anim calcmode="lin" valueType="num">
                                      <p:cBhvr>
                                        <p:cTn dur="1000" fill="hold" id="14"/>
                                        <p:tgtEl>
                                          <p:spTgt spid="22534"/>
                                        </p:tgtEl>
                                        <p:attrNameLst>
                                          <p:attrName>ppt_w</p:attrName>
                                        </p:attrNameLst>
                                      </p:cBhvr>
                                      <p:tavLst>
                                        <p:tav tm="0">
                                          <p:val>
                                            <p:fltVal val="0"/>
                                          </p:val>
                                        </p:tav>
                                        <p:tav tm="100000">
                                          <p:val>
                                            <p:strVal val="#ppt_w"/>
                                          </p:val>
                                        </p:tav>
                                      </p:tavLst>
                                    </p:anim>
                                    <p:anim calcmode="lin" valueType="num">
                                      <p:cBhvr>
                                        <p:cTn dur="1000" fill="hold" id="15"/>
                                        <p:tgtEl>
                                          <p:spTgt spid="22534"/>
                                        </p:tgtEl>
                                        <p:attrNameLst>
                                          <p:attrName>ppt_h</p:attrName>
                                        </p:attrNameLst>
                                      </p:cBhvr>
                                      <p:tavLst>
                                        <p:tav tm="0">
                                          <p:val>
                                            <p:fltVal val="0"/>
                                          </p:val>
                                        </p:tav>
                                        <p:tav tm="100000">
                                          <p:val>
                                            <p:strVal val="#ppt_h"/>
                                          </p:val>
                                        </p:tav>
                                      </p:tavLst>
                                    </p:anim>
                                    <p:animEffect filter="">
                                      <p:cBhvr>
                                        <p:cTn dur="1000" id="16"/>
                                        <p:tgtEl>
                                          <p:spTgt spid="225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53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506"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1507"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3556"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21509"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1510" name="矩形 7"/>
          <p:cNvSpPr>
            <a:spLocks noChangeArrowheads="1"/>
          </p:cNvSpPr>
          <p:nvPr/>
        </p:nvSpPr>
        <p:spPr bwMode="auto">
          <a:xfrm>
            <a:off x="6464300" y="1906588"/>
            <a:ext cx="3856038" cy="668337"/>
          </a:xfrm>
          <a:prstGeom prst="rect">
            <a:avLst/>
          </a:prstGeom>
          <a:solidFill>
            <a:srgbClr val="87BD07"/>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1511" name="矩形 8"/>
          <p:cNvSpPr>
            <a:spLocks noChangeArrowheads="1"/>
          </p:cNvSpPr>
          <p:nvPr/>
        </p:nvSpPr>
        <p:spPr bwMode="auto">
          <a:xfrm>
            <a:off x="6464300" y="2816225"/>
            <a:ext cx="3856038" cy="668338"/>
          </a:xfrm>
          <a:prstGeom prst="rect">
            <a:avLst/>
          </a:prstGeom>
          <a:solidFill>
            <a:srgbClr val="87BD07"/>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1512" name="矩形 9"/>
          <p:cNvSpPr>
            <a:spLocks noChangeArrowheads="1"/>
          </p:cNvSpPr>
          <p:nvPr/>
        </p:nvSpPr>
        <p:spPr bwMode="auto">
          <a:xfrm>
            <a:off x="6464300" y="3725863"/>
            <a:ext cx="3856038" cy="668337"/>
          </a:xfrm>
          <a:prstGeom prst="rect">
            <a:avLst/>
          </a:prstGeom>
          <a:solidFill>
            <a:srgbClr val="87BD07"/>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1513" name="矩形 10"/>
          <p:cNvSpPr>
            <a:spLocks noChangeArrowheads="1"/>
          </p:cNvSpPr>
          <p:nvPr/>
        </p:nvSpPr>
        <p:spPr bwMode="auto">
          <a:xfrm>
            <a:off x="6464300" y="4635500"/>
            <a:ext cx="3856038" cy="668338"/>
          </a:xfrm>
          <a:prstGeom prst="rect">
            <a:avLst/>
          </a:prstGeom>
          <a:solidFill>
            <a:srgbClr val="87BD07"/>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1514" name="文本框 11"/>
          <p:cNvSpPr>
            <a:spLocks noChangeArrowheads="1"/>
          </p:cNvSpPr>
          <p:nvPr/>
        </p:nvSpPr>
        <p:spPr bwMode="auto">
          <a:xfrm>
            <a:off x="6759574" y="2062163"/>
            <a:ext cx="345757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1. 单击此处添加目录名</a:t>
            </a:r>
          </a:p>
        </p:txBody>
      </p:sp>
      <p:sp>
        <p:nvSpPr>
          <p:cNvPr id="21515" name="文本框 12"/>
          <p:cNvSpPr>
            <a:spLocks noChangeArrowheads="1"/>
          </p:cNvSpPr>
          <p:nvPr/>
        </p:nvSpPr>
        <p:spPr bwMode="auto">
          <a:xfrm>
            <a:off x="6862764" y="2962275"/>
            <a:ext cx="32496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2.单击此处添加目录名</a:t>
            </a:r>
          </a:p>
        </p:txBody>
      </p:sp>
      <p:sp>
        <p:nvSpPr>
          <p:cNvPr id="21516" name="文本框 13"/>
          <p:cNvSpPr>
            <a:spLocks noChangeArrowheads="1"/>
          </p:cNvSpPr>
          <p:nvPr/>
        </p:nvSpPr>
        <p:spPr bwMode="auto">
          <a:xfrm>
            <a:off x="6862764" y="3889375"/>
            <a:ext cx="33543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3.单击此处添加目录名</a:t>
            </a:r>
          </a:p>
        </p:txBody>
      </p:sp>
      <p:sp>
        <p:nvSpPr>
          <p:cNvPr id="21517" name="文本框 14"/>
          <p:cNvSpPr>
            <a:spLocks noChangeArrowheads="1"/>
          </p:cNvSpPr>
          <p:nvPr/>
        </p:nvSpPr>
        <p:spPr bwMode="auto">
          <a:xfrm>
            <a:off x="6862764" y="4784725"/>
            <a:ext cx="32496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4.单击此处添加目录名</a:t>
            </a:r>
          </a:p>
        </p:txBody>
      </p:sp>
      <p:sp>
        <p:nvSpPr>
          <p:cNvPr id="21518" name="矩形 16"/>
          <p:cNvSpPr>
            <a:spLocks noChangeArrowheads="1"/>
          </p:cNvSpPr>
          <p:nvPr/>
        </p:nvSpPr>
        <p:spPr bwMode="auto">
          <a:xfrm>
            <a:off x="995363" y="1662113"/>
            <a:ext cx="4903787" cy="668337"/>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b="1" lang="zh-CN" sz="4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519" name="文本框 17"/>
          <p:cNvSpPr>
            <a:spLocks noChangeArrowheads="1"/>
          </p:cNvSpPr>
          <p:nvPr/>
        </p:nvSpPr>
        <p:spPr bwMode="auto">
          <a:xfrm>
            <a:off x="2552700" y="1644650"/>
            <a:ext cx="1789113"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4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目录</a:t>
            </a:r>
          </a:p>
        </p:txBody>
      </p:sp>
      <p:pic>
        <p:nvPicPr>
          <p:cNvPr descr="http://pic1a.nipic.com/2008-08-19/2008819105132717_2.jpg" id="21520" name="Picture 8"/>
          <p:cNvPicPr>
            <a:picLocks noChangeArrowheads="1" noChangeAspect="1"/>
          </p:cNvPicPr>
          <p:nvPr/>
        </p:nvPicPr>
        <p:blipFill>
          <a:blip r:embed="rId3">
            <a:extLst>
              <a:ext uri="{28A0092B-C50C-407E-A947-70E740481C1C}">
                <a14:useLocalDpi val="0"/>
              </a:ext>
            </a:extLst>
          </a:blip>
          <a:srcRect t="5237"/>
          <a:stretch>
            <a:fillRect/>
          </a:stretch>
        </p:blipFill>
        <p:spPr bwMode="auto">
          <a:xfrm>
            <a:off x="995363" y="2303463"/>
            <a:ext cx="4903787" cy="31702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3556"/>
                                        </p:tgtEl>
                                        <p:attrNameLst>
                                          <p:attrName>style.visibility</p:attrName>
                                        </p:attrNameLst>
                                      </p:cBhvr>
                                      <p:to>
                                        <p:strVal val="visible"/>
                                      </p:to>
                                    </p:set>
                                    <p:anim calcmode="lin" valueType="num">
                                      <p:cBhvr>
                                        <p:cTn dur="500" fill="hold" id="7"/>
                                        <p:tgtEl>
                                          <p:spTgt spid="2355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3556"/>
                                        </p:tgtEl>
                                        <p:attrNameLst>
                                          <p:attrName>ppt_y</p:attrName>
                                        </p:attrNameLst>
                                      </p:cBhvr>
                                      <p:tavLst>
                                        <p:tav tm="0">
                                          <p:val>
                                            <p:strVal val="#ppt_y"/>
                                          </p:val>
                                        </p:tav>
                                        <p:tav tm="100000">
                                          <p:val>
                                            <p:strVal val="#ppt_y"/>
                                          </p:val>
                                        </p:tav>
                                      </p:tavLst>
                                    </p:anim>
                                    <p:anim calcmode="lin" valueType="num">
                                      <p:cBhvr>
                                        <p:cTn dur="500" fill="hold" id="9"/>
                                        <p:tgtEl>
                                          <p:spTgt spid="2355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3556"/>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235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55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98" name="矩形 1"/>
          <p:cNvSpPr>
            <a:spLocks noChangeArrowheads="1"/>
          </p:cNvSpPr>
          <p:nvPr/>
        </p:nvSpPr>
        <p:spPr bwMode="auto">
          <a:xfrm>
            <a:off x="0" y="0"/>
            <a:ext cx="12192000" cy="6858000"/>
          </a:xfrm>
          <a:prstGeom prst="rect">
            <a:avLst/>
          </a:prstGeom>
          <a:solidFill>
            <a:srgbClr val="87BD07"/>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4099" name="矩形 11"/>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4100" name="矩形 16"/>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6149" name="文本框 17"/>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4102" name="图片 2"/>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6151" name="Group 7"/>
          <p:cNvGrpSpPr/>
          <p:nvPr/>
        </p:nvGrpSpPr>
        <p:grpSpPr>
          <a:xfrm>
            <a:off x="1949450" y="1587500"/>
            <a:ext cx="8531225" cy="4908550"/>
            <a:chExt cx="8531210" cy="4907936"/>
          </a:xfrm>
        </p:grpSpPr>
        <p:pic>
          <p:nvPicPr>
            <p:cNvPr id="4104" name="图片 80"/>
            <p:cNvPicPr>
              <a:picLocks noChangeArrowheads="1" noChangeAspect="1"/>
            </p:cNvPicPr>
            <p:nvPr/>
          </p:nvPicPr>
          <p:blipFill>
            <a:blip r:embed="rId3">
              <a:extLst>
                <a:ext uri="{28A0092B-C50C-407E-A947-70E740481C1C}">
                  <a14:useLocalDpi val="0"/>
                </a:ext>
              </a:extLst>
            </a:blip>
            <a:srcRect b="10286"/>
            <a:stretch>
              <a:fillRect/>
            </a:stretch>
          </p:blipFill>
          <p:spPr bwMode="auto">
            <a:xfrm>
              <a:off x="307953" y="1477425"/>
              <a:ext cx="7427499" cy="34305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4105" name="Group 9"/>
            <p:cNvGrpSpPr/>
            <p:nvPr/>
          </p:nvGrpSpPr>
          <p:grpSpPr>
            <a:xfrm>
              <a:off x="0" y="0"/>
              <a:ext cx="8531210" cy="2646404"/>
              <a:chExt cx="11322644" cy="3512314"/>
            </a:xfrm>
          </p:grpSpPr>
          <p:sp>
            <p:nvSpPr>
              <p:cNvPr id="4106" name="TextBox 6"/>
              <p:cNvSpPr>
                <a:spLocks noChangeArrowheads="1"/>
              </p:cNvSpPr>
              <p:nvPr/>
            </p:nvSpPr>
            <p:spPr bwMode="auto">
              <a:xfrm>
                <a:off x="0" y="2744421"/>
                <a:ext cx="2264888" cy="594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en-US" b="1" lang="zh-CN" sz="1800">
                    <a:latin charset="-122" panose="02000000000000000000" pitchFamily="2" typeface="方正正准黑简体"/>
                    <a:ea charset="-122" panose="02000000000000000000" pitchFamily="2" typeface="方正正准黑简体"/>
                    <a:sym charset="-122" panose="02000000000000000000" pitchFamily="2" typeface="方正正准黑简体"/>
                  </a:rPr>
                  <a:t>内容内容</a:t>
                </a:r>
              </a:p>
            </p:txBody>
          </p:sp>
          <p:sp>
            <p:nvSpPr>
              <p:cNvPr id="4107" name="TextBox 6"/>
              <p:cNvSpPr>
                <a:spLocks noChangeArrowheads="1"/>
              </p:cNvSpPr>
              <p:nvPr/>
            </p:nvSpPr>
            <p:spPr bwMode="auto">
              <a:xfrm>
                <a:off x="3719656" y="1167852"/>
                <a:ext cx="2264886" cy="594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en-US" b="1" lang="zh-CN" sz="1800">
                    <a:latin charset="-122" panose="02000000000000000000" pitchFamily="2" typeface="方正正准黑简体"/>
                    <a:ea charset="-122" panose="02000000000000000000" pitchFamily="2" typeface="方正正准黑简体"/>
                    <a:sym charset="-122" panose="02000000000000000000" pitchFamily="2" typeface="方正正准黑简体"/>
                  </a:rPr>
                  <a:t>内容内容</a:t>
                </a:r>
              </a:p>
            </p:txBody>
          </p:sp>
          <p:sp>
            <p:nvSpPr>
              <p:cNvPr id="4108" name="TextBox 6"/>
              <p:cNvSpPr>
                <a:spLocks noChangeArrowheads="1"/>
              </p:cNvSpPr>
              <p:nvPr/>
            </p:nvSpPr>
            <p:spPr bwMode="auto">
              <a:xfrm>
                <a:off x="5974242" y="2807389"/>
                <a:ext cx="2264886" cy="594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en-US" b="1" lang="zh-CN" sz="1800">
                    <a:latin charset="-122" panose="02000000000000000000" pitchFamily="2" typeface="方正正准黑简体"/>
                    <a:ea charset="-122" panose="02000000000000000000" pitchFamily="2" typeface="方正正准黑简体"/>
                    <a:sym charset="-122" panose="02000000000000000000" pitchFamily="2" typeface="方正正准黑简体"/>
                  </a:rPr>
                  <a:t>内容内容</a:t>
                </a:r>
              </a:p>
            </p:txBody>
          </p:sp>
          <p:sp>
            <p:nvSpPr>
              <p:cNvPr id="4109" name="TextBox 6"/>
              <p:cNvSpPr>
                <a:spLocks noChangeArrowheads="1"/>
              </p:cNvSpPr>
              <p:nvPr/>
            </p:nvSpPr>
            <p:spPr bwMode="auto">
              <a:xfrm>
                <a:off x="9057760" y="1783200"/>
                <a:ext cx="2264886" cy="594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en-US" b="1" lang="zh-CN" sz="1800">
                    <a:latin charset="-122" panose="02000000000000000000" pitchFamily="2" typeface="方正正准黑简体"/>
                    <a:ea charset="-122" panose="02000000000000000000" pitchFamily="2" typeface="方正正准黑简体"/>
                    <a:sym charset="-122" panose="02000000000000000000" pitchFamily="2" typeface="方正正准黑简体"/>
                  </a:rPr>
                  <a:t>内容内容</a:t>
                </a:r>
              </a:p>
            </p:txBody>
          </p:sp>
          <p:sp>
            <p:nvSpPr>
              <p:cNvPr id="4110" name="椭圆 86"/>
              <p:cNvSpPr>
                <a:spLocks noChangeArrowheads="1"/>
              </p:cNvSpPr>
              <p:nvPr/>
            </p:nvSpPr>
            <p:spPr bwMode="auto">
              <a:xfrm>
                <a:off x="569110" y="1556166"/>
                <a:ext cx="1224299" cy="1224299"/>
              </a:xfrm>
              <a:prstGeom prst="ellipse">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chemeClr val="bg1"/>
                  </a:solidFill>
                  <a:latin charset="-122" panose="02010600030101010101" pitchFamily="2" typeface="宋体"/>
                  <a:sym charset="-122" panose="02010600030101010101" pitchFamily="2" typeface="宋体"/>
                </a:endParaRPr>
              </a:p>
            </p:txBody>
          </p:sp>
          <p:sp>
            <p:nvSpPr>
              <p:cNvPr id="4111" name="椭圆 87"/>
              <p:cNvSpPr>
                <a:spLocks noChangeArrowheads="1"/>
              </p:cNvSpPr>
              <p:nvPr/>
            </p:nvSpPr>
            <p:spPr bwMode="auto">
              <a:xfrm>
                <a:off x="4229650" y="0"/>
                <a:ext cx="1224299" cy="1224299"/>
              </a:xfrm>
              <a:prstGeom prst="ellipse">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4112" name="椭圆 88"/>
              <p:cNvSpPr>
                <a:spLocks noChangeArrowheads="1"/>
              </p:cNvSpPr>
              <p:nvPr/>
            </p:nvSpPr>
            <p:spPr bwMode="auto">
              <a:xfrm>
                <a:off x="6550641" y="1669966"/>
                <a:ext cx="1224299" cy="1224299"/>
              </a:xfrm>
              <a:prstGeom prst="ellipse">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4113" name="椭圆 89"/>
              <p:cNvSpPr>
                <a:spLocks noChangeArrowheads="1"/>
              </p:cNvSpPr>
              <p:nvPr/>
            </p:nvSpPr>
            <p:spPr bwMode="auto">
              <a:xfrm>
                <a:off x="9569657" y="598994"/>
                <a:ext cx="1224299" cy="1224299"/>
              </a:xfrm>
              <a:prstGeom prst="ellipse">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4114" name="矩形 90"/>
              <p:cNvSpPr>
                <a:spLocks noChangeArrowheads="1"/>
              </p:cNvSpPr>
              <p:nvPr/>
            </p:nvSpPr>
            <p:spPr bwMode="auto">
              <a:xfrm>
                <a:off x="904863" y="1735791"/>
                <a:ext cx="474481" cy="8494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3600">
                    <a:solidFill>
                      <a:srgbClr val="000000"/>
                    </a:solidFill>
                    <a:latin charset="0" panose="020b0806030902050204" pitchFamily="34" typeface="Impact"/>
                    <a:ea charset="-122" panose="02000000000000000000" pitchFamily="2" typeface="方正正大黑简体"/>
                    <a:sym charset="0" panose="020b0806030902050204" pitchFamily="34" typeface="Impact"/>
                  </a:rPr>
                  <a:t>1</a:t>
                </a:r>
              </a:p>
            </p:txBody>
          </p:sp>
          <p:sp>
            <p:nvSpPr>
              <p:cNvPr id="4115" name="矩形 91"/>
              <p:cNvSpPr>
                <a:spLocks noChangeArrowheads="1"/>
              </p:cNvSpPr>
              <p:nvPr/>
            </p:nvSpPr>
            <p:spPr bwMode="auto">
              <a:xfrm>
                <a:off x="4581291" y="152193"/>
                <a:ext cx="548223" cy="8494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3600">
                    <a:solidFill>
                      <a:srgbClr val="000000"/>
                    </a:solidFill>
                    <a:latin charset="0" panose="020b0806030902050204" pitchFamily="34" typeface="Impact"/>
                    <a:ea charset="-122" panose="02000000000000000000" pitchFamily="2" typeface="方正正大黑简体"/>
                    <a:sym charset="0" panose="020b0806030902050204" pitchFamily="34" typeface="Impact"/>
                  </a:rPr>
                  <a:t>2</a:t>
                </a:r>
              </a:p>
            </p:txBody>
          </p:sp>
          <p:sp>
            <p:nvSpPr>
              <p:cNvPr id="4116" name="矩形 92"/>
              <p:cNvSpPr>
                <a:spLocks noChangeArrowheads="1"/>
              </p:cNvSpPr>
              <p:nvPr/>
            </p:nvSpPr>
            <p:spPr bwMode="auto">
              <a:xfrm>
                <a:off x="6834524" y="1861060"/>
                <a:ext cx="565079" cy="8494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3600">
                    <a:solidFill>
                      <a:srgbClr val="000000"/>
                    </a:solidFill>
                    <a:latin charset="0" panose="020b0806030902050204" pitchFamily="34" typeface="Impact"/>
                    <a:ea charset="-122" panose="02000000000000000000" pitchFamily="2" typeface="方正正大黑简体"/>
                    <a:sym charset="0" panose="020b0806030902050204" pitchFamily="34" typeface="Impact"/>
                  </a:rPr>
                  <a:t>3</a:t>
                </a:r>
              </a:p>
            </p:txBody>
          </p:sp>
          <p:sp>
            <p:nvSpPr>
              <p:cNvPr id="4117" name="矩形 93"/>
              <p:cNvSpPr>
                <a:spLocks noChangeArrowheads="1"/>
              </p:cNvSpPr>
              <p:nvPr/>
            </p:nvSpPr>
            <p:spPr bwMode="auto">
              <a:xfrm>
                <a:off x="9919513" y="846754"/>
                <a:ext cx="546116" cy="8494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3600">
                    <a:solidFill>
                      <a:srgbClr val="000000"/>
                    </a:solidFill>
                    <a:latin charset="0" panose="020b0806030902050204" pitchFamily="34" typeface="Impact"/>
                    <a:ea charset="-122" panose="02000000000000000000" pitchFamily="2" typeface="方正正大黑简体"/>
                    <a:sym charset="0" panose="020b0806030902050204" pitchFamily="34" typeface="Impact"/>
                  </a:rPr>
                  <a:t>4</a:t>
                </a:r>
              </a:p>
            </p:txBody>
          </p:sp>
          <p:sp>
            <p:nvSpPr>
              <p:cNvPr id="4118" name="直接连接符 94"/>
              <p:cNvSpPr>
                <a:spLocks noChangeShapeType="1"/>
              </p:cNvSpPr>
              <p:nvPr/>
            </p:nvSpPr>
            <p:spPr bwMode="auto">
              <a:xfrm flipV="1">
                <a:off x="1814001" y="612150"/>
                <a:ext cx="2415649" cy="1491288"/>
              </a:xfrm>
              <a:prstGeom prst="line">
                <a:avLst/>
              </a:prstGeom>
              <a:noFill/>
              <a:ln w="38100">
                <a:solidFill>
                  <a:srgbClr val="A5A5A5"/>
                </a:solidFill>
                <a:prstDash val="sysDash"/>
                <a:bevel/>
              </a:ln>
              <a:extLst>
                <a:ext uri="{909E8E84-426E-40DD-AFC4-6F175D3DCCD1}">
                  <a14:hiddenFill>
                    <a:noFill/>
                  </a14:hiddenFill>
                </a:ext>
              </a:extLst>
            </p:spPr>
            <p:txBody>
              <a:bodyPr/>
              <a:lstStyle/>
              <a:p>
                <a:endParaRPr altLang="en-US" lang="zh-CN"/>
              </a:p>
            </p:txBody>
          </p:sp>
          <p:cxnSp>
            <p:nvCxnSpPr>
              <p:cNvPr id="4119" name="直接连接符 95"/>
              <p:cNvCxnSpPr>
                <a:cxnSpLocks noChangeShapeType="1"/>
                <a:stCxn id="4111" idx="6"/>
                <a:endCxn id="4112" idx="1"/>
              </p:cNvCxnSpPr>
              <p:nvPr/>
            </p:nvCxnSpPr>
            <p:spPr bwMode="auto">
              <a:xfrm>
                <a:off x="5453949" y="612150"/>
                <a:ext cx="1275986" cy="1237110"/>
              </a:xfrm>
              <a:prstGeom prst="line">
                <a:avLst/>
              </a:prstGeom>
              <a:noFill/>
              <a:ln w="38100">
                <a:solidFill>
                  <a:srgbClr val="A5A5A5"/>
                </a:solidFill>
                <a:prstDash val="sysDash"/>
                <a:bevel/>
              </a:ln>
              <a:extLst>
                <a:ext uri="{909E8E84-426E-40DD-AFC4-6F175D3DCCD1}">
                  <a14:hiddenFill>
                    <a:noFill/>
                  </a14:hiddenFill>
                </a:ext>
              </a:extLst>
            </p:spPr>
          </p:cxnSp>
          <p:cxnSp>
            <p:nvCxnSpPr>
              <p:cNvPr id="4120" name="直接连接符 96"/>
              <p:cNvCxnSpPr>
                <a:cxnSpLocks noChangeShapeType="1"/>
                <a:stCxn id="4112" idx="6"/>
                <a:endCxn id="4113" idx="2"/>
              </p:cNvCxnSpPr>
              <p:nvPr/>
            </p:nvCxnSpPr>
            <p:spPr bwMode="auto">
              <a:xfrm flipV="1">
                <a:off x="7774940" y="1211144"/>
                <a:ext cx="1794717" cy="1070972"/>
              </a:xfrm>
              <a:prstGeom prst="line">
                <a:avLst/>
              </a:prstGeom>
              <a:noFill/>
              <a:ln w="38100">
                <a:solidFill>
                  <a:srgbClr val="A5A5A5"/>
                </a:solidFill>
                <a:prstDash val="sysDash"/>
                <a:bevel/>
              </a:ln>
              <a:extLst>
                <a:ext uri="{909E8E84-426E-40DD-AFC4-6F175D3DCCD1}">
                  <a14:hiddenFill>
                    <a:noFill/>
                  </a14:hiddenFill>
                </a:ext>
              </a:extLst>
            </p:spPr>
          </p:cxnSp>
        </p:gr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6149"/>
                                        </p:tgtEl>
                                        <p:attrNameLst>
                                          <p:attrName>style.visibility</p:attrName>
                                        </p:attrNameLst>
                                      </p:cBhvr>
                                      <p:to>
                                        <p:strVal val="visible"/>
                                      </p:to>
                                    </p:set>
                                    <p:anim calcmode="lin" valueType="num">
                                      <p:cBhvr>
                                        <p:cTn dur="500" fill="hold" id="7"/>
                                        <p:tgtEl>
                                          <p:spTgt spid="614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6149"/>
                                        </p:tgtEl>
                                        <p:attrNameLst>
                                          <p:attrName>ppt_y</p:attrName>
                                        </p:attrNameLst>
                                      </p:cBhvr>
                                      <p:tavLst>
                                        <p:tav tm="0">
                                          <p:val>
                                            <p:strVal val="#ppt_y"/>
                                          </p:val>
                                        </p:tav>
                                        <p:tav tm="100000">
                                          <p:val>
                                            <p:strVal val="#ppt_y"/>
                                          </p:val>
                                        </p:tav>
                                      </p:tavLst>
                                    </p:anim>
                                    <p:anim calcmode="lin" valueType="num">
                                      <p:cBhvr>
                                        <p:cTn dur="500" fill="hold" id="9"/>
                                        <p:tgtEl>
                                          <p:spTgt spid="614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6149"/>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6149"/>
                                        </p:tgtEl>
                                      </p:cBhvr>
                                    </p:animEffect>
                                  </p:childTnLst>
                                </p:cTn>
                              </p:par>
                            </p:childTnLst>
                          </p:cTn>
                        </p:par>
                        <p:par>
                          <p:cTn fill="hold" id="12" nodeType="afterGroup">
                            <p:stCondLst>
                              <p:cond delay="500"/>
                            </p:stCondLst>
                            <p:childTnLst>
                              <p:par>
                                <p:cTn fill="hold" id="13" nodeType="afterEffect" presetClass="entr" presetID="42" presetSubtype="0">
                                  <p:stCondLst>
                                    <p:cond delay="0"/>
                                  </p:stCondLst>
                                  <p:childTnLst>
                                    <p:set>
                                      <p:cBhvr>
                                        <p:cTn dur="1" fill="hold" id="14">
                                          <p:stCondLst>
                                            <p:cond delay="0"/>
                                          </p:stCondLst>
                                        </p:cTn>
                                        <p:tgtEl>
                                          <p:spTgt spid="6151"/>
                                        </p:tgtEl>
                                        <p:attrNameLst>
                                          <p:attrName>style.visibility</p:attrName>
                                        </p:attrNameLst>
                                      </p:cBhvr>
                                      <p:to>
                                        <p:strVal val="visible"/>
                                      </p:to>
                                    </p:set>
                                    <p:animEffect filter="">
                                      <p:cBhvr>
                                        <p:cTn dur="1000" id="15"/>
                                        <p:tgtEl>
                                          <p:spTgt spid="6151"/>
                                        </p:tgtEl>
                                      </p:cBhvr>
                                    </p:animEffect>
                                    <p:anim calcmode="lin" valueType="num">
                                      <p:cBhvr>
                                        <p:cTn dur="1000" fill="hold" id="16"/>
                                        <p:tgtEl>
                                          <p:spTgt spid="6151"/>
                                        </p:tgtEl>
                                        <p:attrNameLst>
                                          <p:attrName>ppt_x</p:attrName>
                                        </p:attrNameLst>
                                      </p:cBhvr>
                                      <p:tavLst>
                                        <p:tav tm="0">
                                          <p:val>
                                            <p:strVal val="#ppt_x"/>
                                          </p:val>
                                        </p:tav>
                                        <p:tav tm="100000">
                                          <p:val>
                                            <p:strVal val="#ppt_x"/>
                                          </p:val>
                                        </p:tav>
                                      </p:tavLst>
                                    </p:anim>
                                    <p:anim calcmode="lin" valueType="num">
                                      <p:cBhvr>
                                        <p:cTn dur="1000" fill="hold" id="17"/>
                                        <p:tgtEl>
                                          <p:spTgt spid="6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4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22530"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2531"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4580"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22533"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4582" name="Group 6"/>
          <p:cNvGrpSpPr/>
          <p:nvPr/>
        </p:nvGrpSpPr>
        <p:grpSpPr>
          <a:xfrm>
            <a:off x="668338" y="2071688"/>
            <a:ext cx="11391900" cy="2952750"/>
            <a:chExt cx="9941553" cy="2577569"/>
          </a:xfrm>
        </p:grpSpPr>
        <p:grpSp>
          <p:nvGrpSpPr>
            <p:cNvPr id="22535" name="Group 7"/>
            <p:cNvGrpSpPr/>
            <p:nvPr/>
          </p:nvGrpSpPr>
          <p:grpSpPr>
            <a:xfrm>
              <a:off x="3422095" y="0"/>
              <a:ext cx="6519458" cy="2273401"/>
              <a:chExt cx="7162799" cy="2497739"/>
            </a:xfrm>
          </p:grpSpPr>
          <p:grpSp>
            <p:nvGrpSpPr>
              <p:cNvPr id="22541" name="Group 8"/>
              <p:cNvGrpSpPr/>
              <p:nvPr/>
            </p:nvGrpSpPr>
            <p:grpSpPr>
              <a:xfrm>
                <a:off x="2446558" y="461915"/>
                <a:ext cx="1887920" cy="736100"/>
                <a:chExt cx="2832907" cy="1104550"/>
              </a:xfrm>
            </p:grpSpPr>
            <p:sp>
              <p:nvSpPr>
                <p:cNvPr id="22562" name="矩形 3"/>
                <p:cNvSpPr>
                  <a:spLocks noChangeArrowheads="1"/>
                </p:cNvSpPr>
                <p:nvPr/>
              </p:nvSpPr>
              <p:spPr bwMode="auto">
                <a:xfrm>
                  <a:off x="2887" y="0"/>
                  <a:ext cx="2830020" cy="1046592"/>
                </a:xfrm>
                <a:custGeom>
                  <a:gdLst>
                    <a:gd fmla="*/ 896027 w 3996459" name="T0"/>
                    <a:gd fmla="*/ 8545 h 1876855" name="T1"/>
                    <a:gd fmla="*/ 2004027 w 3996459" name="T2"/>
                    <a:gd fmla="*/ 305692 h 1876855" name="T3"/>
                    <a:gd fmla="*/ 1417919 w 3996459" name="T4"/>
                    <a:gd fmla="*/ 583612 h 1876855" name="T5"/>
                    <a:gd fmla="*/ 0 w 3996459" name="T6"/>
                    <a:gd fmla="*/ 222952 h 1876855" name="T7"/>
                    <a:gd fmla="*/ 896027 w 3996459" name="T8"/>
                    <a:gd fmla="*/ 8545 h 1876855" name="T9"/>
                    <a:gd fmla="*/ 0 60000 65536" name="T10"/>
                    <a:gd fmla="*/ 0 60000 65536" name="T11"/>
                    <a:gd fmla="*/ 0 60000 65536" name="T12"/>
                    <a:gd fmla="*/ 0 60000 65536" name="T13"/>
                    <a:gd fmla="*/ 0 60000 65536" name="T14"/>
                    <a:gd fmla="*/ 0 w 3996459" name="T15"/>
                    <a:gd fmla="*/ 0 h 1876855" name="T16"/>
                    <a:gd fmla="*/ 3996459 w 3996459" name="T17"/>
                    <a:gd fmla="*/ 1876855 h 1876855" name="T18"/>
                  </a:gdLst>
                  <a:cxnLst>
                    <a:cxn ang="T10">
                      <a:pos x="T0" y="T1"/>
                    </a:cxn>
                    <a:cxn ang="T11">
                      <a:pos x="T2" y="T3"/>
                    </a:cxn>
                    <a:cxn ang="T12">
                      <a:pos x="T4" y="T5"/>
                    </a:cxn>
                    <a:cxn ang="T13">
                      <a:pos x="T6" y="T7"/>
                    </a:cxn>
                    <a:cxn ang="T14">
                      <a:pos x="T8" y="T9"/>
                    </a:cxn>
                  </a:cxnLst>
                  <a:rect b="T18" l="T15" r="T17" t="T16"/>
                  <a:pathLst>
                    <a:path h="1876855" w="3996459">
                      <a:moveTo>
                        <a:pt x="1786869" y="27481"/>
                      </a:moveTo>
                      <a:cubicBezTo>
                        <a:pt x="2798662" y="-152046"/>
                        <a:pt x="3790945" y="591993"/>
                        <a:pt x="3996459" y="983084"/>
                      </a:cubicBezTo>
                      <a:cubicBezTo>
                        <a:pt x="3250527" y="1528515"/>
                        <a:pt x="3945953" y="976590"/>
                        <a:pt x="2827635" y="1876855"/>
                      </a:cubicBezTo>
                      <a:cubicBezTo>
                        <a:pt x="2641496" y="1702338"/>
                        <a:pt x="1692692" y="390814"/>
                        <a:pt x="0" y="717000"/>
                      </a:cubicBezTo>
                      <a:lnTo>
                        <a:pt x="1786869" y="27481"/>
                      </a:lnTo>
                      <a:close/>
                    </a:path>
                  </a:pathLst>
                </a:custGeom>
                <a:solidFill>
                  <a:srgbClr val="A5A5A5"/>
                </a:solidFill>
                <a:ln cap="flat" cmpd="sng" w="3175">
                  <a:solidFill>
                    <a:srgbClr val="FFFFFF"/>
                  </a:solidFill>
                  <a:bevel/>
                </a:ln>
              </p:spPr>
              <p:txBody>
                <a:bodyPr anchor="ctr"/>
                <a:lstStyle/>
                <a:p>
                  <a:endParaRPr altLang="en-US" lang="zh-CN"/>
                </a:p>
              </p:txBody>
            </p:sp>
            <p:sp>
              <p:nvSpPr>
                <p:cNvPr id="22563" name="矩形 3"/>
                <p:cNvSpPr>
                  <a:spLocks noChangeArrowheads="1"/>
                </p:cNvSpPr>
                <p:nvPr/>
              </p:nvSpPr>
              <p:spPr bwMode="auto">
                <a:xfrm>
                  <a:off x="0" y="371714"/>
                  <a:ext cx="2003726" cy="732134"/>
                </a:xfrm>
                <a:custGeom>
                  <a:gdLst>
                    <a:gd fmla="*/ 2591 w 2829595" name="T0"/>
                    <a:gd fmla="*/ 14730 h 1312936" name="T1"/>
                    <a:gd fmla="*/ 1418902 w 2829595" name="T2"/>
                    <a:gd fmla="*/ 375210 h 1312936" name="T3"/>
                    <a:gd fmla="*/ 1380691 w 2829595" name="T4"/>
                    <a:gd fmla="*/ 408261 h 1312936" name="T5"/>
                    <a:gd fmla="*/ 262 w 2829595" name="T6"/>
                    <a:gd fmla="*/ 44906 h 1312936" name="T7"/>
                    <a:gd fmla="*/ 2591 w 2829595" name="T8"/>
                    <a:gd fmla="*/ 14730 h 1312936" name="T9"/>
                    <a:gd fmla="*/ 0 60000 65536" name="T10"/>
                    <a:gd fmla="*/ 0 60000 65536" name="T11"/>
                    <a:gd fmla="*/ 0 60000 65536" name="T12"/>
                    <a:gd fmla="*/ 0 60000 65536" name="T13"/>
                    <a:gd fmla="*/ 0 60000 65536" name="T14"/>
                    <a:gd fmla="*/ 0 w 2829595" name="T15"/>
                    <a:gd fmla="*/ 0 h 1312936" name="T16"/>
                    <a:gd fmla="*/ 2829595 w 2829595" name="T17"/>
                    <a:gd fmla="*/ 1312936 h 1312936" name="T18"/>
                  </a:gdLst>
                  <a:cxnLst>
                    <a:cxn ang="T10">
                      <a:pos x="T0" y="T1"/>
                    </a:cxn>
                    <a:cxn ang="T11">
                      <a:pos x="T2" y="T3"/>
                    </a:cxn>
                    <a:cxn ang="T12">
                      <a:pos x="T4" y="T5"/>
                    </a:cxn>
                    <a:cxn ang="T13">
                      <a:pos x="T6" y="T7"/>
                    </a:cxn>
                    <a:cxn ang="T14">
                      <a:pos x="T8" y="T9"/>
                    </a:cxn>
                  </a:cxnLst>
                  <a:rect b="T18" l="T15" r="T17" t="T16"/>
                  <a:pathLst>
                    <a:path h="1312936" w="2829595">
                      <a:moveTo>
                        <a:pt x="5167" y="47371"/>
                      </a:moveTo>
                      <a:cubicBezTo>
                        <a:pt x="1541431" y="-226036"/>
                        <a:pt x="2425334" y="753647"/>
                        <a:pt x="2829595" y="1206648"/>
                      </a:cubicBezTo>
                      <a:lnTo>
                        <a:pt x="2753394" y="1312936"/>
                      </a:lnTo>
                      <a:cubicBezTo>
                        <a:pt x="2629073" y="1243086"/>
                        <a:pt x="2046014" y="19840"/>
                        <a:pt x="523" y="144414"/>
                      </a:cubicBezTo>
                      <a:cubicBezTo>
                        <a:pt x="-2413" y="99256"/>
                        <a:pt x="8103" y="92529"/>
                        <a:pt x="5167" y="47371"/>
                      </a:cubicBezTo>
                      <a:close/>
                    </a:path>
                  </a:pathLst>
                </a:custGeom>
                <a:solidFill>
                  <a:srgbClr val="D8D8D8"/>
                </a:solidFill>
                <a:ln cap="flat" cmpd="sng" w="3175">
                  <a:solidFill>
                    <a:srgbClr val="FFFFFF"/>
                  </a:solidFill>
                  <a:bevel/>
                </a:ln>
              </p:spPr>
              <p:txBody>
                <a:bodyPr anchor="ctr"/>
                <a:lstStyle/>
                <a:p>
                  <a:endParaRPr altLang="en-US" lang="zh-CN"/>
                </a:p>
              </p:txBody>
            </p:sp>
            <p:sp>
              <p:nvSpPr>
                <p:cNvPr id="22564" name="矩形 1"/>
                <p:cNvSpPr>
                  <a:spLocks noChangeArrowheads="1"/>
                </p:cNvSpPr>
                <p:nvPr/>
              </p:nvSpPr>
              <p:spPr bwMode="auto">
                <a:xfrm>
                  <a:off x="1947197" y="547018"/>
                  <a:ext cx="884943" cy="557532"/>
                </a:xfrm>
                <a:custGeom>
                  <a:gdLst>
                    <a:gd fmla="*/ 64166 w 884943" name="T0"/>
                    <a:gd fmla="*/ 491665 h 557532" name="T1"/>
                    <a:gd fmla="*/ 884943 w 884943" name="T2"/>
                    <a:gd fmla="*/ 0 h 557532" name="T3"/>
                    <a:gd fmla="*/ 849600 w 884943" name="T4"/>
                    <a:gd fmla="*/ 57846 h 557532" name="T5"/>
                    <a:gd fmla="*/ 0 w 884943" name="T6"/>
                    <a:gd fmla="*/ 557532 h 557532" name="T7"/>
                    <a:gd fmla="*/ 64166 w 884943" name="T8"/>
                    <a:gd fmla="*/ 491665 h 557532" name="T9"/>
                    <a:gd fmla="*/ 0 60000 65536" name="T10"/>
                    <a:gd fmla="*/ 0 60000 65536" name="T11"/>
                    <a:gd fmla="*/ 0 60000 65536" name="T12"/>
                    <a:gd fmla="*/ 0 60000 65536" name="T13"/>
                    <a:gd fmla="*/ 0 60000 65536" name="T14"/>
                    <a:gd fmla="*/ 0 w 884943" name="T15"/>
                    <a:gd fmla="*/ 0 h 557532" name="T16"/>
                    <a:gd fmla="*/ 884943 w 884943" name="T17"/>
                    <a:gd fmla="*/ 557532 h 557532" name="T18"/>
                  </a:gdLst>
                  <a:cxnLst>
                    <a:cxn ang="T10">
                      <a:pos x="T0" y="T1"/>
                    </a:cxn>
                    <a:cxn ang="T11">
                      <a:pos x="T2" y="T3"/>
                    </a:cxn>
                    <a:cxn ang="T12">
                      <a:pos x="T4" y="T5"/>
                    </a:cxn>
                    <a:cxn ang="T13">
                      <a:pos x="T6" y="T7"/>
                    </a:cxn>
                    <a:cxn ang="T14">
                      <a:pos x="T8" y="T9"/>
                    </a:cxn>
                  </a:cxnLst>
                  <a:rect b="T18" l="T15" r="T17" t="T16"/>
                  <a:pathLst>
                    <a:path h="557532" w="884943">
                      <a:moveTo>
                        <a:pt x="64166" y="491665"/>
                      </a:moveTo>
                      <a:cubicBezTo>
                        <a:pt x="750758" y="53181"/>
                        <a:pt x="523203" y="201863"/>
                        <a:pt x="884943" y="0"/>
                      </a:cubicBezTo>
                      <a:lnTo>
                        <a:pt x="849600" y="57846"/>
                      </a:lnTo>
                      <a:lnTo>
                        <a:pt x="0" y="557532"/>
                      </a:lnTo>
                      <a:lnTo>
                        <a:pt x="64166" y="491665"/>
                      </a:lnTo>
                      <a:close/>
                    </a:path>
                  </a:pathLst>
                </a:custGeom>
                <a:solidFill>
                  <a:srgbClr val="D8D8D8"/>
                </a:solidFill>
                <a:ln cap="flat" cmpd="sng" w="3175">
                  <a:solidFill>
                    <a:srgbClr val="FFFFFF"/>
                  </a:solidFill>
                  <a:bevel/>
                </a:ln>
              </p:spPr>
              <p:txBody>
                <a:bodyPr anchor="ctr"/>
                <a:lstStyle/>
                <a:p>
                  <a:endParaRPr altLang="en-US" lang="zh-CN"/>
                </a:p>
              </p:txBody>
            </p:sp>
          </p:grpSp>
          <p:grpSp>
            <p:nvGrpSpPr>
              <p:cNvPr id="22542" name="Group 12"/>
              <p:cNvGrpSpPr/>
              <p:nvPr/>
            </p:nvGrpSpPr>
            <p:grpSpPr>
              <a:xfrm>
                <a:off x="3819580" y="819545"/>
                <a:ext cx="1704327" cy="869728"/>
                <a:chExt cx="2557418" cy="1305065"/>
              </a:xfrm>
            </p:grpSpPr>
            <p:sp>
              <p:nvSpPr>
                <p:cNvPr id="22559" name="矩形 3"/>
                <p:cNvSpPr>
                  <a:spLocks noChangeArrowheads="1"/>
                </p:cNvSpPr>
                <p:nvPr/>
              </p:nvSpPr>
              <p:spPr bwMode="auto">
                <a:xfrm rot="9730928">
                  <a:off x="126401" y="0"/>
                  <a:ext cx="2308366" cy="1305065"/>
                </a:xfrm>
                <a:custGeom>
                  <a:gdLst>
                    <a:gd fmla="*/ 409436 w 3259796" name="T0"/>
                    <a:gd fmla="*/ 1 h 2340375" name="T1"/>
                    <a:gd fmla="*/ 1634628 w 3259796" name="T2"/>
                    <a:gd fmla="*/ 585961 h 2340375" name="T3"/>
                    <a:gd fmla="*/ 978714 w 3259796" name="T4"/>
                    <a:gd fmla="*/ 727744 h 2340375" name="T5"/>
                    <a:gd fmla="*/ 0 w 3259796" name="T6"/>
                    <a:gd fmla="*/ 258583 h 2340375" name="T7"/>
                    <a:gd fmla="*/ 409436 w 3259796" name="T8"/>
                    <a:gd fmla="*/ 1 h 2340375" name="T9"/>
                    <a:gd fmla="*/ 0 60000 65536" name="T10"/>
                    <a:gd fmla="*/ 0 60000 65536" name="T11"/>
                    <a:gd fmla="*/ 0 60000 65536" name="T12"/>
                    <a:gd fmla="*/ 0 60000 65536" name="T13"/>
                    <a:gd fmla="*/ 0 60000 65536" name="T14"/>
                    <a:gd fmla="*/ 0 w 3259796" name="T15"/>
                    <a:gd fmla="*/ 0 h 2340375" name="T16"/>
                    <a:gd fmla="*/ 3259796 w 3259796" name="T17"/>
                    <a:gd fmla="*/ 2340375 h 2340375" name="T18"/>
                  </a:gdLst>
                  <a:cxnLst>
                    <a:cxn ang="T10">
                      <a:pos x="T0" y="T1"/>
                    </a:cxn>
                    <a:cxn ang="T11">
                      <a:pos x="T2" y="T3"/>
                    </a:cxn>
                    <a:cxn ang="T12">
                      <a:pos x="T4" y="T5"/>
                    </a:cxn>
                    <a:cxn ang="T13">
                      <a:pos x="T6" y="T7"/>
                    </a:cxn>
                    <a:cxn ang="T14">
                      <a:pos x="T8" y="T9"/>
                    </a:cxn>
                  </a:cxnLst>
                  <a:rect b="T18" l="T15" r="T17" t="T16"/>
                  <a:pathLst>
                    <a:path h="2340375" w="3259795">
                      <a:moveTo>
                        <a:pt x="816503" y="1"/>
                      </a:moveTo>
                      <a:cubicBezTo>
                        <a:pt x="2445400" y="246969"/>
                        <a:pt x="3054282" y="1493320"/>
                        <a:pt x="3259796" y="1884411"/>
                      </a:cubicBezTo>
                      <a:lnTo>
                        <a:pt x="1951765" y="2340375"/>
                      </a:lnTo>
                      <a:cubicBezTo>
                        <a:pt x="1765626" y="2165858"/>
                        <a:pt x="1435744" y="1051391"/>
                        <a:pt x="0" y="831587"/>
                      </a:cubicBezTo>
                      <a:lnTo>
                        <a:pt x="816503" y="1"/>
                      </a:lnTo>
                      <a:close/>
                    </a:path>
                  </a:pathLst>
                </a:custGeom>
                <a:solidFill>
                  <a:schemeClr val="bg1"/>
                </a:solidFill>
                <a:ln cap="flat" cmpd="sng" w="3175">
                  <a:solidFill>
                    <a:srgbClr val="0070C0"/>
                  </a:solidFill>
                  <a:bevel/>
                </a:ln>
              </p:spPr>
              <p:txBody>
                <a:bodyPr anchor="ctr"/>
                <a:lstStyle/>
                <a:p>
                  <a:endParaRPr altLang="en-US" lang="zh-CN"/>
                </a:p>
              </p:txBody>
            </p:sp>
            <p:sp>
              <p:nvSpPr>
                <p:cNvPr id="22560" name="矩形 3"/>
                <p:cNvSpPr>
                  <a:spLocks noChangeArrowheads="1"/>
                </p:cNvSpPr>
                <p:nvPr/>
              </p:nvSpPr>
              <p:spPr bwMode="auto">
                <a:xfrm rot="10800000">
                  <a:off x="0" y="628697"/>
                  <a:ext cx="2042929" cy="596486"/>
                </a:xfrm>
                <a:custGeom>
                  <a:gdLst>
                    <a:gd fmla="*/ 0 w 2884954" name="T0"/>
                    <a:gd fmla="*/ 22743 h 1069681" name="T1"/>
                    <a:gd fmla="*/ 1446664 w 2884954" name="T2"/>
                    <a:gd fmla="*/ 310190 h 1069681" name="T3"/>
                    <a:gd fmla="*/ 1401709 w 2884954" name="T4"/>
                    <a:gd fmla="*/ 332618 h 1069681" name="T5"/>
                    <a:gd fmla="*/ 7651 w 2884954" name="T6"/>
                    <a:gd fmla="*/ 71726 h 1069681" name="T7"/>
                    <a:gd fmla="*/ 0 w 2884954" name="T8"/>
                    <a:gd fmla="*/ 22743 h 1069681" name="T9"/>
                    <a:gd fmla="*/ 0 60000 65536" name="T10"/>
                    <a:gd fmla="*/ 0 60000 65536" name="T11"/>
                    <a:gd fmla="*/ 0 60000 65536" name="T12"/>
                    <a:gd fmla="*/ 0 60000 65536" name="T13"/>
                    <a:gd fmla="*/ 0 60000 65536" name="T14"/>
                    <a:gd fmla="*/ 0 w 2884954" name="T15"/>
                    <a:gd fmla="*/ 0 h 1069681" name="T16"/>
                    <a:gd fmla="*/ 2884954 w 2884954" name="T17"/>
                    <a:gd fmla="*/ 1069681 h 1069681" name="T18"/>
                  </a:gdLst>
                  <a:cxnLst>
                    <a:cxn ang="T10">
                      <a:pos x="T0" y="T1"/>
                    </a:cxn>
                    <a:cxn ang="T11">
                      <a:pos x="T2" y="T3"/>
                    </a:cxn>
                    <a:cxn ang="T12">
                      <a:pos x="T4" y="T5"/>
                    </a:cxn>
                    <a:cxn ang="T13">
                      <a:pos x="T6" y="T7"/>
                    </a:cxn>
                    <a:cxn ang="T14">
                      <a:pos x="T8" y="T9"/>
                    </a:cxn>
                  </a:cxnLst>
                  <a:rect b="T18" l="T15" r="T17" t="T16"/>
                  <a:pathLst>
                    <a:path h="1069681" w="2884954">
                      <a:moveTo>
                        <a:pt x="0" y="73142"/>
                      </a:moveTo>
                      <a:cubicBezTo>
                        <a:pt x="1627056" y="-242967"/>
                        <a:pt x="2494144" y="540284"/>
                        <a:pt x="2884954" y="997555"/>
                      </a:cubicBezTo>
                      <a:lnTo>
                        <a:pt x="2795304" y="1069681"/>
                      </a:lnTo>
                      <a:cubicBezTo>
                        <a:pt x="2327987" y="641127"/>
                        <a:pt x="1657221" y="-115964"/>
                        <a:pt x="15257" y="230668"/>
                      </a:cubicBezTo>
                      <a:cubicBezTo>
                        <a:pt x="-1038" y="169619"/>
                        <a:pt x="16295" y="134191"/>
                        <a:pt x="0" y="73142"/>
                      </a:cubicBezTo>
                      <a:close/>
                    </a:path>
                  </a:pathLst>
                </a:custGeom>
                <a:solidFill>
                  <a:schemeClr val="bg1"/>
                </a:solidFill>
                <a:ln>
                  <a:noFill/>
                </a:ln>
                <a:extLst>
                  <a:ext uri="{91240B29-F687-4F45-9708-019B960494DF}">
                    <a14:hiddenLine cap="flat" cmpd="sng" w="3175">
                      <a:solidFill>
                        <a:srgbClr val="000000"/>
                      </a:solidFill>
                      <a:bevel/>
                      <a:headEnd/>
                      <a:tailEnd/>
                    </a14:hiddenLine>
                  </a:ext>
                </a:extLst>
              </p:spPr>
              <p:txBody>
                <a:bodyPr anchor="ctr"/>
                <a:lstStyle/>
                <a:p>
                  <a:endParaRPr altLang="en-US" lang="zh-CN"/>
                </a:p>
              </p:txBody>
            </p:sp>
            <p:sp>
              <p:nvSpPr>
                <p:cNvPr id="22561" name="矩形 1"/>
                <p:cNvSpPr>
                  <a:spLocks noChangeArrowheads="1"/>
                </p:cNvSpPr>
                <p:nvPr/>
              </p:nvSpPr>
              <p:spPr bwMode="auto">
                <a:xfrm rot="-1336370">
                  <a:off x="1917454" y="579723"/>
                  <a:ext cx="639964" cy="503052"/>
                </a:xfrm>
                <a:custGeom>
                  <a:gdLst>
                    <a:gd fmla="*/ 0 w 639964" name="T0"/>
                    <a:gd fmla="*/ 416237 h 503052" name="T1"/>
                    <a:gd fmla="*/ 639237 w 639964" name="T2"/>
                    <a:gd fmla="*/ 0 h 503052" name="T3"/>
                    <a:gd fmla="*/ 639964 w 639964" name="T4"/>
                    <a:gd fmla="*/ 64900 h 503052" name="T5"/>
                    <a:gd fmla="*/ 2319 w 639964" name="T6"/>
                    <a:gd fmla="*/ 503052 h 503052" name="T7"/>
                    <a:gd fmla="*/ 0 w 639964" name="T8"/>
                    <a:gd fmla="*/ 416237 h 503052" name="T9"/>
                    <a:gd fmla="*/ 0 60000 65536" name="T10"/>
                    <a:gd fmla="*/ 0 60000 65536" name="T11"/>
                    <a:gd fmla="*/ 0 60000 65536" name="T12"/>
                    <a:gd fmla="*/ 0 60000 65536" name="T13"/>
                    <a:gd fmla="*/ 0 60000 65536" name="T14"/>
                    <a:gd fmla="*/ 0 w 639964" name="T15"/>
                    <a:gd fmla="*/ 0 h 503052" name="T16"/>
                    <a:gd fmla="*/ 639964 w 639964" name="T17"/>
                    <a:gd fmla="*/ 503052 h 503052" name="T18"/>
                  </a:gdLst>
                  <a:cxnLst>
                    <a:cxn ang="T10">
                      <a:pos x="T0" y="T1"/>
                    </a:cxn>
                    <a:cxn ang="T11">
                      <a:pos x="T2" y="T3"/>
                    </a:cxn>
                    <a:cxn ang="T12">
                      <a:pos x="T4" y="T5"/>
                    </a:cxn>
                    <a:cxn ang="T13">
                      <a:pos x="T6" y="T7"/>
                    </a:cxn>
                    <a:cxn ang="T14">
                      <a:pos x="T8" y="T9"/>
                    </a:cxn>
                  </a:cxnLst>
                  <a:rect b="T18" l="T15" r="T17" t="T16"/>
                  <a:pathLst>
                    <a:path h="503051" w="639964">
                      <a:moveTo>
                        <a:pt x="0" y="416237"/>
                      </a:moveTo>
                      <a:lnTo>
                        <a:pt x="639237" y="0"/>
                      </a:lnTo>
                      <a:cubicBezTo>
                        <a:pt x="639479" y="21633"/>
                        <a:pt x="639722" y="43267"/>
                        <a:pt x="639964" y="64900"/>
                      </a:cubicBezTo>
                      <a:lnTo>
                        <a:pt x="2319" y="503052"/>
                      </a:lnTo>
                      <a:cubicBezTo>
                        <a:pt x="2148" y="472644"/>
                        <a:pt x="171" y="446645"/>
                        <a:pt x="0" y="416237"/>
                      </a:cubicBezTo>
                      <a:close/>
                    </a:path>
                  </a:pathLst>
                </a:custGeom>
                <a:solidFill>
                  <a:schemeClr val="bg1"/>
                </a:solidFill>
                <a:ln cap="flat" cmpd="sng" w="3175">
                  <a:solidFill>
                    <a:srgbClr val="FFFFFF"/>
                  </a:solidFill>
                  <a:bevel/>
                </a:ln>
              </p:spPr>
              <p:txBody>
                <a:bodyPr anchor="ctr"/>
                <a:lstStyle/>
                <a:p>
                  <a:endParaRPr altLang="en-US" lang="zh-CN"/>
                </a:p>
              </p:txBody>
            </p:sp>
          </p:grpSp>
          <p:grpSp>
            <p:nvGrpSpPr>
              <p:cNvPr id="22543" name="Group 16"/>
              <p:cNvGrpSpPr/>
              <p:nvPr/>
            </p:nvGrpSpPr>
            <p:grpSpPr>
              <a:xfrm>
                <a:off x="1344599" y="744432"/>
                <a:ext cx="2398133" cy="917556"/>
                <a:chExt cx="3598505" cy="1376834"/>
              </a:xfrm>
            </p:grpSpPr>
            <p:sp>
              <p:nvSpPr>
                <p:cNvPr id="22556" name="矩形 3"/>
                <p:cNvSpPr>
                  <a:spLocks noChangeArrowheads="1"/>
                </p:cNvSpPr>
                <p:nvPr/>
              </p:nvSpPr>
              <p:spPr bwMode="auto">
                <a:xfrm>
                  <a:off x="0" y="0"/>
                  <a:ext cx="3598505" cy="1324707"/>
                </a:xfrm>
                <a:custGeom>
                  <a:gdLst>
                    <a:gd fmla="*/ 1171566 w 5081687" name="T0"/>
                    <a:gd fmla="*/ 9034 h 2375599" name="T1"/>
                    <a:gd fmla="*/ 2548216 w 5081687" name="T2"/>
                    <a:gd fmla="*/ 379411 h 2375599" name="T3"/>
                    <a:gd fmla="*/ 1789897 w 5081687" name="T4"/>
                    <a:gd fmla="*/ 738697 h 2375599" name="T5"/>
                    <a:gd fmla="*/ 0 w 5081687" name="T6"/>
                    <a:gd fmla="*/ 291247 h 2375599" name="T7"/>
                    <a:gd fmla="*/ 1171566 w 5081687" name="T8"/>
                    <a:gd fmla="*/ 9034 h 2375599" name="T9"/>
                    <a:gd fmla="*/ 0 60000 65536" name="T10"/>
                    <a:gd fmla="*/ 0 60000 65536" name="T11"/>
                    <a:gd fmla="*/ 0 60000 65536" name="T12"/>
                    <a:gd fmla="*/ 0 60000 65536" name="T13"/>
                    <a:gd fmla="*/ 0 60000 65536" name="T14"/>
                    <a:gd fmla="*/ 0 w 5081687" name="T15"/>
                    <a:gd fmla="*/ 0 h 2375599" name="T16"/>
                    <a:gd fmla="*/ 5081687 w 5081687" name="T17"/>
                    <a:gd fmla="*/ 2375599 h 2375599" name="T18"/>
                  </a:gdLst>
                  <a:cxnLst>
                    <a:cxn ang="T10">
                      <a:pos x="T0" y="T1"/>
                    </a:cxn>
                    <a:cxn ang="T11">
                      <a:pos x="T2" y="T3"/>
                    </a:cxn>
                    <a:cxn ang="T12">
                      <a:pos x="T4" y="T5"/>
                    </a:cxn>
                    <a:cxn ang="T13">
                      <a:pos x="T6" y="T7"/>
                    </a:cxn>
                    <a:cxn ang="T14">
                      <a:pos x="T8" y="T9"/>
                    </a:cxn>
                  </a:cxnLst>
                  <a:rect b="T18" l="T15" r="T17" t="T16"/>
                  <a:pathLst>
                    <a:path h="2375599" w="5081687">
                      <a:moveTo>
                        <a:pt x="2336353" y="29053"/>
                      </a:moveTo>
                      <a:cubicBezTo>
                        <a:pt x="3705309" y="-159197"/>
                        <a:pt x="4700222" y="605628"/>
                        <a:pt x="5081687" y="1220158"/>
                      </a:cubicBezTo>
                      <a:cubicBezTo>
                        <a:pt x="4335755" y="1765589"/>
                        <a:pt x="4687755" y="1475334"/>
                        <a:pt x="3569437" y="2375599"/>
                      </a:cubicBezTo>
                      <a:cubicBezTo>
                        <a:pt x="3445116" y="2305749"/>
                        <a:pt x="2324596" y="654056"/>
                        <a:pt x="0" y="936631"/>
                      </a:cubicBezTo>
                      <a:lnTo>
                        <a:pt x="2336353" y="29053"/>
                      </a:lnTo>
                      <a:close/>
                    </a:path>
                  </a:pathLst>
                </a:custGeom>
                <a:solidFill>
                  <a:schemeClr val="bg1"/>
                </a:solidFill>
                <a:ln>
                  <a:noFill/>
                </a:ln>
                <a:extLst>
                  <a:ext uri="{91240B29-F687-4F45-9708-019B960494DF}">
                    <a14:hiddenLine cap="flat" cmpd="sng" w="3175">
                      <a:solidFill>
                        <a:srgbClr val="000000"/>
                      </a:solidFill>
                      <a:bevel/>
                      <a:headEnd/>
                      <a:tailEnd/>
                    </a14:hiddenLine>
                  </a:ext>
                </a:extLst>
              </p:spPr>
              <p:txBody>
                <a:bodyPr anchor="ctr"/>
                <a:lstStyle/>
                <a:p>
                  <a:endParaRPr altLang="en-US" lang="zh-CN"/>
                </a:p>
              </p:txBody>
            </p:sp>
            <p:sp>
              <p:nvSpPr>
                <p:cNvPr id="22557" name="矩形 3"/>
                <p:cNvSpPr>
                  <a:spLocks noChangeArrowheads="1"/>
                </p:cNvSpPr>
                <p:nvPr/>
              </p:nvSpPr>
              <p:spPr bwMode="auto">
                <a:xfrm>
                  <a:off x="3480" y="502578"/>
                  <a:ext cx="2526324" cy="874256"/>
                </a:xfrm>
                <a:custGeom>
                  <a:gdLst>
                    <a:gd fmla="*/ 0 w 3567588" name="T0"/>
                    <a:gd fmla="*/ 11655 h 1567805" name="T1"/>
                    <a:gd fmla="*/ 1788971 w 3567588" name="T2"/>
                    <a:gd fmla="*/ 459773 h 1567805" name="T3"/>
                    <a:gd fmla="*/ 1750761 w 3567588" name="T4"/>
                    <a:gd fmla="*/ 487512 h 1567805" name="T5"/>
                    <a:gd fmla="*/ 4417 w 3567588" name="T6"/>
                    <a:gd fmla="*/ 53781 h 1567805" name="T7"/>
                    <a:gd fmla="*/ 0 w 3567588" name="T8"/>
                    <a:gd fmla="*/ 11655 h 1567805" name="T9"/>
                    <a:gd fmla="*/ 0 60000 65536" name="T10"/>
                    <a:gd fmla="*/ 0 60000 65536" name="T11"/>
                    <a:gd fmla="*/ 0 60000 65536" name="T12"/>
                    <a:gd fmla="*/ 0 60000 65536" name="T13"/>
                    <a:gd fmla="*/ 0 60000 65536" name="T14"/>
                    <a:gd fmla="*/ 0 w 3567588" name="T15"/>
                    <a:gd fmla="*/ 0 h 1567805" name="T16"/>
                    <a:gd fmla="*/ 3567588 w 3567588" name="T17"/>
                    <a:gd fmla="*/ 1567805 h 1567805" name="T18"/>
                  </a:gdLst>
                  <a:cxnLst>
                    <a:cxn ang="T10">
                      <a:pos x="T0" y="T1"/>
                    </a:cxn>
                    <a:cxn ang="T11">
                      <a:pos x="T2" y="T3"/>
                    </a:cxn>
                    <a:cxn ang="T12">
                      <a:pos x="T4" y="T5"/>
                    </a:cxn>
                    <a:cxn ang="T13">
                      <a:pos x="T6" y="T7"/>
                    </a:cxn>
                    <a:cxn ang="T14">
                      <a:pos x="T8" y="T9"/>
                    </a:cxn>
                  </a:cxnLst>
                  <a:rect b="T18" l="T15" r="T17" t="T16"/>
                  <a:pathLst>
                    <a:path h="1567805" w="3567588">
                      <a:moveTo>
                        <a:pt x="0" y="37481"/>
                      </a:moveTo>
                      <a:cubicBezTo>
                        <a:pt x="1936426" y="-231655"/>
                        <a:pt x="3176778" y="1021327"/>
                        <a:pt x="3567588" y="1478598"/>
                      </a:cubicBezTo>
                      <a:lnTo>
                        <a:pt x="3491388" y="1567805"/>
                      </a:lnTo>
                      <a:cubicBezTo>
                        <a:pt x="3367067" y="1497955"/>
                        <a:pt x="2333404" y="-109620"/>
                        <a:pt x="8808" y="172955"/>
                      </a:cubicBezTo>
                      <a:lnTo>
                        <a:pt x="0" y="37481"/>
                      </a:lnTo>
                      <a:close/>
                    </a:path>
                  </a:pathLst>
                </a:custGeom>
                <a:solidFill>
                  <a:schemeClr val="bg1"/>
                </a:solidFill>
                <a:ln>
                  <a:noFill/>
                </a:ln>
                <a:extLst>
                  <a:ext uri="{91240B29-F687-4F45-9708-019B960494DF}">
                    <a14:hiddenLine cap="flat" cmpd="sng" w="3175">
                      <a:solidFill>
                        <a:srgbClr val="000000"/>
                      </a:solidFill>
                      <a:bevel/>
                      <a:headEnd/>
                      <a:tailEnd/>
                    </a14:hiddenLine>
                  </a:ext>
                </a:extLst>
              </p:spPr>
              <p:txBody>
                <a:bodyPr anchor="ctr"/>
                <a:lstStyle/>
                <a:p>
                  <a:endParaRPr altLang="en-US" lang="zh-CN"/>
                </a:p>
              </p:txBody>
            </p:sp>
            <p:sp>
              <p:nvSpPr>
                <p:cNvPr id="22558" name="矩形 1"/>
                <p:cNvSpPr>
                  <a:spLocks noChangeArrowheads="1"/>
                </p:cNvSpPr>
                <p:nvPr/>
              </p:nvSpPr>
              <p:spPr bwMode="auto">
                <a:xfrm>
                  <a:off x="2477541" y="680640"/>
                  <a:ext cx="1120686" cy="695645"/>
                </a:xfrm>
                <a:custGeom>
                  <a:gdLst>
                    <a:gd fmla="*/ 52262 w 1120687" name="T0"/>
                    <a:gd fmla="*/ 644066 h 695645" name="T1"/>
                    <a:gd fmla="*/ 1120685 w 1120687" name="T2"/>
                    <a:gd fmla="*/ 0 h 695645" name="T3"/>
                    <a:gd fmla="*/ 1085342 w 1120687" name="T4"/>
                    <a:gd fmla="*/ 57846 h 695645" name="T5"/>
                    <a:gd fmla="*/ 0 w 1120687" name="T6"/>
                    <a:gd fmla="*/ 695645 h 695645" name="T7"/>
                    <a:gd fmla="*/ 52262 w 1120687" name="T8"/>
                    <a:gd fmla="*/ 644066 h 695645" name="T9"/>
                    <a:gd fmla="*/ 0 60000 65536" name="T10"/>
                    <a:gd fmla="*/ 0 60000 65536" name="T11"/>
                    <a:gd fmla="*/ 0 60000 65536" name="T12"/>
                    <a:gd fmla="*/ 0 60000 65536" name="T13"/>
                    <a:gd fmla="*/ 0 60000 65536" name="T14"/>
                    <a:gd fmla="*/ 0 w 1120687" name="T15"/>
                    <a:gd fmla="*/ 0 h 695645" name="T16"/>
                    <a:gd fmla="*/ 1120687 w 1120687" name="T17"/>
                    <a:gd fmla="*/ 695645 h 695645" name="T18"/>
                  </a:gdLst>
                  <a:cxnLst>
                    <a:cxn ang="T10">
                      <a:pos x="T0" y="T1"/>
                    </a:cxn>
                    <a:cxn ang="T11">
                      <a:pos x="T2" y="T3"/>
                    </a:cxn>
                    <a:cxn ang="T12">
                      <a:pos x="T4" y="T5"/>
                    </a:cxn>
                    <a:cxn ang="T13">
                      <a:pos x="T6" y="T7"/>
                    </a:cxn>
                    <a:cxn ang="T14">
                      <a:pos x="T8" y="T9"/>
                    </a:cxn>
                  </a:cxnLst>
                  <a:rect b="T18" l="T15" r="T17" t="T16"/>
                  <a:pathLst>
                    <a:path h="695645" w="1120687">
                      <a:moveTo>
                        <a:pt x="52262" y="644066"/>
                      </a:moveTo>
                      <a:cubicBezTo>
                        <a:pt x="738854" y="205582"/>
                        <a:pt x="758947" y="201863"/>
                        <a:pt x="1120687" y="0"/>
                      </a:cubicBezTo>
                      <a:lnTo>
                        <a:pt x="1085344" y="57846"/>
                      </a:lnTo>
                      <a:lnTo>
                        <a:pt x="0" y="695645"/>
                      </a:lnTo>
                      <a:lnTo>
                        <a:pt x="52262" y="644066"/>
                      </a:lnTo>
                      <a:close/>
                    </a:path>
                  </a:pathLst>
                </a:custGeom>
                <a:solidFill>
                  <a:schemeClr val="bg1"/>
                </a:solidFill>
                <a:ln>
                  <a:noFill/>
                </a:ln>
                <a:extLst>
                  <a:ext uri="{91240B29-F687-4F45-9708-019B960494DF}">
                    <a14:hiddenLine cap="flat" cmpd="sng" w="3175">
                      <a:solidFill>
                        <a:srgbClr val="000000"/>
                      </a:solidFill>
                      <a:bevel/>
                      <a:headEnd/>
                      <a:tailEnd/>
                    </a14:hiddenLine>
                  </a:ext>
                </a:extLst>
              </p:spPr>
              <p:txBody>
                <a:bodyPr anchor="ctr"/>
                <a:lstStyle/>
                <a:p>
                  <a:endParaRPr altLang="en-US" lang="zh-CN"/>
                </a:p>
              </p:txBody>
            </p:sp>
          </p:grpSp>
          <p:grpSp>
            <p:nvGrpSpPr>
              <p:cNvPr id="22544" name="Group 20"/>
              <p:cNvGrpSpPr/>
              <p:nvPr/>
            </p:nvGrpSpPr>
            <p:grpSpPr>
              <a:xfrm>
                <a:off x="3099685" y="1181491"/>
                <a:ext cx="2137610" cy="1121959"/>
                <a:chExt cx="3207578" cy="1683549"/>
              </a:xfrm>
            </p:grpSpPr>
            <p:sp>
              <p:nvSpPr>
                <p:cNvPr id="22553" name="矩形 3"/>
                <p:cNvSpPr>
                  <a:spLocks noChangeArrowheads="1"/>
                </p:cNvSpPr>
                <p:nvPr/>
              </p:nvSpPr>
              <p:spPr bwMode="auto">
                <a:xfrm rot="9730928">
                  <a:off x="128772" y="0"/>
                  <a:ext cx="2930436" cy="1683549"/>
                </a:xfrm>
                <a:custGeom>
                  <a:gdLst>
                    <a:gd fmla="*/ 523171 w 4138264" name="T0"/>
                    <a:gd fmla="*/ 0 h 3019111" name="T1"/>
                    <a:gd fmla="*/ 2075135 w 4138264" name="T2"/>
                    <a:gd fmla="*/ 732374 h 3019111" name="T3"/>
                    <a:gd fmla="*/ 1240021 w 4138264" name="T4"/>
                    <a:gd fmla="*/ 938799 h 3019111" name="T5"/>
                    <a:gd fmla="*/ 0 w 4138264" name="T6"/>
                    <a:gd fmla="*/ 324921 h 3019111" name="T7"/>
                    <a:gd fmla="*/ 523171 w 4138264" name="T8"/>
                    <a:gd fmla="*/ 0 h 3019111" name="T9"/>
                    <a:gd fmla="*/ 0 60000 65536" name="T10"/>
                    <a:gd fmla="*/ 0 60000 65536" name="T11"/>
                    <a:gd fmla="*/ 0 60000 65536" name="T12"/>
                    <a:gd fmla="*/ 0 60000 65536" name="T13"/>
                    <a:gd fmla="*/ 0 60000 65536" name="T14"/>
                    <a:gd fmla="*/ 0 w 4138264" name="T15"/>
                    <a:gd fmla="*/ 0 h 3019111" name="T16"/>
                    <a:gd fmla="*/ 4138264 w 4138264" name="T17"/>
                    <a:gd fmla="*/ 3019111 h 3019111" name="T18"/>
                  </a:gdLst>
                  <a:cxnLst>
                    <a:cxn ang="T10">
                      <a:pos x="T0" y="T1"/>
                    </a:cxn>
                    <a:cxn ang="T11">
                      <a:pos x="T2" y="T3"/>
                    </a:cxn>
                    <a:cxn ang="T12">
                      <a:pos x="T4" y="T5"/>
                    </a:cxn>
                    <a:cxn ang="T13">
                      <a:pos x="T6" y="T7"/>
                    </a:cxn>
                    <a:cxn ang="T14">
                      <a:pos x="T8" y="T9"/>
                    </a:cxn>
                  </a:cxnLst>
                  <a:rect b="T18" l="T15" r="T17" t="T16"/>
                  <a:pathLst>
                    <a:path h="3019111" w="4138264">
                      <a:moveTo>
                        <a:pt x="1043315" y="0"/>
                      </a:moveTo>
                      <a:cubicBezTo>
                        <a:pt x="3000907" y="148370"/>
                        <a:pt x="3932750" y="1964172"/>
                        <a:pt x="4138264" y="2355263"/>
                      </a:cubicBezTo>
                      <a:lnTo>
                        <a:pt x="2472868" y="3019111"/>
                      </a:lnTo>
                      <a:cubicBezTo>
                        <a:pt x="2286729" y="2844594"/>
                        <a:pt x="1844961" y="1365252"/>
                        <a:pt x="0" y="1044925"/>
                      </a:cubicBezTo>
                      <a:lnTo>
                        <a:pt x="1043315" y="0"/>
                      </a:lnTo>
                      <a:close/>
                    </a:path>
                  </a:pathLst>
                </a:custGeom>
                <a:solidFill>
                  <a:srgbClr val="A5A5A5"/>
                </a:solidFill>
                <a:ln cap="flat" cmpd="sng" w="3175">
                  <a:solidFill>
                    <a:srgbClr val="FFFFFF"/>
                  </a:solidFill>
                  <a:bevel/>
                </a:ln>
              </p:spPr>
              <p:txBody>
                <a:bodyPr anchor="ctr"/>
                <a:lstStyle/>
                <a:p>
                  <a:endParaRPr altLang="en-US" lang="zh-CN"/>
                </a:p>
              </p:txBody>
            </p:sp>
            <p:sp>
              <p:nvSpPr>
                <p:cNvPr id="22554" name="矩形 3"/>
                <p:cNvSpPr>
                  <a:spLocks noChangeArrowheads="1"/>
                </p:cNvSpPr>
                <p:nvPr/>
              </p:nvSpPr>
              <p:spPr bwMode="auto">
                <a:xfrm rot="10800000">
                  <a:off x="0" y="837795"/>
                  <a:ext cx="2569185" cy="748435"/>
                </a:xfrm>
                <a:custGeom>
                  <a:gdLst>
                    <a:gd fmla="*/ 0 w 3628115" name="T0"/>
                    <a:gd fmla="*/ 41082 h 1342171" name="T1"/>
                    <a:gd fmla="*/ 1819323 w 3628115" name="T2"/>
                    <a:gd fmla="*/ 386955 h 1342171" name="T3"/>
                    <a:gd fmla="*/ 1779426 w 3628115" name="T4"/>
                    <a:gd fmla="*/ 417350 h 1342171" name="T5"/>
                    <a:gd fmla="*/ 24513 w 3628115" name="T6"/>
                    <a:gd fmla="*/ 98032 h 1342171" name="T7"/>
                    <a:gd fmla="*/ 0 w 3628115" name="T8"/>
                    <a:gd fmla="*/ 41082 h 1342171" name="T9"/>
                    <a:gd fmla="*/ 0 60000 65536" name="T10"/>
                    <a:gd fmla="*/ 0 60000 65536" name="T11"/>
                    <a:gd fmla="*/ 0 60000 65536" name="T12"/>
                    <a:gd fmla="*/ 0 60000 65536" name="T13"/>
                    <a:gd fmla="*/ 0 60000 65536" name="T14"/>
                    <a:gd fmla="*/ 0 w 3628115" name="T15"/>
                    <a:gd fmla="*/ 0 h 1342171" name="T16"/>
                    <a:gd fmla="*/ 3628115 w 3628115" name="T17"/>
                    <a:gd fmla="*/ 1342171 h 1342171" name="T18"/>
                  </a:gdLst>
                  <a:cxnLst>
                    <a:cxn ang="T10">
                      <a:pos x="T0" y="T1"/>
                    </a:cxn>
                    <a:cxn ang="T11">
                      <a:pos x="T2" y="T3"/>
                    </a:cxn>
                    <a:cxn ang="T12">
                      <a:pos x="T4" y="T5"/>
                    </a:cxn>
                    <a:cxn ang="T13">
                      <a:pos x="T6" y="T7"/>
                    </a:cxn>
                    <a:cxn ang="T14">
                      <a:pos x="T8" y="T9"/>
                    </a:cxn>
                  </a:cxnLst>
                  <a:rect b="T18" l="T15" r="T17" t="T16"/>
                  <a:pathLst>
                    <a:path h="1342171" w="3628115">
                      <a:moveTo>
                        <a:pt x="0" y="132118"/>
                      </a:moveTo>
                      <a:cubicBezTo>
                        <a:pt x="2121376" y="-393236"/>
                        <a:pt x="3237305" y="787153"/>
                        <a:pt x="3628115" y="1244424"/>
                      </a:cubicBezTo>
                      <a:lnTo>
                        <a:pt x="3548554" y="1342171"/>
                      </a:lnTo>
                      <a:cubicBezTo>
                        <a:pt x="3118226" y="909345"/>
                        <a:pt x="1828720" y="-261962"/>
                        <a:pt x="48885" y="315265"/>
                      </a:cubicBezTo>
                      <a:lnTo>
                        <a:pt x="0" y="132118"/>
                      </a:lnTo>
                      <a:close/>
                    </a:path>
                  </a:pathLst>
                </a:custGeom>
                <a:solidFill>
                  <a:srgbClr val="D8D8D8"/>
                </a:solidFill>
                <a:ln cap="flat" cmpd="sng" w="3175">
                  <a:solidFill>
                    <a:srgbClr val="FFFFFF"/>
                  </a:solidFill>
                  <a:bevel/>
                </a:ln>
              </p:spPr>
              <p:txBody>
                <a:bodyPr anchor="ctr"/>
                <a:lstStyle/>
                <a:p>
                  <a:endParaRPr altLang="en-US" lang="zh-CN"/>
                </a:p>
              </p:txBody>
            </p:sp>
            <p:sp>
              <p:nvSpPr>
                <p:cNvPr id="22555" name="矩形 1"/>
                <p:cNvSpPr>
                  <a:spLocks noChangeArrowheads="1"/>
                </p:cNvSpPr>
                <p:nvPr/>
              </p:nvSpPr>
              <p:spPr bwMode="auto">
                <a:xfrm rot="-1336370">
                  <a:off x="2416408" y="763573"/>
                  <a:ext cx="791170" cy="620300"/>
                </a:xfrm>
                <a:custGeom>
                  <a:gdLst>
                    <a:gd fmla="*/ 8910 w 791170" name="T0"/>
                    <a:gd fmla="*/ 512351 h 620300" name="T1"/>
                    <a:gd fmla="*/ 790443 w 791170" name="T2"/>
                    <a:gd fmla="*/ 0 h 620300" name="T3"/>
                    <a:gd fmla="*/ 791170 w 791170" name="T4"/>
                    <a:gd fmla="*/ 64900 h 620300" name="T5"/>
                    <a:gd fmla="*/ 0 w 791170" name="T6"/>
                    <a:gd fmla="*/ 620300 h 620300" name="T7"/>
                    <a:gd fmla="*/ 8910 w 791170" name="T8"/>
                    <a:gd fmla="*/ 512351 h 620300" name="T9"/>
                    <a:gd fmla="*/ 0 60000 65536" name="T10"/>
                    <a:gd fmla="*/ 0 60000 65536" name="T11"/>
                    <a:gd fmla="*/ 0 60000 65536" name="T12"/>
                    <a:gd fmla="*/ 0 60000 65536" name="T13"/>
                    <a:gd fmla="*/ 0 60000 65536" name="T14"/>
                    <a:gd fmla="*/ 0 w 791170" name="T15"/>
                    <a:gd fmla="*/ 0 h 620300" name="T16"/>
                    <a:gd fmla="*/ 791170 w 791170" name="T17"/>
                    <a:gd fmla="*/ 620300 h 620300" name="T18"/>
                  </a:gdLst>
                  <a:cxnLst>
                    <a:cxn ang="T10">
                      <a:pos x="T0" y="T1"/>
                    </a:cxn>
                    <a:cxn ang="T11">
                      <a:pos x="T2" y="T3"/>
                    </a:cxn>
                    <a:cxn ang="T12">
                      <a:pos x="T4" y="T5"/>
                    </a:cxn>
                    <a:cxn ang="T13">
                      <a:pos x="T6" y="T7"/>
                    </a:cxn>
                    <a:cxn ang="T14">
                      <a:pos x="T8" y="T9"/>
                    </a:cxn>
                  </a:cxnLst>
                  <a:rect b="T18" l="T15" r="T17" t="T16"/>
                  <a:pathLst>
                    <a:path h="620300" w="791170">
                      <a:moveTo>
                        <a:pt x="8910" y="512351"/>
                      </a:moveTo>
                      <a:lnTo>
                        <a:pt x="790443" y="0"/>
                      </a:lnTo>
                      <a:cubicBezTo>
                        <a:pt x="790685" y="21633"/>
                        <a:pt x="790928" y="43267"/>
                        <a:pt x="791170" y="64900"/>
                      </a:cubicBezTo>
                      <a:lnTo>
                        <a:pt x="0" y="620300"/>
                      </a:lnTo>
                      <a:lnTo>
                        <a:pt x="8910" y="512351"/>
                      </a:lnTo>
                      <a:close/>
                    </a:path>
                  </a:pathLst>
                </a:custGeom>
                <a:solidFill>
                  <a:srgbClr val="D8D8D8"/>
                </a:solidFill>
                <a:ln cap="flat" cmpd="sng" w="3175">
                  <a:solidFill>
                    <a:srgbClr val="FFFFFF"/>
                  </a:solidFill>
                  <a:bevel/>
                </a:ln>
              </p:spPr>
              <p:txBody>
                <a:bodyPr anchor="ctr"/>
                <a:lstStyle/>
                <a:p>
                  <a:endParaRPr altLang="en-US" lang="zh-CN"/>
                </a:p>
              </p:txBody>
            </p:sp>
          </p:grpSp>
          <p:sp>
            <p:nvSpPr>
              <p:cNvPr id="22545" name="任意多边形 18"/>
              <p:cNvSpPr/>
              <p:nvPr/>
            </p:nvSpPr>
            <p:spPr bwMode="auto">
              <a:xfrm flipH="1">
                <a:off x="3470764" y="219702"/>
                <a:ext cx="2129850" cy="360762"/>
              </a:xfrm>
              <a:custGeom>
                <a:gdLst>
                  <a:gd fmla="*/ 2952714 w 1536302" name="T0"/>
                  <a:gd fmla="*/ 139229 h 934786" name="T1"/>
                  <a:gd fmla="*/ 2545993 w 1536302" name="T2"/>
                  <a:gd fmla="*/ 0 h 934786" name="T3"/>
                  <a:gd fmla="*/ 0 w 1536302" name="T4"/>
                  <a:gd fmla="*/ 528 h 934786" name="T5"/>
                  <a:gd fmla="*/ 0 60000 65536" name="T6"/>
                  <a:gd fmla="*/ 0 60000 65536" name="T7"/>
                  <a:gd fmla="*/ 0 60000 65536" name="T8"/>
                  <a:gd fmla="*/ 0 w 1536302" name="T9"/>
                  <a:gd fmla="*/ 0 h 934786" name="T10"/>
                  <a:gd fmla="*/ 1536302 w 1536302" name="T11"/>
                  <a:gd fmla="*/ 934786 h 934786" name="T12"/>
                </a:gdLst>
                <a:cxnLst>
                  <a:cxn ang="T6">
                    <a:pos x="T0" y="T1"/>
                  </a:cxn>
                  <a:cxn ang="T7">
                    <a:pos x="T2" y="T3"/>
                  </a:cxn>
                  <a:cxn ang="T8">
                    <a:pos x="T4" y="T5"/>
                  </a:cxn>
                </a:cxnLst>
                <a:rect b="T12" l="T9" r="T11" t="T10"/>
                <a:pathLst>
                  <a:path h="934785" w="1536302">
                    <a:moveTo>
                      <a:pt x="1536302" y="934786"/>
                    </a:moveTo>
                    <a:lnTo>
                      <a:pt x="1324684" y="0"/>
                    </a:lnTo>
                    <a:lnTo>
                      <a:pt x="0" y="3548"/>
                    </a:lnTo>
                  </a:path>
                </a:pathLst>
              </a:custGeom>
              <a:noFill/>
              <a:ln cap="flat" cmpd="sng" w="6350">
                <a:solidFill>
                  <a:srgbClr val="7F7F7F"/>
                </a:solidFill>
                <a:prstDash val="sysDot"/>
                <a:bevel/>
                <a:headEnd len="med" type="oval" w="med"/>
                <a:tailEnd len="med" type="oval" w="med"/>
              </a:ln>
              <a:extLst>
                <a:ext uri="{909E8E84-426E-40DD-AFC4-6F175D3DCCD1}">
                  <a14:hiddenFill>
                    <a:solidFill>
                      <a:srgbClr val="FFFFFF"/>
                    </a:solidFill>
                  </a14:hiddenFill>
                </a:ext>
              </a:extLst>
            </p:spPr>
            <p:txBody>
              <a:bodyPr anchor="ctr"/>
              <a:lstStyle/>
              <a:p>
                <a:endParaRPr altLang="en-US" lang="zh-CN"/>
              </a:p>
            </p:txBody>
          </p:sp>
          <p:sp>
            <p:nvSpPr>
              <p:cNvPr id="22546" name="TextBox 11"/>
              <p:cNvSpPr/>
              <p:nvPr/>
            </p:nvSpPr>
            <p:spPr bwMode="auto">
              <a:xfrm>
                <a:off x="6671" y="391746"/>
                <a:ext cx="1723895" cy="2923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prstDash val="sysDot"/>
                    <a:bevel/>
                    <a:headEnd len="med" type="oval" w="med"/>
                    <a:tailEnd len="med" type="triangle" w="me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4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2547" name="TextBox 11"/>
              <p:cNvSpPr/>
              <p:nvPr/>
            </p:nvSpPr>
            <p:spPr bwMode="auto">
              <a:xfrm>
                <a:off x="1" y="1922888"/>
                <a:ext cx="1600019" cy="49695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prstDash val="sysDot"/>
                    <a:bevel/>
                    <a:headEnd len="med" type="oval" w="med"/>
                    <a:tailEnd len="med" type="triangle" w="me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4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lnSpc>
                    <a:spcPct val="100000"/>
                  </a:lnSpc>
                  <a:spcBef>
                    <a:spcPct val="0"/>
                  </a:spcBef>
                  <a:buFont charset="0" panose="020b0604020202020204" pitchFamily="34" typeface="Arial"/>
                  <a:buNone/>
                </a:pPr>
                <a:r>
                  <a:rPr altLang="en-US" lang="zh-CN" sz="14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22548" name="TextBox 11"/>
              <p:cNvSpPr/>
              <p:nvPr/>
            </p:nvSpPr>
            <p:spPr bwMode="auto">
              <a:xfrm>
                <a:off x="5603036" y="0"/>
                <a:ext cx="1559763" cy="49695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prstDash val="sysDot"/>
                    <a:bevel/>
                    <a:headEnd len="med" type="oval" w="med"/>
                    <a:tailEnd len="med" type="triangle" w="me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4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a:p>
                <a:pPr eaLnBrk="1" hangingPunct="1">
                  <a:lnSpc>
                    <a:spcPct val="100000"/>
                  </a:lnSpc>
                  <a:spcBef>
                    <a:spcPct val="0"/>
                  </a:spcBef>
                  <a:buFont charset="0" panose="020b0604020202020204" pitchFamily="34" typeface="Arial"/>
                  <a:buNone/>
                </a:pPr>
                <a:r>
                  <a:rPr altLang="en-US" lang="zh-CN" sz="14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点击添加文本</a:t>
                </a:r>
              </a:p>
            </p:txBody>
          </p:sp>
          <p:sp>
            <p:nvSpPr>
              <p:cNvPr id="22549" name="TextBox 11"/>
              <p:cNvSpPr>
                <a:spLocks noChangeArrowheads="1"/>
              </p:cNvSpPr>
              <p:nvPr/>
            </p:nvSpPr>
            <p:spPr bwMode="auto">
              <a:xfrm rot="454061">
                <a:off x="3802836" y="760273"/>
                <a:ext cx="845992" cy="5261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3000">
                    <a:solidFill>
                      <a:srgbClr val="000000"/>
                    </a:solidFill>
                    <a:latin charset="0" panose="020b0502040204020203" pitchFamily="34" typeface="Segoe UI"/>
                    <a:sym charset="0" panose="020b0502040204020203" pitchFamily="34" typeface="Segoe UI"/>
                  </a:rPr>
                  <a:t>S</a:t>
                </a:r>
              </a:p>
            </p:txBody>
          </p:sp>
          <p:sp>
            <p:nvSpPr>
              <p:cNvPr id="22550" name="TextBox 12"/>
              <p:cNvSpPr>
                <a:spLocks noChangeArrowheads="1"/>
              </p:cNvSpPr>
              <p:nvPr/>
            </p:nvSpPr>
            <p:spPr bwMode="auto">
              <a:xfrm flipH="1" flipV="1" rot="408599">
                <a:off x="2765329" y="672427"/>
                <a:ext cx="519919" cy="5261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3000">
                    <a:latin charset="0" panose="020b0502040204020203" pitchFamily="34" typeface="Segoe UI"/>
                    <a:sym charset="0" panose="020b0502040204020203" pitchFamily="34" typeface="Segoe UI"/>
                  </a:rPr>
                  <a:t>O</a:t>
                </a:r>
              </a:p>
            </p:txBody>
          </p:sp>
          <p:sp>
            <p:nvSpPr>
              <p:cNvPr id="22551" name="TextBox 13"/>
              <p:cNvSpPr>
                <a:spLocks noChangeArrowheads="1"/>
              </p:cNvSpPr>
              <p:nvPr/>
            </p:nvSpPr>
            <p:spPr bwMode="auto">
              <a:xfrm rot="21302594">
                <a:off x="4343793" y="1192515"/>
                <a:ext cx="864158" cy="5261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3000">
                    <a:latin charset="0" panose="020b0502040204020203" pitchFamily="34" typeface="Segoe UI"/>
                    <a:sym charset="0" panose="020b0502040204020203" pitchFamily="34" typeface="Segoe UI"/>
                  </a:rPr>
                  <a:t>W</a:t>
                </a:r>
              </a:p>
            </p:txBody>
          </p:sp>
          <p:sp>
            <p:nvSpPr>
              <p:cNvPr id="22552" name="TextBox 14"/>
              <p:cNvSpPr>
                <a:spLocks noChangeArrowheads="1"/>
              </p:cNvSpPr>
              <p:nvPr/>
            </p:nvSpPr>
            <p:spPr bwMode="auto">
              <a:xfrm rot="198785">
                <a:off x="3876617" y="1610206"/>
                <a:ext cx="845992" cy="5261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3000">
                    <a:latin charset="0" panose="020b0502040204020203" pitchFamily="34" typeface="Segoe UI"/>
                    <a:sym charset="0" panose="020b0502040204020203" pitchFamily="34" typeface="Segoe UI"/>
                  </a:rPr>
                  <a:t>T</a:t>
                </a:r>
              </a:p>
            </p:txBody>
          </p:sp>
        </p:grpSp>
        <p:sp>
          <p:nvSpPr>
            <p:cNvPr id="22536" name="文本框 78"/>
            <p:cNvSpPr>
              <a:spLocks noChangeArrowheads="1"/>
            </p:cNvSpPr>
            <p:nvPr/>
          </p:nvSpPr>
          <p:spPr bwMode="auto">
            <a:xfrm>
              <a:off x="0" y="580034"/>
              <a:ext cx="2844117" cy="8780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p:txBody>
        </p:sp>
        <p:sp>
          <p:nvSpPr>
            <p:cNvPr id="22537" name="文本框 79"/>
            <p:cNvSpPr>
              <a:spLocks noChangeArrowheads="1"/>
            </p:cNvSpPr>
            <p:nvPr/>
          </p:nvSpPr>
          <p:spPr bwMode="auto">
            <a:xfrm>
              <a:off x="2246" y="1530084"/>
              <a:ext cx="2844117" cy="8780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p:txBody>
        </p:sp>
        <p:grpSp>
          <p:nvGrpSpPr>
            <p:cNvPr id="22538" name="Group 34"/>
            <p:cNvGrpSpPr/>
            <p:nvPr/>
          </p:nvGrpSpPr>
          <p:grpSpPr>
            <a:xfrm>
              <a:off x="92116" y="35869"/>
              <a:ext cx="3489457" cy="541500"/>
              <a:chExt cx="3489457" cy="541500"/>
            </a:xfrm>
          </p:grpSpPr>
          <p:sp>
            <p:nvSpPr>
              <p:cNvPr id="22539" name="矩形 12"/>
              <p:cNvSpPr>
                <a:spLocks noChangeArrowheads="1"/>
              </p:cNvSpPr>
              <p:nvPr/>
            </p:nvSpPr>
            <p:spPr bwMode="auto">
              <a:xfrm>
                <a:off x="0" y="0"/>
                <a:ext cx="2495367" cy="541500"/>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0" panose="020b0604020202020204" pitchFamily="34" typeface="Arial"/>
                  <a:ea charset="-122" panose="020b0503020204020204" pitchFamily="34" typeface="微软雅黑"/>
                </a:endParaRPr>
              </a:p>
            </p:txBody>
          </p:sp>
          <p:sp>
            <p:nvSpPr>
              <p:cNvPr id="22540" name="文本框 84"/>
              <p:cNvSpPr>
                <a:spLocks noChangeArrowheads="1"/>
              </p:cNvSpPr>
              <p:nvPr/>
            </p:nvSpPr>
            <p:spPr bwMode="auto">
              <a:xfrm>
                <a:off x="105081" y="105911"/>
                <a:ext cx="3384376" cy="3192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请输入您需要的标题</a:t>
                </a:r>
              </a:p>
            </p:txBody>
          </p:sp>
        </p:gr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4580"/>
                                        </p:tgtEl>
                                        <p:attrNameLst>
                                          <p:attrName>style.visibility</p:attrName>
                                        </p:attrNameLst>
                                      </p:cBhvr>
                                      <p:to>
                                        <p:strVal val="visible"/>
                                      </p:to>
                                    </p:set>
                                    <p:anim calcmode="lin" valueType="num">
                                      <p:cBhvr>
                                        <p:cTn dur="500" fill="hold" id="7"/>
                                        <p:tgtEl>
                                          <p:spTgt spid="2458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4580"/>
                                        </p:tgtEl>
                                        <p:attrNameLst>
                                          <p:attrName>ppt_y</p:attrName>
                                        </p:attrNameLst>
                                      </p:cBhvr>
                                      <p:tavLst>
                                        <p:tav tm="0">
                                          <p:val>
                                            <p:strVal val="#ppt_y"/>
                                          </p:val>
                                        </p:tav>
                                        <p:tav tm="100000">
                                          <p:val>
                                            <p:strVal val="#ppt_y"/>
                                          </p:val>
                                        </p:tav>
                                      </p:tavLst>
                                    </p:anim>
                                    <p:anim calcmode="lin" valueType="num">
                                      <p:cBhvr>
                                        <p:cTn dur="500" fill="hold" id="9"/>
                                        <p:tgtEl>
                                          <p:spTgt spid="2458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4580"/>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24580"/>
                                        </p:tgtEl>
                                      </p:cBhvr>
                                    </p:animEffect>
                                  </p:childTnLst>
                                </p:cTn>
                              </p:par>
                              <p:par>
                                <p:cTn fill="hold" id="12" nodeType="withEffect" presetClass="entr" presetID="21" presetSubtype="1">
                                  <p:stCondLst>
                                    <p:cond delay="0"/>
                                  </p:stCondLst>
                                  <p:childTnLst>
                                    <p:set>
                                      <p:cBhvr>
                                        <p:cTn dur="1" fill="hold" id="13">
                                          <p:stCondLst>
                                            <p:cond delay="0"/>
                                          </p:stCondLst>
                                        </p:cTn>
                                        <p:tgtEl>
                                          <p:spTgt spid="24582"/>
                                        </p:tgtEl>
                                        <p:attrNameLst>
                                          <p:attrName>style.visibility</p:attrName>
                                        </p:attrNameLst>
                                      </p:cBhvr>
                                      <p:to>
                                        <p:strVal val="visible"/>
                                      </p:to>
                                    </p:set>
                                    <p:animEffect filter="">
                                      <p:cBhvr>
                                        <p:cTn dur="2000" id="14"/>
                                        <p:tgtEl>
                                          <p:spTgt spid="245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58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23554"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3555"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5604"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23557"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5606" name="Group 6"/>
          <p:cNvGrpSpPr/>
          <p:nvPr/>
        </p:nvGrpSpPr>
        <p:grpSpPr>
          <a:xfrm>
            <a:off x="1585913" y="1863725"/>
            <a:ext cx="9021762" cy="3673475"/>
            <a:chExt cx="7429844" cy="3025621"/>
          </a:xfrm>
        </p:grpSpPr>
        <p:grpSp>
          <p:nvGrpSpPr>
            <p:cNvPr id="23559" name="Group 7"/>
            <p:cNvGrpSpPr/>
            <p:nvPr/>
          </p:nvGrpSpPr>
          <p:grpSpPr>
            <a:xfrm>
              <a:off x="0" y="162265"/>
              <a:ext cx="7291536" cy="2863356"/>
              <a:chExt cx="7047849" cy="2767661"/>
            </a:xfrm>
          </p:grpSpPr>
          <p:grpSp>
            <p:nvGrpSpPr>
              <p:cNvPr id="23562" name="Group 8"/>
              <p:cNvGrpSpPr/>
              <p:nvPr/>
            </p:nvGrpSpPr>
            <p:grpSpPr>
              <a:xfrm>
                <a:off x="0" y="0"/>
                <a:ext cx="4247514" cy="736995"/>
                <a:chExt cx="4247514" cy="736995"/>
              </a:xfrm>
            </p:grpSpPr>
            <p:grpSp>
              <p:nvGrpSpPr>
                <p:cNvPr id="23594" name="Group 9"/>
                <p:cNvGrpSpPr/>
                <p:nvPr/>
              </p:nvGrpSpPr>
              <p:grpSpPr>
                <a:xfrm>
                  <a:off x="0" y="0"/>
                  <a:ext cx="288000" cy="736995"/>
                  <a:chExt cx="511175" cy="1308100"/>
                </a:xfrm>
              </p:grpSpPr>
              <p:sp>
                <p:nvSpPr>
                  <p:cNvPr id="23622" name="Oval 5"/>
                  <p:cNvSpPr>
                    <a:spLocks noChangeArrowheads="1"/>
                  </p:cNvSpPr>
                  <p:nvPr/>
                </p:nvSpPr>
                <p:spPr bwMode="auto">
                  <a:xfrm>
                    <a:off x="120650" y="0"/>
                    <a:ext cx="269875" cy="269875"/>
                  </a:xfrm>
                  <a:prstGeom prst="ellipse">
                    <a:avLst/>
                  </a:prstGeom>
                  <a:solidFill>
                    <a:schemeClr val="bg1"/>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3623" name="Freeform 7"/>
                  <p:cNvSpPr>
                    <a:spLocks noChangeArrowheads="1"/>
                  </p:cNvSpPr>
                  <p:nvPr/>
                </p:nvSpPr>
                <p:spPr bwMode="auto">
                  <a:xfrm>
                    <a:off x="0" y="292100"/>
                    <a:ext cx="511175" cy="1016000"/>
                  </a:xfrm>
                  <a:custGeom>
                    <a:gdLst>
                      <a:gd fmla="*/ 1780050420 w 136" name="T0"/>
                      <a:gd fmla="*/ 0 h 271" name="T1"/>
                      <a:gd fmla="*/ 1907193925 w 136" name="T2"/>
                      <a:gd fmla="*/ 126501373 h 271" name="T3"/>
                      <a:gd fmla="*/ 1907193925 w 136" name="T4"/>
                      <a:gd fmla="*/ 1616392266 h 271" name="T5"/>
                      <a:gd fmla="*/ 1737667998 w 136" name="T6"/>
                      <a:gd fmla="*/ 1785059513 h 271" name="T7"/>
                      <a:gd fmla="*/ 1568138313 w 136" name="T8"/>
                      <a:gd fmla="*/ 1588281683 h 271" name="T9"/>
                      <a:gd fmla="*/ 1568138313 w 136" name="T10"/>
                      <a:gd fmla="*/ 477891159 h 271" name="T11"/>
                      <a:gd fmla="*/ 1568138313 w 136" name="T12"/>
                      <a:gd fmla="*/ 463835867 h 271" name="T13"/>
                      <a:gd fmla="*/ 1497502197 w 136" name="T14"/>
                      <a:gd fmla="*/ 463835867 h 271" name="T15"/>
                      <a:gd fmla="*/ 1497502197 w 136" name="T16"/>
                      <a:gd fmla="*/ 2147483646 h 271" name="T17"/>
                      <a:gd fmla="*/ 1257336396 w 136" name="T18"/>
                      <a:gd fmla="*/ 2147483646 h 271" name="T19"/>
                      <a:gd fmla="*/ 1017170594 w 136" name="T20"/>
                      <a:gd fmla="*/ 2147483646 h 271" name="T21"/>
                      <a:gd fmla="*/ 1017170594 w 136" name="T22"/>
                      <a:gd fmla="*/ 1785059513 h 271" name="T23"/>
                      <a:gd fmla="*/ 932405752 w 136" name="T24"/>
                      <a:gd fmla="*/ 1785059513 h 271" name="T25"/>
                      <a:gd fmla="*/ 932405752 w 136" name="T26"/>
                      <a:gd fmla="*/ 2147483646 h 271" name="T27"/>
                      <a:gd fmla="*/ 706368677 w 136" name="T28"/>
                      <a:gd fmla="*/ 2147483646 h 271" name="T29"/>
                      <a:gd fmla="*/ 452074149 w 136" name="T30"/>
                      <a:gd fmla="*/ 2147483646 h 271" name="T31"/>
                      <a:gd fmla="*/ 452074149 w 136" name="T32"/>
                      <a:gd fmla="*/ 463835867 h 271" name="T33"/>
                      <a:gd fmla="*/ 367313065 w 136" name="T34"/>
                      <a:gd fmla="*/ 463835867 h 271" name="T35"/>
                      <a:gd fmla="*/ 367313065 w 136" name="T36"/>
                      <a:gd fmla="*/ 1644502849 h 271" name="T37"/>
                      <a:gd fmla="*/ 197783380 w 136" name="T38"/>
                      <a:gd fmla="*/ 1785059513 h 271" name="T39"/>
                      <a:gd fmla="*/ 28253695 w 136" name="T40"/>
                      <a:gd fmla="*/ 1630447557 h 271" name="T41"/>
                      <a:gd fmla="*/ 28253695 w 136" name="T42"/>
                      <a:gd fmla="*/ 126501373 h 271" name="T43"/>
                      <a:gd fmla="*/ 183654653 w 136" name="T44"/>
                      <a:gd fmla="*/ 0 h 271" name="T45"/>
                      <a:gd fmla="*/ 1780050420 w 136" name="T46"/>
                      <a:gd fmla="*/ 0 h 271"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136" name="T72"/>
                      <a:gd fmla="*/ 0 h 271" name="T73"/>
                      <a:gd fmla="*/ 136 w 136" name="T74"/>
                      <a:gd fmla="*/ 271 h 271"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271" w="136">
                        <a:moveTo>
                          <a:pt x="126" y="0"/>
                        </a:moveTo>
                        <a:cubicBezTo>
                          <a:pt x="126" y="0"/>
                          <a:pt x="135" y="0"/>
                          <a:pt x="135" y="9"/>
                        </a:cubicBezTo>
                        <a:cubicBezTo>
                          <a:pt x="135" y="18"/>
                          <a:pt x="135" y="115"/>
                          <a:pt x="135" y="115"/>
                        </a:cubicBezTo>
                        <a:cubicBezTo>
                          <a:pt x="135" y="115"/>
                          <a:pt x="136" y="127"/>
                          <a:pt x="123" y="127"/>
                        </a:cubicBezTo>
                        <a:cubicBezTo>
                          <a:pt x="123" y="127"/>
                          <a:pt x="111" y="128"/>
                          <a:pt x="111" y="113"/>
                        </a:cubicBezTo>
                        <a:cubicBezTo>
                          <a:pt x="111" y="97"/>
                          <a:pt x="111" y="34"/>
                          <a:pt x="111" y="34"/>
                        </a:cubicBezTo>
                        <a:cubicBezTo>
                          <a:pt x="111" y="33"/>
                          <a:pt x="111" y="33"/>
                          <a:pt x="111" y="33"/>
                        </a:cubicBezTo>
                        <a:cubicBezTo>
                          <a:pt x="106" y="33"/>
                          <a:pt x="106" y="33"/>
                          <a:pt x="106" y="33"/>
                        </a:cubicBezTo>
                        <a:cubicBezTo>
                          <a:pt x="106" y="252"/>
                          <a:pt x="106" y="252"/>
                          <a:pt x="106" y="252"/>
                        </a:cubicBezTo>
                        <a:cubicBezTo>
                          <a:pt x="106" y="252"/>
                          <a:pt x="109" y="270"/>
                          <a:pt x="89" y="270"/>
                        </a:cubicBezTo>
                        <a:cubicBezTo>
                          <a:pt x="70" y="270"/>
                          <a:pt x="72" y="254"/>
                          <a:pt x="72" y="252"/>
                        </a:cubicBezTo>
                        <a:cubicBezTo>
                          <a:pt x="72" y="250"/>
                          <a:pt x="72" y="127"/>
                          <a:pt x="72" y="127"/>
                        </a:cubicBezTo>
                        <a:cubicBezTo>
                          <a:pt x="66" y="127"/>
                          <a:pt x="66" y="127"/>
                          <a:pt x="66" y="127"/>
                        </a:cubicBezTo>
                        <a:cubicBezTo>
                          <a:pt x="66" y="253"/>
                          <a:pt x="66" y="253"/>
                          <a:pt x="66" y="253"/>
                        </a:cubicBezTo>
                        <a:cubicBezTo>
                          <a:pt x="66" y="253"/>
                          <a:pt x="68" y="270"/>
                          <a:pt x="50" y="270"/>
                        </a:cubicBezTo>
                        <a:cubicBezTo>
                          <a:pt x="50" y="270"/>
                          <a:pt x="32" y="271"/>
                          <a:pt x="32" y="253"/>
                        </a:cubicBezTo>
                        <a:cubicBezTo>
                          <a:pt x="32" y="235"/>
                          <a:pt x="32" y="33"/>
                          <a:pt x="32" y="33"/>
                        </a:cubicBezTo>
                        <a:cubicBezTo>
                          <a:pt x="26" y="33"/>
                          <a:pt x="26" y="33"/>
                          <a:pt x="26" y="33"/>
                        </a:cubicBezTo>
                        <a:cubicBezTo>
                          <a:pt x="26" y="117"/>
                          <a:pt x="26" y="117"/>
                          <a:pt x="26" y="117"/>
                        </a:cubicBezTo>
                        <a:cubicBezTo>
                          <a:pt x="26" y="117"/>
                          <a:pt x="26" y="127"/>
                          <a:pt x="14" y="127"/>
                        </a:cubicBezTo>
                        <a:cubicBezTo>
                          <a:pt x="14" y="127"/>
                          <a:pt x="2" y="127"/>
                          <a:pt x="2" y="116"/>
                        </a:cubicBezTo>
                        <a:cubicBezTo>
                          <a:pt x="2" y="105"/>
                          <a:pt x="2" y="9"/>
                          <a:pt x="2" y="9"/>
                        </a:cubicBezTo>
                        <a:cubicBezTo>
                          <a:pt x="2" y="9"/>
                          <a:pt x="0" y="0"/>
                          <a:pt x="13" y="0"/>
                        </a:cubicBezTo>
                        <a:cubicBezTo>
                          <a:pt x="26" y="0"/>
                          <a:pt x="126" y="0"/>
                          <a:pt x="126" y="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nvGrpSpPr>
                <p:cNvPr id="23595" name="Group 12"/>
                <p:cNvGrpSpPr/>
                <p:nvPr/>
              </p:nvGrpSpPr>
              <p:grpSpPr>
                <a:xfrm>
                  <a:off x="439946" y="0"/>
                  <a:ext cx="288000" cy="736995"/>
                  <a:chExt cx="511175" cy="1308100"/>
                </a:xfrm>
              </p:grpSpPr>
              <p:sp>
                <p:nvSpPr>
                  <p:cNvPr id="23620" name="Oval 5"/>
                  <p:cNvSpPr>
                    <a:spLocks noChangeArrowheads="1"/>
                  </p:cNvSpPr>
                  <p:nvPr/>
                </p:nvSpPr>
                <p:spPr bwMode="auto">
                  <a:xfrm>
                    <a:off x="120650" y="0"/>
                    <a:ext cx="269875" cy="269875"/>
                  </a:xfrm>
                  <a:prstGeom prst="ellipse">
                    <a:avLst/>
                  </a:prstGeom>
                  <a:solidFill>
                    <a:schemeClr val="bg1"/>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3621" name="Freeform 7"/>
                  <p:cNvSpPr>
                    <a:spLocks noChangeArrowheads="1"/>
                  </p:cNvSpPr>
                  <p:nvPr/>
                </p:nvSpPr>
                <p:spPr bwMode="auto">
                  <a:xfrm>
                    <a:off x="0" y="292100"/>
                    <a:ext cx="511175" cy="1016000"/>
                  </a:xfrm>
                  <a:custGeom>
                    <a:gdLst>
                      <a:gd fmla="*/ 1780050420 w 136" name="T0"/>
                      <a:gd fmla="*/ 0 h 271" name="T1"/>
                      <a:gd fmla="*/ 1907193925 w 136" name="T2"/>
                      <a:gd fmla="*/ 126501373 h 271" name="T3"/>
                      <a:gd fmla="*/ 1907193925 w 136" name="T4"/>
                      <a:gd fmla="*/ 1616392266 h 271" name="T5"/>
                      <a:gd fmla="*/ 1737667998 w 136" name="T6"/>
                      <a:gd fmla="*/ 1785059513 h 271" name="T7"/>
                      <a:gd fmla="*/ 1568138313 w 136" name="T8"/>
                      <a:gd fmla="*/ 1588281683 h 271" name="T9"/>
                      <a:gd fmla="*/ 1568138313 w 136" name="T10"/>
                      <a:gd fmla="*/ 477891159 h 271" name="T11"/>
                      <a:gd fmla="*/ 1568138313 w 136" name="T12"/>
                      <a:gd fmla="*/ 463835867 h 271" name="T13"/>
                      <a:gd fmla="*/ 1497502197 w 136" name="T14"/>
                      <a:gd fmla="*/ 463835867 h 271" name="T15"/>
                      <a:gd fmla="*/ 1497502197 w 136" name="T16"/>
                      <a:gd fmla="*/ 2147483646 h 271" name="T17"/>
                      <a:gd fmla="*/ 1257336396 w 136" name="T18"/>
                      <a:gd fmla="*/ 2147483646 h 271" name="T19"/>
                      <a:gd fmla="*/ 1017170594 w 136" name="T20"/>
                      <a:gd fmla="*/ 2147483646 h 271" name="T21"/>
                      <a:gd fmla="*/ 1017170594 w 136" name="T22"/>
                      <a:gd fmla="*/ 1785059513 h 271" name="T23"/>
                      <a:gd fmla="*/ 932405752 w 136" name="T24"/>
                      <a:gd fmla="*/ 1785059513 h 271" name="T25"/>
                      <a:gd fmla="*/ 932405752 w 136" name="T26"/>
                      <a:gd fmla="*/ 2147483646 h 271" name="T27"/>
                      <a:gd fmla="*/ 706368677 w 136" name="T28"/>
                      <a:gd fmla="*/ 2147483646 h 271" name="T29"/>
                      <a:gd fmla="*/ 452074149 w 136" name="T30"/>
                      <a:gd fmla="*/ 2147483646 h 271" name="T31"/>
                      <a:gd fmla="*/ 452074149 w 136" name="T32"/>
                      <a:gd fmla="*/ 463835867 h 271" name="T33"/>
                      <a:gd fmla="*/ 367313065 w 136" name="T34"/>
                      <a:gd fmla="*/ 463835867 h 271" name="T35"/>
                      <a:gd fmla="*/ 367313065 w 136" name="T36"/>
                      <a:gd fmla="*/ 1644502849 h 271" name="T37"/>
                      <a:gd fmla="*/ 197783380 w 136" name="T38"/>
                      <a:gd fmla="*/ 1785059513 h 271" name="T39"/>
                      <a:gd fmla="*/ 28253695 w 136" name="T40"/>
                      <a:gd fmla="*/ 1630447557 h 271" name="T41"/>
                      <a:gd fmla="*/ 28253695 w 136" name="T42"/>
                      <a:gd fmla="*/ 126501373 h 271" name="T43"/>
                      <a:gd fmla="*/ 183654653 w 136" name="T44"/>
                      <a:gd fmla="*/ 0 h 271" name="T45"/>
                      <a:gd fmla="*/ 1780050420 w 136" name="T46"/>
                      <a:gd fmla="*/ 0 h 271"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136" name="T72"/>
                      <a:gd fmla="*/ 0 h 271" name="T73"/>
                      <a:gd fmla="*/ 136 w 136" name="T74"/>
                      <a:gd fmla="*/ 271 h 271"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271" w="136">
                        <a:moveTo>
                          <a:pt x="126" y="0"/>
                        </a:moveTo>
                        <a:cubicBezTo>
                          <a:pt x="126" y="0"/>
                          <a:pt x="135" y="0"/>
                          <a:pt x="135" y="9"/>
                        </a:cubicBezTo>
                        <a:cubicBezTo>
                          <a:pt x="135" y="18"/>
                          <a:pt x="135" y="115"/>
                          <a:pt x="135" y="115"/>
                        </a:cubicBezTo>
                        <a:cubicBezTo>
                          <a:pt x="135" y="115"/>
                          <a:pt x="136" y="127"/>
                          <a:pt x="123" y="127"/>
                        </a:cubicBezTo>
                        <a:cubicBezTo>
                          <a:pt x="123" y="127"/>
                          <a:pt x="111" y="128"/>
                          <a:pt x="111" y="113"/>
                        </a:cubicBezTo>
                        <a:cubicBezTo>
                          <a:pt x="111" y="97"/>
                          <a:pt x="111" y="34"/>
                          <a:pt x="111" y="34"/>
                        </a:cubicBezTo>
                        <a:cubicBezTo>
                          <a:pt x="111" y="33"/>
                          <a:pt x="111" y="33"/>
                          <a:pt x="111" y="33"/>
                        </a:cubicBezTo>
                        <a:cubicBezTo>
                          <a:pt x="106" y="33"/>
                          <a:pt x="106" y="33"/>
                          <a:pt x="106" y="33"/>
                        </a:cubicBezTo>
                        <a:cubicBezTo>
                          <a:pt x="106" y="252"/>
                          <a:pt x="106" y="252"/>
                          <a:pt x="106" y="252"/>
                        </a:cubicBezTo>
                        <a:cubicBezTo>
                          <a:pt x="106" y="252"/>
                          <a:pt x="109" y="270"/>
                          <a:pt x="89" y="270"/>
                        </a:cubicBezTo>
                        <a:cubicBezTo>
                          <a:pt x="70" y="270"/>
                          <a:pt x="72" y="254"/>
                          <a:pt x="72" y="252"/>
                        </a:cubicBezTo>
                        <a:cubicBezTo>
                          <a:pt x="72" y="250"/>
                          <a:pt x="72" y="127"/>
                          <a:pt x="72" y="127"/>
                        </a:cubicBezTo>
                        <a:cubicBezTo>
                          <a:pt x="66" y="127"/>
                          <a:pt x="66" y="127"/>
                          <a:pt x="66" y="127"/>
                        </a:cubicBezTo>
                        <a:cubicBezTo>
                          <a:pt x="66" y="253"/>
                          <a:pt x="66" y="253"/>
                          <a:pt x="66" y="253"/>
                        </a:cubicBezTo>
                        <a:cubicBezTo>
                          <a:pt x="66" y="253"/>
                          <a:pt x="68" y="270"/>
                          <a:pt x="50" y="270"/>
                        </a:cubicBezTo>
                        <a:cubicBezTo>
                          <a:pt x="50" y="270"/>
                          <a:pt x="32" y="271"/>
                          <a:pt x="32" y="253"/>
                        </a:cubicBezTo>
                        <a:cubicBezTo>
                          <a:pt x="32" y="235"/>
                          <a:pt x="32" y="33"/>
                          <a:pt x="32" y="33"/>
                        </a:cubicBezTo>
                        <a:cubicBezTo>
                          <a:pt x="26" y="33"/>
                          <a:pt x="26" y="33"/>
                          <a:pt x="26" y="33"/>
                        </a:cubicBezTo>
                        <a:cubicBezTo>
                          <a:pt x="26" y="117"/>
                          <a:pt x="26" y="117"/>
                          <a:pt x="26" y="117"/>
                        </a:cubicBezTo>
                        <a:cubicBezTo>
                          <a:pt x="26" y="117"/>
                          <a:pt x="26" y="127"/>
                          <a:pt x="14" y="127"/>
                        </a:cubicBezTo>
                        <a:cubicBezTo>
                          <a:pt x="14" y="127"/>
                          <a:pt x="2" y="127"/>
                          <a:pt x="2" y="116"/>
                        </a:cubicBezTo>
                        <a:cubicBezTo>
                          <a:pt x="2" y="105"/>
                          <a:pt x="2" y="9"/>
                          <a:pt x="2" y="9"/>
                        </a:cubicBezTo>
                        <a:cubicBezTo>
                          <a:pt x="2" y="9"/>
                          <a:pt x="0" y="0"/>
                          <a:pt x="13" y="0"/>
                        </a:cubicBezTo>
                        <a:cubicBezTo>
                          <a:pt x="26" y="0"/>
                          <a:pt x="126" y="0"/>
                          <a:pt x="126" y="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nvGrpSpPr>
                <p:cNvPr id="23596" name="Group 15"/>
                <p:cNvGrpSpPr/>
                <p:nvPr/>
              </p:nvGrpSpPr>
              <p:grpSpPr>
                <a:xfrm>
                  <a:off x="879892" y="0"/>
                  <a:ext cx="288000" cy="736995"/>
                  <a:chExt cx="511175" cy="1308100"/>
                </a:xfrm>
              </p:grpSpPr>
              <p:sp>
                <p:nvSpPr>
                  <p:cNvPr id="23618" name="Oval 5"/>
                  <p:cNvSpPr>
                    <a:spLocks noChangeArrowheads="1"/>
                  </p:cNvSpPr>
                  <p:nvPr/>
                </p:nvSpPr>
                <p:spPr bwMode="auto">
                  <a:xfrm>
                    <a:off x="120650" y="0"/>
                    <a:ext cx="269875" cy="269875"/>
                  </a:xfrm>
                  <a:prstGeom prst="ellipse">
                    <a:avLst/>
                  </a:prstGeom>
                  <a:solidFill>
                    <a:schemeClr val="bg1"/>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3619" name="Freeform 7"/>
                  <p:cNvSpPr>
                    <a:spLocks noChangeArrowheads="1"/>
                  </p:cNvSpPr>
                  <p:nvPr/>
                </p:nvSpPr>
                <p:spPr bwMode="auto">
                  <a:xfrm>
                    <a:off x="0" y="292100"/>
                    <a:ext cx="511175" cy="1016000"/>
                  </a:xfrm>
                  <a:custGeom>
                    <a:gdLst>
                      <a:gd fmla="*/ 1780050420 w 136" name="T0"/>
                      <a:gd fmla="*/ 0 h 271" name="T1"/>
                      <a:gd fmla="*/ 1907193925 w 136" name="T2"/>
                      <a:gd fmla="*/ 126501373 h 271" name="T3"/>
                      <a:gd fmla="*/ 1907193925 w 136" name="T4"/>
                      <a:gd fmla="*/ 1616392266 h 271" name="T5"/>
                      <a:gd fmla="*/ 1737667998 w 136" name="T6"/>
                      <a:gd fmla="*/ 1785059513 h 271" name="T7"/>
                      <a:gd fmla="*/ 1568138313 w 136" name="T8"/>
                      <a:gd fmla="*/ 1588281683 h 271" name="T9"/>
                      <a:gd fmla="*/ 1568138313 w 136" name="T10"/>
                      <a:gd fmla="*/ 477891159 h 271" name="T11"/>
                      <a:gd fmla="*/ 1568138313 w 136" name="T12"/>
                      <a:gd fmla="*/ 463835867 h 271" name="T13"/>
                      <a:gd fmla="*/ 1497502197 w 136" name="T14"/>
                      <a:gd fmla="*/ 463835867 h 271" name="T15"/>
                      <a:gd fmla="*/ 1497502197 w 136" name="T16"/>
                      <a:gd fmla="*/ 2147483646 h 271" name="T17"/>
                      <a:gd fmla="*/ 1257336396 w 136" name="T18"/>
                      <a:gd fmla="*/ 2147483646 h 271" name="T19"/>
                      <a:gd fmla="*/ 1017170594 w 136" name="T20"/>
                      <a:gd fmla="*/ 2147483646 h 271" name="T21"/>
                      <a:gd fmla="*/ 1017170594 w 136" name="T22"/>
                      <a:gd fmla="*/ 1785059513 h 271" name="T23"/>
                      <a:gd fmla="*/ 932405752 w 136" name="T24"/>
                      <a:gd fmla="*/ 1785059513 h 271" name="T25"/>
                      <a:gd fmla="*/ 932405752 w 136" name="T26"/>
                      <a:gd fmla="*/ 2147483646 h 271" name="T27"/>
                      <a:gd fmla="*/ 706368677 w 136" name="T28"/>
                      <a:gd fmla="*/ 2147483646 h 271" name="T29"/>
                      <a:gd fmla="*/ 452074149 w 136" name="T30"/>
                      <a:gd fmla="*/ 2147483646 h 271" name="T31"/>
                      <a:gd fmla="*/ 452074149 w 136" name="T32"/>
                      <a:gd fmla="*/ 463835867 h 271" name="T33"/>
                      <a:gd fmla="*/ 367313065 w 136" name="T34"/>
                      <a:gd fmla="*/ 463835867 h 271" name="T35"/>
                      <a:gd fmla="*/ 367313065 w 136" name="T36"/>
                      <a:gd fmla="*/ 1644502849 h 271" name="T37"/>
                      <a:gd fmla="*/ 197783380 w 136" name="T38"/>
                      <a:gd fmla="*/ 1785059513 h 271" name="T39"/>
                      <a:gd fmla="*/ 28253695 w 136" name="T40"/>
                      <a:gd fmla="*/ 1630447557 h 271" name="T41"/>
                      <a:gd fmla="*/ 28253695 w 136" name="T42"/>
                      <a:gd fmla="*/ 126501373 h 271" name="T43"/>
                      <a:gd fmla="*/ 183654653 w 136" name="T44"/>
                      <a:gd fmla="*/ 0 h 271" name="T45"/>
                      <a:gd fmla="*/ 1780050420 w 136" name="T46"/>
                      <a:gd fmla="*/ 0 h 271"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136" name="T72"/>
                      <a:gd fmla="*/ 0 h 271" name="T73"/>
                      <a:gd fmla="*/ 136 w 136" name="T74"/>
                      <a:gd fmla="*/ 271 h 271"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271" w="136">
                        <a:moveTo>
                          <a:pt x="126" y="0"/>
                        </a:moveTo>
                        <a:cubicBezTo>
                          <a:pt x="126" y="0"/>
                          <a:pt x="135" y="0"/>
                          <a:pt x="135" y="9"/>
                        </a:cubicBezTo>
                        <a:cubicBezTo>
                          <a:pt x="135" y="18"/>
                          <a:pt x="135" y="115"/>
                          <a:pt x="135" y="115"/>
                        </a:cubicBezTo>
                        <a:cubicBezTo>
                          <a:pt x="135" y="115"/>
                          <a:pt x="136" y="127"/>
                          <a:pt x="123" y="127"/>
                        </a:cubicBezTo>
                        <a:cubicBezTo>
                          <a:pt x="123" y="127"/>
                          <a:pt x="111" y="128"/>
                          <a:pt x="111" y="113"/>
                        </a:cubicBezTo>
                        <a:cubicBezTo>
                          <a:pt x="111" y="97"/>
                          <a:pt x="111" y="34"/>
                          <a:pt x="111" y="34"/>
                        </a:cubicBezTo>
                        <a:cubicBezTo>
                          <a:pt x="111" y="33"/>
                          <a:pt x="111" y="33"/>
                          <a:pt x="111" y="33"/>
                        </a:cubicBezTo>
                        <a:cubicBezTo>
                          <a:pt x="106" y="33"/>
                          <a:pt x="106" y="33"/>
                          <a:pt x="106" y="33"/>
                        </a:cubicBezTo>
                        <a:cubicBezTo>
                          <a:pt x="106" y="252"/>
                          <a:pt x="106" y="252"/>
                          <a:pt x="106" y="252"/>
                        </a:cubicBezTo>
                        <a:cubicBezTo>
                          <a:pt x="106" y="252"/>
                          <a:pt x="109" y="270"/>
                          <a:pt x="89" y="270"/>
                        </a:cubicBezTo>
                        <a:cubicBezTo>
                          <a:pt x="70" y="270"/>
                          <a:pt x="72" y="254"/>
                          <a:pt x="72" y="252"/>
                        </a:cubicBezTo>
                        <a:cubicBezTo>
                          <a:pt x="72" y="250"/>
                          <a:pt x="72" y="127"/>
                          <a:pt x="72" y="127"/>
                        </a:cubicBezTo>
                        <a:cubicBezTo>
                          <a:pt x="66" y="127"/>
                          <a:pt x="66" y="127"/>
                          <a:pt x="66" y="127"/>
                        </a:cubicBezTo>
                        <a:cubicBezTo>
                          <a:pt x="66" y="253"/>
                          <a:pt x="66" y="253"/>
                          <a:pt x="66" y="253"/>
                        </a:cubicBezTo>
                        <a:cubicBezTo>
                          <a:pt x="66" y="253"/>
                          <a:pt x="68" y="270"/>
                          <a:pt x="50" y="270"/>
                        </a:cubicBezTo>
                        <a:cubicBezTo>
                          <a:pt x="50" y="270"/>
                          <a:pt x="32" y="271"/>
                          <a:pt x="32" y="253"/>
                        </a:cubicBezTo>
                        <a:cubicBezTo>
                          <a:pt x="32" y="235"/>
                          <a:pt x="32" y="33"/>
                          <a:pt x="32" y="33"/>
                        </a:cubicBezTo>
                        <a:cubicBezTo>
                          <a:pt x="26" y="33"/>
                          <a:pt x="26" y="33"/>
                          <a:pt x="26" y="33"/>
                        </a:cubicBezTo>
                        <a:cubicBezTo>
                          <a:pt x="26" y="117"/>
                          <a:pt x="26" y="117"/>
                          <a:pt x="26" y="117"/>
                        </a:cubicBezTo>
                        <a:cubicBezTo>
                          <a:pt x="26" y="117"/>
                          <a:pt x="26" y="127"/>
                          <a:pt x="14" y="127"/>
                        </a:cubicBezTo>
                        <a:cubicBezTo>
                          <a:pt x="14" y="127"/>
                          <a:pt x="2" y="127"/>
                          <a:pt x="2" y="116"/>
                        </a:cubicBezTo>
                        <a:cubicBezTo>
                          <a:pt x="2" y="105"/>
                          <a:pt x="2" y="9"/>
                          <a:pt x="2" y="9"/>
                        </a:cubicBezTo>
                        <a:cubicBezTo>
                          <a:pt x="2" y="9"/>
                          <a:pt x="0" y="0"/>
                          <a:pt x="13" y="0"/>
                        </a:cubicBezTo>
                        <a:cubicBezTo>
                          <a:pt x="26" y="0"/>
                          <a:pt x="126" y="0"/>
                          <a:pt x="126" y="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nvGrpSpPr>
                <p:cNvPr id="23597" name="Group 18"/>
                <p:cNvGrpSpPr/>
                <p:nvPr/>
              </p:nvGrpSpPr>
              <p:grpSpPr>
                <a:xfrm>
                  <a:off x="1319838" y="0"/>
                  <a:ext cx="288000" cy="736995"/>
                  <a:chExt cx="511175" cy="1308100"/>
                </a:xfrm>
              </p:grpSpPr>
              <p:sp>
                <p:nvSpPr>
                  <p:cNvPr id="23616" name="Oval 5"/>
                  <p:cNvSpPr>
                    <a:spLocks noChangeArrowheads="1"/>
                  </p:cNvSpPr>
                  <p:nvPr/>
                </p:nvSpPr>
                <p:spPr bwMode="auto">
                  <a:xfrm>
                    <a:off x="120650" y="0"/>
                    <a:ext cx="269875" cy="269875"/>
                  </a:xfrm>
                  <a:prstGeom prst="ellipse">
                    <a:avLst/>
                  </a:prstGeom>
                  <a:solidFill>
                    <a:schemeClr val="bg1"/>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3617" name="Freeform 7"/>
                  <p:cNvSpPr>
                    <a:spLocks noChangeArrowheads="1"/>
                  </p:cNvSpPr>
                  <p:nvPr/>
                </p:nvSpPr>
                <p:spPr bwMode="auto">
                  <a:xfrm>
                    <a:off x="0" y="292100"/>
                    <a:ext cx="511175" cy="1016000"/>
                  </a:xfrm>
                  <a:custGeom>
                    <a:gdLst>
                      <a:gd fmla="*/ 1780050420 w 136" name="T0"/>
                      <a:gd fmla="*/ 0 h 271" name="T1"/>
                      <a:gd fmla="*/ 1907193925 w 136" name="T2"/>
                      <a:gd fmla="*/ 126501373 h 271" name="T3"/>
                      <a:gd fmla="*/ 1907193925 w 136" name="T4"/>
                      <a:gd fmla="*/ 1616392266 h 271" name="T5"/>
                      <a:gd fmla="*/ 1737667998 w 136" name="T6"/>
                      <a:gd fmla="*/ 1785059513 h 271" name="T7"/>
                      <a:gd fmla="*/ 1568138313 w 136" name="T8"/>
                      <a:gd fmla="*/ 1588281683 h 271" name="T9"/>
                      <a:gd fmla="*/ 1568138313 w 136" name="T10"/>
                      <a:gd fmla="*/ 477891159 h 271" name="T11"/>
                      <a:gd fmla="*/ 1568138313 w 136" name="T12"/>
                      <a:gd fmla="*/ 463835867 h 271" name="T13"/>
                      <a:gd fmla="*/ 1497502197 w 136" name="T14"/>
                      <a:gd fmla="*/ 463835867 h 271" name="T15"/>
                      <a:gd fmla="*/ 1497502197 w 136" name="T16"/>
                      <a:gd fmla="*/ 2147483646 h 271" name="T17"/>
                      <a:gd fmla="*/ 1257336396 w 136" name="T18"/>
                      <a:gd fmla="*/ 2147483646 h 271" name="T19"/>
                      <a:gd fmla="*/ 1017170594 w 136" name="T20"/>
                      <a:gd fmla="*/ 2147483646 h 271" name="T21"/>
                      <a:gd fmla="*/ 1017170594 w 136" name="T22"/>
                      <a:gd fmla="*/ 1785059513 h 271" name="T23"/>
                      <a:gd fmla="*/ 932405752 w 136" name="T24"/>
                      <a:gd fmla="*/ 1785059513 h 271" name="T25"/>
                      <a:gd fmla="*/ 932405752 w 136" name="T26"/>
                      <a:gd fmla="*/ 2147483646 h 271" name="T27"/>
                      <a:gd fmla="*/ 706368677 w 136" name="T28"/>
                      <a:gd fmla="*/ 2147483646 h 271" name="T29"/>
                      <a:gd fmla="*/ 452074149 w 136" name="T30"/>
                      <a:gd fmla="*/ 2147483646 h 271" name="T31"/>
                      <a:gd fmla="*/ 452074149 w 136" name="T32"/>
                      <a:gd fmla="*/ 463835867 h 271" name="T33"/>
                      <a:gd fmla="*/ 367313065 w 136" name="T34"/>
                      <a:gd fmla="*/ 463835867 h 271" name="T35"/>
                      <a:gd fmla="*/ 367313065 w 136" name="T36"/>
                      <a:gd fmla="*/ 1644502849 h 271" name="T37"/>
                      <a:gd fmla="*/ 197783380 w 136" name="T38"/>
                      <a:gd fmla="*/ 1785059513 h 271" name="T39"/>
                      <a:gd fmla="*/ 28253695 w 136" name="T40"/>
                      <a:gd fmla="*/ 1630447557 h 271" name="T41"/>
                      <a:gd fmla="*/ 28253695 w 136" name="T42"/>
                      <a:gd fmla="*/ 126501373 h 271" name="T43"/>
                      <a:gd fmla="*/ 183654653 w 136" name="T44"/>
                      <a:gd fmla="*/ 0 h 271" name="T45"/>
                      <a:gd fmla="*/ 1780050420 w 136" name="T46"/>
                      <a:gd fmla="*/ 0 h 271"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136" name="T72"/>
                      <a:gd fmla="*/ 0 h 271" name="T73"/>
                      <a:gd fmla="*/ 136 w 136" name="T74"/>
                      <a:gd fmla="*/ 271 h 271"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271" w="136">
                        <a:moveTo>
                          <a:pt x="126" y="0"/>
                        </a:moveTo>
                        <a:cubicBezTo>
                          <a:pt x="126" y="0"/>
                          <a:pt x="135" y="0"/>
                          <a:pt x="135" y="9"/>
                        </a:cubicBezTo>
                        <a:cubicBezTo>
                          <a:pt x="135" y="18"/>
                          <a:pt x="135" y="115"/>
                          <a:pt x="135" y="115"/>
                        </a:cubicBezTo>
                        <a:cubicBezTo>
                          <a:pt x="135" y="115"/>
                          <a:pt x="136" y="127"/>
                          <a:pt x="123" y="127"/>
                        </a:cubicBezTo>
                        <a:cubicBezTo>
                          <a:pt x="123" y="127"/>
                          <a:pt x="111" y="128"/>
                          <a:pt x="111" y="113"/>
                        </a:cubicBezTo>
                        <a:cubicBezTo>
                          <a:pt x="111" y="97"/>
                          <a:pt x="111" y="34"/>
                          <a:pt x="111" y="34"/>
                        </a:cubicBezTo>
                        <a:cubicBezTo>
                          <a:pt x="111" y="33"/>
                          <a:pt x="111" y="33"/>
                          <a:pt x="111" y="33"/>
                        </a:cubicBezTo>
                        <a:cubicBezTo>
                          <a:pt x="106" y="33"/>
                          <a:pt x="106" y="33"/>
                          <a:pt x="106" y="33"/>
                        </a:cubicBezTo>
                        <a:cubicBezTo>
                          <a:pt x="106" y="252"/>
                          <a:pt x="106" y="252"/>
                          <a:pt x="106" y="252"/>
                        </a:cubicBezTo>
                        <a:cubicBezTo>
                          <a:pt x="106" y="252"/>
                          <a:pt x="109" y="270"/>
                          <a:pt x="89" y="270"/>
                        </a:cubicBezTo>
                        <a:cubicBezTo>
                          <a:pt x="70" y="270"/>
                          <a:pt x="72" y="254"/>
                          <a:pt x="72" y="252"/>
                        </a:cubicBezTo>
                        <a:cubicBezTo>
                          <a:pt x="72" y="250"/>
                          <a:pt x="72" y="127"/>
                          <a:pt x="72" y="127"/>
                        </a:cubicBezTo>
                        <a:cubicBezTo>
                          <a:pt x="66" y="127"/>
                          <a:pt x="66" y="127"/>
                          <a:pt x="66" y="127"/>
                        </a:cubicBezTo>
                        <a:cubicBezTo>
                          <a:pt x="66" y="253"/>
                          <a:pt x="66" y="253"/>
                          <a:pt x="66" y="253"/>
                        </a:cubicBezTo>
                        <a:cubicBezTo>
                          <a:pt x="66" y="253"/>
                          <a:pt x="68" y="270"/>
                          <a:pt x="50" y="270"/>
                        </a:cubicBezTo>
                        <a:cubicBezTo>
                          <a:pt x="50" y="270"/>
                          <a:pt x="32" y="271"/>
                          <a:pt x="32" y="253"/>
                        </a:cubicBezTo>
                        <a:cubicBezTo>
                          <a:pt x="32" y="235"/>
                          <a:pt x="32" y="33"/>
                          <a:pt x="32" y="33"/>
                        </a:cubicBezTo>
                        <a:cubicBezTo>
                          <a:pt x="26" y="33"/>
                          <a:pt x="26" y="33"/>
                          <a:pt x="26" y="33"/>
                        </a:cubicBezTo>
                        <a:cubicBezTo>
                          <a:pt x="26" y="117"/>
                          <a:pt x="26" y="117"/>
                          <a:pt x="26" y="117"/>
                        </a:cubicBezTo>
                        <a:cubicBezTo>
                          <a:pt x="26" y="117"/>
                          <a:pt x="26" y="127"/>
                          <a:pt x="14" y="127"/>
                        </a:cubicBezTo>
                        <a:cubicBezTo>
                          <a:pt x="14" y="127"/>
                          <a:pt x="2" y="127"/>
                          <a:pt x="2" y="116"/>
                        </a:cubicBezTo>
                        <a:cubicBezTo>
                          <a:pt x="2" y="105"/>
                          <a:pt x="2" y="9"/>
                          <a:pt x="2" y="9"/>
                        </a:cubicBezTo>
                        <a:cubicBezTo>
                          <a:pt x="2" y="9"/>
                          <a:pt x="0" y="0"/>
                          <a:pt x="13" y="0"/>
                        </a:cubicBezTo>
                        <a:cubicBezTo>
                          <a:pt x="26" y="0"/>
                          <a:pt x="126" y="0"/>
                          <a:pt x="126" y="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nvGrpSpPr>
                <p:cNvPr id="23598" name="Group 21"/>
                <p:cNvGrpSpPr/>
                <p:nvPr/>
              </p:nvGrpSpPr>
              <p:grpSpPr>
                <a:xfrm>
                  <a:off x="1759784" y="0"/>
                  <a:ext cx="288000" cy="736995"/>
                  <a:chExt cx="511175" cy="1308100"/>
                </a:xfrm>
              </p:grpSpPr>
              <p:sp>
                <p:nvSpPr>
                  <p:cNvPr id="23614" name="Oval 5"/>
                  <p:cNvSpPr>
                    <a:spLocks noChangeArrowheads="1"/>
                  </p:cNvSpPr>
                  <p:nvPr/>
                </p:nvSpPr>
                <p:spPr bwMode="auto">
                  <a:xfrm>
                    <a:off x="120650" y="0"/>
                    <a:ext cx="269875" cy="269875"/>
                  </a:xfrm>
                  <a:prstGeom prst="ellipse">
                    <a:avLst/>
                  </a:prstGeom>
                  <a:solidFill>
                    <a:srgbClr val="A5A5A5"/>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3615" name="Freeform 7"/>
                  <p:cNvSpPr>
                    <a:spLocks noChangeArrowheads="1"/>
                  </p:cNvSpPr>
                  <p:nvPr/>
                </p:nvSpPr>
                <p:spPr bwMode="auto">
                  <a:xfrm>
                    <a:off x="0" y="292100"/>
                    <a:ext cx="511175" cy="1016000"/>
                  </a:xfrm>
                  <a:custGeom>
                    <a:gdLst>
                      <a:gd fmla="*/ 1780050420 w 136" name="T0"/>
                      <a:gd fmla="*/ 0 h 271" name="T1"/>
                      <a:gd fmla="*/ 1907193925 w 136" name="T2"/>
                      <a:gd fmla="*/ 126501373 h 271" name="T3"/>
                      <a:gd fmla="*/ 1907193925 w 136" name="T4"/>
                      <a:gd fmla="*/ 1616392266 h 271" name="T5"/>
                      <a:gd fmla="*/ 1737667998 w 136" name="T6"/>
                      <a:gd fmla="*/ 1785059513 h 271" name="T7"/>
                      <a:gd fmla="*/ 1568138313 w 136" name="T8"/>
                      <a:gd fmla="*/ 1588281683 h 271" name="T9"/>
                      <a:gd fmla="*/ 1568138313 w 136" name="T10"/>
                      <a:gd fmla="*/ 477891159 h 271" name="T11"/>
                      <a:gd fmla="*/ 1568138313 w 136" name="T12"/>
                      <a:gd fmla="*/ 463835867 h 271" name="T13"/>
                      <a:gd fmla="*/ 1497502197 w 136" name="T14"/>
                      <a:gd fmla="*/ 463835867 h 271" name="T15"/>
                      <a:gd fmla="*/ 1497502197 w 136" name="T16"/>
                      <a:gd fmla="*/ 2147483646 h 271" name="T17"/>
                      <a:gd fmla="*/ 1257336396 w 136" name="T18"/>
                      <a:gd fmla="*/ 2147483646 h 271" name="T19"/>
                      <a:gd fmla="*/ 1017170594 w 136" name="T20"/>
                      <a:gd fmla="*/ 2147483646 h 271" name="T21"/>
                      <a:gd fmla="*/ 1017170594 w 136" name="T22"/>
                      <a:gd fmla="*/ 1785059513 h 271" name="T23"/>
                      <a:gd fmla="*/ 932405752 w 136" name="T24"/>
                      <a:gd fmla="*/ 1785059513 h 271" name="T25"/>
                      <a:gd fmla="*/ 932405752 w 136" name="T26"/>
                      <a:gd fmla="*/ 2147483646 h 271" name="T27"/>
                      <a:gd fmla="*/ 706368677 w 136" name="T28"/>
                      <a:gd fmla="*/ 2147483646 h 271" name="T29"/>
                      <a:gd fmla="*/ 452074149 w 136" name="T30"/>
                      <a:gd fmla="*/ 2147483646 h 271" name="T31"/>
                      <a:gd fmla="*/ 452074149 w 136" name="T32"/>
                      <a:gd fmla="*/ 463835867 h 271" name="T33"/>
                      <a:gd fmla="*/ 367313065 w 136" name="T34"/>
                      <a:gd fmla="*/ 463835867 h 271" name="T35"/>
                      <a:gd fmla="*/ 367313065 w 136" name="T36"/>
                      <a:gd fmla="*/ 1644502849 h 271" name="T37"/>
                      <a:gd fmla="*/ 197783380 w 136" name="T38"/>
                      <a:gd fmla="*/ 1785059513 h 271" name="T39"/>
                      <a:gd fmla="*/ 28253695 w 136" name="T40"/>
                      <a:gd fmla="*/ 1630447557 h 271" name="T41"/>
                      <a:gd fmla="*/ 28253695 w 136" name="T42"/>
                      <a:gd fmla="*/ 126501373 h 271" name="T43"/>
                      <a:gd fmla="*/ 183654653 w 136" name="T44"/>
                      <a:gd fmla="*/ 0 h 271" name="T45"/>
                      <a:gd fmla="*/ 1780050420 w 136" name="T46"/>
                      <a:gd fmla="*/ 0 h 271"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136" name="T72"/>
                      <a:gd fmla="*/ 0 h 271" name="T73"/>
                      <a:gd fmla="*/ 136 w 136" name="T74"/>
                      <a:gd fmla="*/ 271 h 271"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271" w="136">
                        <a:moveTo>
                          <a:pt x="126" y="0"/>
                        </a:moveTo>
                        <a:cubicBezTo>
                          <a:pt x="126" y="0"/>
                          <a:pt x="135" y="0"/>
                          <a:pt x="135" y="9"/>
                        </a:cubicBezTo>
                        <a:cubicBezTo>
                          <a:pt x="135" y="18"/>
                          <a:pt x="135" y="115"/>
                          <a:pt x="135" y="115"/>
                        </a:cubicBezTo>
                        <a:cubicBezTo>
                          <a:pt x="135" y="115"/>
                          <a:pt x="136" y="127"/>
                          <a:pt x="123" y="127"/>
                        </a:cubicBezTo>
                        <a:cubicBezTo>
                          <a:pt x="123" y="127"/>
                          <a:pt x="111" y="128"/>
                          <a:pt x="111" y="113"/>
                        </a:cubicBezTo>
                        <a:cubicBezTo>
                          <a:pt x="111" y="97"/>
                          <a:pt x="111" y="34"/>
                          <a:pt x="111" y="34"/>
                        </a:cubicBezTo>
                        <a:cubicBezTo>
                          <a:pt x="111" y="33"/>
                          <a:pt x="111" y="33"/>
                          <a:pt x="111" y="33"/>
                        </a:cubicBezTo>
                        <a:cubicBezTo>
                          <a:pt x="106" y="33"/>
                          <a:pt x="106" y="33"/>
                          <a:pt x="106" y="33"/>
                        </a:cubicBezTo>
                        <a:cubicBezTo>
                          <a:pt x="106" y="252"/>
                          <a:pt x="106" y="252"/>
                          <a:pt x="106" y="252"/>
                        </a:cubicBezTo>
                        <a:cubicBezTo>
                          <a:pt x="106" y="252"/>
                          <a:pt x="109" y="270"/>
                          <a:pt x="89" y="270"/>
                        </a:cubicBezTo>
                        <a:cubicBezTo>
                          <a:pt x="70" y="270"/>
                          <a:pt x="72" y="254"/>
                          <a:pt x="72" y="252"/>
                        </a:cubicBezTo>
                        <a:cubicBezTo>
                          <a:pt x="72" y="250"/>
                          <a:pt x="72" y="127"/>
                          <a:pt x="72" y="127"/>
                        </a:cubicBezTo>
                        <a:cubicBezTo>
                          <a:pt x="66" y="127"/>
                          <a:pt x="66" y="127"/>
                          <a:pt x="66" y="127"/>
                        </a:cubicBezTo>
                        <a:cubicBezTo>
                          <a:pt x="66" y="253"/>
                          <a:pt x="66" y="253"/>
                          <a:pt x="66" y="253"/>
                        </a:cubicBezTo>
                        <a:cubicBezTo>
                          <a:pt x="66" y="253"/>
                          <a:pt x="68" y="270"/>
                          <a:pt x="50" y="270"/>
                        </a:cubicBezTo>
                        <a:cubicBezTo>
                          <a:pt x="50" y="270"/>
                          <a:pt x="32" y="271"/>
                          <a:pt x="32" y="253"/>
                        </a:cubicBezTo>
                        <a:cubicBezTo>
                          <a:pt x="32" y="235"/>
                          <a:pt x="32" y="33"/>
                          <a:pt x="32" y="33"/>
                        </a:cubicBezTo>
                        <a:cubicBezTo>
                          <a:pt x="26" y="33"/>
                          <a:pt x="26" y="33"/>
                          <a:pt x="26" y="33"/>
                        </a:cubicBezTo>
                        <a:cubicBezTo>
                          <a:pt x="26" y="117"/>
                          <a:pt x="26" y="117"/>
                          <a:pt x="26" y="117"/>
                        </a:cubicBezTo>
                        <a:cubicBezTo>
                          <a:pt x="26" y="117"/>
                          <a:pt x="26" y="127"/>
                          <a:pt x="14" y="127"/>
                        </a:cubicBezTo>
                        <a:cubicBezTo>
                          <a:pt x="14" y="127"/>
                          <a:pt x="2" y="127"/>
                          <a:pt x="2" y="116"/>
                        </a:cubicBezTo>
                        <a:cubicBezTo>
                          <a:pt x="2" y="105"/>
                          <a:pt x="2" y="9"/>
                          <a:pt x="2" y="9"/>
                        </a:cubicBezTo>
                        <a:cubicBezTo>
                          <a:pt x="2" y="9"/>
                          <a:pt x="0" y="0"/>
                          <a:pt x="13" y="0"/>
                        </a:cubicBezTo>
                        <a:cubicBezTo>
                          <a:pt x="26" y="0"/>
                          <a:pt x="126" y="0"/>
                          <a:pt x="126" y="0"/>
                        </a:cubicBezTo>
                        <a:close/>
                      </a:path>
                    </a:pathLst>
                  </a:custGeom>
                  <a:solidFill>
                    <a:srgbClr val="A5A5A5"/>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nvGrpSpPr>
                <p:cNvPr id="23599" name="Group 24"/>
                <p:cNvGrpSpPr/>
                <p:nvPr/>
              </p:nvGrpSpPr>
              <p:grpSpPr>
                <a:xfrm>
                  <a:off x="2639676" y="0"/>
                  <a:ext cx="288000" cy="736995"/>
                  <a:chExt cx="511175" cy="1308100"/>
                </a:xfrm>
              </p:grpSpPr>
              <p:sp>
                <p:nvSpPr>
                  <p:cNvPr id="23612" name="Oval 5"/>
                  <p:cNvSpPr>
                    <a:spLocks noChangeArrowheads="1"/>
                  </p:cNvSpPr>
                  <p:nvPr/>
                </p:nvSpPr>
                <p:spPr bwMode="auto">
                  <a:xfrm>
                    <a:off x="120650" y="0"/>
                    <a:ext cx="269875" cy="269875"/>
                  </a:xfrm>
                  <a:prstGeom prst="ellipse">
                    <a:avLst/>
                  </a:prstGeom>
                  <a:solidFill>
                    <a:srgbClr val="A5A5A5"/>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3613" name="Freeform 7"/>
                  <p:cNvSpPr>
                    <a:spLocks noChangeArrowheads="1"/>
                  </p:cNvSpPr>
                  <p:nvPr/>
                </p:nvSpPr>
                <p:spPr bwMode="auto">
                  <a:xfrm>
                    <a:off x="0" y="292100"/>
                    <a:ext cx="511175" cy="1016000"/>
                  </a:xfrm>
                  <a:custGeom>
                    <a:gdLst>
                      <a:gd fmla="*/ 1780050420 w 136" name="T0"/>
                      <a:gd fmla="*/ 0 h 271" name="T1"/>
                      <a:gd fmla="*/ 1907193925 w 136" name="T2"/>
                      <a:gd fmla="*/ 126501373 h 271" name="T3"/>
                      <a:gd fmla="*/ 1907193925 w 136" name="T4"/>
                      <a:gd fmla="*/ 1616392266 h 271" name="T5"/>
                      <a:gd fmla="*/ 1737667998 w 136" name="T6"/>
                      <a:gd fmla="*/ 1785059513 h 271" name="T7"/>
                      <a:gd fmla="*/ 1568138313 w 136" name="T8"/>
                      <a:gd fmla="*/ 1588281683 h 271" name="T9"/>
                      <a:gd fmla="*/ 1568138313 w 136" name="T10"/>
                      <a:gd fmla="*/ 477891159 h 271" name="T11"/>
                      <a:gd fmla="*/ 1568138313 w 136" name="T12"/>
                      <a:gd fmla="*/ 463835867 h 271" name="T13"/>
                      <a:gd fmla="*/ 1497502197 w 136" name="T14"/>
                      <a:gd fmla="*/ 463835867 h 271" name="T15"/>
                      <a:gd fmla="*/ 1497502197 w 136" name="T16"/>
                      <a:gd fmla="*/ 2147483646 h 271" name="T17"/>
                      <a:gd fmla="*/ 1257336396 w 136" name="T18"/>
                      <a:gd fmla="*/ 2147483646 h 271" name="T19"/>
                      <a:gd fmla="*/ 1017170594 w 136" name="T20"/>
                      <a:gd fmla="*/ 2147483646 h 271" name="T21"/>
                      <a:gd fmla="*/ 1017170594 w 136" name="T22"/>
                      <a:gd fmla="*/ 1785059513 h 271" name="T23"/>
                      <a:gd fmla="*/ 932405752 w 136" name="T24"/>
                      <a:gd fmla="*/ 1785059513 h 271" name="T25"/>
                      <a:gd fmla="*/ 932405752 w 136" name="T26"/>
                      <a:gd fmla="*/ 2147483646 h 271" name="T27"/>
                      <a:gd fmla="*/ 706368677 w 136" name="T28"/>
                      <a:gd fmla="*/ 2147483646 h 271" name="T29"/>
                      <a:gd fmla="*/ 452074149 w 136" name="T30"/>
                      <a:gd fmla="*/ 2147483646 h 271" name="T31"/>
                      <a:gd fmla="*/ 452074149 w 136" name="T32"/>
                      <a:gd fmla="*/ 463835867 h 271" name="T33"/>
                      <a:gd fmla="*/ 367313065 w 136" name="T34"/>
                      <a:gd fmla="*/ 463835867 h 271" name="T35"/>
                      <a:gd fmla="*/ 367313065 w 136" name="T36"/>
                      <a:gd fmla="*/ 1644502849 h 271" name="T37"/>
                      <a:gd fmla="*/ 197783380 w 136" name="T38"/>
                      <a:gd fmla="*/ 1785059513 h 271" name="T39"/>
                      <a:gd fmla="*/ 28253695 w 136" name="T40"/>
                      <a:gd fmla="*/ 1630447557 h 271" name="T41"/>
                      <a:gd fmla="*/ 28253695 w 136" name="T42"/>
                      <a:gd fmla="*/ 126501373 h 271" name="T43"/>
                      <a:gd fmla="*/ 183654653 w 136" name="T44"/>
                      <a:gd fmla="*/ 0 h 271" name="T45"/>
                      <a:gd fmla="*/ 1780050420 w 136" name="T46"/>
                      <a:gd fmla="*/ 0 h 271"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136" name="T72"/>
                      <a:gd fmla="*/ 0 h 271" name="T73"/>
                      <a:gd fmla="*/ 136 w 136" name="T74"/>
                      <a:gd fmla="*/ 271 h 271"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271" w="136">
                        <a:moveTo>
                          <a:pt x="126" y="0"/>
                        </a:moveTo>
                        <a:cubicBezTo>
                          <a:pt x="126" y="0"/>
                          <a:pt x="135" y="0"/>
                          <a:pt x="135" y="9"/>
                        </a:cubicBezTo>
                        <a:cubicBezTo>
                          <a:pt x="135" y="18"/>
                          <a:pt x="135" y="115"/>
                          <a:pt x="135" y="115"/>
                        </a:cubicBezTo>
                        <a:cubicBezTo>
                          <a:pt x="135" y="115"/>
                          <a:pt x="136" y="127"/>
                          <a:pt x="123" y="127"/>
                        </a:cubicBezTo>
                        <a:cubicBezTo>
                          <a:pt x="123" y="127"/>
                          <a:pt x="111" y="128"/>
                          <a:pt x="111" y="113"/>
                        </a:cubicBezTo>
                        <a:cubicBezTo>
                          <a:pt x="111" y="97"/>
                          <a:pt x="111" y="34"/>
                          <a:pt x="111" y="34"/>
                        </a:cubicBezTo>
                        <a:cubicBezTo>
                          <a:pt x="111" y="33"/>
                          <a:pt x="111" y="33"/>
                          <a:pt x="111" y="33"/>
                        </a:cubicBezTo>
                        <a:cubicBezTo>
                          <a:pt x="106" y="33"/>
                          <a:pt x="106" y="33"/>
                          <a:pt x="106" y="33"/>
                        </a:cubicBezTo>
                        <a:cubicBezTo>
                          <a:pt x="106" y="252"/>
                          <a:pt x="106" y="252"/>
                          <a:pt x="106" y="252"/>
                        </a:cubicBezTo>
                        <a:cubicBezTo>
                          <a:pt x="106" y="252"/>
                          <a:pt x="109" y="270"/>
                          <a:pt x="89" y="270"/>
                        </a:cubicBezTo>
                        <a:cubicBezTo>
                          <a:pt x="70" y="270"/>
                          <a:pt x="72" y="254"/>
                          <a:pt x="72" y="252"/>
                        </a:cubicBezTo>
                        <a:cubicBezTo>
                          <a:pt x="72" y="250"/>
                          <a:pt x="72" y="127"/>
                          <a:pt x="72" y="127"/>
                        </a:cubicBezTo>
                        <a:cubicBezTo>
                          <a:pt x="66" y="127"/>
                          <a:pt x="66" y="127"/>
                          <a:pt x="66" y="127"/>
                        </a:cubicBezTo>
                        <a:cubicBezTo>
                          <a:pt x="66" y="253"/>
                          <a:pt x="66" y="253"/>
                          <a:pt x="66" y="253"/>
                        </a:cubicBezTo>
                        <a:cubicBezTo>
                          <a:pt x="66" y="253"/>
                          <a:pt x="68" y="270"/>
                          <a:pt x="50" y="270"/>
                        </a:cubicBezTo>
                        <a:cubicBezTo>
                          <a:pt x="50" y="270"/>
                          <a:pt x="32" y="271"/>
                          <a:pt x="32" y="253"/>
                        </a:cubicBezTo>
                        <a:cubicBezTo>
                          <a:pt x="32" y="235"/>
                          <a:pt x="32" y="33"/>
                          <a:pt x="32" y="33"/>
                        </a:cubicBezTo>
                        <a:cubicBezTo>
                          <a:pt x="26" y="33"/>
                          <a:pt x="26" y="33"/>
                          <a:pt x="26" y="33"/>
                        </a:cubicBezTo>
                        <a:cubicBezTo>
                          <a:pt x="26" y="117"/>
                          <a:pt x="26" y="117"/>
                          <a:pt x="26" y="117"/>
                        </a:cubicBezTo>
                        <a:cubicBezTo>
                          <a:pt x="26" y="117"/>
                          <a:pt x="26" y="127"/>
                          <a:pt x="14" y="127"/>
                        </a:cubicBezTo>
                        <a:cubicBezTo>
                          <a:pt x="14" y="127"/>
                          <a:pt x="2" y="127"/>
                          <a:pt x="2" y="116"/>
                        </a:cubicBezTo>
                        <a:cubicBezTo>
                          <a:pt x="2" y="105"/>
                          <a:pt x="2" y="9"/>
                          <a:pt x="2" y="9"/>
                        </a:cubicBezTo>
                        <a:cubicBezTo>
                          <a:pt x="2" y="9"/>
                          <a:pt x="0" y="0"/>
                          <a:pt x="13" y="0"/>
                        </a:cubicBezTo>
                        <a:cubicBezTo>
                          <a:pt x="26" y="0"/>
                          <a:pt x="126" y="0"/>
                          <a:pt x="126" y="0"/>
                        </a:cubicBezTo>
                        <a:close/>
                      </a:path>
                    </a:pathLst>
                  </a:custGeom>
                  <a:solidFill>
                    <a:srgbClr val="A5A5A5"/>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nvGrpSpPr>
                <p:cNvPr id="23600" name="Group 27"/>
                <p:cNvGrpSpPr/>
                <p:nvPr/>
              </p:nvGrpSpPr>
              <p:grpSpPr>
                <a:xfrm>
                  <a:off x="3079622" y="0"/>
                  <a:ext cx="288000" cy="736995"/>
                  <a:chExt cx="511175" cy="1308100"/>
                </a:xfrm>
              </p:grpSpPr>
              <p:sp>
                <p:nvSpPr>
                  <p:cNvPr id="23610" name="Oval 5"/>
                  <p:cNvSpPr>
                    <a:spLocks noChangeArrowheads="1"/>
                  </p:cNvSpPr>
                  <p:nvPr/>
                </p:nvSpPr>
                <p:spPr bwMode="auto">
                  <a:xfrm>
                    <a:off x="120650" y="0"/>
                    <a:ext cx="269875" cy="269875"/>
                  </a:xfrm>
                  <a:prstGeom prst="ellipse">
                    <a:avLst/>
                  </a:prstGeom>
                  <a:solidFill>
                    <a:schemeClr val="bg1"/>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3611" name="Freeform 7"/>
                  <p:cNvSpPr>
                    <a:spLocks noChangeArrowheads="1"/>
                  </p:cNvSpPr>
                  <p:nvPr/>
                </p:nvSpPr>
                <p:spPr bwMode="auto">
                  <a:xfrm>
                    <a:off x="0" y="292100"/>
                    <a:ext cx="511175" cy="1016000"/>
                  </a:xfrm>
                  <a:custGeom>
                    <a:gdLst>
                      <a:gd fmla="*/ 1780050420 w 136" name="T0"/>
                      <a:gd fmla="*/ 0 h 271" name="T1"/>
                      <a:gd fmla="*/ 1907193925 w 136" name="T2"/>
                      <a:gd fmla="*/ 126501373 h 271" name="T3"/>
                      <a:gd fmla="*/ 1907193925 w 136" name="T4"/>
                      <a:gd fmla="*/ 1616392266 h 271" name="T5"/>
                      <a:gd fmla="*/ 1737667998 w 136" name="T6"/>
                      <a:gd fmla="*/ 1785059513 h 271" name="T7"/>
                      <a:gd fmla="*/ 1568138313 w 136" name="T8"/>
                      <a:gd fmla="*/ 1588281683 h 271" name="T9"/>
                      <a:gd fmla="*/ 1568138313 w 136" name="T10"/>
                      <a:gd fmla="*/ 477891159 h 271" name="T11"/>
                      <a:gd fmla="*/ 1568138313 w 136" name="T12"/>
                      <a:gd fmla="*/ 463835867 h 271" name="T13"/>
                      <a:gd fmla="*/ 1497502197 w 136" name="T14"/>
                      <a:gd fmla="*/ 463835867 h 271" name="T15"/>
                      <a:gd fmla="*/ 1497502197 w 136" name="T16"/>
                      <a:gd fmla="*/ 2147483646 h 271" name="T17"/>
                      <a:gd fmla="*/ 1257336396 w 136" name="T18"/>
                      <a:gd fmla="*/ 2147483646 h 271" name="T19"/>
                      <a:gd fmla="*/ 1017170594 w 136" name="T20"/>
                      <a:gd fmla="*/ 2147483646 h 271" name="T21"/>
                      <a:gd fmla="*/ 1017170594 w 136" name="T22"/>
                      <a:gd fmla="*/ 1785059513 h 271" name="T23"/>
                      <a:gd fmla="*/ 932405752 w 136" name="T24"/>
                      <a:gd fmla="*/ 1785059513 h 271" name="T25"/>
                      <a:gd fmla="*/ 932405752 w 136" name="T26"/>
                      <a:gd fmla="*/ 2147483646 h 271" name="T27"/>
                      <a:gd fmla="*/ 706368677 w 136" name="T28"/>
                      <a:gd fmla="*/ 2147483646 h 271" name="T29"/>
                      <a:gd fmla="*/ 452074149 w 136" name="T30"/>
                      <a:gd fmla="*/ 2147483646 h 271" name="T31"/>
                      <a:gd fmla="*/ 452074149 w 136" name="T32"/>
                      <a:gd fmla="*/ 463835867 h 271" name="T33"/>
                      <a:gd fmla="*/ 367313065 w 136" name="T34"/>
                      <a:gd fmla="*/ 463835867 h 271" name="T35"/>
                      <a:gd fmla="*/ 367313065 w 136" name="T36"/>
                      <a:gd fmla="*/ 1644502849 h 271" name="T37"/>
                      <a:gd fmla="*/ 197783380 w 136" name="T38"/>
                      <a:gd fmla="*/ 1785059513 h 271" name="T39"/>
                      <a:gd fmla="*/ 28253695 w 136" name="T40"/>
                      <a:gd fmla="*/ 1630447557 h 271" name="T41"/>
                      <a:gd fmla="*/ 28253695 w 136" name="T42"/>
                      <a:gd fmla="*/ 126501373 h 271" name="T43"/>
                      <a:gd fmla="*/ 183654653 w 136" name="T44"/>
                      <a:gd fmla="*/ 0 h 271" name="T45"/>
                      <a:gd fmla="*/ 1780050420 w 136" name="T46"/>
                      <a:gd fmla="*/ 0 h 271"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136" name="T72"/>
                      <a:gd fmla="*/ 0 h 271" name="T73"/>
                      <a:gd fmla="*/ 136 w 136" name="T74"/>
                      <a:gd fmla="*/ 271 h 271"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271" w="136">
                        <a:moveTo>
                          <a:pt x="126" y="0"/>
                        </a:moveTo>
                        <a:cubicBezTo>
                          <a:pt x="126" y="0"/>
                          <a:pt x="135" y="0"/>
                          <a:pt x="135" y="9"/>
                        </a:cubicBezTo>
                        <a:cubicBezTo>
                          <a:pt x="135" y="18"/>
                          <a:pt x="135" y="115"/>
                          <a:pt x="135" y="115"/>
                        </a:cubicBezTo>
                        <a:cubicBezTo>
                          <a:pt x="135" y="115"/>
                          <a:pt x="136" y="127"/>
                          <a:pt x="123" y="127"/>
                        </a:cubicBezTo>
                        <a:cubicBezTo>
                          <a:pt x="123" y="127"/>
                          <a:pt x="111" y="128"/>
                          <a:pt x="111" y="113"/>
                        </a:cubicBezTo>
                        <a:cubicBezTo>
                          <a:pt x="111" y="97"/>
                          <a:pt x="111" y="34"/>
                          <a:pt x="111" y="34"/>
                        </a:cubicBezTo>
                        <a:cubicBezTo>
                          <a:pt x="111" y="33"/>
                          <a:pt x="111" y="33"/>
                          <a:pt x="111" y="33"/>
                        </a:cubicBezTo>
                        <a:cubicBezTo>
                          <a:pt x="106" y="33"/>
                          <a:pt x="106" y="33"/>
                          <a:pt x="106" y="33"/>
                        </a:cubicBezTo>
                        <a:cubicBezTo>
                          <a:pt x="106" y="252"/>
                          <a:pt x="106" y="252"/>
                          <a:pt x="106" y="252"/>
                        </a:cubicBezTo>
                        <a:cubicBezTo>
                          <a:pt x="106" y="252"/>
                          <a:pt x="109" y="270"/>
                          <a:pt x="89" y="270"/>
                        </a:cubicBezTo>
                        <a:cubicBezTo>
                          <a:pt x="70" y="270"/>
                          <a:pt x="72" y="254"/>
                          <a:pt x="72" y="252"/>
                        </a:cubicBezTo>
                        <a:cubicBezTo>
                          <a:pt x="72" y="250"/>
                          <a:pt x="72" y="127"/>
                          <a:pt x="72" y="127"/>
                        </a:cubicBezTo>
                        <a:cubicBezTo>
                          <a:pt x="66" y="127"/>
                          <a:pt x="66" y="127"/>
                          <a:pt x="66" y="127"/>
                        </a:cubicBezTo>
                        <a:cubicBezTo>
                          <a:pt x="66" y="253"/>
                          <a:pt x="66" y="253"/>
                          <a:pt x="66" y="253"/>
                        </a:cubicBezTo>
                        <a:cubicBezTo>
                          <a:pt x="66" y="253"/>
                          <a:pt x="68" y="270"/>
                          <a:pt x="50" y="270"/>
                        </a:cubicBezTo>
                        <a:cubicBezTo>
                          <a:pt x="50" y="270"/>
                          <a:pt x="32" y="271"/>
                          <a:pt x="32" y="253"/>
                        </a:cubicBezTo>
                        <a:cubicBezTo>
                          <a:pt x="32" y="235"/>
                          <a:pt x="32" y="33"/>
                          <a:pt x="32" y="33"/>
                        </a:cubicBezTo>
                        <a:cubicBezTo>
                          <a:pt x="26" y="33"/>
                          <a:pt x="26" y="33"/>
                          <a:pt x="26" y="33"/>
                        </a:cubicBezTo>
                        <a:cubicBezTo>
                          <a:pt x="26" y="117"/>
                          <a:pt x="26" y="117"/>
                          <a:pt x="26" y="117"/>
                        </a:cubicBezTo>
                        <a:cubicBezTo>
                          <a:pt x="26" y="117"/>
                          <a:pt x="26" y="127"/>
                          <a:pt x="14" y="127"/>
                        </a:cubicBezTo>
                        <a:cubicBezTo>
                          <a:pt x="14" y="127"/>
                          <a:pt x="2" y="127"/>
                          <a:pt x="2" y="116"/>
                        </a:cubicBezTo>
                        <a:cubicBezTo>
                          <a:pt x="2" y="105"/>
                          <a:pt x="2" y="9"/>
                          <a:pt x="2" y="9"/>
                        </a:cubicBezTo>
                        <a:cubicBezTo>
                          <a:pt x="2" y="9"/>
                          <a:pt x="0" y="0"/>
                          <a:pt x="13" y="0"/>
                        </a:cubicBezTo>
                        <a:cubicBezTo>
                          <a:pt x="26" y="0"/>
                          <a:pt x="126" y="0"/>
                          <a:pt x="126" y="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nvGrpSpPr>
                <p:cNvPr id="23601" name="Group 30"/>
                <p:cNvGrpSpPr/>
                <p:nvPr/>
              </p:nvGrpSpPr>
              <p:grpSpPr>
                <a:xfrm>
                  <a:off x="3519568" y="0"/>
                  <a:ext cx="288000" cy="736995"/>
                  <a:chExt cx="511175" cy="1308100"/>
                </a:xfrm>
              </p:grpSpPr>
              <p:sp>
                <p:nvSpPr>
                  <p:cNvPr id="23608" name="Oval 5"/>
                  <p:cNvSpPr>
                    <a:spLocks noChangeArrowheads="1"/>
                  </p:cNvSpPr>
                  <p:nvPr/>
                </p:nvSpPr>
                <p:spPr bwMode="auto">
                  <a:xfrm>
                    <a:off x="120650" y="0"/>
                    <a:ext cx="269875" cy="269875"/>
                  </a:xfrm>
                  <a:prstGeom prst="ellipse">
                    <a:avLst/>
                  </a:prstGeom>
                  <a:solidFill>
                    <a:schemeClr val="bg1"/>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3609" name="Freeform 7"/>
                  <p:cNvSpPr>
                    <a:spLocks noChangeArrowheads="1"/>
                  </p:cNvSpPr>
                  <p:nvPr/>
                </p:nvSpPr>
                <p:spPr bwMode="auto">
                  <a:xfrm>
                    <a:off x="0" y="292100"/>
                    <a:ext cx="511175" cy="1016000"/>
                  </a:xfrm>
                  <a:custGeom>
                    <a:gdLst>
                      <a:gd fmla="*/ 1780050420 w 136" name="T0"/>
                      <a:gd fmla="*/ 0 h 271" name="T1"/>
                      <a:gd fmla="*/ 1907193925 w 136" name="T2"/>
                      <a:gd fmla="*/ 126501373 h 271" name="T3"/>
                      <a:gd fmla="*/ 1907193925 w 136" name="T4"/>
                      <a:gd fmla="*/ 1616392266 h 271" name="T5"/>
                      <a:gd fmla="*/ 1737667998 w 136" name="T6"/>
                      <a:gd fmla="*/ 1785059513 h 271" name="T7"/>
                      <a:gd fmla="*/ 1568138313 w 136" name="T8"/>
                      <a:gd fmla="*/ 1588281683 h 271" name="T9"/>
                      <a:gd fmla="*/ 1568138313 w 136" name="T10"/>
                      <a:gd fmla="*/ 477891159 h 271" name="T11"/>
                      <a:gd fmla="*/ 1568138313 w 136" name="T12"/>
                      <a:gd fmla="*/ 463835867 h 271" name="T13"/>
                      <a:gd fmla="*/ 1497502197 w 136" name="T14"/>
                      <a:gd fmla="*/ 463835867 h 271" name="T15"/>
                      <a:gd fmla="*/ 1497502197 w 136" name="T16"/>
                      <a:gd fmla="*/ 2147483646 h 271" name="T17"/>
                      <a:gd fmla="*/ 1257336396 w 136" name="T18"/>
                      <a:gd fmla="*/ 2147483646 h 271" name="T19"/>
                      <a:gd fmla="*/ 1017170594 w 136" name="T20"/>
                      <a:gd fmla="*/ 2147483646 h 271" name="T21"/>
                      <a:gd fmla="*/ 1017170594 w 136" name="T22"/>
                      <a:gd fmla="*/ 1785059513 h 271" name="T23"/>
                      <a:gd fmla="*/ 932405752 w 136" name="T24"/>
                      <a:gd fmla="*/ 1785059513 h 271" name="T25"/>
                      <a:gd fmla="*/ 932405752 w 136" name="T26"/>
                      <a:gd fmla="*/ 2147483646 h 271" name="T27"/>
                      <a:gd fmla="*/ 706368677 w 136" name="T28"/>
                      <a:gd fmla="*/ 2147483646 h 271" name="T29"/>
                      <a:gd fmla="*/ 452074149 w 136" name="T30"/>
                      <a:gd fmla="*/ 2147483646 h 271" name="T31"/>
                      <a:gd fmla="*/ 452074149 w 136" name="T32"/>
                      <a:gd fmla="*/ 463835867 h 271" name="T33"/>
                      <a:gd fmla="*/ 367313065 w 136" name="T34"/>
                      <a:gd fmla="*/ 463835867 h 271" name="T35"/>
                      <a:gd fmla="*/ 367313065 w 136" name="T36"/>
                      <a:gd fmla="*/ 1644502849 h 271" name="T37"/>
                      <a:gd fmla="*/ 197783380 w 136" name="T38"/>
                      <a:gd fmla="*/ 1785059513 h 271" name="T39"/>
                      <a:gd fmla="*/ 28253695 w 136" name="T40"/>
                      <a:gd fmla="*/ 1630447557 h 271" name="T41"/>
                      <a:gd fmla="*/ 28253695 w 136" name="T42"/>
                      <a:gd fmla="*/ 126501373 h 271" name="T43"/>
                      <a:gd fmla="*/ 183654653 w 136" name="T44"/>
                      <a:gd fmla="*/ 0 h 271" name="T45"/>
                      <a:gd fmla="*/ 1780050420 w 136" name="T46"/>
                      <a:gd fmla="*/ 0 h 271"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136" name="T72"/>
                      <a:gd fmla="*/ 0 h 271" name="T73"/>
                      <a:gd fmla="*/ 136 w 136" name="T74"/>
                      <a:gd fmla="*/ 271 h 271"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271" w="136">
                        <a:moveTo>
                          <a:pt x="126" y="0"/>
                        </a:moveTo>
                        <a:cubicBezTo>
                          <a:pt x="126" y="0"/>
                          <a:pt x="135" y="0"/>
                          <a:pt x="135" y="9"/>
                        </a:cubicBezTo>
                        <a:cubicBezTo>
                          <a:pt x="135" y="18"/>
                          <a:pt x="135" y="115"/>
                          <a:pt x="135" y="115"/>
                        </a:cubicBezTo>
                        <a:cubicBezTo>
                          <a:pt x="135" y="115"/>
                          <a:pt x="136" y="127"/>
                          <a:pt x="123" y="127"/>
                        </a:cubicBezTo>
                        <a:cubicBezTo>
                          <a:pt x="123" y="127"/>
                          <a:pt x="111" y="128"/>
                          <a:pt x="111" y="113"/>
                        </a:cubicBezTo>
                        <a:cubicBezTo>
                          <a:pt x="111" y="97"/>
                          <a:pt x="111" y="34"/>
                          <a:pt x="111" y="34"/>
                        </a:cubicBezTo>
                        <a:cubicBezTo>
                          <a:pt x="111" y="33"/>
                          <a:pt x="111" y="33"/>
                          <a:pt x="111" y="33"/>
                        </a:cubicBezTo>
                        <a:cubicBezTo>
                          <a:pt x="106" y="33"/>
                          <a:pt x="106" y="33"/>
                          <a:pt x="106" y="33"/>
                        </a:cubicBezTo>
                        <a:cubicBezTo>
                          <a:pt x="106" y="252"/>
                          <a:pt x="106" y="252"/>
                          <a:pt x="106" y="252"/>
                        </a:cubicBezTo>
                        <a:cubicBezTo>
                          <a:pt x="106" y="252"/>
                          <a:pt x="109" y="270"/>
                          <a:pt x="89" y="270"/>
                        </a:cubicBezTo>
                        <a:cubicBezTo>
                          <a:pt x="70" y="270"/>
                          <a:pt x="72" y="254"/>
                          <a:pt x="72" y="252"/>
                        </a:cubicBezTo>
                        <a:cubicBezTo>
                          <a:pt x="72" y="250"/>
                          <a:pt x="72" y="127"/>
                          <a:pt x="72" y="127"/>
                        </a:cubicBezTo>
                        <a:cubicBezTo>
                          <a:pt x="66" y="127"/>
                          <a:pt x="66" y="127"/>
                          <a:pt x="66" y="127"/>
                        </a:cubicBezTo>
                        <a:cubicBezTo>
                          <a:pt x="66" y="253"/>
                          <a:pt x="66" y="253"/>
                          <a:pt x="66" y="253"/>
                        </a:cubicBezTo>
                        <a:cubicBezTo>
                          <a:pt x="66" y="253"/>
                          <a:pt x="68" y="270"/>
                          <a:pt x="50" y="270"/>
                        </a:cubicBezTo>
                        <a:cubicBezTo>
                          <a:pt x="50" y="270"/>
                          <a:pt x="32" y="271"/>
                          <a:pt x="32" y="253"/>
                        </a:cubicBezTo>
                        <a:cubicBezTo>
                          <a:pt x="32" y="235"/>
                          <a:pt x="32" y="33"/>
                          <a:pt x="32" y="33"/>
                        </a:cubicBezTo>
                        <a:cubicBezTo>
                          <a:pt x="26" y="33"/>
                          <a:pt x="26" y="33"/>
                          <a:pt x="26" y="33"/>
                        </a:cubicBezTo>
                        <a:cubicBezTo>
                          <a:pt x="26" y="117"/>
                          <a:pt x="26" y="117"/>
                          <a:pt x="26" y="117"/>
                        </a:cubicBezTo>
                        <a:cubicBezTo>
                          <a:pt x="26" y="117"/>
                          <a:pt x="26" y="127"/>
                          <a:pt x="14" y="127"/>
                        </a:cubicBezTo>
                        <a:cubicBezTo>
                          <a:pt x="14" y="127"/>
                          <a:pt x="2" y="127"/>
                          <a:pt x="2" y="116"/>
                        </a:cubicBezTo>
                        <a:cubicBezTo>
                          <a:pt x="2" y="105"/>
                          <a:pt x="2" y="9"/>
                          <a:pt x="2" y="9"/>
                        </a:cubicBezTo>
                        <a:cubicBezTo>
                          <a:pt x="2" y="9"/>
                          <a:pt x="0" y="0"/>
                          <a:pt x="13" y="0"/>
                        </a:cubicBezTo>
                        <a:cubicBezTo>
                          <a:pt x="26" y="0"/>
                          <a:pt x="126" y="0"/>
                          <a:pt x="126" y="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nvGrpSpPr>
                <p:cNvPr id="23602" name="Group 33"/>
                <p:cNvGrpSpPr/>
                <p:nvPr/>
              </p:nvGrpSpPr>
              <p:grpSpPr>
                <a:xfrm>
                  <a:off x="3959514" y="0"/>
                  <a:ext cx="288000" cy="736995"/>
                  <a:chExt cx="511175" cy="1308100"/>
                </a:xfrm>
              </p:grpSpPr>
              <p:sp>
                <p:nvSpPr>
                  <p:cNvPr id="23606" name="Oval 5"/>
                  <p:cNvSpPr>
                    <a:spLocks noChangeArrowheads="1"/>
                  </p:cNvSpPr>
                  <p:nvPr/>
                </p:nvSpPr>
                <p:spPr bwMode="auto">
                  <a:xfrm>
                    <a:off x="120650" y="0"/>
                    <a:ext cx="269875" cy="269875"/>
                  </a:xfrm>
                  <a:prstGeom prst="ellipse">
                    <a:avLst/>
                  </a:prstGeom>
                  <a:solidFill>
                    <a:schemeClr val="bg1"/>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3607" name="Freeform 7"/>
                  <p:cNvSpPr>
                    <a:spLocks noChangeArrowheads="1"/>
                  </p:cNvSpPr>
                  <p:nvPr/>
                </p:nvSpPr>
                <p:spPr bwMode="auto">
                  <a:xfrm>
                    <a:off x="0" y="292100"/>
                    <a:ext cx="511175" cy="1016000"/>
                  </a:xfrm>
                  <a:custGeom>
                    <a:gdLst>
                      <a:gd fmla="*/ 1780050420 w 136" name="T0"/>
                      <a:gd fmla="*/ 0 h 271" name="T1"/>
                      <a:gd fmla="*/ 1907193925 w 136" name="T2"/>
                      <a:gd fmla="*/ 126501373 h 271" name="T3"/>
                      <a:gd fmla="*/ 1907193925 w 136" name="T4"/>
                      <a:gd fmla="*/ 1616392266 h 271" name="T5"/>
                      <a:gd fmla="*/ 1737667998 w 136" name="T6"/>
                      <a:gd fmla="*/ 1785059513 h 271" name="T7"/>
                      <a:gd fmla="*/ 1568138313 w 136" name="T8"/>
                      <a:gd fmla="*/ 1588281683 h 271" name="T9"/>
                      <a:gd fmla="*/ 1568138313 w 136" name="T10"/>
                      <a:gd fmla="*/ 477891159 h 271" name="T11"/>
                      <a:gd fmla="*/ 1568138313 w 136" name="T12"/>
                      <a:gd fmla="*/ 463835867 h 271" name="T13"/>
                      <a:gd fmla="*/ 1497502197 w 136" name="T14"/>
                      <a:gd fmla="*/ 463835867 h 271" name="T15"/>
                      <a:gd fmla="*/ 1497502197 w 136" name="T16"/>
                      <a:gd fmla="*/ 2147483646 h 271" name="T17"/>
                      <a:gd fmla="*/ 1257336396 w 136" name="T18"/>
                      <a:gd fmla="*/ 2147483646 h 271" name="T19"/>
                      <a:gd fmla="*/ 1017170594 w 136" name="T20"/>
                      <a:gd fmla="*/ 2147483646 h 271" name="T21"/>
                      <a:gd fmla="*/ 1017170594 w 136" name="T22"/>
                      <a:gd fmla="*/ 1785059513 h 271" name="T23"/>
                      <a:gd fmla="*/ 932405752 w 136" name="T24"/>
                      <a:gd fmla="*/ 1785059513 h 271" name="T25"/>
                      <a:gd fmla="*/ 932405752 w 136" name="T26"/>
                      <a:gd fmla="*/ 2147483646 h 271" name="T27"/>
                      <a:gd fmla="*/ 706368677 w 136" name="T28"/>
                      <a:gd fmla="*/ 2147483646 h 271" name="T29"/>
                      <a:gd fmla="*/ 452074149 w 136" name="T30"/>
                      <a:gd fmla="*/ 2147483646 h 271" name="T31"/>
                      <a:gd fmla="*/ 452074149 w 136" name="T32"/>
                      <a:gd fmla="*/ 463835867 h 271" name="T33"/>
                      <a:gd fmla="*/ 367313065 w 136" name="T34"/>
                      <a:gd fmla="*/ 463835867 h 271" name="T35"/>
                      <a:gd fmla="*/ 367313065 w 136" name="T36"/>
                      <a:gd fmla="*/ 1644502849 h 271" name="T37"/>
                      <a:gd fmla="*/ 197783380 w 136" name="T38"/>
                      <a:gd fmla="*/ 1785059513 h 271" name="T39"/>
                      <a:gd fmla="*/ 28253695 w 136" name="T40"/>
                      <a:gd fmla="*/ 1630447557 h 271" name="T41"/>
                      <a:gd fmla="*/ 28253695 w 136" name="T42"/>
                      <a:gd fmla="*/ 126501373 h 271" name="T43"/>
                      <a:gd fmla="*/ 183654653 w 136" name="T44"/>
                      <a:gd fmla="*/ 0 h 271" name="T45"/>
                      <a:gd fmla="*/ 1780050420 w 136" name="T46"/>
                      <a:gd fmla="*/ 0 h 271"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136" name="T72"/>
                      <a:gd fmla="*/ 0 h 271" name="T73"/>
                      <a:gd fmla="*/ 136 w 136" name="T74"/>
                      <a:gd fmla="*/ 271 h 271"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271" w="136">
                        <a:moveTo>
                          <a:pt x="126" y="0"/>
                        </a:moveTo>
                        <a:cubicBezTo>
                          <a:pt x="126" y="0"/>
                          <a:pt x="135" y="0"/>
                          <a:pt x="135" y="9"/>
                        </a:cubicBezTo>
                        <a:cubicBezTo>
                          <a:pt x="135" y="18"/>
                          <a:pt x="135" y="115"/>
                          <a:pt x="135" y="115"/>
                        </a:cubicBezTo>
                        <a:cubicBezTo>
                          <a:pt x="135" y="115"/>
                          <a:pt x="136" y="127"/>
                          <a:pt x="123" y="127"/>
                        </a:cubicBezTo>
                        <a:cubicBezTo>
                          <a:pt x="123" y="127"/>
                          <a:pt x="111" y="128"/>
                          <a:pt x="111" y="113"/>
                        </a:cubicBezTo>
                        <a:cubicBezTo>
                          <a:pt x="111" y="97"/>
                          <a:pt x="111" y="34"/>
                          <a:pt x="111" y="34"/>
                        </a:cubicBezTo>
                        <a:cubicBezTo>
                          <a:pt x="111" y="33"/>
                          <a:pt x="111" y="33"/>
                          <a:pt x="111" y="33"/>
                        </a:cubicBezTo>
                        <a:cubicBezTo>
                          <a:pt x="106" y="33"/>
                          <a:pt x="106" y="33"/>
                          <a:pt x="106" y="33"/>
                        </a:cubicBezTo>
                        <a:cubicBezTo>
                          <a:pt x="106" y="252"/>
                          <a:pt x="106" y="252"/>
                          <a:pt x="106" y="252"/>
                        </a:cubicBezTo>
                        <a:cubicBezTo>
                          <a:pt x="106" y="252"/>
                          <a:pt x="109" y="270"/>
                          <a:pt x="89" y="270"/>
                        </a:cubicBezTo>
                        <a:cubicBezTo>
                          <a:pt x="70" y="270"/>
                          <a:pt x="72" y="254"/>
                          <a:pt x="72" y="252"/>
                        </a:cubicBezTo>
                        <a:cubicBezTo>
                          <a:pt x="72" y="250"/>
                          <a:pt x="72" y="127"/>
                          <a:pt x="72" y="127"/>
                        </a:cubicBezTo>
                        <a:cubicBezTo>
                          <a:pt x="66" y="127"/>
                          <a:pt x="66" y="127"/>
                          <a:pt x="66" y="127"/>
                        </a:cubicBezTo>
                        <a:cubicBezTo>
                          <a:pt x="66" y="253"/>
                          <a:pt x="66" y="253"/>
                          <a:pt x="66" y="253"/>
                        </a:cubicBezTo>
                        <a:cubicBezTo>
                          <a:pt x="66" y="253"/>
                          <a:pt x="68" y="270"/>
                          <a:pt x="50" y="270"/>
                        </a:cubicBezTo>
                        <a:cubicBezTo>
                          <a:pt x="50" y="270"/>
                          <a:pt x="32" y="271"/>
                          <a:pt x="32" y="253"/>
                        </a:cubicBezTo>
                        <a:cubicBezTo>
                          <a:pt x="32" y="235"/>
                          <a:pt x="32" y="33"/>
                          <a:pt x="32" y="33"/>
                        </a:cubicBezTo>
                        <a:cubicBezTo>
                          <a:pt x="26" y="33"/>
                          <a:pt x="26" y="33"/>
                          <a:pt x="26" y="33"/>
                        </a:cubicBezTo>
                        <a:cubicBezTo>
                          <a:pt x="26" y="117"/>
                          <a:pt x="26" y="117"/>
                          <a:pt x="26" y="117"/>
                        </a:cubicBezTo>
                        <a:cubicBezTo>
                          <a:pt x="26" y="117"/>
                          <a:pt x="26" y="127"/>
                          <a:pt x="14" y="127"/>
                        </a:cubicBezTo>
                        <a:cubicBezTo>
                          <a:pt x="14" y="127"/>
                          <a:pt x="2" y="127"/>
                          <a:pt x="2" y="116"/>
                        </a:cubicBezTo>
                        <a:cubicBezTo>
                          <a:pt x="2" y="105"/>
                          <a:pt x="2" y="9"/>
                          <a:pt x="2" y="9"/>
                        </a:cubicBezTo>
                        <a:cubicBezTo>
                          <a:pt x="2" y="9"/>
                          <a:pt x="0" y="0"/>
                          <a:pt x="13" y="0"/>
                        </a:cubicBezTo>
                        <a:cubicBezTo>
                          <a:pt x="26" y="0"/>
                          <a:pt x="126" y="0"/>
                          <a:pt x="126" y="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nvGrpSpPr>
                <p:cNvPr id="23603" name="Group 36"/>
                <p:cNvGrpSpPr/>
                <p:nvPr/>
              </p:nvGrpSpPr>
              <p:grpSpPr>
                <a:xfrm>
                  <a:off x="2199730" y="0"/>
                  <a:ext cx="288000" cy="736995"/>
                  <a:chExt cx="511175" cy="1308100"/>
                </a:xfrm>
              </p:grpSpPr>
              <p:sp>
                <p:nvSpPr>
                  <p:cNvPr id="23604" name="Oval 5"/>
                  <p:cNvSpPr>
                    <a:spLocks noChangeArrowheads="1"/>
                  </p:cNvSpPr>
                  <p:nvPr/>
                </p:nvSpPr>
                <p:spPr bwMode="auto">
                  <a:xfrm>
                    <a:off x="120650" y="0"/>
                    <a:ext cx="269875" cy="269875"/>
                  </a:xfrm>
                  <a:prstGeom prst="ellipse">
                    <a:avLst/>
                  </a:prstGeom>
                  <a:solidFill>
                    <a:srgbClr val="262626"/>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3605" name="Freeform 7"/>
                  <p:cNvSpPr>
                    <a:spLocks noChangeArrowheads="1"/>
                  </p:cNvSpPr>
                  <p:nvPr/>
                </p:nvSpPr>
                <p:spPr bwMode="auto">
                  <a:xfrm>
                    <a:off x="0" y="292100"/>
                    <a:ext cx="511175" cy="1016000"/>
                  </a:xfrm>
                  <a:custGeom>
                    <a:gdLst>
                      <a:gd fmla="*/ 1780050420 w 136" name="T0"/>
                      <a:gd fmla="*/ 0 h 271" name="T1"/>
                      <a:gd fmla="*/ 1907193925 w 136" name="T2"/>
                      <a:gd fmla="*/ 126501373 h 271" name="T3"/>
                      <a:gd fmla="*/ 1907193925 w 136" name="T4"/>
                      <a:gd fmla="*/ 1616392266 h 271" name="T5"/>
                      <a:gd fmla="*/ 1737667998 w 136" name="T6"/>
                      <a:gd fmla="*/ 1785059513 h 271" name="T7"/>
                      <a:gd fmla="*/ 1568138313 w 136" name="T8"/>
                      <a:gd fmla="*/ 1588281683 h 271" name="T9"/>
                      <a:gd fmla="*/ 1568138313 w 136" name="T10"/>
                      <a:gd fmla="*/ 477891159 h 271" name="T11"/>
                      <a:gd fmla="*/ 1568138313 w 136" name="T12"/>
                      <a:gd fmla="*/ 463835867 h 271" name="T13"/>
                      <a:gd fmla="*/ 1497502197 w 136" name="T14"/>
                      <a:gd fmla="*/ 463835867 h 271" name="T15"/>
                      <a:gd fmla="*/ 1497502197 w 136" name="T16"/>
                      <a:gd fmla="*/ 2147483646 h 271" name="T17"/>
                      <a:gd fmla="*/ 1257336396 w 136" name="T18"/>
                      <a:gd fmla="*/ 2147483646 h 271" name="T19"/>
                      <a:gd fmla="*/ 1017170594 w 136" name="T20"/>
                      <a:gd fmla="*/ 2147483646 h 271" name="T21"/>
                      <a:gd fmla="*/ 1017170594 w 136" name="T22"/>
                      <a:gd fmla="*/ 1785059513 h 271" name="T23"/>
                      <a:gd fmla="*/ 932405752 w 136" name="T24"/>
                      <a:gd fmla="*/ 1785059513 h 271" name="T25"/>
                      <a:gd fmla="*/ 932405752 w 136" name="T26"/>
                      <a:gd fmla="*/ 2147483646 h 271" name="T27"/>
                      <a:gd fmla="*/ 706368677 w 136" name="T28"/>
                      <a:gd fmla="*/ 2147483646 h 271" name="T29"/>
                      <a:gd fmla="*/ 452074149 w 136" name="T30"/>
                      <a:gd fmla="*/ 2147483646 h 271" name="T31"/>
                      <a:gd fmla="*/ 452074149 w 136" name="T32"/>
                      <a:gd fmla="*/ 463835867 h 271" name="T33"/>
                      <a:gd fmla="*/ 367313065 w 136" name="T34"/>
                      <a:gd fmla="*/ 463835867 h 271" name="T35"/>
                      <a:gd fmla="*/ 367313065 w 136" name="T36"/>
                      <a:gd fmla="*/ 1644502849 h 271" name="T37"/>
                      <a:gd fmla="*/ 197783380 w 136" name="T38"/>
                      <a:gd fmla="*/ 1785059513 h 271" name="T39"/>
                      <a:gd fmla="*/ 28253695 w 136" name="T40"/>
                      <a:gd fmla="*/ 1630447557 h 271" name="T41"/>
                      <a:gd fmla="*/ 28253695 w 136" name="T42"/>
                      <a:gd fmla="*/ 126501373 h 271" name="T43"/>
                      <a:gd fmla="*/ 183654653 w 136" name="T44"/>
                      <a:gd fmla="*/ 0 h 271" name="T45"/>
                      <a:gd fmla="*/ 1780050420 w 136" name="T46"/>
                      <a:gd fmla="*/ 0 h 271"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136" name="T72"/>
                      <a:gd fmla="*/ 0 h 271" name="T73"/>
                      <a:gd fmla="*/ 136 w 136" name="T74"/>
                      <a:gd fmla="*/ 271 h 271"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271" w="136">
                        <a:moveTo>
                          <a:pt x="126" y="0"/>
                        </a:moveTo>
                        <a:cubicBezTo>
                          <a:pt x="126" y="0"/>
                          <a:pt x="135" y="0"/>
                          <a:pt x="135" y="9"/>
                        </a:cubicBezTo>
                        <a:cubicBezTo>
                          <a:pt x="135" y="18"/>
                          <a:pt x="135" y="115"/>
                          <a:pt x="135" y="115"/>
                        </a:cubicBezTo>
                        <a:cubicBezTo>
                          <a:pt x="135" y="115"/>
                          <a:pt x="136" y="127"/>
                          <a:pt x="123" y="127"/>
                        </a:cubicBezTo>
                        <a:cubicBezTo>
                          <a:pt x="123" y="127"/>
                          <a:pt x="111" y="128"/>
                          <a:pt x="111" y="113"/>
                        </a:cubicBezTo>
                        <a:cubicBezTo>
                          <a:pt x="111" y="97"/>
                          <a:pt x="111" y="34"/>
                          <a:pt x="111" y="34"/>
                        </a:cubicBezTo>
                        <a:cubicBezTo>
                          <a:pt x="111" y="33"/>
                          <a:pt x="111" y="33"/>
                          <a:pt x="111" y="33"/>
                        </a:cubicBezTo>
                        <a:cubicBezTo>
                          <a:pt x="106" y="33"/>
                          <a:pt x="106" y="33"/>
                          <a:pt x="106" y="33"/>
                        </a:cubicBezTo>
                        <a:cubicBezTo>
                          <a:pt x="106" y="252"/>
                          <a:pt x="106" y="252"/>
                          <a:pt x="106" y="252"/>
                        </a:cubicBezTo>
                        <a:cubicBezTo>
                          <a:pt x="106" y="252"/>
                          <a:pt x="109" y="270"/>
                          <a:pt x="89" y="270"/>
                        </a:cubicBezTo>
                        <a:cubicBezTo>
                          <a:pt x="70" y="270"/>
                          <a:pt x="72" y="254"/>
                          <a:pt x="72" y="252"/>
                        </a:cubicBezTo>
                        <a:cubicBezTo>
                          <a:pt x="72" y="250"/>
                          <a:pt x="72" y="127"/>
                          <a:pt x="72" y="127"/>
                        </a:cubicBezTo>
                        <a:cubicBezTo>
                          <a:pt x="66" y="127"/>
                          <a:pt x="66" y="127"/>
                          <a:pt x="66" y="127"/>
                        </a:cubicBezTo>
                        <a:cubicBezTo>
                          <a:pt x="66" y="253"/>
                          <a:pt x="66" y="253"/>
                          <a:pt x="66" y="253"/>
                        </a:cubicBezTo>
                        <a:cubicBezTo>
                          <a:pt x="66" y="253"/>
                          <a:pt x="68" y="270"/>
                          <a:pt x="50" y="270"/>
                        </a:cubicBezTo>
                        <a:cubicBezTo>
                          <a:pt x="50" y="270"/>
                          <a:pt x="32" y="271"/>
                          <a:pt x="32" y="253"/>
                        </a:cubicBezTo>
                        <a:cubicBezTo>
                          <a:pt x="32" y="235"/>
                          <a:pt x="32" y="33"/>
                          <a:pt x="32" y="33"/>
                        </a:cubicBezTo>
                        <a:cubicBezTo>
                          <a:pt x="26" y="33"/>
                          <a:pt x="26" y="33"/>
                          <a:pt x="26" y="33"/>
                        </a:cubicBezTo>
                        <a:cubicBezTo>
                          <a:pt x="26" y="117"/>
                          <a:pt x="26" y="117"/>
                          <a:pt x="26" y="117"/>
                        </a:cubicBezTo>
                        <a:cubicBezTo>
                          <a:pt x="26" y="117"/>
                          <a:pt x="26" y="127"/>
                          <a:pt x="14" y="127"/>
                        </a:cubicBezTo>
                        <a:cubicBezTo>
                          <a:pt x="14" y="127"/>
                          <a:pt x="2" y="127"/>
                          <a:pt x="2" y="116"/>
                        </a:cubicBezTo>
                        <a:cubicBezTo>
                          <a:pt x="2" y="105"/>
                          <a:pt x="2" y="9"/>
                          <a:pt x="2" y="9"/>
                        </a:cubicBezTo>
                        <a:cubicBezTo>
                          <a:pt x="2" y="9"/>
                          <a:pt x="0" y="0"/>
                          <a:pt x="13" y="0"/>
                        </a:cubicBezTo>
                        <a:cubicBezTo>
                          <a:pt x="26" y="0"/>
                          <a:pt x="126" y="0"/>
                          <a:pt x="126" y="0"/>
                        </a:cubicBezTo>
                        <a:close/>
                      </a:path>
                    </a:pathLst>
                  </a:custGeom>
                  <a:solidFill>
                    <a:srgbClr val="262626"/>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sp>
            <p:nvSpPr>
              <p:cNvPr id="23563" name="直接连接符 12"/>
              <p:cNvSpPr>
                <a:spLocks noChangeShapeType="1"/>
              </p:cNvSpPr>
              <p:nvPr/>
            </p:nvSpPr>
            <p:spPr bwMode="auto">
              <a:xfrm>
                <a:off x="72008" y="1156582"/>
                <a:ext cx="6912768" cy="1"/>
              </a:xfrm>
              <a:prstGeom prst="line">
                <a:avLst/>
              </a:prstGeom>
              <a:noFill/>
              <a:ln w="6350">
                <a:solidFill>
                  <a:srgbClr val="0070C0"/>
                </a:solidFill>
                <a:prstDash val="sysDash"/>
                <a:bevel/>
              </a:ln>
              <a:extLst>
                <a:ext uri="{909E8E84-426E-40DD-AFC4-6F175D3DCCD1}">
                  <a14:hiddenFill>
                    <a:noFill/>
                  </a14:hiddenFill>
                </a:ext>
              </a:extLst>
            </p:spPr>
            <p:txBody>
              <a:bodyPr/>
              <a:lstStyle/>
              <a:p>
                <a:endParaRPr altLang="en-US" lang="zh-CN"/>
              </a:p>
            </p:txBody>
          </p:sp>
          <p:grpSp>
            <p:nvGrpSpPr>
              <p:cNvPr id="23564" name="Group 40"/>
              <p:cNvGrpSpPr/>
              <p:nvPr/>
            </p:nvGrpSpPr>
            <p:grpSpPr>
              <a:xfrm>
                <a:off x="2592288" y="1448617"/>
                <a:ext cx="4455561" cy="742672"/>
                <a:chExt cx="4455561" cy="742672"/>
              </a:xfrm>
            </p:grpSpPr>
            <p:grpSp>
              <p:nvGrpSpPr>
                <p:cNvPr id="23567" name="Group 41"/>
                <p:cNvGrpSpPr/>
                <p:nvPr/>
              </p:nvGrpSpPr>
              <p:grpSpPr>
                <a:xfrm>
                  <a:off x="0" y="0"/>
                  <a:ext cx="360000" cy="742672"/>
                  <a:chExt cx="630237" cy="1300163"/>
                </a:xfrm>
              </p:grpSpPr>
              <p:sp>
                <p:nvSpPr>
                  <p:cNvPr id="23592" name="Oval 6"/>
                  <p:cNvSpPr>
                    <a:spLocks noChangeArrowheads="1"/>
                  </p:cNvSpPr>
                  <p:nvPr/>
                </p:nvSpPr>
                <p:spPr bwMode="auto">
                  <a:xfrm>
                    <a:off x="173038" y="0"/>
                    <a:ext cx="269875" cy="269875"/>
                  </a:xfrm>
                  <a:prstGeom prst="ellipse">
                    <a:avLst/>
                  </a:prstGeom>
                  <a:solidFill>
                    <a:srgbClr val="262626"/>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3593" name="Freeform 8"/>
                  <p:cNvSpPr>
                    <a:spLocks noChangeArrowheads="1"/>
                  </p:cNvSpPr>
                  <p:nvPr/>
                </p:nvSpPr>
                <p:spPr bwMode="auto">
                  <a:xfrm>
                    <a:off x="0" y="292100"/>
                    <a:ext cx="630237" cy="1008063"/>
                  </a:xfrm>
                  <a:custGeom>
                    <a:gdLst>
                      <a:gd fmla="*/ 1871721359 w 168" name="T0"/>
                      <a:gd fmla="*/ 14041681 h 269" name="T1"/>
                      <a:gd fmla="*/ 478484934 w 168" name="T2"/>
                      <a:gd fmla="*/ 14041681 h 269" name="T3"/>
                      <a:gd fmla="*/ 365901347 w 168" name="T4"/>
                      <a:gd fmla="*/ 98303006 h 269" name="T5"/>
                      <a:gd fmla="*/ 42218376 w 168" name="T6"/>
                      <a:gd fmla="*/ 1446465477 h 269" name="T7"/>
                      <a:gd fmla="*/ 14071542 w 168" name="T8"/>
                      <a:gd fmla="*/ 1586897272 h 269" name="T9"/>
                      <a:gd fmla="*/ 56293669 w 168" name="T10"/>
                      <a:gd fmla="*/ 1713287386 h 269" name="T11"/>
                      <a:gd fmla="*/ 197024091 w 168" name="T12"/>
                      <a:gd fmla="*/ 1769461603 h 269" name="T13"/>
                      <a:gd fmla="*/ 337754512 w 168" name="T14"/>
                      <a:gd fmla="*/ 1671158597 h 269" name="T15"/>
                      <a:gd fmla="*/ 576996979 w 168" name="T16"/>
                      <a:gd fmla="*/ 463431669 h 269" name="T17"/>
                      <a:gd fmla="*/ 675509025 w 168" name="T18"/>
                      <a:gd fmla="*/ 463431669 h 269" name="T19"/>
                      <a:gd fmla="*/ 337754512 w 168" name="T20"/>
                      <a:gd fmla="*/ 2147483646 h 269" name="T21"/>
                      <a:gd fmla="*/ 450338099 w 168" name="T22"/>
                      <a:gd fmla="*/ 2147483646 h 269" name="T23"/>
                      <a:gd fmla="*/ 647362190 w 168" name="T24"/>
                      <a:gd fmla="*/ 2147483646 h 269" name="T25"/>
                      <a:gd fmla="*/ 647362190 w 168" name="T26"/>
                      <a:gd fmla="*/ 2147483646 h 269" name="T27"/>
                      <a:gd fmla="*/ 886604657 w 168" name="T28"/>
                      <a:gd fmla="*/ 2147483646 h 269" name="T29"/>
                      <a:gd fmla="*/ 1125847124 w 168" name="T30"/>
                      <a:gd fmla="*/ 2147483646 h 269" name="T31"/>
                      <a:gd fmla="*/ 1125847124 w 168" name="T32"/>
                      <a:gd fmla="*/ 2147483646 h 269" name="T33"/>
                      <a:gd fmla="*/ 1224359169 w 168" name="T34"/>
                      <a:gd fmla="*/ 2147483646 h 269" name="T35"/>
                      <a:gd fmla="*/ 1224359169 w 168" name="T36"/>
                      <a:gd fmla="*/ 2147483646 h 269" name="T37"/>
                      <a:gd fmla="*/ 1477673178 w 168" name="T38"/>
                      <a:gd fmla="*/ 2147483646 h 269" name="T39"/>
                      <a:gd fmla="*/ 1702844103 w 168" name="T40"/>
                      <a:gd fmla="*/ 2147483646 h 269" name="T41"/>
                      <a:gd fmla="*/ 1702844103 w 168" name="T42"/>
                      <a:gd fmla="*/ 2147483646 h 269" name="T43"/>
                      <a:gd fmla="*/ 1899864442 w 168" name="T44"/>
                      <a:gd fmla="*/ 2147483646 h 269" name="T45"/>
                      <a:gd fmla="*/ 1998376488 w 168" name="T46"/>
                      <a:gd fmla="*/ 2147483646 h 269" name="T47"/>
                      <a:gd fmla="*/ 1688768810 w 168" name="T48"/>
                      <a:gd fmla="*/ 463431669 h 269" name="T49"/>
                      <a:gd fmla="*/ 1801356148 w 168" name="T50"/>
                      <a:gd fmla="*/ 463431669 h 269" name="T51"/>
                      <a:gd fmla="*/ 1998376488 w 168" name="T52"/>
                      <a:gd fmla="*/ 1643071489 h 269" name="T53"/>
                      <a:gd fmla="*/ 2147483646 w 168" name="T54"/>
                      <a:gd fmla="*/ 1741374495 h 269" name="T55"/>
                      <a:gd fmla="*/ 2147483646 w 168" name="T56"/>
                      <a:gd fmla="*/ 1544768483 h 269" name="T57"/>
                      <a:gd fmla="*/ 2026523322 w 168" name="T58"/>
                      <a:gd fmla="*/ 126390115 h 269" name="T59"/>
                      <a:gd fmla="*/ 1871721359 w 168" name="T60"/>
                      <a:gd fmla="*/ 14041681 h 269"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68" name="T93"/>
                      <a:gd fmla="*/ 0 h 269" name="T94"/>
                      <a:gd fmla="*/ 168 w 168" name="T95"/>
                      <a:gd fmla="*/ 269 h 269"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269" w="168">
                        <a:moveTo>
                          <a:pt x="133" y="1"/>
                        </a:moveTo>
                        <a:cubicBezTo>
                          <a:pt x="34" y="1"/>
                          <a:pt x="34" y="1"/>
                          <a:pt x="34" y="1"/>
                        </a:cubicBezTo>
                        <a:cubicBezTo>
                          <a:pt x="34" y="1"/>
                          <a:pt x="28" y="0"/>
                          <a:pt x="26" y="7"/>
                        </a:cubicBezTo>
                        <a:cubicBezTo>
                          <a:pt x="25" y="14"/>
                          <a:pt x="3" y="103"/>
                          <a:pt x="3" y="103"/>
                        </a:cubicBezTo>
                        <a:cubicBezTo>
                          <a:pt x="1" y="113"/>
                          <a:pt x="1" y="113"/>
                          <a:pt x="1" y="113"/>
                        </a:cubicBezTo>
                        <a:cubicBezTo>
                          <a:pt x="1" y="113"/>
                          <a:pt x="0" y="119"/>
                          <a:pt x="4" y="122"/>
                        </a:cubicBezTo>
                        <a:cubicBezTo>
                          <a:pt x="4" y="122"/>
                          <a:pt x="8" y="126"/>
                          <a:pt x="14" y="126"/>
                        </a:cubicBezTo>
                        <a:cubicBezTo>
                          <a:pt x="20" y="126"/>
                          <a:pt x="23" y="121"/>
                          <a:pt x="24" y="119"/>
                        </a:cubicBezTo>
                        <a:cubicBezTo>
                          <a:pt x="24" y="118"/>
                          <a:pt x="41" y="33"/>
                          <a:pt x="41" y="33"/>
                        </a:cubicBezTo>
                        <a:cubicBezTo>
                          <a:pt x="48" y="33"/>
                          <a:pt x="48" y="33"/>
                          <a:pt x="48" y="33"/>
                        </a:cubicBezTo>
                        <a:cubicBezTo>
                          <a:pt x="24" y="159"/>
                          <a:pt x="24" y="159"/>
                          <a:pt x="24" y="159"/>
                        </a:cubicBezTo>
                        <a:cubicBezTo>
                          <a:pt x="24" y="159"/>
                          <a:pt x="19" y="174"/>
                          <a:pt x="32" y="174"/>
                        </a:cubicBezTo>
                        <a:cubicBezTo>
                          <a:pt x="44" y="174"/>
                          <a:pt x="46" y="174"/>
                          <a:pt x="46" y="174"/>
                        </a:cubicBezTo>
                        <a:cubicBezTo>
                          <a:pt x="46" y="256"/>
                          <a:pt x="46" y="256"/>
                          <a:pt x="46" y="256"/>
                        </a:cubicBezTo>
                        <a:cubicBezTo>
                          <a:pt x="46" y="256"/>
                          <a:pt x="46" y="269"/>
                          <a:pt x="63" y="269"/>
                        </a:cubicBezTo>
                        <a:cubicBezTo>
                          <a:pt x="80" y="269"/>
                          <a:pt x="80" y="257"/>
                          <a:pt x="80" y="255"/>
                        </a:cubicBezTo>
                        <a:cubicBezTo>
                          <a:pt x="80" y="254"/>
                          <a:pt x="80" y="174"/>
                          <a:pt x="80" y="174"/>
                        </a:cubicBezTo>
                        <a:cubicBezTo>
                          <a:pt x="87" y="174"/>
                          <a:pt x="87" y="174"/>
                          <a:pt x="87" y="174"/>
                        </a:cubicBezTo>
                        <a:cubicBezTo>
                          <a:pt x="87" y="256"/>
                          <a:pt x="87" y="256"/>
                          <a:pt x="87" y="256"/>
                        </a:cubicBezTo>
                        <a:cubicBezTo>
                          <a:pt x="87" y="256"/>
                          <a:pt x="88" y="269"/>
                          <a:pt x="105" y="269"/>
                        </a:cubicBezTo>
                        <a:cubicBezTo>
                          <a:pt x="122" y="269"/>
                          <a:pt x="121" y="255"/>
                          <a:pt x="121" y="255"/>
                        </a:cubicBezTo>
                        <a:cubicBezTo>
                          <a:pt x="121" y="174"/>
                          <a:pt x="121" y="174"/>
                          <a:pt x="121" y="174"/>
                        </a:cubicBezTo>
                        <a:cubicBezTo>
                          <a:pt x="135" y="174"/>
                          <a:pt x="135" y="174"/>
                          <a:pt x="135" y="174"/>
                        </a:cubicBezTo>
                        <a:cubicBezTo>
                          <a:pt x="135" y="174"/>
                          <a:pt x="147" y="176"/>
                          <a:pt x="142" y="157"/>
                        </a:cubicBezTo>
                        <a:cubicBezTo>
                          <a:pt x="136" y="137"/>
                          <a:pt x="120" y="33"/>
                          <a:pt x="120" y="33"/>
                        </a:cubicBezTo>
                        <a:cubicBezTo>
                          <a:pt x="128" y="33"/>
                          <a:pt x="128" y="33"/>
                          <a:pt x="128" y="33"/>
                        </a:cubicBezTo>
                        <a:cubicBezTo>
                          <a:pt x="142" y="117"/>
                          <a:pt x="142" y="117"/>
                          <a:pt x="142" y="117"/>
                        </a:cubicBezTo>
                        <a:cubicBezTo>
                          <a:pt x="142" y="117"/>
                          <a:pt x="144" y="129"/>
                          <a:pt x="159" y="124"/>
                        </a:cubicBezTo>
                        <a:cubicBezTo>
                          <a:pt x="159" y="124"/>
                          <a:pt x="168" y="123"/>
                          <a:pt x="166" y="110"/>
                        </a:cubicBezTo>
                        <a:cubicBezTo>
                          <a:pt x="164" y="97"/>
                          <a:pt x="144" y="9"/>
                          <a:pt x="144" y="9"/>
                        </a:cubicBezTo>
                        <a:cubicBezTo>
                          <a:pt x="144" y="9"/>
                          <a:pt x="144" y="1"/>
                          <a:pt x="133" y="1"/>
                        </a:cubicBezTo>
                        <a:close/>
                      </a:path>
                    </a:pathLst>
                  </a:custGeom>
                  <a:solidFill>
                    <a:srgbClr val="262626"/>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nvGrpSpPr>
                <p:cNvPr id="23568" name="Group 44"/>
                <p:cNvGrpSpPr/>
                <p:nvPr/>
              </p:nvGrpSpPr>
              <p:grpSpPr>
                <a:xfrm>
                  <a:off x="511946" y="0"/>
                  <a:ext cx="360000" cy="742672"/>
                  <a:chExt cx="630237" cy="1300163"/>
                </a:xfrm>
              </p:grpSpPr>
              <p:sp>
                <p:nvSpPr>
                  <p:cNvPr id="23590" name="Oval 6"/>
                  <p:cNvSpPr>
                    <a:spLocks noChangeArrowheads="1"/>
                  </p:cNvSpPr>
                  <p:nvPr/>
                </p:nvSpPr>
                <p:spPr bwMode="auto">
                  <a:xfrm>
                    <a:off x="173038" y="0"/>
                    <a:ext cx="269875" cy="269875"/>
                  </a:xfrm>
                  <a:prstGeom prst="ellipse">
                    <a:avLst/>
                  </a:prstGeom>
                  <a:solidFill>
                    <a:srgbClr val="262626"/>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3591" name="Freeform 8"/>
                  <p:cNvSpPr>
                    <a:spLocks noChangeArrowheads="1"/>
                  </p:cNvSpPr>
                  <p:nvPr/>
                </p:nvSpPr>
                <p:spPr bwMode="auto">
                  <a:xfrm>
                    <a:off x="0" y="292100"/>
                    <a:ext cx="630237" cy="1008063"/>
                  </a:xfrm>
                  <a:custGeom>
                    <a:gdLst>
                      <a:gd fmla="*/ 1871721359 w 168" name="T0"/>
                      <a:gd fmla="*/ 14041681 h 269" name="T1"/>
                      <a:gd fmla="*/ 478484934 w 168" name="T2"/>
                      <a:gd fmla="*/ 14041681 h 269" name="T3"/>
                      <a:gd fmla="*/ 365901347 w 168" name="T4"/>
                      <a:gd fmla="*/ 98303006 h 269" name="T5"/>
                      <a:gd fmla="*/ 42218376 w 168" name="T6"/>
                      <a:gd fmla="*/ 1446465477 h 269" name="T7"/>
                      <a:gd fmla="*/ 14071542 w 168" name="T8"/>
                      <a:gd fmla="*/ 1586897272 h 269" name="T9"/>
                      <a:gd fmla="*/ 56293669 w 168" name="T10"/>
                      <a:gd fmla="*/ 1713287386 h 269" name="T11"/>
                      <a:gd fmla="*/ 197024091 w 168" name="T12"/>
                      <a:gd fmla="*/ 1769461603 h 269" name="T13"/>
                      <a:gd fmla="*/ 337754512 w 168" name="T14"/>
                      <a:gd fmla="*/ 1671158597 h 269" name="T15"/>
                      <a:gd fmla="*/ 576996979 w 168" name="T16"/>
                      <a:gd fmla="*/ 463431669 h 269" name="T17"/>
                      <a:gd fmla="*/ 675509025 w 168" name="T18"/>
                      <a:gd fmla="*/ 463431669 h 269" name="T19"/>
                      <a:gd fmla="*/ 337754512 w 168" name="T20"/>
                      <a:gd fmla="*/ 2147483646 h 269" name="T21"/>
                      <a:gd fmla="*/ 450338099 w 168" name="T22"/>
                      <a:gd fmla="*/ 2147483646 h 269" name="T23"/>
                      <a:gd fmla="*/ 647362190 w 168" name="T24"/>
                      <a:gd fmla="*/ 2147483646 h 269" name="T25"/>
                      <a:gd fmla="*/ 647362190 w 168" name="T26"/>
                      <a:gd fmla="*/ 2147483646 h 269" name="T27"/>
                      <a:gd fmla="*/ 886604657 w 168" name="T28"/>
                      <a:gd fmla="*/ 2147483646 h 269" name="T29"/>
                      <a:gd fmla="*/ 1125847124 w 168" name="T30"/>
                      <a:gd fmla="*/ 2147483646 h 269" name="T31"/>
                      <a:gd fmla="*/ 1125847124 w 168" name="T32"/>
                      <a:gd fmla="*/ 2147483646 h 269" name="T33"/>
                      <a:gd fmla="*/ 1224359169 w 168" name="T34"/>
                      <a:gd fmla="*/ 2147483646 h 269" name="T35"/>
                      <a:gd fmla="*/ 1224359169 w 168" name="T36"/>
                      <a:gd fmla="*/ 2147483646 h 269" name="T37"/>
                      <a:gd fmla="*/ 1477673178 w 168" name="T38"/>
                      <a:gd fmla="*/ 2147483646 h 269" name="T39"/>
                      <a:gd fmla="*/ 1702844103 w 168" name="T40"/>
                      <a:gd fmla="*/ 2147483646 h 269" name="T41"/>
                      <a:gd fmla="*/ 1702844103 w 168" name="T42"/>
                      <a:gd fmla="*/ 2147483646 h 269" name="T43"/>
                      <a:gd fmla="*/ 1899864442 w 168" name="T44"/>
                      <a:gd fmla="*/ 2147483646 h 269" name="T45"/>
                      <a:gd fmla="*/ 1998376488 w 168" name="T46"/>
                      <a:gd fmla="*/ 2147483646 h 269" name="T47"/>
                      <a:gd fmla="*/ 1688768810 w 168" name="T48"/>
                      <a:gd fmla="*/ 463431669 h 269" name="T49"/>
                      <a:gd fmla="*/ 1801356148 w 168" name="T50"/>
                      <a:gd fmla="*/ 463431669 h 269" name="T51"/>
                      <a:gd fmla="*/ 1998376488 w 168" name="T52"/>
                      <a:gd fmla="*/ 1643071489 h 269" name="T53"/>
                      <a:gd fmla="*/ 2147483646 w 168" name="T54"/>
                      <a:gd fmla="*/ 1741374495 h 269" name="T55"/>
                      <a:gd fmla="*/ 2147483646 w 168" name="T56"/>
                      <a:gd fmla="*/ 1544768483 h 269" name="T57"/>
                      <a:gd fmla="*/ 2026523322 w 168" name="T58"/>
                      <a:gd fmla="*/ 126390115 h 269" name="T59"/>
                      <a:gd fmla="*/ 1871721359 w 168" name="T60"/>
                      <a:gd fmla="*/ 14041681 h 269"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68" name="T93"/>
                      <a:gd fmla="*/ 0 h 269" name="T94"/>
                      <a:gd fmla="*/ 168 w 168" name="T95"/>
                      <a:gd fmla="*/ 269 h 269"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269" w="168">
                        <a:moveTo>
                          <a:pt x="133" y="1"/>
                        </a:moveTo>
                        <a:cubicBezTo>
                          <a:pt x="34" y="1"/>
                          <a:pt x="34" y="1"/>
                          <a:pt x="34" y="1"/>
                        </a:cubicBezTo>
                        <a:cubicBezTo>
                          <a:pt x="34" y="1"/>
                          <a:pt x="28" y="0"/>
                          <a:pt x="26" y="7"/>
                        </a:cubicBezTo>
                        <a:cubicBezTo>
                          <a:pt x="25" y="14"/>
                          <a:pt x="3" y="103"/>
                          <a:pt x="3" y="103"/>
                        </a:cubicBezTo>
                        <a:cubicBezTo>
                          <a:pt x="1" y="113"/>
                          <a:pt x="1" y="113"/>
                          <a:pt x="1" y="113"/>
                        </a:cubicBezTo>
                        <a:cubicBezTo>
                          <a:pt x="1" y="113"/>
                          <a:pt x="0" y="119"/>
                          <a:pt x="4" y="122"/>
                        </a:cubicBezTo>
                        <a:cubicBezTo>
                          <a:pt x="4" y="122"/>
                          <a:pt x="8" y="126"/>
                          <a:pt x="14" y="126"/>
                        </a:cubicBezTo>
                        <a:cubicBezTo>
                          <a:pt x="20" y="126"/>
                          <a:pt x="23" y="121"/>
                          <a:pt x="24" y="119"/>
                        </a:cubicBezTo>
                        <a:cubicBezTo>
                          <a:pt x="24" y="118"/>
                          <a:pt x="41" y="33"/>
                          <a:pt x="41" y="33"/>
                        </a:cubicBezTo>
                        <a:cubicBezTo>
                          <a:pt x="48" y="33"/>
                          <a:pt x="48" y="33"/>
                          <a:pt x="48" y="33"/>
                        </a:cubicBezTo>
                        <a:cubicBezTo>
                          <a:pt x="24" y="159"/>
                          <a:pt x="24" y="159"/>
                          <a:pt x="24" y="159"/>
                        </a:cubicBezTo>
                        <a:cubicBezTo>
                          <a:pt x="24" y="159"/>
                          <a:pt x="19" y="174"/>
                          <a:pt x="32" y="174"/>
                        </a:cubicBezTo>
                        <a:cubicBezTo>
                          <a:pt x="44" y="174"/>
                          <a:pt x="46" y="174"/>
                          <a:pt x="46" y="174"/>
                        </a:cubicBezTo>
                        <a:cubicBezTo>
                          <a:pt x="46" y="256"/>
                          <a:pt x="46" y="256"/>
                          <a:pt x="46" y="256"/>
                        </a:cubicBezTo>
                        <a:cubicBezTo>
                          <a:pt x="46" y="256"/>
                          <a:pt x="46" y="269"/>
                          <a:pt x="63" y="269"/>
                        </a:cubicBezTo>
                        <a:cubicBezTo>
                          <a:pt x="80" y="269"/>
                          <a:pt x="80" y="257"/>
                          <a:pt x="80" y="255"/>
                        </a:cubicBezTo>
                        <a:cubicBezTo>
                          <a:pt x="80" y="254"/>
                          <a:pt x="80" y="174"/>
                          <a:pt x="80" y="174"/>
                        </a:cubicBezTo>
                        <a:cubicBezTo>
                          <a:pt x="87" y="174"/>
                          <a:pt x="87" y="174"/>
                          <a:pt x="87" y="174"/>
                        </a:cubicBezTo>
                        <a:cubicBezTo>
                          <a:pt x="87" y="256"/>
                          <a:pt x="87" y="256"/>
                          <a:pt x="87" y="256"/>
                        </a:cubicBezTo>
                        <a:cubicBezTo>
                          <a:pt x="87" y="256"/>
                          <a:pt x="88" y="269"/>
                          <a:pt x="105" y="269"/>
                        </a:cubicBezTo>
                        <a:cubicBezTo>
                          <a:pt x="122" y="269"/>
                          <a:pt x="121" y="255"/>
                          <a:pt x="121" y="255"/>
                        </a:cubicBezTo>
                        <a:cubicBezTo>
                          <a:pt x="121" y="174"/>
                          <a:pt x="121" y="174"/>
                          <a:pt x="121" y="174"/>
                        </a:cubicBezTo>
                        <a:cubicBezTo>
                          <a:pt x="135" y="174"/>
                          <a:pt x="135" y="174"/>
                          <a:pt x="135" y="174"/>
                        </a:cubicBezTo>
                        <a:cubicBezTo>
                          <a:pt x="135" y="174"/>
                          <a:pt x="147" y="176"/>
                          <a:pt x="142" y="157"/>
                        </a:cubicBezTo>
                        <a:cubicBezTo>
                          <a:pt x="136" y="137"/>
                          <a:pt x="120" y="33"/>
                          <a:pt x="120" y="33"/>
                        </a:cubicBezTo>
                        <a:cubicBezTo>
                          <a:pt x="128" y="33"/>
                          <a:pt x="128" y="33"/>
                          <a:pt x="128" y="33"/>
                        </a:cubicBezTo>
                        <a:cubicBezTo>
                          <a:pt x="142" y="117"/>
                          <a:pt x="142" y="117"/>
                          <a:pt x="142" y="117"/>
                        </a:cubicBezTo>
                        <a:cubicBezTo>
                          <a:pt x="142" y="117"/>
                          <a:pt x="144" y="129"/>
                          <a:pt x="159" y="124"/>
                        </a:cubicBezTo>
                        <a:cubicBezTo>
                          <a:pt x="159" y="124"/>
                          <a:pt x="168" y="123"/>
                          <a:pt x="166" y="110"/>
                        </a:cubicBezTo>
                        <a:cubicBezTo>
                          <a:pt x="164" y="97"/>
                          <a:pt x="144" y="9"/>
                          <a:pt x="144" y="9"/>
                        </a:cubicBezTo>
                        <a:cubicBezTo>
                          <a:pt x="144" y="9"/>
                          <a:pt x="144" y="1"/>
                          <a:pt x="133" y="1"/>
                        </a:cubicBezTo>
                        <a:close/>
                      </a:path>
                    </a:pathLst>
                  </a:custGeom>
                  <a:solidFill>
                    <a:srgbClr val="262626"/>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nvGrpSpPr>
                <p:cNvPr id="23569" name="Group 47"/>
                <p:cNvGrpSpPr/>
                <p:nvPr/>
              </p:nvGrpSpPr>
              <p:grpSpPr>
                <a:xfrm>
                  <a:off x="3583622" y="0"/>
                  <a:ext cx="360000" cy="742672"/>
                  <a:chExt cx="630237" cy="1300163"/>
                </a:xfrm>
              </p:grpSpPr>
              <p:sp>
                <p:nvSpPr>
                  <p:cNvPr id="23588" name="Oval 6"/>
                  <p:cNvSpPr>
                    <a:spLocks noChangeArrowheads="1"/>
                  </p:cNvSpPr>
                  <p:nvPr/>
                </p:nvSpPr>
                <p:spPr bwMode="auto">
                  <a:xfrm>
                    <a:off x="173038" y="0"/>
                    <a:ext cx="269875" cy="269875"/>
                  </a:xfrm>
                  <a:prstGeom prst="ellipse">
                    <a:avLst/>
                  </a:prstGeom>
                  <a:solidFill>
                    <a:schemeClr val="bg1"/>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3589" name="Freeform 8"/>
                  <p:cNvSpPr>
                    <a:spLocks noChangeArrowheads="1"/>
                  </p:cNvSpPr>
                  <p:nvPr/>
                </p:nvSpPr>
                <p:spPr bwMode="auto">
                  <a:xfrm>
                    <a:off x="0" y="292100"/>
                    <a:ext cx="630237" cy="1008063"/>
                  </a:xfrm>
                  <a:custGeom>
                    <a:gdLst>
                      <a:gd fmla="*/ 1871721359 w 168" name="T0"/>
                      <a:gd fmla="*/ 14041681 h 269" name="T1"/>
                      <a:gd fmla="*/ 478484934 w 168" name="T2"/>
                      <a:gd fmla="*/ 14041681 h 269" name="T3"/>
                      <a:gd fmla="*/ 365901347 w 168" name="T4"/>
                      <a:gd fmla="*/ 98303006 h 269" name="T5"/>
                      <a:gd fmla="*/ 42218376 w 168" name="T6"/>
                      <a:gd fmla="*/ 1446465477 h 269" name="T7"/>
                      <a:gd fmla="*/ 14071542 w 168" name="T8"/>
                      <a:gd fmla="*/ 1586897272 h 269" name="T9"/>
                      <a:gd fmla="*/ 56293669 w 168" name="T10"/>
                      <a:gd fmla="*/ 1713287386 h 269" name="T11"/>
                      <a:gd fmla="*/ 197024091 w 168" name="T12"/>
                      <a:gd fmla="*/ 1769461603 h 269" name="T13"/>
                      <a:gd fmla="*/ 337754512 w 168" name="T14"/>
                      <a:gd fmla="*/ 1671158597 h 269" name="T15"/>
                      <a:gd fmla="*/ 576996979 w 168" name="T16"/>
                      <a:gd fmla="*/ 463431669 h 269" name="T17"/>
                      <a:gd fmla="*/ 675509025 w 168" name="T18"/>
                      <a:gd fmla="*/ 463431669 h 269" name="T19"/>
                      <a:gd fmla="*/ 337754512 w 168" name="T20"/>
                      <a:gd fmla="*/ 2147483646 h 269" name="T21"/>
                      <a:gd fmla="*/ 450338099 w 168" name="T22"/>
                      <a:gd fmla="*/ 2147483646 h 269" name="T23"/>
                      <a:gd fmla="*/ 647362190 w 168" name="T24"/>
                      <a:gd fmla="*/ 2147483646 h 269" name="T25"/>
                      <a:gd fmla="*/ 647362190 w 168" name="T26"/>
                      <a:gd fmla="*/ 2147483646 h 269" name="T27"/>
                      <a:gd fmla="*/ 886604657 w 168" name="T28"/>
                      <a:gd fmla="*/ 2147483646 h 269" name="T29"/>
                      <a:gd fmla="*/ 1125847124 w 168" name="T30"/>
                      <a:gd fmla="*/ 2147483646 h 269" name="T31"/>
                      <a:gd fmla="*/ 1125847124 w 168" name="T32"/>
                      <a:gd fmla="*/ 2147483646 h 269" name="T33"/>
                      <a:gd fmla="*/ 1224359169 w 168" name="T34"/>
                      <a:gd fmla="*/ 2147483646 h 269" name="T35"/>
                      <a:gd fmla="*/ 1224359169 w 168" name="T36"/>
                      <a:gd fmla="*/ 2147483646 h 269" name="T37"/>
                      <a:gd fmla="*/ 1477673178 w 168" name="T38"/>
                      <a:gd fmla="*/ 2147483646 h 269" name="T39"/>
                      <a:gd fmla="*/ 1702844103 w 168" name="T40"/>
                      <a:gd fmla="*/ 2147483646 h 269" name="T41"/>
                      <a:gd fmla="*/ 1702844103 w 168" name="T42"/>
                      <a:gd fmla="*/ 2147483646 h 269" name="T43"/>
                      <a:gd fmla="*/ 1899864442 w 168" name="T44"/>
                      <a:gd fmla="*/ 2147483646 h 269" name="T45"/>
                      <a:gd fmla="*/ 1998376488 w 168" name="T46"/>
                      <a:gd fmla="*/ 2147483646 h 269" name="T47"/>
                      <a:gd fmla="*/ 1688768810 w 168" name="T48"/>
                      <a:gd fmla="*/ 463431669 h 269" name="T49"/>
                      <a:gd fmla="*/ 1801356148 w 168" name="T50"/>
                      <a:gd fmla="*/ 463431669 h 269" name="T51"/>
                      <a:gd fmla="*/ 1998376488 w 168" name="T52"/>
                      <a:gd fmla="*/ 1643071489 h 269" name="T53"/>
                      <a:gd fmla="*/ 2147483646 w 168" name="T54"/>
                      <a:gd fmla="*/ 1741374495 h 269" name="T55"/>
                      <a:gd fmla="*/ 2147483646 w 168" name="T56"/>
                      <a:gd fmla="*/ 1544768483 h 269" name="T57"/>
                      <a:gd fmla="*/ 2026523322 w 168" name="T58"/>
                      <a:gd fmla="*/ 126390115 h 269" name="T59"/>
                      <a:gd fmla="*/ 1871721359 w 168" name="T60"/>
                      <a:gd fmla="*/ 14041681 h 269"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68" name="T93"/>
                      <a:gd fmla="*/ 0 h 269" name="T94"/>
                      <a:gd fmla="*/ 168 w 168" name="T95"/>
                      <a:gd fmla="*/ 269 h 269"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269" w="168">
                        <a:moveTo>
                          <a:pt x="133" y="1"/>
                        </a:moveTo>
                        <a:cubicBezTo>
                          <a:pt x="34" y="1"/>
                          <a:pt x="34" y="1"/>
                          <a:pt x="34" y="1"/>
                        </a:cubicBezTo>
                        <a:cubicBezTo>
                          <a:pt x="34" y="1"/>
                          <a:pt x="28" y="0"/>
                          <a:pt x="26" y="7"/>
                        </a:cubicBezTo>
                        <a:cubicBezTo>
                          <a:pt x="25" y="14"/>
                          <a:pt x="3" y="103"/>
                          <a:pt x="3" y="103"/>
                        </a:cubicBezTo>
                        <a:cubicBezTo>
                          <a:pt x="1" y="113"/>
                          <a:pt x="1" y="113"/>
                          <a:pt x="1" y="113"/>
                        </a:cubicBezTo>
                        <a:cubicBezTo>
                          <a:pt x="1" y="113"/>
                          <a:pt x="0" y="119"/>
                          <a:pt x="4" y="122"/>
                        </a:cubicBezTo>
                        <a:cubicBezTo>
                          <a:pt x="4" y="122"/>
                          <a:pt x="8" y="126"/>
                          <a:pt x="14" y="126"/>
                        </a:cubicBezTo>
                        <a:cubicBezTo>
                          <a:pt x="20" y="126"/>
                          <a:pt x="23" y="121"/>
                          <a:pt x="24" y="119"/>
                        </a:cubicBezTo>
                        <a:cubicBezTo>
                          <a:pt x="24" y="118"/>
                          <a:pt x="41" y="33"/>
                          <a:pt x="41" y="33"/>
                        </a:cubicBezTo>
                        <a:cubicBezTo>
                          <a:pt x="48" y="33"/>
                          <a:pt x="48" y="33"/>
                          <a:pt x="48" y="33"/>
                        </a:cubicBezTo>
                        <a:cubicBezTo>
                          <a:pt x="24" y="159"/>
                          <a:pt x="24" y="159"/>
                          <a:pt x="24" y="159"/>
                        </a:cubicBezTo>
                        <a:cubicBezTo>
                          <a:pt x="24" y="159"/>
                          <a:pt x="19" y="174"/>
                          <a:pt x="32" y="174"/>
                        </a:cubicBezTo>
                        <a:cubicBezTo>
                          <a:pt x="44" y="174"/>
                          <a:pt x="46" y="174"/>
                          <a:pt x="46" y="174"/>
                        </a:cubicBezTo>
                        <a:cubicBezTo>
                          <a:pt x="46" y="256"/>
                          <a:pt x="46" y="256"/>
                          <a:pt x="46" y="256"/>
                        </a:cubicBezTo>
                        <a:cubicBezTo>
                          <a:pt x="46" y="256"/>
                          <a:pt x="46" y="269"/>
                          <a:pt x="63" y="269"/>
                        </a:cubicBezTo>
                        <a:cubicBezTo>
                          <a:pt x="80" y="269"/>
                          <a:pt x="80" y="257"/>
                          <a:pt x="80" y="255"/>
                        </a:cubicBezTo>
                        <a:cubicBezTo>
                          <a:pt x="80" y="254"/>
                          <a:pt x="80" y="174"/>
                          <a:pt x="80" y="174"/>
                        </a:cubicBezTo>
                        <a:cubicBezTo>
                          <a:pt x="87" y="174"/>
                          <a:pt x="87" y="174"/>
                          <a:pt x="87" y="174"/>
                        </a:cubicBezTo>
                        <a:cubicBezTo>
                          <a:pt x="87" y="256"/>
                          <a:pt x="87" y="256"/>
                          <a:pt x="87" y="256"/>
                        </a:cubicBezTo>
                        <a:cubicBezTo>
                          <a:pt x="87" y="256"/>
                          <a:pt x="88" y="269"/>
                          <a:pt x="105" y="269"/>
                        </a:cubicBezTo>
                        <a:cubicBezTo>
                          <a:pt x="122" y="269"/>
                          <a:pt x="121" y="255"/>
                          <a:pt x="121" y="255"/>
                        </a:cubicBezTo>
                        <a:cubicBezTo>
                          <a:pt x="121" y="174"/>
                          <a:pt x="121" y="174"/>
                          <a:pt x="121" y="174"/>
                        </a:cubicBezTo>
                        <a:cubicBezTo>
                          <a:pt x="135" y="174"/>
                          <a:pt x="135" y="174"/>
                          <a:pt x="135" y="174"/>
                        </a:cubicBezTo>
                        <a:cubicBezTo>
                          <a:pt x="135" y="174"/>
                          <a:pt x="147" y="176"/>
                          <a:pt x="142" y="157"/>
                        </a:cubicBezTo>
                        <a:cubicBezTo>
                          <a:pt x="136" y="137"/>
                          <a:pt x="120" y="33"/>
                          <a:pt x="120" y="33"/>
                        </a:cubicBezTo>
                        <a:cubicBezTo>
                          <a:pt x="128" y="33"/>
                          <a:pt x="128" y="33"/>
                          <a:pt x="128" y="33"/>
                        </a:cubicBezTo>
                        <a:cubicBezTo>
                          <a:pt x="142" y="117"/>
                          <a:pt x="142" y="117"/>
                          <a:pt x="142" y="117"/>
                        </a:cubicBezTo>
                        <a:cubicBezTo>
                          <a:pt x="142" y="117"/>
                          <a:pt x="144" y="129"/>
                          <a:pt x="159" y="124"/>
                        </a:cubicBezTo>
                        <a:cubicBezTo>
                          <a:pt x="159" y="124"/>
                          <a:pt x="168" y="123"/>
                          <a:pt x="166" y="110"/>
                        </a:cubicBezTo>
                        <a:cubicBezTo>
                          <a:pt x="164" y="97"/>
                          <a:pt x="144" y="9"/>
                          <a:pt x="144" y="9"/>
                        </a:cubicBezTo>
                        <a:cubicBezTo>
                          <a:pt x="144" y="9"/>
                          <a:pt x="144" y="1"/>
                          <a:pt x="133" y="1"/>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nvGrpSpPr>
                <p:cNvPr id="23570" name="Group 50"/>
                <p:cNvGrpSpPr/>
                <p:nvPr/>
              </p:nvGrpSpPr>
              <p:grpSpPr>
                <a:xfrm>
                  <a:off x="3071676" y="0"/>
                  <a:ext cx="360000" cy="742672"/>
                  <a:chExt cx="630237" cy="1300163"/>
                </a:xfrm>
              </p:grpSpPr>
              <p:sp>
                <p:nvSpPr>
                  <p:cNvPr id="23586" name="Oval 6"/>
                  <p:cNvSpPr>
                    <a:spLocks noChangeArrowheads="1"/>
                  </p:cNvSpPr>
                  <p:nvPr/>
                </p:nvSpPr>
                <p:spPr bwMode="auto">
                  <a:xfrm>
                    <a:off x="173037" y="0"/>
                    <a:ext cx="269875" cy="269875"/>
                  </a:xfrm>
                  <a:prstGeom prst="ellipse">
                    <a:avLst/>
                  </a:prstGeom>
                  <a:solidFill>
                    <a:schemeClr val="bg1"/>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3587" name="Freeform 8"/>
                  <p:cNvSpPr>
                    <a:spLocks noChangeArrowheads="1"/>
                  </p:cNvSpPr>
                  <p:nvPr/>
                </p:nvSpPr>
                <p:spPr bwMode="auto">
                  <a:xfrm>
                    <a:off x="0" y="292100"/>
                    <a:ext cx="630237" cy="1008063"/>
                  </a:xfrm>
                  <a:custGeom>
                    <a:gdLst>
                      <a:gd fmla="*/ 1871721359 w 168" name="T0"/>
                      <a:gd fmla="*/ 14041681 h 269" name="T1"/>
                      <a:gd fmla="*/ 478484934 w 168" name="T2"/>
                      <a:gd fmla="*/ 14041681 h 269" name="T3"/>
                      <a:gd fmla="*/ 365901347 w 168" name="T4"/>
                      <a:gd fmla="*/ 98303006 h 269" name="T5"/>
                      <a:gd fmla="*/ 42218376 w 168" name="T6"/>
                      <a:gd fmla="*/ 1446465477 h 269" name="T7"/>
                      <a:gd fmla="*/ 14071542 w 168" name="T8"/>
                      <a:gd fmla="*/ 1586897272 h 269" name="T9"/>
                      <a:gd fmla="*/ 56293669 w 168" name="T10"/>
                      <a:gd fmla="*/ 1713287386 h 269" name="T11"/>
                      <a:gd fmla="*/ 197024091 w 168" name="T12"/>
                      <a:gd fmla="*/ 1769461603 h 269" name="T13"/>
                      <a:gd fmla="*/ 337754512 w 168" name="T14"/>
                      <a:gd fmla="*/ 1671158597 h 269" name="T15"/>
                      <a:gd fmla="*/ 576996979 w 168" name="T16"/>
                      <a:gd fmla="*/ 463431669 h 269" name="T17"/>
                      <a:gd fmla="*/ 675509025 w 168" name="T18"/>
                      <a:gd fmla="*/ 463431669 h 269" name="T19"/>
                      <a:gd fmla="*/ 337754512 w 168" name="T20"/>
                      <a:gd fmla="*/ 2147483646 h 269" name="T21"/>
                      <a:gd fmla="*/ 450338099 w 168" name="T22"/>
                      <a:gd fmla="*/ 2147483646 h 269" name="T23"/>
                      <a:gd fmla="*/ 647362190 w 168" name="T24"/>
                      <a:gd fmla="*/ 2147483646 h 269" name="T25"/>
                      <a:gd fmla="*/ 647362190 w 168" name="T26"/>
                      <a:gd fmla="*/ 2147483646 h 269" name="T27"/>
                      <a:gd fmla="*/ 886604657 w 168" name="T28"/>
                      <a:gd fmla="*/ 2147483646 h 269" name="T29"/>
                      <a:gd fmla="*/ 1125847124 w 168" name="T30"/>
                      <a:gd fmla="*/ 2147483646 h 269" name="T31"/>
                      <a:gd fmla="*/ 1125847124 w 168" name="T32"/>
                      <a:gd fmla="*/ 2147483646 h 269" name="T33"/>
                      <a:gd fmla="*/ 1224359169 w 168" name="T34"/>
                      <a:gd fmla="*/ 2147483646 h 269" name="T35"/>
                      <a:gd fmla="*/ 1224359169 w 168" name="T36"/>
                      <a:gd fmla="*/ 2147483646 h 269" name="T37"/>
                      <a:gd fmla="*/ 1477673178 w 168" name="T38"/>
                      <a:gd fmla="*/ 2147483646 h 269" name="T39"/>
                      <a:gd fmla="*/ 1702844103 w 168" name="T40"/>
                      <a:gd fmla="*/ 2147483646 h 269" name="T41"/>
                      <a:gd fmla="*/ 1702844103 w 168" name="T42"/>
                      <a:gd fmla="*/ 2147483646 h 269" name="T43"/>
                      <a:gd fmla="*/ 1899864442 w 168" name="T44"/>
                      <a:gd fmla="*/ 2147483646 h 269" name="T45"/>
                      <a:gd fmla="*/ 1998376488 w 168" name="T46"/>
                      <a:gd fmla="*/ 2147483646 h 269" name="T47"/>
                      <a:gd fmla="*/ 1688768810 w 168" name="T48"/>
                      <a:gd fmla="*/ 463431669 h 269" name="T49"/>
                      <a:gd fmla="*/ 1801356148 w 168" name="T50"/>
                      <a:gd fmla="*/ 463431669 h 269" name="T51"/>
                      <a:gd fmla="*/ 1998376488 w 168" name="T52"/>
                      <a:gd fmla="*/ 1643071489 h 269" name="T53"/>
                      <a:gd fmla="*/ 2147483646 w 168" name="T54"/>
                      <a:gd fmla="*/ 1741374495 h 269" name="T55"/>
                      <a:gd fmla="*/ 2147483646 w 168" name="T56"/>
                      <a:gd fmla="*/ 1544768483 h 269" name="T57"/>
                      <a:gd fmla="*/ 2026523322 w 168" name="T58"/>
                      <a:gd fmla="*/ 126390115 h 269" name="T59"/>
                      <a:gd fmla="*/ 1871721359 w 168" name="T60"/>
                      <a:gd fmla="*/ 14041681 h 269"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68" name="T93"/>
                      <a:gd fmla="*/ 0 h 269" name="T94"/>
                      <a:gd fmla="*/ 168 w 168" name="T95"/>
                      <a:gd fmla="*/ 269 h 269"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269" w="168">
                        <a:moveTo>
                          <a:pt x="133" y="1"/>
                        </a:moveTo>
                        <a:cubicBezTo>
                          <a:pt x="34" y="1"/>
                          <a:pt x="34" y="1"/>
                          <a:pt x="34" y="1"/>
                        </a:cubicBezTo>
                        <a:cubicBezTo>
                          <a:pt x="34" y="1"/>
                          <a:pt x="28" y="0"/>
                          <a:pt x="26" y="7"/>
                        </a:cubicBezTo>
                        <a:cubicBezTo>
                          <a:pt x="25" y="14"/>
                          <a:pt x="3" y="103"/>
                          <a:pt x="3" y="103"/>
                        </a:cubicBezTo>
                        <a:cubicBezTo>
                          <a:pt x="1" y="113"/>
                          <a:pt x="1" y="113"/>
                          <a:pt x="1" y="113"/>
                        </a:cubicBezTo>
                        <a:cubicBezTo>
                          <a:pt x="1" y="113"/>
                          <a:pt x="0" y="119"/>
                          <a:pt x="4" y="122"/>
                        </a:cubicBezTo>
                        <a:cubicBezTo>
                          <a:pt x="4" y="122"/>
                          <a:pt x="8" y="126"/>
                          <a:pt x="14" y="126"/>
                        </a:cubicBezTo>
                        <a:cubicBezTo>
                          <a:pt x="20" y="126"/>
                          <a:pt x="23" y="121"/>
                          <a:pt x="24" y="119"/>
                        </a:cubicBezTo>
                        <a:cubicBezTo>
                          <a:pt x="24" y="118"/>
                          <a:pt x="41" y="33"/>
                          <a:pt x="41" y="33"/>
                        </a:cubicBezTo>
                        <a:cubicBezTo>
                          <a:pt x="48" y="33"/>
                          <a:pt x="48" y="33"/>
                          <a:pt x="48" y="33"/>
                        </a:cubicBezTo>
                        <a:cubicBezTo>
                          <a:pt x="24" y="159"/>
                          <a:pt x="24" y="159"/>
                          <a:pt x="24" y="159"/>
                        </a:cubicBezTo>
                        <a:cubicBezTo>
                          <a:pt x="24" y="159"/>
                          <a:pt x="19" y="174"/>
                          <a:pt x="32" y="174"/>
                        </a:cubicBezTo>
                        <a:cubicBezTo>
                          <a:pt x="44" y="174"/>
                          <a:pt x="46" y="174"/>
                          <a:pt x="46" y="174"/>
                        </a:cubicBezTo>
                        <a:cubicBezTo>
                          <a:pt x="46" y="256"/>
                          <a:pt x="46" y="256"/>
                          <a:pt x="46" y="256"/>
                        </a:cubicBezTo>
                        <a:cubicBezTo>
                          <a:pt x="46" y="256"/>
                          <a:pt x="46" y="269"/>
                          <a:pt x="63" y="269"/>
                        </a:cubicBezTo>
                        <a:cubicBezTo>
                          <a:pt x="80" y="269"/>
                          <a:pt x="80" y="257"/>
                          <a:pt x="80" y="255"/>
                        </a:cubicBezTo>
                        <a:cubicBezTo>
                          <a:pt x="80" y="254"/>
                          <a:pt x="80" y="174"/>
                          <a:pt x="80" y="174"/>
                        </a:cubicBezTo>
                        <a:cubicBezTo>
                          <a:pt x="87" y="174"/>
                          <a:pt x="87" y="174"/>
                          <a:pt x="87" y="174"/>
                        </a:cubicBezTo>
                        <a:cubicBezTo>
                          <a:pt x="87" y="256"/>
                          <a:pt x="87" y="256"/>
                          <a:pt x="87" y="256"/>
                        </a:cubicBezTo>
                        <a:cubicBezTo>
                          <a:pt x="87" y="256"/>
                          <a:pt x="88" y="269"/>
                          <a:pt x="105" y="269"/>
                        </a:cubicBezTo>
                        <a:cubicBezTo>
                          <a:pt x="122" y="269"/>
                          <a:pt x="121" y="255"/>
                          <a:pt x="121" y="255"/>
                        </a:cubicBezTo>
                        <a:cubicBezTo>
                          <a:pt x="121" y="174"/>
                          <a:pt x="121" y="174"/>
                          <a:pt x="121" y="174"/>
                        </a:cubicBezTo>
                        <a:cubicBezTo>
                          <a:pt x="135" y="174"/>
                          <a:pt x="135" y="174"/>
                          <a:pt x="135" y="174"/>
                        </a:cubicBezTo>
                        <a:cubicBezTo>
                          <a:pt x="135" y="174"/>
                          <a:pt x="147" y="176"/>
                          <a:pt x="142" y="157"/>
                        </a:cubicBezTo>
                        <a:cubicBezTo>
                          <a:pt x="136" y="137"/>
                          <a:pt x="120" y="33"/>
                          <a:pt x="120" y="33"/>
                        </a:cubicBezTo>
                        <a:cubicBezTo>
                          <a:pt x="128" y="33"/>
                          <a:pt x="128" y="33"/>
                          <a:pt x="128" y="33"/>
                        </a:cubicBezTo>
                        <a:cubicBezTo>
                          <a:pt x="142" y="117"/>
                          <a:pt x="142" y="117"/>
                          <a:pt x="142" y="117"/>
                        </a:cubicBezTo>
                        <a:cubicBezTo>
                          <a:pt x="142" y="117"/>
                          <a:pt x="144" y="129"/>
                          <a:pt x="159" y="124"/>
                        </a:cubicBezTo>
                        <a:cubicBezTo>
                          <a:pt x="159" y="124"/>
                          <a:pt x="168" y="123"/>
                          <a:pt x="166" y="110"/>
                        </a:cubicBezTo>
                        <a:cubicBezTo>
                          <a:pt x="164" y="97"/>
                          <a:pt x="144" y="9"/>
                          <a:pt x="144" y="9"/>
                        </a:cubicBezTo>
                        <a:cubicBezTo>
                          <a:pt x="144" y="9"/>
                          <a:pt x="144" y="1"/>
                          <a:pt x="133" y="1"/>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nvGrpSpPr>
                <p:cNvPr id="23571" name="Group 53"/>
                <p:cNvGrpSpPr/>
                <p:nvPr/>
              </p:nvGrpSpPr>
              <p:grpSpPr>
                <a:xfrm>
                  <a:off x="2559730" y="0"/>
                  <a:ext cx="360000" cy="742672"/>
                  <a:chExt cx="630237" cy="1300163"/>
                </a:xfrm>
              </p:grpSpPr>
              <p:sp>
                <p:nvSpPr>
                  <p:cNvPr id="23584" name="Oval 6"/>
                  <p:cNvSpPr>
                    <a:spLocks noChangeArrowheads="1"/>
                  </p:cNvSpPr>
                  <p:nvPr/>
                </p:nvSpPr>
                <p:spPr bwMode="auto">
                  <a:xfrm>
                    <a:off x="173038" y="0"/>
                    <a:ext cx="269875" cy="269875"/>
                  </a:xfrm>
                  <a:prstGeom prst="ellipse">
                    <a:avLst/>
                  </a:prstGeom>
                  <a:solidFill>
                    <a:schemeClr val="bg1"/>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3585" name="Freeform 8"/>
                  <p:cNvSpPr>
                    <a:spLocks noChangeArrowheads="1"/>
                  </p:cNvSpPr>
                  <p:nvPr/>
                </p:nvSpPr>
                <p:spPr bwMode="auto">
                  <a:xfrm>
                    <a:off x="0" y="292100"/>
                    <a:ext cx="630237" cy="1008063"/>
                  </a:xfrm>
                  <a:custGeom>
                    <a:gdLst>
                      <a:gd fmla="*/ 1871721359 w 168" name="T0"/>
                      <a:gd fmla="*/ 14041681 h 269" name="T1"/>
                      <a:gd fmla="*/ 478484934 w 168" name="T2"/>
                      <a:gd fmla="*/ 14041681 h 269" name="T3"/>
                      <a:gd fmla="*/ 365901347 w 168" name="T4"/>
                      <a:gd fmla="*/ 98303006 h 269" name="T5"/>
                      <a:gd fmla="*/ 42218376 w 168" name="T6"/>
                      <a:gd fmla="*/ 1446465477 h 269" name="T7"/>
                      <a:gd fmla="*/ 14071542 w 168" name="T8"/>
                      <a:gd fmla="*/ 1586897272 h 269" name="T9"/>
                      <a:gd fmla="*/ 56293669 w 168" name="T10"/>
                      <a:gd fmla="*/ 1713287386 h 269" name="T11"/>
                      <a:gd fmla="*/ 197024091 w 168" name="T12"/>
                      <a:gd fmla="*/ 1769461603 h 269" name="T13"/>
                      <a:gd fmla="*/ 337754512 w 168" name="T14"/>
                      <a:gd fmla="*/ 1671158597 h 269" name="T15"/>
                      <a:gd fmla="*/ 576996979 w 168" name="T16"/>
                      <a:gd fmla="*/ 463431669 h 269" name="T17"/>
                      <a:gd fmla="*/ 675509025 w 168" name="T18"/>
                      <a:gd fmla="*/ 463431669 h 269" name="T19"/>
                      <a:gd fmla="*/ 337754512 w 168" name="T20"/>
                      <a:gd fmla="*/ 2147483646 h 269" name="T21"/>
                      <a:gd fmla="*/ 450338099 w 168" name="T22"/>
                      <a:gd fmla="*/ 2147483646 h 269" name="T23"/>
                      <a:gd fmla="*/ 647362190 w 168" name="T24"/>
                      <a:gd fmla="*/ 2147483646 h 269" name="T25"/>
                      <a:gd fmla="*/ 647362190 w 168" name="T26"/>
                      <a:gd fmla="*/ 2147483646 h 269" name="T27"/>
                      <a:gd fmla="*/ 886604657 w 168" name="T28"/>
                      <a:gd fmla="*/ 2147483646 h 269" name="T29"/>
                      <a:gd fmla="*/ 1125847124 w 168" name="T30"/>
                      <a:gd fmla="*/ 2147483646 h 269" name="T31"/>
                      <a:gd fmla="*/ 1125847124 w 168" name="T32"/>
                      <a:gd fmla="*/ 2147483646 h 269" name="T33"/>
                      <a:gd fmla="*/ 1224359169 w 168" name="T34"/>
                      <a:gd fmla="*/ 2147483646 h 269" name="T35"/>
                      <a:gd fmla="*/ 1224359169 w 168" name="T36"/>
                      <a:gd fmla="*/ 2147483646 h 269" name="T37"/>
                      <a:gd fmla="*/ 1477673178 w 168" name="T38"/>
                      <a:gd fmla="*/ 2147483646 h 269" name="T39"/>
                      <a:gd fmla="*/ 1702844103 w 168" name="T40"/>
                      <a:gd fmla="*/ 2147483646 h 269" name="T41"/>
                      <a:gd fmla="*/ 1702844103 w 168" name="T42"/>
                      <a:gd fmla="*/ 2147483646 h 269" name="T43"/>
                      <a:gd fmla="*/ 1899864442 w 168" name="T44"/>
                      <a:gd fmla="*/ 2147483646 h 269" name="T45"/>
                      <a:gd fmla="*/ 1998376488 w 168" name="T46"/>
                      <a:gd fmla="*/ 2147483646 h 269" name="T47"/>
                      <a:gd fmla="*/ 1688768810 w 168" name="T48"/>
                      <a:gd fmla="*/ 463431669 h 269" name="T49"/>
                      <a:gd fmla="*/ 1801356148 w 168" name="T50"/>
                      <a:gd fmla="*/ 463431669 h 269" name="T51"/>
                      <a:gd fmla="*/ 1998376488 w 168" name="T52"/>
                      <a:gd fmla="*/ 1643071489 h 269" name="T53"/>
                      <a:gd fmla="*/ 2147483646 w 168" name="T54"/>
                      <a:gd fmla="*/ 1741374495 h 269" name="T55"/>
                      <a:gd fmla="*/ 2147483646 w 168" name="T56"/>
                      <a:gd fmla="*/ 1544768483 h 269" name="T57"/>
                      <a:gd fmla="*/ 2026523322 w 168" name="T58"/>
                      <a:gd fmla="*/ 126390115 h 269" name="T59"/>
                      <a:gd fmla="*/ 1871721359 w 168" name="T60"/>
                      <a:gd fmla="*/ 14041681 h 269"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68" name="T93"/>
                      <a:gd fmla="*/ 0 h 269" name="T94"/>
                      <a:gd fmla="*/ 168 w 168" name="T95"/>
                      <a:gd fmla="*/ 269 h 269"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269" w="168">
                        <a:moveTo>
                          <a:pt x="133" y="1"/>
                        </a:moveTo>
                        <a:cubicBezTo>
                          <a:pt x="34" y="1"/>
                          <a:pt x="34" y="1"/>
                          <a:pt x="34" y="1"/>
                        </a:cubicBezTo>
                        <a:cubicBezTo>
                          <a:pt x="34" y="1"/>
                          <a:pt x="28" y="0"/>
                          <a:pt x="26" y="7"/>
                        </a:cubicBezTo>
                        <a:cubicBezTo>
                          <a:pt x="25" y="14"/>
                          <a:pt x="3" y="103"/>
                          <a:pt x="3" y="103"/>
                        </a:cubicBezTo>
                        <a:cubicBezTo>
                          <a:pt x="1" y="113"/>
                          <a:pt x="1" y="113"/>
                          <a:pt x="1" y="113"/>
                        </a:cubicBezTo>
                        <a:cubicBezTo>
                          <a:pt x="1" y="113"/>
                          <a:pt x="0" y="119"/>
                          <a:pt x="4" y="122"/>
                        </a:cubicBezTo>
                        <a:cubicBezTo>
                          <a:pt x="4" y="122"/>
                          <a:pt x="8" y="126"/>
                          <a:pt x="14" y="126"/>
                        </a:cubicBezTo>
                        <a:cubicBezTo>
                          <a:pt x="20" y="126"/>
                          <a:pt x="23" y="121"/>
                          <a:pt x="24" y="119"/>
                        </a:cubicBezTo>
                        <a:cubicBezTo>
                          <a:pt x="24" y="118"/>
                          <a:pt x="41" y="33"/>
                          <a:pt x="41" y="33"/>
                        </a:cubicBezTo>
                        <a:cubicBezTo>
                          <a:pt x="48" y="33"/>
                          <a:pt x="48" y="33"/>
                          <a:pt x="48" y="33"/>
                        </a:cubicBezTo>
                        <a:cubicBezTo>
                          <a:pt x="24" y="159"/>
                          <a:pt x="24" y="159"/>
                          <a:pt x="24" y="159"/>
                        </a:cubicBezTo>
                        <a:cubicBezTo>
                          <a:pt x="24" y="159"/>
                          <a:pt x="19" y="174"/>
                          <a:pt x="32" y="174"/>
                        </a:cubicBezTo>
                        <a:cubicBezTo>
                          <a:pt x="44" y="174"/>
                          <a:pt x="46" y="174"/>
                          <a:pt x="46" y="174"/>
                        </a:cubicBezTo>
                        <a:cubicBezTo>
                          <a:pt x="46" y="256"/>
                          <a:pt x="46" y="256"/>
                          <a:pt x="46" y="256"/>
                        </a:cubicBezTo>
                        <a:cubicBezTo>
                          <a:pt x="46" y="256"/>
                          <a:pt x="46" y="269"/>
                          <a:pt x="63" y="269"/>
                        </a:cubicBezTo>
                        <a:cubicBezTo>
                          <a:pt x="80" y="269"/>
                          <a:pt x="80" y="257"/>
                          <a:pt x="80" y="255"/>
                        </a:cubicBezTo>
                        <a:cubicBezTo>
                          <a:pt x="80" y="254"/>
                          <a:pt x="80" y="174"/>
                          <a:pt x="80" y="174"/>
                        </a:cubicBezTo>
                        <a:cubicBezTo>
                          <a:pt x="87" y="174"/>
                          <a:pt x="87" y="174"/>
                          <a:pt x="87" y="174"/>
                        </a:cubicBezTo>
                        <a:cubicBezTo>
                          <a:pt x="87" y="256"/>
                          <a:pt x="87" y="256"/>
                          <a:pt x="87" y="256"/>
                        </a:cubicBezTo>
                        <a:cubicBezTo>
                          <a:pt x="87" y="256"/>
                          <a:pt x="88" y="269"/>
                          <a:pt x="105" y="269"/>
                        </a:cubicBezTo>
                        <a:cubicBezTo>
                          <a:pt x="122" y="269"/>
                          <a:pt x="121" y="255"/>
                          <a:pt x="121" y="255"/>
                        </a:cubicBezTo>
                        <a:cubicBezTo>
                          <a:pt x="121" y="174"/>
                          <a:pt x="121" y="174"/>
                          <a:pt x="121" y="174"/>
                        </a:cubicBezTo>
                        <a:cubicBezTo>
                          <a:pt x="135" y="174"/>
                          <a:pt x="135" y="174"/>
                          <a:pt x="135" y="174"/>
                        </a:cubicBezTo>
                        <a:cubicBezTo>
                          <a:pt x="135" y="174"/>
                          <a:pt x="147" y="176"/>
                          <a:pt x="142" y="157"/>
                        </a:cubicBezTo>
                        <a:cubicBezTo>
                          <a:pt x="136" y="137"/>
                          <a:pt x="120" y="33"/>
                          <a:pt x="120" y="33"/>
                        </a:cubicBezTo>
                        <a:cubicBezTo>
                          <a:pt x="128" y="33"/>
                          <a:pt x="128" y="33"/>
                          <a:pt x="128" y="33"/>
                        </a:cubicBezTo>
                        <a:cubicBezTo>
                          <a:pt x="142" y="117"/>
                          <a:pt x="142" y="117"/>
                          <a:pt x="142" y="117"/>
                        </a:cubicBezTo>
                        <a:cubicBezTo>
                          <a:pt x="142" y="117"/>
                          <a:pt x="144" y="129"/>
                          <a:pt x="159" y="124"/>
                        </a:cubicBezTo>
                        <a:cubicBezTo>
                          <a:pt x="159" y="124"/>
                          <a:pt x="168" y="123"/>
                          <a:pt x="166" y="110"/>
                        </a:cubicBezTo>
                        <a:cubicBezTo>
                          <a:pt x="164" y="97"/>
                          <a:pt x="144" y="9"/>
                          <a:pt x="144" y="9"/>
                        </a:cubicBezTo>
                        <a:cubicBezTo>
                          <a:pt x="144" y="9"/>
                          <a:pt x="144" y="1"/>
                          <a:pt x="133" y="1"/>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nvGrpSpPr>
                <p:cNvPr id="23572" name="Group 56"/>
                <p:cNvGrpSpPr/>
                <p:nvPr/>
              </p:nvGrpSpPr>
              <p:grpSpPr>
                <a:xfrm>
                  <a:off x="1023892" y="0"/>
                  <a:ext cx="360000" cy="742672"/>
                  <a:chExt cx="630237" cy="1300163"/>
                </a:xfrm>
              </p:grpSpPr>
              <p:sp>
                <p:nvSpPr>
                  <p:cNvPr id="23582" name="Oval 6"/>
                  <p:cNvSpPr>
                    <a:spLocks noChangeArrowheads="1"/>
                  </p:cNvSpPr>
                  <p:nvPr/>
                </p:nvSpPr>
                <p:spPr bwMode="auto">
                  <a:xfrm>
                    <a:off x="173038" y="0"/>
                    <a:ext cx="269875" cy="269875"/>
                  </a:xfrm>
                  <a:prstGeom prst="ellipse">
                    <a:avLst/>
                  </a:prstGeom>
                  <a:solidFill>
                    <a:srgbClr val="262626"/>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3583" name="Freeform 8"/>
                  <p:cNvSpPr>
                    <a:spLocks noChangeArrowheads="1"/>
                  </p:cNvSpPr>
                  <p:nvPr/>
                </p:nvSpPr>
                <p:spPr bwMode="auto">
                  <a:xfrm>
                    <a:off x="0" y="292100"/>
                    <a:ext cx="630237" cy="1008063"/>
                  </a:xfrm>
                  <a:custGeom>
                    <a:gdLst>
                      <a:gd fmla="*/ 1871721359 w 168" name="T0"/>
                      <a:gd fmla="*/ 14041681 h 269" name="T1"/>
                      <a:gd fmla="*/ 478484934 w 168" name="T2"/>
                      <a:gd fmla="*/ 14041681 h 269" name="T3"/>
                      <a:gd fmla="*/ 365901347 w 168" name="T4"/>
                      <a:gd fmla="*/ 98303006 h 269" name="T5"/>
                      <a:gd fmla="*/ 42218376 w 168" name="T6"/>
                      <a:gd fmla="*/ 1446465477 h 269" name="T7"/>
                      <a:gd fmla="*/ 14071542 w 168" name="T8"/>
                      <a:gd fmla="*/ 1586897272 h 269" name="T9"/>
                      <a:gd fmla="*/ 56293669 w 168" name="T10"/>
                      <a:gd fmla="*/ 1713287386 h 269" name="T11"/>
                      <a:gd fmla="*/ 197024091 w 168" name="T12"/>
                      <a:gd fmla="*/ 1769461603 h 269" name="T13"/>
                      <a:gd fmla="*/ 337754512 w 168" name="T14"/>
                      <a:gd fmla="*/ 1671158597 h 269" name="T15"/>
                      <a:gd fmla="*/ 576996979 w 168" name="T16"/>
                      <a:gd fmla="*/ 463431669 h 269" name="T17"/>
                      <a:gd fmla="*/ 675509025 w 168" name="T18"/>
                      <a:gd fmla="*/ 463431669 h 269" name="T19"/>
                      <a:gd fmla="*/ 337754512 w 168" name="T20"/>
                      <a:gd fmla="*/ 2147483646 h 269" name="T21"/>
                      <a:gd fmla="*/ 450338099 w 168" name="T22"/>
                      <a:gd fmla="*/ 2147483646 h 269" name="T23"/>
                      <a:gd fmla="*/ 647362190 w 168" name="T24"/>
                      <a:gd fmla="*/ 2147483646 h 269" name="T25"/>
                      <a:gd fmla="*/ 647362190 w 168" name="T26"/>
                      <a:gd fmla="*/ 2147483646 h 269" name="T27"/>
                      <a:gd fmla="*/ 886604657 w 168" name="T28"/>
                      <a:gd fmla="*/ 2147483646 h 269" name="T29"/>
                      <a:gd fmla="*/ 1125847124 w 168" name="T30"/>
                      <a:gd fmla="*/ 2147483646 h 269" name="T31"/>
                      <a:gd fmla="*/ 1125847124 w 168" name="T32"/>
                      <a:gd fmla="*/ 2147483646 h 269" name="T33"/>
                      <a:gd fmla="*/ 1224359169 w 168" name="T34"/>
                      <a:gd fmla="*/ 2147483646 h 269" name="T35"/>
                      <a:gd fmla="*/ 1224359169 w 168" name="T36"/>
                      <a:gd fmla="*/ 2147483646 h 269" name="T37"/>
                      <a:gd fmla="*/ 1477673178 w 168" name="T38"/>
                      <a:gd fmla="*/ 2147483646 h 269" name="T39"/>
                      <a:gd fmla="*/ 1702844103 w 168" name="T40"/>
                      <a:gd fmla="*/ 2147483646 h 269" name="T41"/>
                      <a:gd fmla="*/ 1702844103 w 168" name="T42"/>
                      <a:gd fmla="*/ 2147483646 h 269" name="T43"/>
                      <a:gd fmla="*/ 1899864442 w 168" name="T44"/>
                      <a:gd fmla="*/ 2147483646 h 269" name="T45"/>
                      <a:gd fmla="*/ 1998376488 w 168" name="T46"/>
                      <a:gd fmla="*/ 2147483646 h 269" name="T47"/>
                      <a:gd fmla="*/ 1688768810 w 168" name="T48"/>
                      <a:gd fmla="*/ 463431669 h 269" name="T49"/>
                      <a:gd fmla="*/ 1801356148 w 168" name="T50"/>
                      <a:gd fmla="*/ 463431669 h 269" name="T51"/>
                      <a:gd fmla="*/ 1998376488 w 168" name="T52"/>
                      <a:gd fmla="*/ 1643071489 h 269" name="T53"/>
                      <a:gd fmla="*/ 2147483646 w 168" name="T54"/>
                      <a:gd fmla="*/ 1741374495 h 269" name="T55"/>
                      <a:gd fmla="*/ 2147483646 w 168" name="T56"/>
                      <a:gd fmla="*/ 1544768483 h 269" name="T57"/>
                      <a:gd fmla="*/ 2026523322 w 168" name="T58"/>
                      <a:gd fmla="*/ 126390115 h 269" name="T59"/>
                      <a:gd fmla="*/ 1871721359 w 168" name="T60"/>
                      <a:gd fmla="*/ 14041681 h 269"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68" name="T93"/>
                      <a:gd fmla="*/ 0 h 269" name="T94"/>
                      <a:gd fmla="*/ 168 w 168" name="T95"/>
                      <a:gd fmla="*/ 269 h 269"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269" w="168">
                        <a:moveTo>
                          <a:pt x="133" y="1"/>
                        </a:moveTo>
                        <a:cubicBezTo>
                          <a:pt x="34" y="1"/>
                          <a:pt x="34" y="1"/>
                          <a:pt x="34" y="1"/>
                        </a:cubicBezTo>
                        <a:cubicBezTo>
                          <a:pt x="34" y="1"/>
                          <a:pt x="28" y="0"/>
                          <a:pt x="26" y="7"/>
                        </a:cubicBezTo>
                        <a:cubicBezTo>
                          <a:pt x="25" y="14"/>
                          <a:pt x="3" y="103"/>
                          <a:pt x="3" y="103"/>
                        </a:cubicBezTo>
                        <a:cubicBezTo>
                          <a:pt x="1" y="113"/>
                          <a:pt x="1" y="113"/>
                          <a:pt x="1" y="113"/>
                        </a:cubicBezTo>
                        <a:cubicBezTo>
                          <a:pt x="1" y="113"/>
                          <a:pt x="0" y="119"/>
                          <a:pt x="4" y="122"/>
                        </a:cubicBezTo>
                        <a:cubicBezTo>
                          <a:pt x="4" y="122"/>
                          <a:pt x="8" y="126"/>
                          <a:pt x="14" y="126"/>
                        </a:cubicBezTo>
                        <a:cubicBezTo>
                          <a:pt x="20" y="126"/>
                          <a:pt x="23" y="121"/>
                          <a:pt x="24" y="119"/>
                        </a:cubicBezTo>
                        <a:cubicBezTo>
                          <a:pt x="24" y="118"/>
                          <a:pt x="41" y="33"/>
                          <a:pt x="41" y="33"/>
                        </a:cubicBezTo>
                        <a:cubicBezTo>
                          <a:pt x="48" y="33"/>
                          <a:pt x="48" y="33"/>
                          <a:pt x="48" y="33"/>
                        </a:cubicBezTo>
                        <a:cubicBezTo>
                          <a:pt x="24" y="159"/>
                          <a:pt x="24" y="159"/>
                          <a:pt x="24" y="159"/>
                        </a:cubicBezTo>
                        <a:cubicBezTo>
                          <a:pt x="24" y="159"/>
                          <a:pt x="19" y="174"/>
                          <a:pt x="32" y="174"/>
                        </a:cubicBezTo>
                        <a:cubicBezTo>
                          <a:pt x="44" y="174"/>
                          <a:pt x="46" y="174"/>
                          <a:pt x="46" y="174"/>
                        </a:cubicBezTo>
                        <a:cubicBezTo>
                          <a:pt x="46" y="256"/>
                          <a:pt x="46" y="256"/>
                          <a:pt x="46" y="256"/>
                        </a:cubicBezTo>
                        <a:cubicBezTo>
                          <a:pt x="46" y="256"/>
                          <a:pt x="46" y="269"/>
                          <a:pt x="63" y="269"/>
                        </a:cubicBezTo>
                        <a:cubicBezTo>
                          <a:pt x="80" y="269"/>
                          <a:pt x="80" y="257"/>
                          <a:pt x="80" y="255"/>
                        </a:cubicBezTo>
                        <a:cubicBezTo>
                          <a:pt x="80" y="254"/>
                          <a:pt x="80" y="174"/>
                          <a:pt x="80" y="174"/>
                        </a:cubicBezTo>
                        <a:cubicBezTo>
                          <a:pt x="87" y="174"/>
                          <a:pt x="87" y="174"/>
                          <a:pt x="87" y="174"/>
                        </a:cubicBezTo>
                        <a:cubicBezTo>
                          <a:pt x="87" y="256"/>
                          <a:pt x="87" y="256"/>
                          <a:pt x="87" y="256"/>
                        </a:cubicBezTo>
                        <a:cubicBezTo>
                          <a:pt x="87" y="256"/>
                          <a:pt x="88" y="269"/>
                          <a:pt x="105" y="269"/>
                        </a:cubicBezTo>
                        <a:cubicBezTo>
                          <a:pt x="122" y="269"/>
                          <a:pt x="121" y="255"/>
                          <a:pt x="121" y="255"/>
                        </a:cubicBezTo>
                        <a:cubicBezTo>
                          <a:pt x="121" y="174"/>
                          <a:pt x="121" y="174"/>
                          <a:pt x="121" y="174"/>
                        </a:cubicBezTo>
                        <a:cubicBezTo>
                          <a:pt x="135" y="174"/>
                          <a:pt x="135" y="174"/>
                          <a:pt x="135" y="174"/>
                        </a:cubicBezTo>
                        <a:cubicBezTo>
                          <a:pt x="135" y="174"/>
                          <a:pt x="147" y="176"/>
                          <a:pt x="142" y="157"/>
                        </a:cubicBezTo>
                        <a:cubicBezTo>
                          <a:pt x="136" y="137"/>
                          <a:pt x="120" y="33"/>
                          <a:pt x="120" y="33"/>
                        </a:cubicBezTo>
                        <a:cubicBezTo>
                          <a:pt x="128" y="33"/>
                          <a:pt x="128" y="33"/>
                          <a:pt x="128" y="33"/>
                        </a:cubicBezTo>
                        <a:cubicBezTo>
                          <a:pt x="142" y="117"/>
                          <a:pt x="142" y="117"/>
                          <a:pt x="142" y="117"/>
                        </a:cubicBezTo>
                        <a:cubicBezTo>
                          <a:pt x="142" y="117"/>
                          <a:pt x="144" y="129"/>
                          <a:pt x="159" y="124"/>
                        </a:cubicBezTo>
                        <a:cubicBezTo>
                          <a:pt x="159" y="124"/>
                          <a:pt x="168" y="123"/>
                          <a:pt x="166" y="110"/>
                        </a:cubicBezTo>
                        <a:cubicBezTo>
                          <a:pt x="164" y="97"/>
                          <a:pt x="144" y="9"/>
                          <a:pt x="144" y="9"/>
                        </a:cubicBezTo>
                        <a:cubicBezTo>
                          <a:pt x="144" y="9"/>
                          <a:pt x="144" y="1"/>
                          <a:pt x="133" y="1"/>
                        </a:cubicBezTo>
                        <a:close/>
                      </a:path>
                    </a:pathLst>
                  </a:custGeom>
                  <a:solidFill>
                    <a:srgbClr val="262626"/>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nvGrpSpPr>
                <p:cNvPr id="23573" name="Group 59"/>
                <p:cNvGrpSpPr/>
                <p:nvPr/>
              </p:nvGrpSpPr>
              <p:grpSpPr>
                <a:xfrm>
                  <a:off x="1535838" y="0"/>
                  <a:ext cx="360000" cy="742672"/>
                  <a:chExt cx="630237" cy="1300163"/>
                </a:xfrm>
              </p:grpSpPr>
              <p:sp>
                <p:nvSpPr>
                  <p:cNvPr id="23580" name="Oval 6"/>
                  <p:cNvSpPr>
                    <a:spLocks noChangeArrowheads="1"/>
                  </p:cNvSpPr>
                  <p:nvPr/>
                </p:nvSpPr>
                <p:spPr bwMode="auto">
                  <a:xfrm>
                    <a:off x="173038" y="0"/>
                    <a:ext cx="269875" cy="269875"/>
                  </a:xfrm>
                  <a:prstGeom prst="ellipse">
                    <a:avLst/>
                  </a:prstGeom>
                  <a:solidFill>
                    <a:srgbClr val="262626"/>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3581" name="Freeform 8"/>
                  <p:cNvSpPr>
                    <a:spLocks noChangeArrowheads="1"/>
                  </p:cNvSpPr>
                  <p:nvPr/>
                </p:nvSpPr>
                <p:spPr bwMode="auto">
                  <a:xfrm>
                    <a:off x="0" y="292100"/>
                    <a:ext cx="630237" cy="1008063"/>
                  </a:xfrm>
                  <a:custGeom>
                    <a:gdLst>
                      <a:gd fmla="*/ 1871721359 w 168" name="T0"/>
                      <a:gd fmla="*/ 14041681 h 269" name="T1"/>
                      <a:gd fmla="*/ 478484934 w 168" name="T2"/>
                      <a:gd fmla="*/ 14041681 h 269" name="T3"/>
                      <a:gd fmla="*/ 365901347 w 168" name="T4"/>
                      <a:gd fmla="*/ 98303006 h 269" name="T5"/>
                      <a:gd fmla="*/ 42218376 w 168" name="T6"/>
                      <a:gd fmla="*/ 1446465477 h 269" name="T7"/>
                      <a:gd fmla="*/ 14071542 w 168" name="T8"/>
                      <a:gd fmla="*/ 1586897272 h 269" name="T9"/>
                      <a:gd fmla="*/ 56293669 w 168" name="T10"/>
                      <a:gd fmla="*/ 1713287386 h 269" name="T11"/>
                      <a:gd fmla="*/ 197024091 w 168" name="T12"/>
                      <a:gd fmla="*/ 1769461603 h 269" name="T13"/>
                      <a:gd fmla="*/ 337754512 w 168" name="T14"/>
                      <a:gd fmla="*/ 1671158597 h 269" name="T15"/>
                      <a:gd fmla="*/ 576996979 w 168" name="T16"/>
                      <a:gd fmla="*/ 463431669 h 269" name="T17"/>
                      <a:gd fmla="*/ 675509025 w 168" name="T18"/>
                      <a:gd fmla="*/ 463431669 h 269" name="T19"/>
                      <a:gd fmla="*/ 337754512 w 168" name="T20"/>
                      <a:gd fmla="*/ 2147483646 h 269" name="T21"/>
                      <a:gd fmla="*/ 450338099 w 168" name="T22"/>
                      <a:gd fmla="*/ 2147483646 h 269" name="T23"/>
                      <a:gd fmla="*/ 647362190 w 168" name="T24"/>
                      <a:gd fmla="*/ 2147483646 h 269" name="T25"/>
                      <a:gd fmla="*/ 647362190 w 168" name="T26"/>
                      <a:gd fmla="*/ 2147483646 h 269" name="T27"/>
                      <a:gd fmla="*/ 886604657 w 168" name="T28"/>
                      <a:gd fmla="*/ 2147483646 h 269" name="T29"/>
                      <a:gd fmla="*/ 1125847124 w 168" name="T30"/>
                      <a:gd fmla="*/ 2147483646 h 269" name="T31"/>
                      <a:gd fmla="*/ 1125847124 w 168" name="T32"/>
                      <a:gd fmla="*/ 2147483646 h 269" name="T33"/>
                      <a:gd fmla="*/ 1224359169 w 168" name="T34"/>
                      <a:gd fmla="*/ 2147483646 h 269" name="T35"/>
                      <a:gd fmla="*/ 1224359169 w 168" name="T36"/>
                      <a:gd fmla="*/ 2147483646 h 269" name="T37"/>
                      <a:gd fmla="*/ 1477673178 w 168" name="T38"/>
                      <a:gd fmla="*/ 2147483646 h 269" name="T39"/>
                      <a:gd fmla="*/ 1702844103 w 168" name="T40"/>
                      <a:gd fmla="*/ 2147483646 h 269" name="T41"/>
                      <a:gd fmla="*/ 1702844103 w 168" name="T42"/>
                      <a:gd fmla="*/ 2147483646 h 269" name="T43"/>
                      <a:gd fmla="*/ 1899864442 w 168" name="T44"/>
                      <a:gd fmla="*/ 2147483646 h 269" name="T45"/>
                      <a:gd fmla="*/ 1998376488 w 168" name="T46"/>
                      <a:gd fmla="*/ 2147483646 h 269" name="T47"/>
                      <a:gd fmla="*/ 1688768810 w 168" name="T48"/>
                      <a:gd fmla="*/ 463431669 h 269" name="T49"/>
                      <a:gd fmla="*/ 1801356148 w 168" name="T50"/>
                      <a:gd fmla="*/ 463431669 h 269" name="T51"/>
                      <a:gd fmla="*/ 1998376488 w 168" name="T52"/>
                      <a:gd fmla="*/ 1643071489 h 269" name="T53"/>
                      <a:gd fmla="*/ 2147483646 w 168" name="T54"/>
                      <a:gd fmla="*/ 1741374495 h 269" name="T55"/>
                      <a:gd fmla="*/ 2147483646 w 168" name="T56"/>
                      <a:gd fmla="*/ 1544768483 h 269" name="T57"/>
                      <a:gd fmla="*/ 2026523322 w 168" name="T58"/>
                      <a:gd fmla="*/ 126390115 h 269" name="T59"/>
                      <a:gd fmla="*/ 1871721359 w 168" name="T60"/>
                      <a:gd fmla="*/ 14041681 h 269"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68" name="T93"/>
                      <a:gd fmla="*/ 0 h 269" name="T94"/>
                      <a:gd fmla="*/ 168 w 168" name="T95"/>
                      <a:gd fmla="*/ 269 h 269"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269" w="168">
                        <a:moveTo>
                          <a:pt x="133" y="1"/>
                        </a:moveTo>
                        <a:cubicBezTo>
                          <a:pt x="34" y="1"/>
                          <a:pt x="34" y="1"/>
                          <a:pt x="34" y="1"/>
                        </a:cubicBezTo>
                        <a:cubicBezTo>
                          <a:pt x="34" y="1"/>
                          <a:pt x="28" y="0"/>
                          <a:pt x="26" y="7"/>
                        </a:cubicBezTo>
                        <a:cubicBezTo>
                          <a:pt x="25" y="14"/>
                          <a:pt x="3" y="103"/>
                          <a:pt x="3" y="103"/>
                        </a:cubicBezTo>
                        <a:cubicBezTo>
                          <a:pt x="1" y="113"/>
                          <a:pt x="1" y="113"/>
                          <a:pt x="1" y="113"/>
                        </a:cubicBezTo>
                        <a:cubicBezTo>
                          <a:pt x="1" y="113"/>
                          <a:pt x="0" y="119"/>
                          <a:pt x="4" y="122"/>
                        </a:cubicBezTo>
                        <a:cubicBezTo>
                          <a:pt x="4" y="122"/>
                          <a:pt x="8" y="126"/>
                          <a:pt x="14" y="126"/>
                        </a:cubicBezTo>
                        <a:cubicBezTo>
                          <a:pt x="20" y="126"/>
                          <a:pt x="23" y="121"/>
                          <a:pt x="24" y="119"/>
                        </a:cubicBezTo>
                        <a:cubicBezTo>
                          <a:pt x="24" y="118"/>
                          <a:pt x="41" y="33"/>
                          <a:pt x="41" y="33"/>
                        </a:cubicBezTo>
                        <a:cubicBezTo>
                          <a:pt x="48" y="33"/>
                          <a:pt x="48" y="33"/>
                          <a:pt x="48" y="33"/>
                        </a:cubicBezTo>
                        <a:cubicBezTo>
                          <a:pt x="24" y="159"/>
                          <a:pt x="24" y="159"/>
                          <a:pt x="24" y="159"/>
                        </a:cubicBezTo>
                        <a:cubicBezTo>
                          <a:pt x="24" y="159"/>
                          <a:pt x="19" y="174"/>
                          <a:pt x="32" y="174"/>
                        </a:cubicBezTo>
                        <a:cubicBezTo>
                          <a:pt x="44" y="174"/>
                          <a:pt x="46" y="174"/>
                          <a:pt x="46" y="174"/>
                        </a:cubicBezTo>
                        <a:cubicBezTo>
                          <a:pt x="46" y="256"/>
                          <a:pt x="46" y="256"/>
                          <a:pt x="46" y="256"/>
                        </a:cubicBezTo>
                        <a:cubicBezTo>
                          <a:pt x="46" y="256"/>
                          <a:pt x="46" y="269"/>
                          <a:pt x="63" y="269"/>
                        </a:cubicBezTo>
                        <a:cubicBezTo>
                          <a:pt x="80" y="269"/>
                          <a:pt x="80" y="257"/>
                          <a:pt x="80" y="255"/>
                        </a:cubicBezTo>
                        <a:cubicBezTo>
                          <a:pt x="80" y="254"/>
                          <a:pt x="80" y="174"/>
                          <a:pt x="80" y="174"/>
                        </a:cubicBezTo>
                        <a:cubicBezTo>
                          <a:pt x="87" y="174"/>
                          <a:pt x="87" y="174"/>
                          <a:pt x="87" y="174"/>
                        </a:cubicBezTo>
                        <a:cubicBezTo>
                          <a:pt x="87" y="256"/>
                          <a:pt x="87" y="256"/>
                          <a:pt x="87" y="256"/>
                        </a:cubicBezTo>
                        <a:cubicBezTo>
                          <a:pt x="87" y="256"/>
                          <a:pt x="88" y="269"/>
                          <a:pt x="105" y="269"/>
                        </a:cubicBezTo>
                        <a:cubicBezTo>
                          <a:pt x="122" y="269"/>
                          <a:pt x="121" y="255"/>
                          <a:pt x="121" y="255"/>
                        </a:cubicBezTo>
                        <a:cubicBezTo>
                          <a:pt x="121" y="174"/>
                          <a:pt x="121" y="174"/>
                          <a:pt x="121" y="174"/>
                        </a:cubicBezTo>
                        <a:cubicBezTo>
                          <a:pt x="135" y="174"/>
                          <a:pt x="135" y="174"/>
                          <a:pt x="135" y="174"/>
                        </a:cubicBezTo>
                        <a:cubicBezTo>
                          <a:pt x="135" y="174"/>
                          <a:pt x="147" y="176"/>
                          <a:pt x="142" y="157"/>
                        </a:cubicBezTo>
                        <a:cubicBezTo>
                          <a:pt x="136" y="137"/>
                          <a:pt x="120" y="33"/>
                          <a:pt x="120" y="33"/>
                        </a:cubicBezTo>
                        <a:cubicBezTo>
                          <a:pt x="128" y="33"/>
                          <a:pt x="128" y="33"/>
                          <a:pt x="128" y="33"/>
                        </a:cubicBezTo>
                        <a:cubicBezTo>
                          <a:pt x="142" y="117"/>
                          <a:pt x="142" y="117"/>
                          <a:pt x="142" y="117"/>
                        </a:cubicBezTo>
                        <a:cubicBezTo>
                          <a:pt x="142" y="117"/>
                          <a:pt x="144" y="129"/>
                          <a:pt x="159" y="124"/>
                        </a:cubicBezTo>
                        <a:cubicBezTo>
                          <a:pt x="159" y="124"/>
                          <a:pt x="168" y="123"/>
                          <a:pt x="166" y="110"/>
                        </a:cubicBezTo>
                        <a:cubicBezTo>
                          <a:pt x="164" y="97"/>
                          <a:pt x="144" y="9"/>
                          <a:pt x="144" y="9"/>
                        </a:cubicBezTo>
                        <a:cubicBezTo>
                          <a:pt x="144" y="9"/>
                          <a:pt x="144" y="1"/>
                          <a:pt x="133" y="1"/>
                        </a:cubicBezTo>
                        <a:close/>
                      </a:path>
                    </a:pathLst>
                  </a:custGeom>
                  <a:solidFill>
                    <a:srgbClr val="262626"/>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nvGrpSpPr>
                <p:cNvPr id="23574" name="Group 62"/>
                <p:cNvGrpSpPr/>
                <p:nvPr/>
              </p:nvGrpSpPr>
              <p:grpSpPr>
                <a:xfrm>
                  <a:off x="2047784" y="0"/>
                  <a:ext cx="360000" cy="742672"/>
                  <a:chExt cx="630237" cy="1300163"/>
                </a:xfrm>
              </p:grpSpPr>
              <p:sp>
                <p:nvSpPr>
                  <p:cNvPr id="23578" name="Oval 6"/>
                  <p:cNvSpPr>
                    <a:spLocks noChangeArrowheads="1"/>
                  </p:cNvSpPr>
                  <p:nvPr/>
                </p:nvSpPr>
                <p:spPr bwMode="auto">
                  <a:xfrm>
                    <a:off x="173038" y="0"/>
                    <a:ext cx="269875" cy="269875"/>
                  </a:xfrm>
                  <a:prstGeom prst="ellipse">
                    <a:avLst/>
                  </a:prstGeom>
                  <a:solidFill>
                    <a:srgbClr val="A5A5A5"/>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3579" name="Freeform 8"/>
                  <p:cNvSpPr>
                    <a:spLocks noChangeArrowheads="1"/>
                  </p:cNvSpPr>
                  <p:nvPr/>
                </p:nvSpPr>
                <p:spPr bwMode="auto">
                  <a:xfrm>
                    <a:off x="0" y="292100"/>
                    <a:ext cx="630237" cy="1008063"/>
                  </a:xfrm>
                  <a:custGeom>
                    <a:gdLst>
                      <a:gd fmla="*/ 1871721359 w 168" name="T0"/>
                      <a:gd fmla="*/ 14041681 h 269" name="T1"/>
                      <a:gd fmla="*/ 478484934 w 168" name="T2"/>
                      <a:gd fmla="*/ 14041681 h 269" name="T3"/>
                      <a:gd fmla="*/ 365901347 w 168" name="T4"/>
                      <a:gd fmla="*/ 98303006 h 269" name="T5"/>
                      <a:gd fmla="*/ 42218376 w 168" name="T6"/>
                      <a:gd fmla="*/ 1446465477 h 269" name="T7"/>
                      <a:gd fmla="*/ 14071542 w 168" name="T8"/>
                      <a:gd fmla="*/ 1586897272 h 269" name="T9"/>
                      <a:gd fmla="*/ 56293669 w 168" name="T10"/>
                      <a:gd fmla="*/ 1713287386 h 269" name="T11"/>
                      <a:gd fmla="*/ 197024091 w 168" name="T12"/>
                      <a:gd fmla="*/ 1769461603 h 269" name="T13"/>
                      <a:gd fmla="*/ 337754512 w 168" name="T14"/>
                      <a:gd fmla="*/ 1671158597 h 269" name="T15"/>
                      <a:gd fmla="*/ 576996979 w 168" name="T16"/>
                      <a:gd fmla="*/ 463431669 h 269" name="T17"/>
                      <a:gd fmla="*/ 675509025 w 168" name="T18"/>
                      <a:gd fmla="*/ 463431669 h 269" name="T19"/>
                      <a:gd fmla="*/ 337754512 w 168" name="T20"/>
                      <a:gd fmla="*/ 2147483646 h 269" name="T21"/>
                      <a:gd fmla="*/ 450338099 w 168" name="T22"/>
                      <a:gd fmla="*/ 2147483646 h 269" name="T23"/>
                      <a:gd fmla="*/ 647362190 w 168" name="T24"/>
                      <a:gd fmla="*/ 2147483646 h 269" name="T25"/>
                      <a:gd fmla="*/ 647362190 w 168" name="T26"/>
                      <a:gd fmla="*/ 2147483646 h 269" name="T27"/>
                      <a:gd fmla="*/ 886604657 w 168" name="T28"/>
                      <a:gd fmla="*/ 2147483646 h 269" name="T29"/>
                      <a:gd fmla="*/ 1125847124 w 168" name="T30"/>
                      <a:gd fmla="*/ 2147483646 h 269" name="T31"/>
                      <a:gd fmla="*/ 1125847124 w 168" name="T32"/>
                      <a:gd fmla="*/ 2147483646 h 269" name="T33"/>
                      <a:gd fmla="*/ 1224359169 w 168" name="T34"/>
                      <a:gd fmla="*/ 2147483646 h 269" name="T35"/>
                      <a:gd fmla="*/ 1224359169 w 168" name="T36"/>
                      <a:gd fmla="*/ 2147483646 h 269" name="T37"/>
                      <a:gd fmla="*/ 1477673178 w 168" name="T38"/>
                      <a:gd fmla="*/ 2147483646 h 269" name="T39"/>
                      <a:gd fmla="*/ 1702844103 w 168" name="T40"/>
                      <a:gd fmla="*/ 2147483646 h 269" name="T41"/>
                      <a:gd fmla="*/ 1702844103 w 168" name="T42"/>
                      <a:gd fmla="*/ 2147483646 h 269" name="T43"/>
                      <a:gd fmla="*/ 1899864442 w 168" name="T44"/>
                      <a:gd fmla="*/ 2147483646 h 269" name="T45"/>
                      <a:gd fmla="*/ 1998376488 w 168" name="T46"/>
                      <a:gd fmla="*/ 2147483646 h 269" name="T47"/>
                      <a:gd fmla="*/ 1688768810 w 168" name="T48"/>
                      <a:gd fmla="*/ 463431669 h 269" name="T49"/>
                      <a:gd fmla="*/ 1801356148 w 168" name="T50"/>
                      <a:gd fmla="*/ 463431669 h 269" name="T51"/>
                      <a:gd fmla="*/ 1998376488 w 168" name="T52"/>
                      <a:gd fmla="*/ 1643071489 h 269" name="T53"/>
                      <a:gd fmla="*/ 2147483646 w 168" name="T54"/>
                      <a:gd fmla="*/ 1741374495 h 269" name="T55"/>
                      <a:gd fmla="*/ 2147483646 w 168" name="T56"/>
                      <a:gd fmla="*/ 1544768483 h 269" name="T57"/>
                      <a:gd fmla="*/ 2026523322 w 168" name="T58"/>
                      <a:gd fmla="*/ 126390115 h 269" name="T59"/>
                      <a:gd fmla="*/ 1871721359 w 168" name="T60"/>
                      <a:gd fmla="*/ 14041681 h 269"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68" name="T93"/>
                      <a:gd fmla="*/ 0 h 269" name="T94"/>
                      <a:gd fmla="*/ 168 w 168" name="T95"/>
                      <a:gd fmla="*/ 269 h 269"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269" w="168">
                        <a:moveTo>
                          <a:pt x="133" y="1"/>
                        </a:moveTo>
                        <a:cubicBezTo>
                          <a:pt x="34" y="1"/>
                          <a:pt x="34" y="1"/>
                          <a:pt x="34" y="1"/>
                        </a:cubicBezTo>
                        <a:cubicBezTo>
                          <a:pt x="34" y="1"/>
                          <a:pt x="28" y="0"/>
                          <a:pt x="26" y="7"/>
                        </a:cubicBezTo>
                        <a:cubicBezTo>
                          <a:pt x="25" y="14"/>
                          <a:pt x="3" y="103"/>
                          <a:pt x="3" y="103"/>
                        </a:cubicBezTo>
                        <a:cubicBezTo>
                          <a:pt x="1" y="113"/>
                          <a:pt x="1" y="113"/>
                          <a:pt x="1" y="113"/>
                        </a:cubicBezTo>
                        <a:cubicBezTo>
                          <a:pt x="1" y="113"/>
                          <a:pt x="0" y="119"/>
                          <a:pt x="4" y="122"/>
                        </a:cubicBezTo>
                        <a:cubicBezTo>
                          <a:pt x="4" y="122"/>
                          <a:pt x="8" y="126"/>
                          <a:pt x="14" y="126"/>
                        </a:cubicBezTo>
                        <a:cubicBezTo>
                          <a:pt x="20" y="126"/>
                          <a:pt x="23" y="121"/>
                          <a:pt x="24" y="119"/>
                        </a:cubicBezTo>
                        <a:cubicBezTo>
                          <a:pt x="24" y="118"/>
                          <a:pt x="41" y="33"/>
                          <a:pt x="41" y="33"/>
                        </a:cubicBezTo>
                        <a:cubicBezTo>
                          <a:pt x="48" y="33"/>
                          <a:pt x="48" y="33"/>
                          <a:pt x="48" y="33"/>
                        </a:cubicBezTo>
                        <a:cubicBezTo>
                          <a:pt x="24" y="159"/>
                          <a:pt x="24" y="159"/>
                          <a:pt x="24" y="159"/>
                        </a:cubicBezTo>
                        <a:cubicBezTo>
                          <a:pt x="24" y="159"/>
                          <a:pt x="19" y="174"/>
                          <a:pt x="32" y="174"/>
                        </a:cubicBezTo>
                        <a:cubicBezTo>
                          <a:pt x="44" y="174"/>
                          <a:pt x="46" y="174"/>
                          <a:pt x="46" y="174"/>
                        </a:cubicBezTo>
                        <a:cubicBezTo>
                          <a:pt x="46" y="256"/>
                          <a:pt x="46" y="256"/>
                          <a:pt x="46" y="256"/>
                        </a:cubicBezTo>
                        <a:cubicBezTo>
                          <a:pt x="46" y="256"/>
                          <a:pt x="46" y="269"/>
                          <a:pt x="63" y="269"/>
                        </a:cubicBezTo>
                        <a:cubicBezTo>
                          <a:pt x="80" y="269"/>
                          <a:pt x="80" y="257"/>
                          <a:pt x="80" y="255"/>
                        </a:cubicBezTo>
                        <a:cubicBezTo>
                          <a:pt x="80" y="254"/>
                          <a:pt x="80" y="174"/>
                          <a:pt x="80" y="174"/>
                        </a:cubicBezTo>
                        <a:cubicBezTo>
                          <a:pt x="87" y="174"/>
                          <a:pt x="87" y="174"/>
                          <a:pt x="87" y="174"/>
                        </a:cubicBezTo>
                        <a:cubicBezTo>
                          <a:pt x="87" y="256"/>
                          <a:pt x="87" y="256"/>
                          <a:pt x="87" y="256"/>
                        </a:cubicBezTo>
                        <a:cubicBezTo>
                          <a:pt x="87" y="256"/>
                          <a:pt x="88" y="269"/>
                          <a:pt x="105" y="269"/>
                        </a:cubicBezTo>
                        <a:cubicBezTo>
                          <a:pt x="122" y="269"/>
                          <a:pt x="121" y="255"/>
                          <a:pt x="121" y="255"/>
                        </a:cubicBezTo>
                        <a:cubicBezTo>
                          <a:pt x="121" y="174"/>
                          <a:pt x="121" y="174"/>
                          <a:pt x="121" y="174"/>
                        </a:cubicBezTo>
                        <a:cubicBezTo>
                          <a:pt x="135" y="174"/>
                          <a:pt x="135" y="174"/>
                          <a:pt x="135" y="174"/>
                        </a:cubicBezTo>
                        <a:cubicBezTo>
                          <a:pt x="135" y="174"/>
                          <a:pt x="147" y="176"/>
                          <a:pt x="142" y="157"/>
                        </a:cubicBezTo>
                        <a:cubicBezTo>
                          <a:pt x="136" y="137"/>
                          <a:pt x="120" y="33"/>
                          <a:pt x="120" y="33"/>
                        </a:cubicBezTo>
                        <a:cubicBezTo>
                          <a:pt x="128" y="33"/>
                          <a:pt x="128" y="33"/>
                          <a:pt x="128" y="33"/>
                        </a:cubicBezTo>
                        <a:cubicBezTo>
                          <a:pt x="142" y="117"/>
                          <a:pt x="142" y="117"/>
                          <a:pt x="142" y="117"/>
                        </a:cubicBezTo>
                        <a:cubicBezTo>
                          <a:pt x="142" y="117"/>
                          <a:pt x="144" y="129"/>
                          <a:pt x="159" y="124"/>
                        </a:cubicBezTo>
                        <a:cubicBezTo>
                          <a:pt x="159" y="124"/>
                          <a:pt x="168" y="123"/>
                          <a:pt x="166" y="110"/>
                        </a:cubicBezTo>
                        <a:cubicBezTo>
                          <a:pt x="164" y="97"/>
                          <a:pt x="144" y="9"/>
                          <a:pt x="144" y="9"/>
                        </a:cubicBezTo>
                        <a:cubicBezTo>
                          <a:pt x="144" y="9"/>
                          <a:pt x="144" y="1"/>
                          <a:pt x="133" y="1"/>
                        </a:cubicBezTo>
                        <a:close/>
                      </a:path>
                    </a:pathLst>
                  </a:custGeom>
                  <a:solidFill>
                    <a:srgbClr val="A5A5A5"/>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nvGrpSpPr>
                <p:cNvPr id="23575" name="Group 65"/>
                <p:cNvGrpSpPr/>
                <p:nvPr/>
              </p:nvGrpSpPr>
              <p:grpSpPr>
                <a:xfrm>
                  <a:off x="4095561" y="0"/>
                  <a:ext cx="360000" cy="742672"/>
                  <a:chExt cx="630237" cy="1300163"/>
                </a:xfrm>
              </p:grpSpPr>
              <p:sp>
                <p:nvSpPr>
                  <p:cNvPr id="23576" name="Oval 6"/>
                  <p:cNvSpPr>
                    <a:spLocks noChangeArrowheads="1"/>
                  </p:cNvSpPr>
                  <p:nvPr/>
                </p:nvSpPr>
                <p:spPr bwMode="auto">
                  <a:xfrm>
                    <a:off x="173038" y="0"/>
                    <a:ext cx="269875" cy="269875"/>
                  </a:xfrm>
                  <a:prstGeom prst="ellipse">
                    <a:avLst/>
                  </a:prstGeom>
                  <a:solidFill>
                    <a:schemeClr val="bg1"/>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3577" name="Freeform 8"/>
                  <p:cNvSpPr>
                    <a:spLocks noChangeArrowheads="1"/>
                  </p:cNvSpPr>
                  <p:nvPr/>
                </p:nvSpPr>
                <p:spPr bwMode="auto">
                  <a:xfrm>
                    <a:off x="0" y="292100"/>
                    <a:ext cx="630237" cy="1008063"/>
                  </a:xfrm>
                  <a:custGeom>
                    <a:gdLst>
                      <a:gd fmla="*/ 1871721359 w 168" name="T0"/>
                      <a:gd fmla="*/ 14041681 h 269" name="T1"/>
                      <a:gd fmla="*/ 478484934 w 168" name="T2"/>
                      <a:gd fmla="*/ 14041681 h 269" name="T3"/>
                      <a:gd fmla="*/ 365901347 w 168" name="T4"/>
                      <a:gd fmla="*/ 98303006 h 269" name="T5"/>
                      <a:gd fmla="*/ 42218376 w 168" name="T6"/>
                      <a:gd fmla="*/ 1446465477 h 269" name="T7"/>
                      <a:gd fmla="*/ 14071542 w 168" name="T8"/>
                      <a:gd fmla="*/ 1586897272 h 269" name="T9"/>
                      <a:gd fmla="*/ 56293669 w 168" name="T10"/>
                      <a:gd fmla="*/ 1713287386 h 269" name="T11"/>
                      <a:gd fmla="*/ 197024091 w 168" name="T12"/>
                      <a:gd fmla="*/ 1769461603 h 269" name="T13"/>
                      <a:gd fmla="*/ 337754512 w 168" name="T14"/>
                      <a:gd fmla="*/ 1671158597 h 269" name="T15"/>
                      <a:gd fmla="*/ 576996979 w 168" name="T16"/>
                      <a:gd fmla="*/ 463431669 h 269" name="T17"/>
                      <a:gd fmla="*/ 675509025 w 168" name="T18"/>
                      <a:gd fmla="*/ 463431669 h 269" name="T19"/>
                      <a:gd fmla="*/ 337754512 w 168" name="T20"/>
                      <a:gd fmla="*/ 2147483646 h 269" name="T21"/>
                      <a:gd fmla="*/ 450338099 w 168" name="T22"/>
                      <a:gd fmla="*/ 2147483646 h 269" name="T23"/>
                      <a:gd fmla="*/ 647362190 w 168" name="T24"/>
                      <a:gd fmla="*/ 2147483646 h 269" name="T25"/>
                      <a:gd fmla="*/ 647362190 w 168" name="T26"/>
                      <a:gd fmla="*/ 2147483646 h 269" name="T27"/>
                      <a:gd fmla="*/ 886604657 w 168" name="T28"/>
                      <a:gd fmla="*/ 2147483646 h 269" name="T29"/>
                      <a:gd fmla="*/ 1125847124 w 168" name="T30"/>
                      <a:gd fmla="*/ 2147483646 h 269" name="T31"/>
                      <a:gd fmla="*/ 1125847124 w 168" name="T32"/>
                      <a:gd fmla="*/ 2147483646 h 269" name="T33"/>
                      <a:gd fmla="*/ 1224359169 w 168" name="T34"/>
                      <a:gd fmla="*/ 2147483646 h 269" name="T35"/>
                      <a:gd fmla="*/ 1224359169 w 168" name="T36"/>
                      <a:gd fmla="*/ 2147483646 h 269" name="T37"/>
                      <a:gd fmla="*/ 1477673178 w 168" name="T38"/>
                      <a:gd fmla="*/ 2147483646 h 269" name="T39"/>
                      <a:gd fmla="*/ 1702844103 w 168" name="T40"/>
                      <a:gd fmla="*/ 2147483646 h 269" name="T41"/>
                      <a:gd fmla="*/ 1702844103 w 168" name="T42"/>
                      <a:gd fmla="*/ 2147483646 h 269" name="T43"/>
                      <a:gd fmla="*/ 1899864442 w 168" name="T44"/>
                      <a:gd fmla="*/ 2147483646 h 269" name="T45"/>
                      <a:gd fmla="*/ 1998376488 w 168" name="T46"/>
                      <a:gd fmla="*/ 2147483646 h 269" name="T47"/>
                      <a:gd fmla="*/ 1688768810 w 168" name="T48"/>
                      <a:gd fmla="*/ 463431669 h 269" name="T49"/>
                      <a:gd fmla="*/ 1801356148 w 168" name="T50"/>
                      <a:gd fmla="*/ 463431669 h 269" name="T51"/>
                      <a:gd fmla="*/ 1998376488 w 168" name="T52"/>
                      <a:gd fmla="*/ 1643071489 h 269" name="T53"/>
                      <a:gd fmla="*/ 2147483646 w 168" name="T54"/>
                      <a:gd fmla="*/ 1741374495 h 269" name="T55"/>
                      <a:gd fmla="*/ 2147483646 w 168" name="T56"/>
                      <a:gd fmla="*/ 1544768483 h 269" name="T57"/>
                      <a:gd fmla="*/ 2026523322 w 168" name="T58"/>
                      <a:gd fmla="*/ 126390115 h 269" name="T59"/>
                      <a:gd fmla="*/ 1871721359 w 168" name="T60"/>
                      <a:gd fmla="*/ 14041681 h 269"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68" name="T93"/>
                      <a:gd fmla="*/ 0 h 269" name="T94"/>
                      <a:gd fmla="*/ 168 w 168" name="T95"/>
                      <a:gd fmla="*/ 269 h 269"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269" w="168">
                        <a:moveTo>
                          <a:pt x="133" y="1"/>
                        </a:moveTo>
                        <a:cubicBezTo>
                          <a:pt x="34" y="1"/>
                          <a:pt x="34" y="1"/>
                          <a:pt x="34" y="1"/>
                        </a:cubicBezTo>
                        <a:cubicBezTo>
                          <a:pt x="34" y="1"/>
                          <a:pt x="28" y="0"/>
                          <a:pt x="26" y="7"/>
                        </a:cubicBezTo>
                        <a:cubicBezTo>
                          <a:pt x="25" y="14"/>
                          <a:pt x="3" y="103"/>
                          <a:pt x="3" y="103"/>
                        </a:cubicBezTo>
                        <a:cubicBezTo>
                          <a:pt x="1" y="113"/>
                          <a:pt x="1" y="113"/>
                          <a:pt x="1" y="113"/>
                        </a:cubicBezTo>
                        <a:cubicBezTo>
                          <a:pt x="1" y="113"/>
                          <a:pt x="0" y="119"/>
                          <a:pt x="4" y="122"/>
                        </a:cubicBezTo>
                        <a:cubicBezTo>
                          <a:pt x="4" y="122"/>
                          <a:pt x="8" y="126"/>
                          <a:pt x="14" y="126"/>
                        </a:cubicBezTo>
                        <a:cubicBezTo>
                          <a:pt x="20" y="126"/>
                          <a:pt x="23" y="121"/>
                          <a:pt x="24" y="119"/>
                        </a:cubicBezTo>
                        <a:cubicBezTo>
                          <a:pt x="24" y="118"/>
                          <a:pt x="41" y="33"/>
                          <a:pt x="41" y="33"/>
                        </a:cubicBezTo>
                        <a:cubicBezTo>
                          <a:pt x="48" y="33"/>
                          <a:pt x="48" y="33"/>
                          <a:pt x="48" y="33"/>
                        </a:cubicBezTo>
                        <a:cubicBezTo>
                          <a:pt x="24" y="159"/>
                          <a:pt x="24" y="159"/>
                          <a:pt x="24" y="159"/>
                        </a:cubicBezTo>
                        <a:cubicBezTo>
                          <a:pt x="24" y="159"/>
                          <a:pt x="19" y="174"/>
                          <a:pt x="32" y="174"/>
                        </a:cubicBezTo>
                        <a:cubicBezTo>
                          <a:pt x="44" y="174"/>
                          <a:pt x="46" y="174"/>
                          <a:pt x="46" y="174"/>
                        </a:cubicBezTo>
                        <a:cubicBezTo>
                          <a:pt x="46" y="256"/>
                          <a:pt x="46" y="256"/>
                          <a:pt x="46" y="256"/>
                        </a:cubicBezTo>
                        <a:cubicBezTo>
                          <a:pt x="46" y="256"/>
                          <a:pt x="46" y="269"/>
                          <a:pt x="63" y="269"/>
                        </a:cubicBezTo>
                        <a:cubicBezTo>
                          <a:pt x="80" y="269"/>
                          <a:pt x="80" y="257"/>
                          <a:pt x="80" y="255"/>
                        </a:cubicBezTo>
                        <a:cubicBezTo>
                          <a:pt x="80" y="254"/>
                          <a:pt x="80" y="174"/>
                          <a:pt x="80" y="174"/>
                        </a:cubicBezTo>
                        <a:cubicBezTo>
                          <a:pt x="87" y="174"/>
                          <a:pt x="87" y="174"/>
                          <a:pt x="87" y="174"/>
                        </a:cubicBezTo>
                        <a:cubicBezTo>
                          <a:pt x="87" y="256"/>
                          <a:pt x="87" y="256"/>
                          <a:pt x="87" y="256"/>
                        </a:cubicBezTo>
                        <a:cubicBezTo>
                          <a:pt x="87" y="256"/>
                          <a:pt x="88" y="269"/>
                          <a:pt x="105" y="269"/>
                        </a:cubicBezTo>
                        <a:cubicBezTo>
                          <a:pt x="122" y="269"/>
                          <a:pt x="121" y="255"/>
                          <a:pt x="121" y="255"/>
                        </a:cubicBezTo>
                        <a:cubicBezTo>
                          <a:pt x="121" y="174"/>
                          <a:pt x="121" y="174"/>
                          <a:pt x="121" y="174"/>
                        </a:cubicBezTo>
                        <a:cubicBezTo>
                          <a:pt x="135" y="174"/>
                          <a:pt x="135" y="174"/>
                          <a:pt x="135" y="174"/>
                        </a:cubicBezTo>
                        <a:cubicBezTo>
                          <a:pt x="135" y="174"/>
                          <a:pt x="147" y="176"/>
                          <a:pt x="142" y="157"/>
                        </a:cubicBezTo>
                        <a:cubicBezTo>
                          <a:pt x="136" y="137"/>
                          <a:pt x="120" y="33"/>
                          <a:pt x="120" y="33"/>
                        </a:cubicBezTo>
                        <a:cubicBezTo>
                          <a:pt x="128" y="33"/>
                          <a:pt x="128" y="33"/>
                          <a:pt x="128" y="33"/>
                        </a:cubicBezTo>
                        <a:cubicBezTo>
                          <a:pt x="142" y="117"/>
                          <a:pt x="142" y="117"/>
                          <a:pt x="142" y="117"/>
                        </a:cubicBezTo>
                        <a:cubicBezTo>
                          <a:pt x="142" y="117"/>
                          <a:pt x="144" y="129"/>
                          <a:pt x="159" y="124"/>
                        </a:cubicBezTo>
                        <a:cubicBezTo>
                          <a:pt x="159" y="124"/>
                          <a:pt x="168" y="123"/>
                          <a:pt x="166" y="110"/>
                        </a:cubicBezTo>
                        <a:cubicBezTo>
                          <a:pt x="164" y="97"/>
                          <a:pt x="144" y="9"/>
                          <a:pt x="144" y="9"/>
                        </a:cubicBezTo>
                        <a:cubicBezTo>
                          <a:pt x="144" y="9"/>
                          <a:pt x="144" y="1"/>
                          <a:pt x="133" y="1"/>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sp>
            <p:nvSpPr>
              <p:cNvPr id="23565" name="矩形 14"/>
              <p:cNvSpPr>
                <a:spLocks noChangeArrowheads="1"/>
              </p:cNvSpPr>
              <p:nvPr/>
            </p:nvSpPr>
            <p:spPr bwMode="auto">
              <a:xfrm>
                <a:off x="50128" y="1759549"/>
                <a:ext cx="2127722" cy="1008112"/>
              </a:xfrm>
              <a:prstGeom prst="rect">
                <a:avLst/>
              </a:prstGeom>
              <a:noFill/>
              <a:ln>
                <a:noFill/>
              </a:ln>
              <a:extLst>
                <a:ext uri="{909E8E84-426E-40DD-AFC4-6F175D3DCCD1}">
                  <a14:hiddenFill>
                    <a:solidFill>
                      <a:srgbClr val="FFFFFF"/>
                    </a:solidFill>
                  </a14:hiddenFill>
                </a:ex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9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请输入你的文本</a:t>
                </a:r>
              </a:p>
              <a:p>
                <a:pPr eaLnBrk="1" hangingPunct="1">
                  <a:lnSpc>
                    <a:spcPct val="100000"/>
                  </a:lnSpc>
                  <a:spcBef>
                    <a:spcPct val="0"/>
                  </a:spcBef>
                  <a:buFont charset="0" panose="020b0604020202020204" pitchFamily="34" typeface="Arial"/>
                  <a:buNone/>
                </a:pPr>
                <a:r>
                  <a:rPr altLang="en-US" lang="zh-CN" sz="9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请输入你的文本</a:t>
                </a:r>
              </a:p>
            </p:txBody>
          </p:sp>
          <p:sp>
            <p:nvSpPr>
              <p:cNvPr id="23566" name="矩形 15"/>
              <p:cNvSpPr>
                <a:spLocks noChangeArrowheads="1"/>
              </p:cNvSpPr>
              <p:nvPr/>
            </p:nvSpPr>
            <p:spPr bwMode="auto">
              <a:xfrm>
                <a:off x="4858809" y="324438"/>
                <a:ext cx="2127722" cy="1008112"/>
              </a:xfrm>
              <a:prstGeom prst="rect">
                <a:avLst/>
              </a:prstGeom>
              <a:noFill/>
              <a:ln>
                <a:noFill/>
              </a:ln>
              <a:extLst>
                <a:ext uri="{909E8E84-426E-40DD-AFC4-6F175D3DCCD1}">
                  <a14:hiddenFill>
                    <a:solidFill>
                      <a:srgbClr val="FFFFFF"/>
                    </a:solidFill>
                  </a14:hiddenFill>
                </a:ex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r" eaLnBrk="1" hangingPunct="1">
                  <a:lnSpc>
                    <a:spcPct val="100000"/>
                  </a:lnSpc>
                  <a:spcBef>
                    <a:spcPct val="0"/>
                  </a:spcBef>
                  <a:buFont charset="0" panose="020b0604020202020204" pitchFamily="34" typeface="Arial"/>
                  <a:buNone/>
                </a:pPr>
                <a:r>
                  <a:rPr altLang="en-US" lang="zh-CN" sz="9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请输入你的文本</a:t>
                </a:r>
              </a:p>
              <a:p>
                <a:pPr algn="r" eaLnBrk="1" hangingPunct="1">
                  <a:lnSpc>
                    <a:spcPct val="100000"/>
                  </a:lnSpc>
                  <a:spcBef>
                    <a:spcPct val="0"/>
                  </a:spcBef>
                  <a:buFont charset="0" panose="020b0604020202020204" pitchFamily="34" typeface="Arial"/>
                  <a:buNone/>
                </a:pPr>
                <a:r>
                  <a:rPr altLang="en-US" lang="zh-CN" sz="9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请输入你的文本</a:t>
                </a:r>
              </a:p>
            </p:txBody>
          </p:sp>
        </p:grpSp>
        <p:sp>
          <p:nvSpPr>
            <p:cNvPr id="23560" name="矩形 9"/>
            <p:cNvSpPr>
              <a:spLocks noChangeArrowheads="1"/>
            </p:cNvSpPr>
            <p:nvPr/>
          </p:nvSpPr>
          <p:spPr bwMode="auto">
            <a:xfrm>
              <a:off x="6160582" y="0"/>
              <a:ext cx="1870077" cy="9602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7200">
                  <a:solidFill>
                    <a:schemeClr val="bg1"/>
                  </a:solidFill>
                  <a:latin charset="0" panose="020b0a04020102020204" pitchFamily="34" typeface="Arial Black"/>
                  <a:ea charset="-122" panose="020b0503020204020204" pitchFamily="34" typeface="微软雅黑"/>
                  <a:sym charset="0" panose="020b0604020202020204" pitchFamily="34" typeface="Arial"/>
                </a:rPr>
                <a:t>40%</a:t>
              </a:r>
            </a:p>
          </p:txBody>
        </p:sp>
        <p:sp>
          <p:nvSpPr>
            <p:cNvPr id="23561" name="矩形 10"/>
            <p:cNvSpPr>
              <a:spLocks noChangeArrowheads="1"/>
            </p:cNvSpPr>
            <p:nvPr/>
          </p:nvSpPr>
          <p:spPr bwMode="auto">
            <a:xfrm>
              <a:off x="2588" y="1472587"/>
              <a:ext cx="1870077" cy="9602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lang="en-US" sz="7200">
                  <a:solidFill>
                    <a:srgbClr val="262626"/>
                  </a:solidFill>
                  <a:latin charset="0" panose="020b0a04020102020204" pitchFamily="34" typeface="Arial Black"/>
                  <a:ea charset="-122" panose="020b0503020204020204" pitchFamily="34" typeface="微软雅黑"/>
                  <a:sym charset="0" panose="020b0604020202020204" pitchFamily="34" typeface="Arial"/>
                </a:rPr>
                <a:t>60%</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5604"/>
                                        </p:tgtEl>
                                        <p:attrNameLst>
                                          <p:attrName>style.visibility</p:attrName>
                                        </p:attrNameLst>
                                      </p:cBhvr>
                                      <p:to>
                                        <p:strVal val="visible"/>
                                      </p:to>
                                    </p:set>
                                    <p:anim calcmode="lin" valueType="num">
                                      <p:cBhvr>
                                        <p:cTn dur="500" fill="hold" id="7"/>
                                        <p:tgtEl>
                                          <p:spTgt spid="2560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5604"/>
                                        </p:tgtEl>
                                        <p:attrNameLst>
                                          <p:attrName>ppt_y</p:attrName>
                                        </p:attrNameLst>
                                      </p:cBhvr>
                                      <p:tavLst>
                                        <p:tav tm="0">
                                          <p:val>
                                            <p:strVal val="#ppt_y"/>
                                          </p:val>
                                        </p:tav>
                                        <p:tav tm="100000">
                                          <p:val>
                                            <p:strVal val="#ppt_y"/>
                                          </p:val>
                                        </p:tav>
                                      </p:tavLst>
                                    </p:anim>
                                    <p:anim calcmode="lin" valueType="num">
                                      <p:cBhvr>
                                        <p:cTn dur="500" fill="hold" id="9"/>
                                        <p:tgtEl>
                                          <p:spTgt spid="2560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5604"/>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25604"/>
                                        </p:tgtEl>
                                      </p:cBhvr>
                                    </p:animEffect>
                                  </p:childTnLst>
                                </p:cTn>
                              </p:par>
                              <p:par>
                                <p:cTn fill="hold" id="12" nodeType="withEffect" presetClass="entr" presetID="42" presetSubtype="0">
                                  <p:stCondLst>
                                    <p:cond delay="0"/>
                                  </p:stCondLst>
                                  <p:childTnLst>
                                    <p:set>
                                      <p:cBhvr>
                                        <p:cTn dur="1" fill="hold" id="13">
                                          <p:stCondLst>
                                            <p:cond delay="0"/>
                                          </p:stCondLst>
                                        </p:cTn>
                                        <p:tgtEl>
                                          <p:spTgt spid="25606"/>
                                        </p:tgtEl>
                                        <p:attrNameLst>
                                          <p:attrName>style.visibility</p:attrName>
                                        </p:attrNameLst>
                                      </p:cBhvr>
                                      <p:to>
                                        <p:strVal val="visible"/>
                                      </p:to>
                                    </p:set>
                                    <p:animEffect filter="">
                                      <p:cBhvr>
                                        <p:cTn dur="1500" id="14"/>
                                        <p:tgtEl>
                                          <p:spTgt spid="25606"/>
                                        </p:tgtEl>
                                      </p:cBhvr>
                                    </p:animEffect>
                                    <p:anim calcmode="lin" valueType="num">
                                      <p:cBhvr>
                                        <p:cTn dur="1500" fill="hold" id="15"/>
                                        <p:tgtEl>
                                          <p:spTgt spid="25606"/>
                                        </p:tgtEl>
                                        <p:attrNameLst>
                                          <p:attrName>ppt_x</p:attrName>
                                        </p:attrNameLst>
                                      </p:cBhvr>
                                      <p:tavLst>
                                        <p:tav tm="0">
                                          <p:val>
                                            <p:strVal val="#ppt_x"/>
                                          </p:val>
                                        </p:tav>
                                        <p:tav tm="100000">
                                          <p:val>
                                            <p:strVal val="#ppt_x"/>
                                          </p:val>
                                        </p:tav>
                                      </p:tavLst>
                                    </p:anim>
                                    <p:anim calcmode="lin" valueType="num">
                                      <p:cBhvr>
                                        <p:cTn dur="1500" fill="hold" id="16"/>
                                        <p:tgtEl>
                                          <p:spTgt spid="2560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60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6"/>
          <a:stretch>
            <a:fillRect/>
          </a:stretch>
        </a:blipFill>
        <a:effectLst/>
      </p:bgPr>
    </p:bg>
    <p:spTree>
      <p:nvGrpSpPr>
        <p:cNvPr id="1" name=""/>
        <p:cNvGrpSpPr/>
        <p:nvPr/>
      </p:nvGrpSpPr>
      <p:grpSpPr>
        <a:xfrm>
          <a:off x="0" y="0"/>
          <a:ext cx="0" cy="0"/>
        </a:xfrm>
      </p:grpSpPr>
      <p:sp>
        <p:nvSpPr>
          <p:cNvPr id="24578"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4579"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6628"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24581"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6630" name="Group 6"/>
          <p:cNvGrpSpPr/>
          <p:nvPr/>
        </p:nvGrpSpPr>
        <p:grpSpPr>
          <a:xfrm>
            <a:off x="650875" y="590550"/>
            <a:ext cx="10198100" cy="5788025"/>
            <a:chExt cx="10197763" cy="5788529"/>
          </a:xfrm>
        </p:grpSpPr>
        <p:sp>
          <p:nvSpPr>
            <p:cNvPr id="24583" name="矩形 8"/>
            <p:cNvSpPr>
              <a:spLocks noChangeArrowheads="1"/>
            </p:cNvSpPr>
            <p:nvPr/>
          </p:nvSpPr>
          <p:spPr bwMode="auto">
            <a:xfrm flipH="1">
              <a:off x="0" y="0"/>
              <a:ext cx="72008" cy="212771"/>
            </a:xfrm>
            <a:prstGeom prst="rect">
              <a:avLst/>
            </a:prstGeom>
            <a:solidFill>
              <a:schemeClr val="bg1"/>
            </a:solidFill>
            <a:ln w="12700">
              <a:solidFill>
                <a:schemeClr val="bg1"/>
              </a:solidFill>
              <a:beve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4584" name="直接连接符 9"/>
            <p:cNvSpPr>
              <a:spLocks noChangeShapeType="1"/>
            </p:cNvSpPr>
            <p:nvPr/>
          </p:nvSpPr>
          <p:spPr bwMode="auto">
            <a:xfrm>
              <a:off x="260659" y="198559"/>
              <a:ext cx="2808312" cy="1"/>
            </a:xfrm>
            <a:prstGeom prst="line">
              <a:avLst/>
            </a:prstGeom>
            <a:noFill/>
            <a:ln w="19050">
              <a:solidFill>
                <a:schemeClr val="bg1"/>
              </a:solidFill>
              <a:bevel/>
            </a:ln>
            <a:extLst>
              <a:ext uri="{909E8E84-426E-40DD-AFC4-6F175D3DCCD1}">
                <a14:hiddenFill>
                  <a:noFill/>
                </a14:hiddenFill>
              </a:ext>
            </a:extLst>
          </p:spPr>
          <p:txBody>
            <a:bodyPr/>
            <a:lstStyle/>
            <a:p>
              <a:endParaRPr altLang="en-US" lang="zh-CN"/>
            </a:p>
          </p:txBody>
        </p:sp>
        <p:grpSp>
          <p:nvGrpSpPr>
            <p:cNvPr id="24585" name="Group 9"/>
            <p:cNvGrpSpPr/>
            <p:nvPr/>
          </p:nvGrpSpPr>
          <p:grpSpPr>
            <a:xfrm>
              <a:off x="692707" y="1830434"/>
              <a:ext cx="9505056" cy="3958095"/>
              <a:chExt cx="9505056" cy="3958095"/>
            </a:xfrm>
          </p:grpSpPr>
          <p:sp>
            <p:nvSpPr>
              <p:cNvPr id="24589" name="直接连接符 14"/>
              <p:cNvSpPr>
                <a:spLocks noChangeShapeType="1"/>
              </p:cNvSpPr>
              <p:nvPr/>
            </p:nvSpPr>
            <p:spPr bwMode="auto">
              <a:xfrm>
                <a:off x="0" y="0"/>
                <a:ext cx="9505056" cy="1"/>
              </a:xfrm>
              <a:prstGeom prst="line">
                <a:avLst/>
              </a:prstGeom>
              <a:noFill/>
              <a:ln w="57150">
                <a:solidFill>
                  <a:schemeClr val="bg1"/>
                </a:solidFill>
                <a:bevel/>
              </a:ln>
              <a:extLst>
                <a:ext uri="{909E8E84-426E-40DD-AFC4-6F175D3DCCD1}">
                  <a14:hiddenFill>
                    <a:noFill/>
                  </a14:hiddenFill>
                </a:ext>
              </a:extLst>
            </p:spPr>
            <p:txBody>
              <a:bodyPr/>
              <a:lstStyle/>
              <a:p>
                <a:endParaRPr altLang="en-US" lang="zh-CN"/>
              </a:p>
            </p:txBody>
          </p:sp>
          <p:sp>
            <p:nvSpPr>
              <p:cNvPr id="24590" name="Oval 65"/>
              <p:cNvSpPr>
                <a:spLocks noChangeArrowheads="1"/>
              </p:cNvSpPr>
              <p:nvPr/>
            </p:nvSpPr>
            <p:spPr bwMode="auto">
              <a:xfrm>
                <a:off x="3563269" y="2870013"/>
                <a:ext cx="1921866" cy="257085"/>
              </a:xfrm>
              <a:prstGeom prst="ellipse">
                <a:avLst/>
              </a:prstGeom>
              <a:gradFill rotWithShape="1">
                <a:gsLst>
                  <a:gs pos="0">
                    <a:srgbClr val="3F3F3F"/>
                  </a:gs>
                  <a:gs pos="100000">
                    <a:srgbClr val="EEECE1"/>
                  </a:gs>
                </a:gsLst>
                <a:path path="shape">
                  <a:fillToRect b="50000" l="50000" r="50000" t="50000"/>
                </a:path>
              </a:gradFill>
              <a:ln>
                <a:noFill/>
              </a:ln>
              <a:extLst>
                <a:ext uri="{91240B29-F687-4F45-9708-019B960494DF}">
                  <a14:hiddenLine w="9525">
                    <a:solidFill>
                      <a:srgbClr val="000000"/>
                    </a:solidFill>
                    <a:bevel/>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0" panose="020b0604020202020204" pitchFamily="34" typeface="Arial"/>
                  <a:sym charset="0" panose="020b0604020202020204" pitchFamily="34" typeface="Arial"/>
                </a:endParaRPr>
              </a:p>
            </p:txBody>
          </p:sp>
          <p:sp>
            <p:nvSpPr>
              <p:cNvPr id="24591" name="Oval 65"/>
              <p:cNvSpPr>
                <a:spLocks noChangeArrowheads="1"/>
              </p:cNvSpPr>
              <p:nvPr/>
            </p:nvSpPr>
            <p:spPr bwMode="auto">
              <a:xfrm>
                <a:off x="5939100" y="2870013"/>
                <a:ext cx="1921866" cy="257085"/>
              </a:xfrm>
              <a:prstGeom prst="ellipse">
                <a:avLst/>
              </a:prstGeom>
              <a:gradFill rotWithShape="1">
                <a:gsLst>
                  <a:gs pos="0">
                    <a:srgbClr val="3F3F3F"/>
                  </a:gs>
                  <a:gs pos="100000">
                    <a:srgbClr val="EEECE1"/>
                  </a:gs>
                </a:gsLst>
                <a:path path="shape">
                  <a:fillToRect b="50000" l="50000" r="50000" t="50000"/>
                </a:path>
              </a:gradFill>
              <a:ln>
                <a:noFill/>
              </a:ln>
              <a:extLst>
                <a:ext uri="{91240B29-F687-4F45-9708-019B960494DF}">
                  <a14:hiddenLine w="9525">
                    <a:solidFill>
                      <a:srgbClr val="000000"/>
                    </a:solidFill>
                    <a:bevel/>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0" panose="020b0604020202020204" pitchFamily="34" typeface="Arial"/>
                  <a:sym charset="0" panose="020b0604020202020204" pitchFamily="34" typeface="Arial"/>
                </a:endParaRPr>
              </a:p>
            </p:txBody>
          </p:sp>
          <p:sp>
            <p:nvSpPr>
              <p:cNvPr id="24592" name="Oval 65"/>
              <p:cNvSpPr>
                <a:spLocks noChangeArrowheads="1"/>
              </p:cNvSpPr>
              <p:nvPr/>
            </p:nvSpPr>
            <p:spPr bwMode="auto">
              <a:xfrm>
                <a:off x="1280341" y="2841526"/>
                <a:ext cx="1921866" cy="257085"/>
              </a:xfrm>
              <a:prstGeom prst="ellipse">
                <a:avLst/>
              </a:prstGeom>
              <a:gradFill rotWithShape="1">
                <a:gsLst>
                  <a:gs pos="0">
                    <a:srgbClr val="3F3F3F"/>
                  </a:gs>
                  <a:gs pos="100000">
                    <a:srgbClr val="EEECE1"/>
                  </a:gs>
                </a:gsLst>
                <a:path path="shape">
                  <a:fillToRect b="50000" l="50000" r="50000" t="50000"/>
                </a:path>
              </a:gradFill>
              <a:ln>
                <a:noFill/>
              </a:ln>
              <a:extLst>
                <a:ext uri="{91240B29-F687-4F45-9708-019B960494DF}">
                  <a14:hiddenLine w="9525">
                    <a:solidFill>
                      <a:srgbClr val="000000"/>
                    </a:solidFill>
                    <a:bevel/>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0" panose="020b0604020202020204" pitchFamily="34" typeface="Arial"/>
                  <a:sym charset="0" panose="020b0604020202020204" pitchFamily="34" typeface="Arial"/>
                </a:endParaRPr>
              </a:p>
            </p:txBody>
          </p:sp>
          <p:sp>
            <p:nvSpPr>
              <p:cNvPr id="24593" name="椭圆 18"/>
              <p:cNvSpPr>
                <a:spLocks noChangeArrowheads="1"/>
              </p:cNvSpPr>
              <p:nvPr/>
            </p:nvSpPr>
            <p:spPr bwMode="auto">
              <a:xfrm>
                <a:off x="2133263" y="30353"/>
                <a:ext cx="216024" cy="216024"/>
              </a:xfrm>
              <a:prstGeom prst="ellipse">
                <a:avLst/>
              </a:prstGeom>
              <a:solidFill>
                <a:schemeClr val="bg1"/>
              </a:solidFill>
              <a:ln w="12700">
                <a:solidFill>
                  <a:schemeClr val="bg1"/>
                </a:solidFill>
                <a:beve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4594" name="矩形 19"/>
              <p:cNvSpPr>
                <a:spLocks noChangeArrowheads="1"/>
              </p:cNvSpPr>
              <p:nvPr/>
            </p:nvSpPr>
            <p:spPr bwMode="auto">
              <a:xfrm>
                <a:off x="2205271" y="256806"/>
                <a:ext cx="72008" cy="648386"/>
              </a:xfrm>
              <a:prstGeom prst="rect">
                <a:avLst/>
              </a:prstGeom>
              <a:solidFill>
                <a:schemeClr val="bg1"/>
              </a:solidFill>
              <a:ln w="12700">
                <a:solidFill>
                  <a:schemeClr val="bg1"/>
                </a:solidFill>
                <a:beve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4595" name="椭圆 21"/>
              <p:cNvSpPr>
                <a:spLocks noChangeArrowheads="1"/>
              </p:cNvSpPr>
              <p:nvPr/>
            </p:nvSpPr>
            <p:spPr bwMode="auto">
              <a:xfrm>
                <a:off x="1651558" y="1334893"/>
                <a:ext cx="1155575" cy="1155575"/>
              </a:xfrm>
              <a:prstGeom prst="ellipse">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4596" name="TextBox 15"/>
              <p:cNvSpPr>
                <a:spLocks noChangeArrowheads="1"/>
              </p:cNvSpPr>
              <p:nvPr/>
            </p:nvSpPr>
            <p:spPr bwMode="auto">
              <a:xfrm>
                <a:off x="1601087" y="1685951"/>
                <a:ext cx="1280375" cy="4877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en-US" b="1"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您的内容</a:t>
                </a:r>
              </a:p>
            </p:txBody>
          </p:sp>
          <p:sp>
            <p:nvSpPr>
              <p:cNvPr id="24597" name="椭圆 23"/>
              <p:cNvSpPr>
                <a:spLocks noChangeArrowheads="1"/>
              </p:cNvSpPr>
              <p:nvPr/>
            </p:nvSpPr>
            <p:spPr bwMode="auto">
              <a:xfrm>
                <a:off x="4400545" y="30353"/>
                <a:ext cx="216024" cy="216024"/>
              </a:xfrm>
              <a:prstGeom prst="ellipse">
                <a:avLst/>
              </a:prstGeom>
              <a:solidFill>
                <a:schemeClr val="bg1"/>
              </a:solidFill>
              <a:ln w="12700">
                <a:solidFill>
                  <a:schemeClr val="bg1"/>
                </a:solidFill>
                <a:beve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4598" name="矩形 24"/>
              <p:cNvSpPr>
                <a:spLocks noChangeArrowheads="1"/>
              </p:cNvSpPr>
              <p:nvPr/>
            </p:nvSpPr>
            <p:spPr bwMode="auto">
              <a:xfrm>
                <a:off x="4472553" y="256806"/>
                <a:ext cx="72008" cy="648386"/>
              </a:xfrm>
              <a:prstGeom prst="rect">
                <a:avLst/>
              </a:prstGeom>
              <a:solidFill>
                <a:schemeClr val="bg1"/>
              </a:solidFill>
              <a:ln w="12700">
                <a:solidFill>
                  <a:schemeClr val="bg1"/>
                </a:solidFill>
                <a:beve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4599" name="椭圆 26"/>
              <p:cNvSpPr>
                <a:spLocks noChangeArrowheads="1"/>
              </p:cNvSpPr>
              <p:nvPr/>
            </p:nvSpPr>
            <p:spPr bwMode="auto">
              <a:xfrm>
                <a:off x="3918840" y="1334893"/>
                <a:ext cx="1155575" cy="1155575"/>
              </a:xfrm>
              <a:prstGeom prst="ellipse">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4600" name="TextBox 15"/>
              <p:cNvSpPr>
                <a:spLocks noChangeArrowheads="1"/>
              </p:cNvSpPr>
              <p:nvPr/>
            </p:nvSpPr>
            <p:spPr bwMode="auto">
              <a:xfrm>
                <a:off x="3868370" y="1685951"/>
                <a:ext cx="1280375" cy="4877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en-US" b="1"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您的内容</a:t>
                </a:r>
              </a:p>
            </p:txBody>
          </p:sp>
          <p:sp>
            <p:nvSpPr>
              <p:cNvPr id="24601" name="椭圆 28"/>
              <p:cNvSpPr>
                <a:spLocks noChangeArrowheads="1"/>
              </p:cNvSpPr>
              <p:nvPr/>
            </p:nvSpPr>
            <p:spPr bwMode="auto">
              <a:xfrm>
                <a:off x="6756017" y="30353"/>
                <a:ext cx="216024" cy="216024"/>
              </a:xfrm>
              <a:prstGeom prst="ellipse">
                <a:avLst/>
              </a:prstGeom>
              <a:solidFill>
                <a:schemeClr val="bg1"/>
              </a:solidFill>
              <a:ln w="12700">
                <a:solidFill>
                  <a:schemeClr val="bg1"/>
                </a:solidFill>
                <a:beve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4602" name="矩形 29"/>
              <p:cNvSpPr>
                <a:spLocks noChangeArrowheads="1"/>
              </p:cNvSpPr>
              <p:nvPr/>
            </p:nvSpPr>
            <p:spPr bwMode="auto">
              <a:xfrm>
                <a:off x="6828025" y="256806"/>
                <a:ext cx="72008" cy="648386"/>
              </a:xfrm>
              <a:prstGeom prst="rect">
                <a:avLst/>
              </a:prstGeom>
              <a:solidFill>
                <a:schemeClr val="bg1"/>
              </a:solidFill>
              <a:ln w="12700">
                <a:solidFill>
                  <a:schemeClr val="bg1"/>
                </a:solidFill>
                <a:beve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4603" name="椭圆 31"/>
              <p:cNvSpPr>
                <a:spLocks noChangeArrowheads="1"/>
              </p:cNvSpPr>
              <p:nvPr/>
            </p:nvSpPr>
            <p:spPr bwMode="auto">
              <a:xfrm>
                <a:off x="6274312" y="1334893"/>
                <a:ext cx="1155575" cy="1155575"/>
              </a:xfrm>
              <a:prstGeom prst="ellipse">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4604" name="TextBox 15"/>
              <p:cNvSpPr>
                <a:spLocks noChangeArrowheads="1"/>
              </p:cNvSpPr>
              <p:nvPr/>
            </p:nvSpPr>
            <p:spPr bwMode="auto">
              <a:xfrm>
                <a:off x="6223841" y="1685951"/>
                <a:ext cx="1280375" cy="4877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en-US" b="1"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您的内容</a:t>
                </a:r>
              </a:p>
            </p:txBody>
          </p:sp>
          <p:sp>
            <p:nvSpPr>
              <p:cNvPr id="24605" name="文本框 70"/>
              <p:cNvSpPr>
                <a:spLocks noChangeArrowheads="1"/>
              </p:cNvSpPr>
              <p:nvPr/>
            </p:nvSpPr>
            <p:spPr bwMode="auto">
              <a:xfrm>
                <a:off x="1392716" y="3127098"/>
                <a:ext cx="2844117" cy="6401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大蛀虫专业PPT模板</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大蛀虫专业PPT模板</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大蛀虫专业PPT模板</a:t>
                </a:r>
              </a:p>
            </p:txBody>
          </p:sp>
          <p:sp>
            <p:nvSpPr>
              <p:cNvPr id="24606" name="文本框 71"/>
              <p:cNvSpPr>
                <a:spLocks noChangeArrowheads="1"/>
              </p:cNvSpPr>
              <p:nvPr/>
            </p:nvSpPr>
            <p:spPr bwMode="auto">
              <a:xfrm>
                <a:off x="3652356" y="3127097"/>
                <a:ext cx="2844117" cy="6401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大蛀虫专业PPT模板</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大蛀虫专业PPT模板</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大蛀虫专业PPT模板</a:t>
                </a:r>
              </a:p>
            </p:txBody>
          </p:sp>
          <p:sp>
            <p:nvSpPr>
              <p:cNvPr id="24607" name="文本框 72"/>
              <p:cNvSpPr>
                <a:spLocks noChangeArrowheads="1"/>
              </p:cNvSpPr>
              <p:nvPr/>
            </p:nvSpPr>
            <p:spPr bwMode="auto">
              <a:xfrm>
                <a:off x="6007828" y="3127096"/>
                <a:ext cx="2844117" cy="6401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大蛀虫专业PPT模板</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大蛀虫专业PPT模板</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大蛀虫专业PPT模板</a:t>
                </a:r>
              </a:p>
            </p:txBody>
          </p:sp>
        </p:grpSp>
        <p:pic>
          <p:nvPicPr>
            <p:cNvPr id="24586" name="图片 11"/>
            <p:cNvPicPr>
              <a:picLocks noChangeArrowheads="1" noChangeAspect="1"/>
            </p:cNvPicPr>
            <p:nvPr/>
          </p:nvPicPr>
          <p:blipFill>
            <a:blip r:embed="rId3">
              <a:extLst>
                <a:ext uri="{28A0092B-C50C-407E-A947-70E740481C1C}">
                  <a14:useLocalDpi val="0"/>
                </a:ext>
              </a:extLst>
            </a:blip>
            <a:stretch>
              <a:fillRect/>
            </a:stretch>
          </p:blipFill>
          <p:spPr bwMode="auto">
            <a:xfrm>
              <a:off x="4810047" y="85013"/>
              <a:ext cx="957074" cy="1527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4587" name="图片 12"/>
            <p:cNvPicPr>
              <a:picLocks noChangeArrowheads="1" noChangeAspect="1"/>
            </p:cNvPicPr>
            <p:nvPr/>
          </p:nvPicPr>
          <p:blipFill>
            <a:blip r:embed="rId4">
              <a:extLst>
                <a:ext uri="{28A0092B-C50C-407E-A947-70E740481C1C}">
                  <a14:useLocalDpi val="0"/>
                </a:ext>
              </a:extLst>
            </a:blip>
            <a:stretch>
              <a:fillRect/>
            </a:stretch>
          </p:blipFill>
          <p:spPr bwMode="auto">
            <a:xfrm>
              <a:off x="2496715" y="271679"/>
              <a:ext cx="850673" cy="13278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4588" name="图片 13"/>
            <p:cNvPicPr>
              <a:picLocks noChangeArrowheads="1" noChangeAspect="1"/>
            </p:cNvPicPr>
            <p:nvPr/>
          </p:nvPicPr>
          <p:blipFill>
            <a:blip r:embed="rId5">
              <a:extLst>
                <a:ext uri="{28A0092B-C50C-407E-A947-70E740481C1C}">
                  <a14:useLocalDpi val="0"/>
                </a:ext>
              </a:extLst>
            </a:blip>
            <a:stretch>
              <a:fillRect/>
            </a:stretch>
          </p:blipFill>
          <p:spPr bwMode="auto">
            <a:xfrm>
              <a:off x="7117183" y="365345"/>
              <a:ext cx="855245" cy="12342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6628"/>
                                        </p:tgtEl>
                                        <p:attrNameLst>
                                          <p:attrName>style.visibility</p:attrName>
                                        </p:attrNameLst>
                                      </p:cBhvr>
                                      <p:to>
                                        <p:strVal val="visible"/>
                                      </p:to>
                                    </p:set>
                                    <p:anim calcmode="lin" valueType="num">
                                      <p:cBhvr>
                                        <p:cTn dur="500" fill="hold" id="7"/>
                                        <p:tgtEl>
                                          <p:spTgt spid="2662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6628"/>
                                        </p:tgtEl>
                                        <p:attrNameLst>
                                          <p:attrName>ppt_y</p:attrName>
                                        </p:attrNameLst>
                                      </p:cBhvr>
                                      <p:tavLst>
                                        <p:tav tm="0">
                                          <p:val>
                                            <p:strVal val="#ppt_y"/>
                                          </p:val>
                                        </p:tav>
                                        <p:tav tm="100000">
                                          <p:val>
                                            <p:strVal val="#ppt_y"/>
                                          </p:val>
                                        </p:tav>
                                      </p:tavLst>
                                    </p:anim>
                                    <p:anim calcmode="lin" valueType="num">
                                      <p:cBhvr>
                                        <p:cTn dur="500" fill="hold" id="9"/>
                                        <p:tgtEl>
                                          <p:spTgt spid="2662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6628"/>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26628"/>
                                        </p:tgtEl>
                                      </p:cBhvr>
                                    </p:animEffect>
                                  </p:childTnLst>
                                </p:cTn>
                              </p:par>
                              <p:par>
                                <p:cTn fill="hold" id="12" nodeType="withEffect" presetClass="entr" presetID="10" presetSubtype="0">
                                  <p:stCondLst>
                                    <p:cond delay="0"/>
                                  </p:stCondLst>
                                  <p:childTnLst>
                                    <p:set>
                                      <p:cBhvr>
                                        <p:cTn dur="1" fill="hold" id="13">
                                          <p:stCondLst>
                                            <p:cond delay="0"/>
                                          </p:stCondLst>
                                        </p:cTn>
                                        <p:tgtEl>
                                          <p:spTgt spid="26630"/>
                                        </p:tgtEl>
                                        <p:attrNameLst>
                                          <p:attrName>style.visibility</p:attrName>
                                        </p:attrNameLst>
                                      </p:cBhvr>
                                      <p:to>
                                        <p:strVal val="visible"/>
                                      </p:to>
                                    </p:set>
                                    <p:animEffect filter="">
                                      <p:cBhvr>
                                        <p:cTn dur="1000" id="14"/>
                                        <p:tgtEl>
                                          <p:spTgt spid="266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62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25602"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5603"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7652"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25605"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7654" name="Group 6"/>
          <p:cNvGrpSpPr/>
          <p:nvPr/>
        </p:nvGrpSpPr>
        <p:grpSpPr>
          <a:xfrm>
            <a:off x="809625" y="1676400"/>
            <a:ext cx="10429875" cy="3667125"/>
            <a:chExt cx="10429948" cy="3668195"/>
          </a:xfrm>
        </p:grpSpPr>
        <p:sp>
          <p:nvSpPr>
            <p:cNvPr id="25607" name="Rectangle 19"/>
            <p:cNvSpPr>
              <a:spLocks noChangeArrowheads="1"/>
            </p:cNvSpPr>
            <p:nvPr/>
          </p:nvSpPr>
          <p:spPr bwMode="auto">
            <a:xfrm>
              <a:off x="1543574" y="366514"/>
              <a:ext cx="180000" cy="1998663"/>
            </a:xfrm>
            <a:prstGeom prst="rect">
              <a:avLst/>
            </a:prstGeom>
            <a:solidFill>
              <a:schemeClr val="bg1"/>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5608" name="Rectangle 22"/>
            <p:cNvSpPr>
              <a:spLocks noChangeArrowheads="1"/>
            </p:cNvSpPr>
            <p:nvPr/>
          </p:nvSpPr>
          <p:spPr bwMode="auto">
            <a:xfrm>
              <a:off x="1159399" y="845939"/>
              <a:ext cx="154800" cy="1519238"/>
            </a:xfrm>
            <a:prstGeom prst="rect">
              <a:avLst/>
            </a:prstGeom>
            <a:solidFill>
              <a:srgbClr val="262626"/>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C0C0C"/>
                </a:solidFill>
                <a:sym charset="-122" panose="02010600030101010101" pitchFamily="2" typeface="宋体"/>
              </a:endParaRPr>
            </a:p>
          </p:txBody>
        </p:sp>
        <p:sp>
          <p:nvSpPr>
            <p:cNvPr id="25609" name="Rectangle 25"/>
            <p:cNvSpPr>
              <a:spLocks noChangeArrowheads="1"/>
            </p:cNvSpPr>
            <p:nvPr/>
          </p:nvSpPr>
          <p:spPr bwMode="auto">
            <a:xfrm>
              <a:off x="775223" y="1220589"/>
              <a:ext cx="154800" cy="1144588"/>
            </a:xfrm>
            <a:prstGeom prst="rect">
              <a:avLst/>
            </a:prstGeom>
            <a:solidFill>
              <a:srgbClr val="A5A5A5"/>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A5A5A5"/>
                </a:solidFill>
                <a:sym charset="-122" panose="02010600030101010101" pitchFamily="2" typeface="宋体"/>
              </a:endParaRPr>
            </a:p>
          </p:txBody>
        </p:sp>
        <p:sp>
          <p:nvSpPr>
            <p:cNvPr id="25610" name="TextBox 11"/>
            <p:cNvSpPr>
              <a:spLocks noChangeArrowheads="1"/>
            </p:cNvSpPr>
            <p:nvPr/>
          </p:nvSpPr>
          <p:spPr bwMode="auto">
            <a:xfrm>
              <a:off x="617623" y="912812"/>
              <a:ext cx="494033" cy="3048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400">
                  <a:solidFill>
                    <a:srgbClr val="595959"/>
                  </a:solidFill>
                </a:rPr>
                <a:t>10%</a:t>
              </a:r>
            </a:p>
          </p:txBody>
        </p:sp>
        <p:sp>
          <p:nvSpPr>
            <p:cNvPr id="25611" name="TextBox 12"/>
            <p:cNvSpPr>
              <a:spLocks noChangeArrowheads="1"/>
            </p:cNvSpPr>
            <p:nvPr/>
          </p:nvSpPr>
          <p:spPr bwMode="auto">
            <a:xfrm>
              <a:off x="1001799" y="536575"/>
              <a:ext cx="494033" cy="3048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400">
                  <a:solidFill>
                    <a:srgbClr val="595959"/>
                  </a:solidFill>
                </a:rPr>
                <a:t>15%</a:t>
              </a:r>
            </a:p>
          </p:txBody>
        </p:sp>
        <p:sp>
          <p:nvSpPr>
            <p:cNvPr id="25612" name="TextBox 13"/>
            <p:cNvSpPr>
              <a:spLocks noChangeArrowheads="1"/>
            </p:cNvSpPr>
            <p:nvPr/>
          </p:nvSpPr>
          <p:spPr bwMode="auto">
            <a:xfrm>
              <a:off x="1400978" y="58737"/>
              <a:ext cx="494033" cy="3048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400">
                  <a:solidFill>
                    <a:srgbClr val="595959"/>
                  </a:solidFill>
                </a:rPr>
                <a:t>20%</a:t>
              </a:r>
            </a:p>
          </p:txBody>
        </p:sp>
        <p:sp>
          <p:nvSpPr>
            <p:cNvPr id="25613" name="Rectangle 48"/>
            <p:cNvSpPr>
              <a:spLocks noChangeArrowheads="1"/>
            </p:cNvSpPr>
            <p:nvPr/>
          </p:nvSpPr>
          <p:spPr bwMode="auto">
            <a:xfrm>
              <a:off x="4780875" y="437239"/>
              <a:ext cx="180000" cy="1979613"/>
            </a:xfrm>
            <a:prstGeom prst="rect">
              <a:avLst/>
            </a:prstGeom>
            <a:solidFill>
              <a:schemeClr val="bg1"/>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5614" name="Rectangle 51"/>
            <p:cNvSpPr>
              <a:spLocks noChangeArrowheads="1"/>
            </p:cNvSpPr>
            <p:nvPr/>
          </p:nvSpPr>
          <p:spPr bwMode="auto">
            <a:xfrm>
              <a:off x="5203050" y="880152"/>
              <a:ext cx="154800" cy="1536700"/>
            </a:xfrm>
            <a:prstGeom prst="rect">
              <a:avLst/>
            </a:prstGeom>
            <a:solidFill>
              <a:srgbClr val="A5A5A5"/>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5615" name="Rectangle 54"/>
            <p:cNvSpPr>
              <a:spLocks noChangeArrowheads="1"/>
            </p:cNvSpPr>
            <p:nvPr/>
          </p:nvSpPr>
          <p:spPr bwMode="auto">
            <a:xfrm>
              <a:off x="4383900" y="1272264"/>
              <a:ext cx="154800" cy="1144588"/>
            </a:xfrm>
            <a:prstGeom prst="rect">
              <a:avLst/>
            </a:prstGeom>
            <a:solidFill>
              <a:srgbClr val="262626"/>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5616" name="TextBox 17"/>
            <p:cNvSpPr>
              <a:spLocks noChangeArrowheads="1"/>
            </p:cNvSpPr>
            <p:nvPr/>
          </p:nvSpPr>
          <p:spPr bwMode="auto">
            <a:xfrm>
              <a:off x="4262070" y="962899"/>
              <a:ext cx="403545" cy="3048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400">
                  <a:solidFill>
                    <a:srgbClr val="595959"/>
                  </a:solidFill>
                </a:rPr>
                <a:t>8%</a:t>
              </a:r>
            </a:p>
          </p:txBody>
        </p:sp>
        <p:sp>
          <p:nvSpPr>
            <p:cNvPr id="25617" name="TextBox 18"/>
            <p:cNvSpPr>
              <a:spLocks noChangeArrowheads="1"/>
            </p:cNvSpPr>
            <p:nvPr/>
          </p:nvSpPr>
          <p:spPr bwMode="auto">
            <a:xfrm>
              <a:off x="4665952" y="110412"/>
              <a:ext cx="494033" cy="3048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400">
                  <a:solidFill>
                    <a:srgbClr val="595959"/>
                  </a:solidFill>
                </a:rPr>
                <a:t>19%</a:t>
              </a:r>
            </a:p>
          </p:txBody>
        </p:sp>
        <p:sp>
          <p:nvSpPr>
            <p:cNvPr id="25618" name="TextBox 19"/>
            <p:cNvSpPr>
              <a:spLocks noChangeArrowheads="1"/>
            </p:cNvSpPr>
            <p:nvPr/>
          </p:nvSpPr>
          <p:spPr bwMode="auto">
            <a:xfrm>
              <a:off x="5035534" y="572375"/>
              <a:ext cx="494033" cy="3048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400">
                  <a:solidFill>
                    <a:srgbClr val="595959"/>
                  </a:solidFill>
                </a:rPr>
                <a:t>14%</a:t>
              </a:r>
            </a:p>
          </p:txBody>
        </p:sp>
        <p:sp>
          <p:nvSpPr>
            <p:cNvPr id="25619" name="Rectangle 71"/>
            <p:cNvSpPr>
              <a:spLocks noChangeArrowheads="1"/>
            </p:cNvSpPr>
            <p:nvPr/>
          </p:nvSpPr>
          <p:spPr bwMode="auto">
            <a:xfrm>
              <a:off x="8503266" y="314126"/>
              <a:ext cx="180000" cy="1979613"/>
            </a:xfrm>
            <a:prstGeom prst="rect">
              <a:avLst/>
            </a:prstGeom>
            <a:solidFill>
              <a:srgbClr val="262626"/>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5620" name="Rectangle 74"/>
            <p:cNvSpPr>
              <a:spLocks noChangeArrowheads="1"/>
            </p:cNvSpPr>
            <p:nvPr/>
          </p:nvSpPr>
          <p:spPr bwMode="auto">
            <a:xfrm>
              <a:off x="8072954" y="772914"/>
              <a:ext cx="154800" cy="1520825"/>
            </a:xfrm>
            <a:prstGeom prst="rect">
              <a:avLst/>
            </a:prstGeom>
            <a:solidFill>
              <a:schemeClr val="bg1"/>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5621" name="Rectangle 77"/>
            <p:cNvSpPr>
              <a:spLocks noChangeArrowheads="1"/>
            </p:cNvSpPr>
            <p:nvPr/>
          </p:nvSpPr>
          <p:spPr bwMode="auto">
            <a:xfrm>
              <a:off x="8958778" y="1166614"/>
              <a:ext cx="154800" cy="1127125"/>
            </a:xfrm>
            <a:prstGeom prst="rect">
              <a:avLst/>
            </a:prstGeom>
            <a:solidFill>
              <a:srgbClr val="A5A5A5"/>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5622" name="TextBox 23"/>
            <p:cNvSpPr>
              <a:spLocks noChangeArrowheads="1"/>
            </p:cNvSpPr>
            <p:nvPr/>
          </p:nvSpPr>
          <p:spPr bwMode="auto">
            <a:xfrm>
              <a:off x="7917758" y="465136"/>
              <a:ext cx="494033" cy="3048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400">
                  <a:solidFill>
                    <a:srgbClr val="595959"/>
                  </a:solidFill>
                </a:rPr>
                <a:t>14%</a:t>
              </a:r>
            </a:p>
          </p:txBody>
        </p:sp>
        <p:sp>
          <p:nvSpPr>
            <p:cNvPr id="25623" name="TextBox 24"/>
            <p:cNvSpPr>
              <a:spLocks noChangeArrowheads="1"/>
            </p:cNvSpPr>
            <p:nvPr/>
          </p:nvSpPr>
          <p:spPr bwMode="auto">
            <a:xfrm>
              <a:off x="8360670" y="0"/>
              <a:ext cx="494033" cy="3048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400">
                  <a:solidFill>
                    <a:srgbClr val="595959"/>
                  </a:solidFill>
                </a:rPr>
                <a:t>18%</a:t>
              </a:r>
            </a:p>
          </p:txBody>
        </p:sp>
        <p:sp>
          <p:nvSpPr>
            <p:cNvPr id="25624" name="TextBox 25"/>
            <p:cNvSpPr>
              <a:spLocks noChangeArrowheads="1"/>
            </p:cNvSpPr>
            <p:nvPr/>
          </p:nvSpPr>
          <p:spPr bwMode="auto">
            <a:xfrm>
              <a:off x="8841684" y="858837"/>
              <a:ext cx="403545" cy="3048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400">
                  <a:solidFill>
                    <a:srgbClr val="595959"/>
                  </a:solidFill>
                </a:rPr>
                <a:t>9%</a:t>
              </a:r>
            </a:p>
          </p:txBody>
        </p:sp>
        <p:sp>
          <p:nvSpPr>
            <p:cNvPr id="25625" name="文本框 78"/>
            <p:cNvSpPr>
              <a:spLocks noChangeArrowheads="1"/>
            </p:cNvSpPr>
            <p:nvPr/>
          </p:nvSpPr>
          <p:spPr bwMode="auto">
            <a:xfrm>
              <a:off x="0" y="2467866"/>
              <a:ext cx="2844117" cy="10061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大蛀虫专业PPT模板发布PPT定制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大蛀虫专业PPT模板发布PPT定制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大蛀虫专业PPT模板发布PPT定制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大蛀虫专业PPT模板发布PPT定制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大蛀虫专业PPT模板发布PPT定制</a:t>
              </a:r>
            </a:p>
          </p:txBody>
        </p:sp>
        <p:sp>
          <p:nvSpPr>
            <p:cNvPr id="25626" name="文本框 78"/>
            <p:cNvSpPr>
              <a:spLocks noChangeArrowheads="1"/>
            </p:cNvSpPr>
            <p:nvPr/>
          </p:nvSpPr>
          <p:spPr bwMode="auto">
            <a:xfrm>
              <a:off x="3728179" y="2467866"/>
              <a:ext cx="2844117" cy="10061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大蛀虫专业PPT模板发布PPT定制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大蛀虫专业PPT模板发布PPT定制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大蛀虫专业PPT模板发布PPT定制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大蛀虫专业PPT模板发布PPT定制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大蛀虫专业PPT模板发布PPT定制</a:t>
              </a:r>
            </a:p>
          </p:txBody>
        </p:sp>
        <p:sp>
          <p:nvSpPr>
            <p:cNvPr id="25627" name="文本框 78"/>
            <p:cNvSpPr>
              <a:spLocks noChangeArrowheads="1"/>
            </p:cNvSpPr>
            <p:nvPr/>
          </p:nvSpPr>
          <p:spPr bwMode="auto">
            <a:xfrm>
              <a:off x="7585832" y="2396428"/>
              <a:ext cx="2844117" cy="10061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大蛀虫专业PPT模板发布PPT定制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大蛀虫专业PPT模板发布PPT定制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大蛀虫专业PPT模板发布PPT定制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大蛀虫专业PPT模板发布PPT定制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大蛀虫专业PPT模板发布PPT定制</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7652"/>
                                        </p:tgtEl>
                                        <p:attrNameLst>
                                          <p:attrName>style.visibility</p:attrName>
                                        </p:attrNameLst>
                                      </p:cBhvr>
                                      <p:to>
                                        <p:strVal val="visible"/>
                                      </p:to>
                                    </p:set>
                                    <p:anim calcmode="lin" valueType="num">
                                      <p:cBhvr>
                                        <p:cTn dur="500" fill="hold" id="7"/>
                                        <p:tgtEl>
                                          <p:spTgt spid="2765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7652"/>
                                        </p:tgtEl>
                                        <p:attrNameLst>
                                          <p:attrName>ppt_y</p:attrName>
                                        </p:attrNameLst>
                                      </p:cBhvr>
                                      <p:tavLst>
                                        <p:tav tm="0">
                                          <p:val>
                                            <p:strVal val="#ppt_y"/>
                                          </p:val>
                                        </p:tav>
                                        <p:tav tm="100000">
                                          <p:val>
                                            <p:strVal val="#ppt_y"/>
                                          </p:val>
                                        </p:tav>
                                      </p:tavLst>
                                    </p:anim>
                                    <p:anim calcmode="lin" valueType="num">
                                      <p:cBhvr>
                                        <p:cTn dur="500" fill="hold" id="9"/>
                                        <p:tgtEl>
                                          <p:spTgt spid="2765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7652"/>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27652"/>
                                        </p:tgtEl>
                                      </p:cBhvr>
                                    </p:animEffect>
                                  </p:childTnLst>
                                </p:cTn>
                              </p:par>
                              <p:par>
                                <p:cTn fill="hold" id="12" nodeType="withEffect" presetClass="entr" presetID="16" presetSubtype="21">
                                  <p:stCondLst>
                                    <p:cond delay="0"/>
                                  </p:stCondLst>
                                  <p:childTnLst>
                                    <p:set>
                                      <p:cBhvr>
                                        <p:cTn dur="1" fill="hold" id="13">
                                          <p:stCondLst>
                                            <p:cond delay="0"/>
                                          </p:stCondLst>
                                        </p:cTn>
                                        <p:tgtEl>
                                          <p:spTgt spid="27654"/>
                                        </p:tgtEl>
                                        <p:attrNameLst>
                                          <p:attrName>style.visibility</p:attrName>
                                        </p:attrNameLst>
                                      </p:cBhvr>
                                      <p:to>
                                        <p:strVal val="visible"/>
                                      </p:to>
                                    </p:set>
                                    <p:animEffect filter="">
                                      <p:cBhvr>
                                        <p:cTn dur="1000" id="14"/>
                                        <p:tgtEl>
                                          <p:spTgt spid="276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65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stretch>
            <a:fillRect/>
          </a:stretch>
        </a:blipFill>
        <a:effectLst/>
      </p:bgPr>
    </p:bg>
    <p:spTree>
      <p:nvGrpSpPr>
        <p:cNvPr id="1" name=""/>
        <p:cNvGrpSpPr/>
        <p:nvPr/>
      </p:nvGrpSpPr>
      <p:grpSpPr>
        <a:xfrm>
          <a:off x="0" y="0"/>
          <a:ext cx="0" cy="0"/>
        </a:xfrm>
      </p:grpSpPr>
      <p:sp>
        <p:nvSpPr>
          <p:cNvPr id="26626"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6627"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8676"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26629"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8678" name="Group 6"/>
          <p:cNvGrpSpPr/>
          <p:nvPr/>
        </p:nvGrpSpPr>
        <p:grpSpPr>
          <a:xfrm>
            <a:off x="984250" y="1376363"/>
            <a:ext cx="10055225" cy="4648200"/>
            <a:chExt cx="9144000" cy="4647415"/>
          </a:xfrm>
        </p:grpSpPr>
        <p:pic>
          <p:nvPicPr>
            <p:cNvPr id="26631" name="Picture 4"/>
            <p:cNvPicPr>
              <a:picLocks noChangeArrowheads="1" noChangeAspect="1"/>
            </p:cNvPicPr>
            <p:nvPr/>
          </p:nvPicPr>
          <p:blipFill>
            <a:blip r:embed="rId3">
              <a:extLst>
                <a:ext uri="{28A0092B-C50C-407E-A947-70E740481C1C}">
                  <a14:useLocalDpi val="0"/>
                </a:ext>
              </a:extLst>
            </a:blip>
            <a:srcRect l="61086"/>
            <a:stretch>
              <a:fillRect/>
            </a:stretch>
          </p:blipFill>
          <p:spPr bwMode="auto">
            <a:xfrm>
              <a:off x="7492614" y="0"/>
              <a:ext cx="194593" cy="63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pic>
          <p:nvPicPr>
            <p:cNvPr id="26632" name="Picture 4"/>
            <p:cNvPicPr>
              <a:picLocks noChangeArrowheads="1" noChangeAspect="1"/>
            </p:cNvPicPr>
            <p:nvPr/>
          </p:nvPicPr>
          <p:blipFill>
            <a:blip r:embed="rId3">
              <a:extLst>
                <a:ext uri="{28A0092B-C50C-407E-A947-70E740481C1C}">
                  <a14:useLocalDpi val="0"/>
                </a:ext>
              </a:extLst>
            </a:blip>
            <a:srcRect l="61086"/>
            <a:stretch>
              <a:fillRect/>
            </a:stretch>
          </p:blipFill>
          <p:spPr bwMode="auto">
            <a:xfrm>
              <a:off x="6317801" y="1"/>
              <a:ext cx="194593" cy="63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pic>
          <p:nvPicPr>
            <p:cNvPr id="26633" name="Picture 4"/>
            <p:cNvPicPr>
              <a:picLocks noChangeArrowheads="1" noChangeAspect="1"/>
            </p:cNvPicPr>
            <p:nvPr/>
          </p:nvPicPr>
          <p:blipFill>
            <a:blip r:embed="rId3">
              <a:extLst>
                <a:ext uri="{28A0092B-C50C-407E-A947-70E740481C1C}">
                  <a14:useLocalDpi val="0"/>
                </a:ext>
              </a:extLst>
            </a:blip>
            <a:srcRect l="61086"/>
            <a:stretch>
              <a:fillRect/>
            </a:stretch>
          </p:blipFill>
          <p:spPr bwMode="auto">
            <a:xfrm>
              <a:off x="5162618" y="745"/>
              <a:ext cx="194593" cy="63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pic>
          <p:nvPicPr>
            <p:cNvPr id="26634" name="Picture 4"/>
            <p:cNvPicPr>
              <a:picLocks noChangeArrowheads="1" noChangeAspect="1"/>
            </p:cNvPicPr>
            <p:nvPr/>
          </p:nvPicPr>
          <p:blipFill>
            <a:blip r:embed="rId3">
              <a:extLst>
                <a:ext uri="{28A0092B-C50C-407E-A947-70E740481C1C}">
                  <a14:useLocalDpi val="0"/>
                </a:ext>
              </a:extLst>
            </a:blip>
            <a:srcRect l="61086"/>
            <a:stretch>
              <a:fillRect/>
            </a:stretch>
          </p:blipFill>
          <p:spPr bwMode="auto">
            <a:xfrm>
              <a:off x="3987805" y="746"/>
              <a:ext cx="194593" cy="63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pic>
          <p:nvPicPr>
            <p:cNvPr id="26635" name="Picture 4"/>
            <p:cNvPicPr>
              <a:picLocks noChangeArrowheads="1" noChangeAspect="1"/>
            </p:cNvPicPr>
            <p:nvPr/>
          </p:nvPicPr>
          <p:blipFill>
            <a:blip r:embed="rId3">
              <a:extLst>
                <a:ext uri="{28A0092B-C50C-407E-A947-70E740481C1C}">
                  <a14:useLocalDpi val="0"/>
                </a:ext>
              </a:extLst>
            </a:blip>
            <a:srcRect l="61086"/>
            <a:stretch>
              <a:fillRect/>
            </a:stretch>
          </p:blipFill>
          <p:spPr bwMode="auto">
            <a:xfrm>
              <a:off x="1634227" y="746"/>
              <a:ext cx="194593" cy="63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pic>
          <p:nvPicPr>
            <p:cNvPr id="26636" name="Picture 4"/>
            <p:cNvPicPr>
              <a:picLocks noChangeArrowheads="1" noChangeAspect="1"/>
            </p:cNvPicPr>
            <p:nvPr/>
          </p:nvPicPr>
          <p:blipFill>
            <a:blip r:embed="rId3">
              <a:extLst>
                <a:ext uri="{28A0092B-C50C-407E-A947-70E740481C1C}">
                  <a14:useLocalDpi val="0"/>
                </a:ext>
              </a:extLst>
            </a:blip>
            <a:srcRect l="61086"/>
            <a:stretch>
              <a:fillRect/>
            </a:stretch>
          </p:blipFill>
          <p:spPr bwMode="auto">
            <a:xfrm>
              <a:off x="2809040" y="745"/>
              <a:ext cx="194593" cy="63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26637" name="圆角矩形 9"/>
            <p:cNvSpPr>
              <a:spLocks noChangeArrowheads="1"/>
            </p:cNvSpPr>
            <p:nvPr/>
          </p:nvSpPr>
          <p:spPr bwMode="auto">
            <a:xfrm>
              <a:off x="0" y="110911"/>
              <a:ext cx="9144000" cy="90000"/>
            </a:xfrm>
            <a:prstGeom prst="roundRect">
              <a:avLst>
                <a:gd fmla="val 16667" name="adj"/>
              </a:avLst>
            </a:prstGeom>
            <a:gradFill rotWithShape="1">
              <a:gsLst>
                <a:gs pos="0">
                  <a:srgbClr val="7F7F7F"/>
                </a:gs>
                <a:gs pos="54999">
                  <a:srgbClr val="BFBFBF"/>
                </a:gs>
                <a:gs pos="100000">
                  <a:srgbClr val="6A6A6A"/>
                </a:gs>
              </a:gsLst>
              <a:lin ang="5400000" scaled="1"/>
            </a:gradFill>
            <a:ln>
              <a:noFill/>
            </a:ln>
            <a:extLst>
              <a:ext uri="{91240B29-F687-4F45-9708-019B960494DF}">
                <a14:hiddenLine w="9525">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endParaRPr>
            </a:p>
          </p:txBody>
        </p:sp>
        <p:sp>
          <p:nvSpPr>
            <p:cNvPr id="26638" name="圆角矩形 10"/>
            <p:cNvSpPr>
              <a:spLocks noChangeArrowheads="1"/>
            </p:cNvSpPr>
            <p:nvPr/>
          </p:nvSpPr>
          <p:spPr bwMode="auto">
            <a:xfrm>
              <a:off x="655102" y="398943"/>
              <a:ext cx="7848872" cy="4248472"/>
            </a:xfrm>
            <a:prstGeom prst="roundRect">
              <a:avLst>
                <a:gd fmla="val 6329" name="adj"/>
              </a:avLst>
            </a:prstGeom>
            <a:gradFill rotWithShape="1">
              <a:gsLst>
                <a:gs pos="0">
                  <a:srgbClr val="FFFFFF"/>
                </a:gs>
                <a:gs pos="100000">
                  <a:srgbClr val="D8D8D8"/>
                </a:gs>
              </a:gsLst>
              <a:path path="rect">
                <a:fillToRect b="50000" l="50000" r="50000" t="50000"/>
              </a:path>
            </a:gradFill>
            <a:ln w="12700">
              <a:solidFill>
                <a:srgbClr val="FFFFFF"/>
              </a:solidFill>
              <a:round/>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endParaRPr>
            </a:p>
          </p:txBody>
        </p:sp>
        <p:sp>
          <p:nvSpPr>
            <p:cNvPr id="26639" name="五边形 9"/>
            <p:cNvSpPr>
              <a:spLocks noChangeArrowheads="1"/>
            </p:cNvSpPr>
            <p:nvPr/>
          </p:nvSpPr>
          <p:spPr bwMode="auto">
            <a:xfrm rot="5400000">
              <a:off x="1938295" y="901711"/>
              <a:ext cx="1655443" cy="720081"/>
            </a:xfrm>
            <a:custGeom>
              <a:gdLst>
                <a:gd fmla="*/ 0 w 1296146" name="T0"/>
                <a:gd fmla="*/ 0 h 720081" name="T1"/>
                <a:gd fmla="*/ 2114339 w 1296146" name="T2"/>
                <a:gd fmla="*/ 0 h 720081" name="T3"/>
                <a:gd fmla="*/ 1683572 w 1296146" name="T4"/>
                <a:gd fmla="*/ 360041 h 720081" name="T5"/>
                <a:gd fmla="*/ 2114339 w 1296146" name="T6"/>
                <a:gd fmla="*/ 720081 h 720081" name="T7"/>
                <a:gd fmla="*/ 0 w 1296146" name="T8"/>
                <a:gd fmla="*/ 720081 h 720081" name="T9"/>
                <a:gd fmla="*/ 0 w 1296146" name="T10"/>
                <a:gd fmla="*/ 0 h 720081" name="T11"/>
                <a:gd fmla="*/ 0 60000 65536" name="T12"/>
                <a:gd fmla="*/ 0 60000 65536" name="T13"/>
                <a:gd fmla="*/ 0 60000 65536" name="T14"/>
                <a:gd fmla="*/ 0 60000 65536" name="T15"/>
                <a:gd fmla="*/ 0 60000 65536" name="T16"/>
                <a:gd fmla="*/ 0 60000 65536" name="T17"/>
                <a:gd fmla="*/ 0 w 1296146" name="T18"/>
                <a:gd fmla="*/ 0 h 720081" name="T19"/>
                <a:gd fmla="*/ 1296146 w 1296146" name="T20"/>
                <a:gd fmla="*/ 720081 h 720081" name="T21"/>
              </a:gdLst>
              <a:cxnLst>
                <a:cxn ang="T12">
                  <a:pos x="T0" y="T1"/>
                </a:cxn>
                <a:cxn ang="T13">
                  <a:pos x="T2" y="T3"/>
                </a:cxn>
                <a:cxn ang="T14">
                  <a:pos x="T4" y="T5"/>
                </a:cxn>
                <a:cxn ang="T15">
                  <a:pos x="T6" y="T7"/>
                </a:cxn>
                <a:cxn ang="T16">
                  <a:pos x="T8" y="T9"/>
                </a:cxn>
                <a:cxn ang="T17">
                  <a:pos x="T10" y="T11"/>
                </a:cxn>
              </a:cxnLst>
              <a:rect b="T21" l="T18" r="T20" t="T19"/>
              <a:pathLst>
                <a:path h="720081" w="1296146">
                  <a:moveTo>
                    <a:pt x="0" y="0"/>
                  </a:moveTo>
                  <a:lnTo>
                    <a:pt x="1296146" y="0"/>
                  </a:lnTo>
                  <a:lnTo>
                    <a:pt x="1032075" y="360041"/>
                  </a:lnTo>
                  <a:lnTo>
                    <a:pt x="1296146" y="720081"/>
                  </a:lnTo>
                  <a:lnTo>
                    <a:pt x="0" y="720081"/>
                  </a:lnTo>
                  <a:lnTo>
                    <a:pt x="0" y="0"/>
                  </a:lnTo>
                  <a:close/>
                </a:path>
              </a:pathLst>
            </a:custGeom>
            <a:solidFill>
              <a:srgbClr val="FFC000"/>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
          <p:nvSpPr>
            <p:cNvPr id="26640" name="椭圆 12"/>
            <p:cNvSpPr>
              <a:spLocks noChangeArrowheads="1"/>
            </p:cNvSpPr>
            <p:nvPr/>
          </p:nvSpPr>
          <p:spPr bwMode="auto">
            <a:xfrm>
              <a:off x="2710356" y="481657"/>
              <a:ext cx="110876" cy="110876"/>
            </a:xfrm>
            <a:prstGeom prst="ellipse">
              <a:avLst/>
            </a:prstGeom>
            <a:solidFill>
              <a:srgbClr val="FFFFFF"/>
            </a:solidFill>
            <a:ln>
              <a:noFill/>
            </a:ln>
            <a:extLst>
              <a:ext uri="{91240B29-F687-4F45-9708-019B960494DF}">
                <a14:hiddenLine w="9525">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endParaRPr>
            </a:p>
          </p:txBody>
        </p:sp>
        <p:pic>
          <p:nvPicPr>
            <p:cNvPr id="26641" name="Picture 4"/>
            <p:cNvPicPr>
              <a:picLocks noChangeArrowheads="1" noChangeAspect="1"/>
            </p:cNvPicPr>
            <p:nvPr/>
          </p:nvPicPr>
          <p:blipFill>
            <a:blip r:embed="rId3">
              <a:extLst>
                <a:ext uri="{28A0092B-C50C-407E-A947-70E740481C1C}">
                  <a14:useLocalDpi val="0"/>
                </a:ext>
              </a:extLst>
            </a:blip>
            <a:srcRect r="38913"/>
            <a:stretch>
              <a:fillRect/>
            </a:stretch>
          </p:blipFill>
          <p:spPr bwMode="auto">
            <a:xfrm>
              <a:off x="2503570" y="745"/>
              <a:ext cx="305470" cy="63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26642" name="五边形 12"/>
            <p:cNvSpPr>
              <a:spLocks noChangeArrowheads="1"/>
            </p:cNvSpPr>
            <p:nvPr/>
          </p:nvSpPr>
          <p:spPr bwMode="auto">
            <a:xfrm rot="5400000">
              <a:off x="763112" y="902085"/>
              <a:ext cx="1656188" cy="720081"/>
            </a:xfrm>
            <a:custGeom>
              <a:gdLst>
                <a:gd fmla="*/ 0 w 1296146" name="T0"/>
                <a:gd fmla="*/ 0 h 720081" name="T1"/>
                <a:gd fmla="*/ 2116242 w 1296146" name="T2"/>
                <a:gd fmla="*/ 0 h 720081" name="T3"/>
                <a:gd fmla="*/ 1613992 w 1296146" name="T4"/>
                <a:gd fmla="*/ 360041 h 720081" name="T5"/>
                <a:gd fmla="*/ 2116242 w 1296146" name="T6"/>
                <a:gd fmla="*/ 720081 h 720081" name="T7"/>
                <a:gd fmla="*/ 0 w 1296146" name="T8"/>
                <a:gd fmla="*/ 720081 h 720081" name="T9"/>
                <a:gd fmla="*/ 0 w 1296146" name="T10"/>
                <a:gd fmla="*/ 0 h 720081" name="T11"/>
                <a:gd fmla="*/ 0 60000 65536" name="T12"/>
                <a:gd fmla="*/ 0 60000 65536" name="T13"/>
                <a:gd fmla="*/ 0 60000 65536" name="T14"/>
                <a:gd fmla="*/ 0 60000 65536" name="T15"/>
                <a:gd fmla="*/ 0 60000 65536" name="T16"/>
                <a:gd fmla="*/ 0 60000 65536" name="T17"/>
                <a:gd fmla="*/ 0 w 1296146" name="T18"/>
                <a:gd fmla="*/ 0 h 720081" name="T19"/>
                <a:gd fmla="*/ 1296146 w 1296146" name="T20"/>
                <a:gd fmla="*/ 720081 h 720081" name="T21"/>
              </a:gdLst>
              <a:cxnLst>
                <a:cxn ang="T12">
                  <a:pos x="T0" y="T1"/>
                </a:cxn>
                <a:cxn ang="T13">
                  <a:pos x="T2" y="T3"/>
                </a:cxn>
                <a:cxn ang="T14">
                  <a:pos x="T4" y="T5"/>
                </a:cxn>
                <a:cxn ang="T15">
                  <a:pos x="T6" y="T7"/>
                </a:cxn>
                <a:cxn ang="T16">
                  <a:pos x="T8" y="T9"/>
                </a:cxn>
                <a:cxn ang="T17">
                  <a:pos x="T10" y="T11"/>
                </a:cxn>
              </a:cxnLst>
              <a:rect b="T21" l="T18" r="T20" t="T19"/>
              <a:pathLst>
                <a:path h="720081" w="1296146">
                  <a:moveTo>
                    <a:pt x="0" y="0"/>
                  </a:moveTo>
                  <a:lnTo>
                    <a:pt x="1296146" y="0"/>
                  </a:lnTo>
                  <a:lnTo>
                    <a:pt x="988530" y="360041"/>
                  </a:lnTo>
                  <a:lnTo>
                    <a:pt x="1296146" y="720081"/>
                  </a:lnTo>
                  <a:lnTo>
                    <a:pt x="0" y="720081"/>
                  </a:lnTo>
                  <a:lnTo>
                    <a:pt x="0" y="0"/>
                  </a:lnTo>
                  <a:close/>
                </a:path>
              </a:pathLst>
            </a:custGeom>
            <a:solidFill>
              <a:srgbClr val="FFC000"/>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
          <p:nvSpPr>
            <p:cNvPr id="26643" name="椭圆 15"/>
            <p:cNvSpPr>
              <a:spLocks noChangeArrowheads="1"/>
            </p:cNvSpPr>
            <p:nvPr/>
          </p:nvSpPr>
          <p:spPr bwMode="auto">
            <a:xfrm>
              <a:off x="1535543" y="481658"/>
              <a:ext cx="110876" cy="110876"/>
            </a:xfrm>
            <a:prstGeom prst="ellipse">
              <a:avLst/>
            </a:prstGeom>
            <a:solidFill>
              <a:srgbClr val="FFFFFF"/>
            </a:solidFill>
            <a:ln>
              <a:noFill/>
            </a:ln>
            <a:extLst>
              <a:ext uri="{91240B29-F687-4F45-9708-019B960494DF}">
                <a14:hiddenLine w="9525">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endParaRPr>
            </a:p>
          </p:txBody>
        </p:sp>
        <p:pic>
          <p:nvPicPr>
            <p:cNvPr id="26644" name="Picture 4"/>
            <p:cNvPicPr>
              <a:picLocks noChangeArrowheads="1" noChangeAspect="1"/>
            </p:cNvPicPr>
            <p:nvPr/>
          </p:nvPicPr>
          <p:blipFill>
            <a:blip r:embed="rId3">
              <a:extLst>
                <a:ext uri="{28A0092B-C50C-407E-A947-70E740481C1C}">
                  <a14:useLocalDpi val="0"/>
                </a:ext>
              </a:extLst>
            </a:blip>
            <a:srcRect r="38913"/>
            <a:stretch>
              <a:fillRect/>
            </a:stretch>
          </p:blipFill>
          <p:spPr bwMode="auto">
            <a:xfrm>
              <a:off x="1328757" y="746"/>
              <a:ext cx="305470" cy="63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26645" name="五边形 15"/>
            <p:cNvSpPr>
              <a:spLocks noChangeArrowheads="1"/>
            </p:cNvSpPr>
            <p:nvPr/>
          </p:nvSpPr>
          <p:spPr bwMode="auto">
            <a:xfrm rot="5400000">
              <a:off x="4291498" y="902086"/>
              <a:ext cx="1656193" cy="720081"/>
            </a:xfrm>
            <a:custGeom>
              <a:gdLst>
                <a:gd fmla="*/ 0 w 1296146" name="T0"/>
                <a:gd fmla="*/ 0 h 720081" name="T1"/>
                <a:gd fmla="*/ 2116255 w 1296146" name="T2"/>
                <a:gd fmla="*/ 0 h 720081" name="T3"/>
                <a:gd fmla="*/ 1692311 w 1296146" name="T4"/>
                <a:gd fmla="*/ 374555 h 720081" name="T5"/>
                <a:gd fmla="*/ 2116255 w 1296146" name="T6"/>
                <a:gd fmla="*/ 720081 h 720081" name="T7"/>
                <a:gd fmla="*/ 0 w 1296146" name="T8"/>
                <a:gd fmla="*/ 720081 h 720081" name="T9"/>
                <a:gd fmla="*/ 0 w 1296146" name="T10"/>
                <a:gd fmla="*/ 0 h 720081" name="T11"/>
                <a:gd fmla="*/ 0 60000 65536" name="T12"/>
                <a:gd fmla="*/ 0 60000 65536" name="T13"/>
                <a:gd fmla="*/ 0 60000 65536" name="T14"/>
                <a:gd fmla="*/ 0 60000 65536" name="T15"/>
                <a:gd fmla="*/ 0 60000 65536" name="T16"/>
                <a:gd fmla="*/ 0 60000 65536" name="T17"/>
                <a:gd fmla="*/ 0 w 1296146" name="T18"/>
                <a:gd fmla="*/ 0 h 720081" name="T19"/>
                <a:gd fmla="*/ 1296146 w 1296146" name="T20"/>
                <a:gd fmla="*/ 720081 h 720081" name="T21"/>
              </a:gdLst>
              <a:cxnLst>
                <a:cxn ang="T12">
                  <a:pos x="T0" y="T1"/>
                </a:cxn>
                <a:cxn ang="T13">
                  <a:pos x="T2" y="T3"/>
                </a:cxn>
                <a:cxn ang="T14">
                  <a:pos x="T4" y="T5"/>
                </a:cxn>
                <a:cxn ang="T15">
                  <a:pos x="T6" y="T7"/>
                </a:cxn>
                <a:cxn ang="T16">
                  <a:pos x="T8" y="T9"/>
                </a:cxn>
                <a:cxn ang="T17">
                  <a:pos x="T10" y="T11"/>
                </a:cxn>
              </a:cxnLst>
              <a:rect b="T21" l="T18" r="T20" t="T19"/>
              <a:pathLst>
                <a:path h="720081" w="1296146">
                  <a:moveTo>
                    <a:pt x="0" y="0"/>
                  </a:moveTo>
                  <a:lnTo>
                    <a:pt x="1296146" y="0"/>
                  </a:lnTo>
                  <a:lnTo>
                    <a:pt x="1036492" y="374555"/>
                  </a:lnTo>
                  <a:lnTo>
                    <a:pt x="1296146" y="720081"/>
                  </a:lnTo>
                  <a:lnTo>
                    <a:pt x="0" y="720081"/>
                  </a:lnTo>
                  <a:lnTo>
                    <a:pt x="0" y="0"/>
                  </a:lnTo>
                  <a:close/>
                </a:path>
              </a:pathLst>
            </a:custGeom>
            <a:solidFill>
              <a:srgbClr val="FFC000"/>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
          <p:nvSpPr>
            <p:cNvPr id="26646" name="椭圆 18"/>
            <p:cNvSpPr>
              <a:spLocks noChangeArrowheads="1"/>
            </p:cNvSpPr>
            <p:nvPr/>
          </p:nvSpPr>
          <p:spPr bwMode="auto">
            <a:xfrm>
              <a:off x="5063934" y="481657"/>
              <a:ext cx="110876" cy="110876"/>
            </a:xfrm>
            <a:prstGeom prst="ellipse">
              <a:avLst/>
            </a:prstGeom>
            <a:solidFill>
              <a:srgbClr val="FFFFFF"/>
            </a:solidFill>
            <a:ln>
              <a:noFill/>
            </a:ln>
            <a:extLst>
              <a:ext uri="{91240B29-F687-4F45-9708-019B960494DF}">
                <a14:hiddenLine w="9525">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endParaRPr>
            </a:p>
          </p:txBody>
        </p:sp>
        <p:pic>
          <p:nvPicPr>
            <p:cNvPr id="26647" name="Picture 4"/>
            <p:cNvPicPr>
              <a:picLocks noChangeArrowheads="1" noChangeAspect="1"/>
            </p:cNvPicPr>
            <p:nvPr/>
          </p:nvPicPr>
          <p:blipFill>
            <a:blip r:embed="rId3">
              <a:extLst>
                <a:ext uri="{28A0092B-C50C-407E-A947-70E740481C1C}">
                  <a14:useLocalDpi val="0"/>
                </a:ext>
              </a:extLst>
            </a:blip>
            <a:srcRect r="38913"/>
            <a:stretch>
              <a:fillRect/>
            </a:stretch>
          </p:blipFill>
          <p:spPr bwMode="auto">
            <a:xfrm>
              <a:off x="4857148" y="745"/>
              <a:ext cx="305470" cy="63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26648" name="五边形 18"/>
            <p:cNvSpPr>
              <a:spLocks noChangeArrowheads="1"/>
            </p:cNvSpPr>
            <p:nvPr/>
          </p:nvSpPr>
          <p:spPr bwMode="auto">
            <a:xfrm rot="5400000">
              <a:off x="3116689" y="902086"/>
              <a:ext cx="1656190" cy="720081"/>
            </a:xfrm>
            <a:custGeom>
              <a:gdLst>
                <a:gd fmla="*/ 0 w 1296146" name="T0"/>
                <a:gd fmla="*/ 0 h 720081" name="T1"/>
                <a:gd fmla="*/ 2116247 w 1296146" name="T2"/>
                <a:gd fmla="*/ 0 h 720081" name="T3"/>
                <a:gd fmla="*/ 1667587 w 1296146" name="T4"/>
                <a:gd fmla="*/ 374555 h 720081" name="T5"/>
                <a:gd fmla="*/ 2116247 w 1296146" name="T6"/>
                <a:gd fmla="*/ 720081 h 720081" name="T7"/>
                <a:gd fmla="*/ 0 w 1296146" name="T8"/>
                <a:gd fmla="*/ 720081 h 720081" name="T9"/>
                <a:gd fmla="*/ 0 w 1296146" name="T10"/>
                <a:gd fmla="*/ 0 h 720081" name="T11"/>
                <a:gd fmla="*/ 0 60000 65536" name="T12"/>
                <a:gd fmla="*/ 0 60000 65536" name="T13"/>
                <a:gd fmla="*/ 0 60000 65536" name="T14"/>
                <a:gd fmla="*/ 0 60000 65536" name="T15"/>
                <a:gd fmla="*/ 0 60000 65536" name="T16"/>
                <a:gd fmla="*/ 0 60000 65536" name="T17"/>
                <a:gd fmla="*/ 0 w 1296146" name="T18"/>
                <a:gd fmla="*/ 0 h 720081" name="T19"/>
                <a:gd fmla="*/ 1296146 w 1296146" name="T20"/>
                <a:gd fmla="*/ 720081 h 720081" name="T21"/>
              </a:gdLst>
              <a:cxnLst>
                <a:cxn ang="T12">
                  <a:pos x="T0" y="T1"/>
                </a:cxn>
                <a:cxn ang="T13">
                  <a:pos x="T2" y="T3"/>
                </a:cxn>
                <a:cxn ang="T14">
                  <a:pos x="T4" y="T5"/>
                </a:cxn>
                <a:cxn ang="T15">
                  <a:pos x="T6" y="T7"/>
                </a:cxn>
                <a:cxn ang="T16">
                  <a:pos x="T8" y="T9"/>
                </a:cxn>
                <a:cxn ang="T17">
                  <a:pos x="T10" y="T11"/>
                </a:cxn>
              </a:cxnLst>
              <a:rect b="T21" l="T18" r="T20" t="T19"/>
              <a:pathLst>
                <a:path h="720081" w="1296146">
                  <a:moveTo>
                    <a:pt x="0" y="0"/>
                  </a:moveTo>
                  <a:lnTo>
                    <a:pt x="1296146" y="0"/>
                  </a:lnTo>
                  <a:lnTo>
                    <a:pt x="1021353" y="374555"/>
                  </a:lnTo>
                  <a:lnTo>
                    <a:pt x="1296146" y="720081"/>
                  </a:lnTo>
                  <a:lnTo>
                    <a:pt x="0" y="720081"/>
                  </a:lnTo>
                  <a:lnTo>
                    <a:pt x="0" y="0"/>
                  </a:lnTo>
                  <a:close/>
                </a:path>
              </a:pathLst>
            </a:custGeom>
            <a:solidFill>
              <a:srgbClr val="FFC000"/>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
          <p:nvSpPr>
            <p:cNvPr id="26649" name="椭圆 21"/>
            <p:cNvSpPr>
              <a:spLocks noChangeArrowheads="1"/>
            </p:cNvSpPr>
            <p:nvPr/>
          </p:nvSpPr>
          <p:spPr bwMode="auto">
            <a:xfrm>
              <a:off x="3889121" y="481658"/>
              <a:ext cx="110876" cy="110876"/>
            </a:xfrm>
            <a:prstGeom prst="ellipse">
              <a:avLst/>
            </a:prstGeom>
            <a:solidFill>
              <a:srgbClr val="FFFFFF"/>
            </a:solidFill>
            <a:ln>
              <a:noFill/>
            </a:ln>
            <a:extLst>
              <a:ext uri="{91240B29-F687-4F45-9708-019B960494DF}">
                <a14:hiddenLine w="9525">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endParaRPr>
            </a:p>
          </p:txBody>
        </p:sp>
        <p:pic>
          <p:nvPicPr>
            <p:cNvPr id="26650" name="Picture 4"/>
            <p:cNvPicPr>
              <a:picLocks noChangeArrowheads="1" noChangeAspect="1"/>
            </p:cNvPicPr>
            <p:nvPr/>
          </p:nvPicPr>
          <p:blipFill>
            <a:blip r:embed="rId3">
              <a:extLst>
                <a:ext uri="{28A0092B-C50C-407E-A947-70E740481C1C}">
                  <a14:useLocalDpi val="0"/>
                </a:ext>
              </a:extLst>
            </a:blip>
            <a:srcRect r="38913"/>
            <a:stretch>
              <a:fillRect/>
            </a:stretch>
          </p:blipFill>
          <p:spPr bwMode="auto">
            <a:xfrm>
              <a:off x="3682335" y="746"/>
              <a:ext cx="305470" cy="63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26651" name="五边形 21"/>
            <p:cNvSpPr>
              <a:spLocks noChangeArrowheads="1"/>
            </p:cNvSpPr>
            <p:nvPr/>
          </p:nvSpPr>
          <p:spPr bwMode="auto">
            <a:xfrm rot="5400000">
              <a:off x="6621120" y="901715"/>
              <a:ext cx="1656941" cy="720081"/>
            </a:xfrm>
            <a:custGeom>
              <a:gdLst>
                <a:gd fmla="*/ 0 w 1296146" name="T0"/>
                <a:gd fmla="*/ 0 h 720081" name="T1"/>
                <a:gd fmla="*/ 2118167 w 1296146" name="T2"/>
                <a:gd fmla="*/ 0 h 720081" name="T3"/>
                <a:gd fmla="*/ 1686621 w 1296146" name="T4"/>
                <a:gd fmla="*/ 374555 h 720081" name="T5"/>
                <a:gd fmla="*/ 2118167 w 1296146" name="T6"/>
                <a:gd fmla="*/ 720081 h 720081" name="T7"/>
                <a:gd fmla="*/ 0 w 1296146" name="T8"/>
                <a:gd fmla="*/ 720081 h 720081" name="T9"/>
                <a:gd fmla="*/ 0 w 1296146" name="T10"/>
                <a:gd fmla="*/ 0 h 720081" name="T11"/>
                <a:gd fmla="*/ 0 60000 65536" name="T12"/>
                <a:gd fmla="*/ 0 60000 65536" name="T13"/>
                <a:gd fmla="*/ 0 60000 65536" name="T14"/>
                <a:gd fmla="*/ 0 60000 65536" name="T15"/>
                <a:gd fmla="*/ 0 60000 65536" name="T16"/>
                <a:gd fmla="*/ 0 60000 65536" name="T17"/>
                <a:gd fmla="*/ 0 w 1296146" name="T18"/>
                <a:gd fmla="*/ 0 h 720081" name="T19"/>
                <a:gd fmla="*/ 1296146 w 1296146" name="T20"/>
                <a:gd fmla="*/ 720081 h 720081" name="T21"/>
              </a:gdLst>
              <a:cxnLst>
                <a:cxn ang="T12">
                  <a:pos x="T0" y="T1"/>
                </a:cxn>
                <a:cxn ang="T13">
                  <a:pos x="T2" y="T3"/>
                </a:cxn>
                <a:cxn ang="T14">
                  <a:pos x="T4" y="T5"/>
                </a:cxn>
                <a:cxn ang="T15">
                  <a:pos x="T6" y="T7"/>
                </a:cxn>
                <a:cxn ang="T16">
                  <a:pos x="T8" y="T9"/>
                </a:cxn>
                <a:cxn ang="T17">
                  <a:pos x="T10" y="T11"/>
                </a:cxn>
              </a:cxnLst>
              <a:rect b="T21" l="T18" r="T20" t="T19"/>
              <a:pathLst>
                <a:path h="720081" w="1296146">
                  <a:moveTo>
                    <a:pt x="0" y="0"/>
                  </a:moveTo>
                  <a:lnTo>
                    <a:pt x="1296146" y="0"/>
                  </a:lnTo>
                  <a:lnTo>
                    <a:pt x="1032075" y="374555"/>
                  </a:lnTo>
                  <a:lnTo>
                    <a:pt x="1296146" y="720081"/>
                  </a:lnTo>
                  <a:lnTo>
                    <a:pt x="0" y="720081"/>
                  </a:lnTo>
                  <a:lnTo>
                    <a:pt x="0" y="0"/>
                  </a:lnTo>
                  <a:close/>
                </a:path>
              </a:pathLst>
            </a:custGeom>
            <a:solidFill>
              <a:srgbClr val="FFC000"/>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
          <p:nvSpPr>
            <p:cNvPr id="26652" name="椭圆 24"/>
            <p:cNvSpPr>
              <a:spLocks noChangeArrowheads="1"/>
            </p:cNvSpPr>
            <p:nvPr/>
          </p:nvSpPr>
          <p:spPr bwMode="auto">
            <a:xfrm>
              <a:off x="7393930" y="480912"/>
              <a:ext cx="110876" cy="110876"/>
            </a:xfrm>
            <a:prstGeom prst="ellipse">
              <a:avLst/>
            </a:prstGeom>
            <a:solidFill>
              <a:srgbClr val="FFFFFF"/>
            </a:solidFill>
            <a:ln>
              <a:noFill/>
            </a:ln>
            <a:extLst>
              <a:ext uri="{91240B29-F687-4F45-9708-019B960494DF}">
                <a14:hiddenLine w="9525">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endParaRPr>
            </a:p>
          </p:txBody>
        </p:sp>
        <p:pic>
          <p:nvPicPr>
            <p:cNvPr id="26653" name="Picture 4"/>
            <p:cNvPicPr>
              <a:picLocks noChangeArrowheads="1" noChangeAspect="1"/>
            </p:cNvPicPr>
            <p:nvPr/>
          </p:nvPicPr>
          <p:blipFill>
            <a:blip r:embed="rId3">
              <a:extLst>
                <a:ext uri="{28A0092B-C50C-407E-A947-70E740481C1C}">
                  <a14:useLocalDpi val="0"/>
                </a:ext>
              </a:extLst>
            </a:blip>
            <a:srcRect r="38913"/>
            <a:stretch>
              <a:fillRect/>
            </a:stretch>
          </p:blipFill>
          <p:spPr bwMode="auto">
            <a:xfrm>
              <a:off x="7187144" y="0"/>
              <a:ext cx="305470" cy="63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26654" name="五边形 24"/>
            <p:cNvSpPr>
              <a:spLocks noChangeArrowheads="1"/>
            </p:cNvSpPr>
            <p:nvPr/>
          </p:nvSpPr>
          <p:spPr bwMode="auto">
            <a:xfrm rot="5400000">
              <a:off x="5446311" y="901715"/>
              <a:ext cx="1656938" cy="720081"/>
            </a:xfrm>
            <a:custGeom>
              <a:gdLst>
                <a:gd fmla="*/ 0 w 1296146" name="T0"/>
                <a:gd fmla="*/ 0 h 720081" name="T1"/>
                <a:gd fmla="*/ 2118159 w 1296146" name="T2"/>
                <a:gd fmla="*/ 0 h 720081" name="T3"/>
                <a:gd fmla="*/ 1639174 w 1296146" name="T4"/>
                <a:gd fmla="*/ 360041 h 720081" name="T5"/>
                <a:gd fmla="*/ 2118159 w 1296146" name="T6"/>
                <a:gd fmla="*/ 720081 h 720081" name="T7"/>
                <a:gd fmla="*/ 0 w 1296146" name="T8"/>
                <a:gd fmla="*/ 720081 h 720081" name="T9"/>
                <a:gd fmla="*/ 0 w 1296146" name="T10"/>
                <a:gd fmla="*/ 0 h 720081" name="T11"/>
                <a:gd fmla="*/ 0 60000 65536" name="T12"/>
                <a:gd fmla="*/ 0 60000 65536" name="T13"/>
                <a:gd fmla="*/ 0 60000 65536" name="T14"/>
                <a:gd fmla="*/ 0 60000 65536" name="T15"/>
                <a:gd fmla="*/ 0 60000 65536" name="T16"/>
                <a:gd fmla="*/ 0 60000 65536" name="T17"/>
                <a:gd fmla="*/ 0 w 1296146" name="T18"/>
                <a:gd fmla="*/ 0 h 720081" name="T19"/>
                <a:gd fmla="*/ 1296146 w 1296146" name="T20"/>
                <a:gd fmla="*/ 720081 h 720081" name="T21"/>
              </a:gdLst>
              <a:cxnLst>
                <a:cxn ang="T12">
                  <a:pos x="T0" y="T1"/>
                </a:cxn>
                <a:cxn ang="T13">
                  <a:pos x="T2" y="T3"/>
                </a:cxn>
                <a:cxn ang="T14">
                  <a:pos x="T4" y="T5"/>
                </a:cxn>
                <a:cxn ang="T15">
                  <a:pos x="T6" y="T7"/>
                </a:cxn>
                <a:cxn ang="T16">
                  <a:pos x="T8" y="T9"/>
                </a:cxn>
                <a:cxn ang="T17">
                  <a:pos x="T10" y="T11"/>
                </a:cxn>
              </a:cxnLst>
              <a:rect b="T21" l="T18" r="T20" t="T19"/>
              <a:pathLst>
                <a:path h="720081" w="1296146">
                  <a:moveTo>
                    <a:pt x="0" y="0"/>
                  </a:moveTo>
                  <a:lnTo>
                    <a:pt x="1296146" y="0"/>
                  </a:lnTo>
                  <a:lnTo>
                    <a:pt x="1003045" y="360041"/>
                  </a:lnTo>
                  <a:lnTo>
                    <a:pt x="1296146" y="720081"/>
                  </a:lnTo>
                  <a:lnTo>
                    <a:pt x="0" y="720081"/>
                  </a:lnTo>
                  <a:lnTo>
                    <a:pt x="0" y="0"/>
                  </a:lnTo>
                  <a:close/>
                </a:path>
              </a:pathLst>
            </a:custGeom>
            <a:solidFill>
              <a:srgbClr val="FFC000"/>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
          <p:nvSpPr>
            <p:cNvPr id="26655" name="椭圆 29"/>
            <p:cNvSpPr>
              <a:spLocks noChangeArrowheads="1"/>
            </p:cNvSpPr>
            <p:nvPr/>
          </p:nvSpPr>
          <p:spPr bwMode="auto">
            <a:xfrm>
              <a:off x="6219117" y="480913"/>
              <a:ext cx="110876" cy="110876"/>
            </a:xfrm>
            <a:prstGeom prst="ellipse">
              <a:avLst/>
            </a:prstGeom>
            <a:solidFill>
              <a:srgbClr val="FFFFFF"/>
            </a:solidFill>
            <a:ln>
              <a:noFill/>
            </a:ln>
            <a:extLst>
              <a:ext uri="{91240B29-F687-4F45-9708-019B960494DF}">
                <a14:hiddenLine w="9525">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endParaRPr>
            </a:p>
          </p:txBody>
        </p:sp>
        <p:pic>
          <p:nvPicPr>
            <p:cNvPr id="26656" name="Picture 4"/>
            <p:cNvPicPr>
              <a:picLocks noChangeArrowheads="1" noChangeAspect="1"/>
            </p:cNvPicPr>
            <p:nvPr/>
          </p:nvPicPr>
          <p:blipFill>
            <a:blip r:embed="rId3">
              <a:extLst>
                <a:ext uri="{28A0092B-C50C-407E-A947-70E740481C1C}">
                  <a14:useLocalDpi val="0"/>
                </a:ext>
              </a:extLst>
            </a:blip>
            <a:srcRect r="38913"/>
            <a:stretch>
              <a:fillRect/>
            </a:stretch>
          </p:blipFill>
          <p:spPr bwMode="auto">
            <a:xfrm>
              <a:off x="6012331" y="1"/>
              <a:ext cx="305470" cy="63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26657" name="TextBox 68"/>
            <p:cNvSpPr>
              <a:spLocks noChangeArrowheads="1"/>
            </p:cNvSpPr>
            <p:nvPr/>
          </p:nvSpPr>
          <p:spPr bwMode="auto">
            <a:xfrm>
              <a:off x="1123054" y="1048756"/>
              <a:ext cx="885686" cy="3656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b="1" lang="zh-CN" sz="1800">
                  <a:latin charset="0" pitchFamily="2" typeface="Adidas Unity"/>
                  <a:ea charset="-122" panose="020b0503020204020204" pitchFamily="34" typeface="微软雅黑"/>
                  <a:sym charset="0" pitchFamily="2" typeface="Adidas Unity"/>
                </a:rPr>
                <a:t>标题</a:t>
              </a:r>
            </a:p>
          </p:txBody>
        </p:sp>
        <p:sp>
          <p:nvSpPr>
            <p:cNvPr id="26658" name="TextBox 69"/>
            <p:cNvSpPr>
              <a:spLocks noChangeArrowheads="1"/>
            </p:cNvSpPr>
            <p:nvPr/>
          </p:nvSpPr>
          <p:spPr bwMode="auto">
            <a:xfrm>
              <a:off x="2322951" y="1048755"/>
              <a:ext cx="885686" cy="3656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b="1" lang="zh-CN" sz="1800">
                  <a:latin charset="0" pitchFamily="2" typeface="Adidas Unity"/>
                  <a:ea charset="-122" panose="020b0503020204020204" pitchFamily="34" typeface="微软雅黑"/>
                  <a:sym charset="0" pitchFamily="2" typeface="Adidas Unity"/>
                </a:rPr>
                <a:t>标题</a:t>
              </a:r>
            </a:p>
          </p:txBody>
        </p:sp>
        <p:sp>
          <p:nvSpPr>
            <p:cNvPr id="26659" name="TextBox 70"/>
            <p:cNvSpPr>
              <a:spLocks noChangeArrowheads="1"/>
            </p:cNvSpPr>
            <p:nvPr/>
          </p:nvSpPr>
          <p:spPr bwMode="auto">
            <a:xfrm>
              <a:off x="3477928" y="1048754"/>
              <a:ext cx="885686" cy="3656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b="1" lang="zh-CN" sz="1800">
                  <a:latin charset="0" pitchFamily="2" typeface="Adidas Unity"/>
                  <a:ea charset="-122" panose="020b0503020204020204" pitchFamily="34" typeface="微软雅黑"/>
                  <a:sym charset="0" pitchFamily="2" typeface="Adidas Unity"/>
                </a:rPr>
                <a:t>标题</a:t>
              </a:r>
            </a:p>
          </p:txBody>
        </p:sp>
        <p:sp>
          <p:nvSpPr>
            <p:cNvPr id="26660" name="TextBox 71"/>
            <p:cNvSpPr>
              <a:spLocks noChangeArrowheads="1"/>
            </p:cNvSpPr>
            <p:nvPr/>
          </p:nvSpPr>
          <p:spPr bwMode="auto">
            <a:xfrm>
              <a:off x="4677825" y="1048753"/>
              <a:ext cx="885686" cy="3656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b="1" lang="zh-CN" sz="1800">
                  <a:latin charset="0" pitchFamily="2" typeface="Adidas Unity"/>
                  <a:ea charset="-122" panose="020b0503020204020204" pitchFamily="34" typeface="微软雅黑"/>
                  <a:sym charset="0" pitchFamily="2" typeface="Adidas Unity"/>
                </a:rPr>
                <a:t>标题</a:t>
              </a:r>
            </a:p>
          </p:txBody>
        </p:sp>
        <p:sp>
          <p:nvSpPr>
            <p:cNvPr id="26661" name="TextBox 72"/>
            <p:cNvSpPr>
              <a:spLocks noChangeArrowheads="1"/>
            </p:cNvSpPr>
            <p:nvPr/>
          </p:nvSpPr>
          <p:spPr bwMode="auto">
            <a:xfrm>
              <a:off x="5817198" y="1048752"/>
              <a:ext cx="885686" cy="3656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b="1" lang="zh-CN" sz="1800">
                  <a:latin charset="0" pitchFamily="2" typeface="Adidas Unity"/>
                  <a:ea charset="-122" panose="020b0503020204020204" pitchFamily="34" typeface="微软雅黑"/>
                  <a:sym charset="0" pitchFamily="2" typeface="Adidas Unity"/>
                </a:rPr>
                <a:t>标题</a:t>
              </a:r>
            </a:p>
          </p:txBody>
        </p:sp>
        <p:sp>
          <p:nvSpPr>
            <p:cNvPr id="26662" name="TextBox 73"/>
            <p:cNvSpPr>
              <a:spLocks noChangeArrowheads="1"/>
            </p:cNvSpPr>
            <p:nvPr/>
          </p:nvSpPr>
          <p:spPr bwMode="auto">
            <a:xfrm>
              <a:off x="7017096" y="1048751"/>
              <a:ext cx="885686" cy="3656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b="1" lang="zh-CN" sz="1800">
                  <a:latin charset="0" pitchFamily="2" typeface="Adidas Unity"/>
                  <a:ea charset="-122" panose="020b0503020204020204" pitchFamily="34" typeface="微软雅黑"/>
                  <a:sym charset="0" pitchFamily="2" typeface="Adidas Unity"/>
                </a:rPr>
                <a:t>标题</a:t>
              </a:r>
            </a:p>
          </p:txBody>
        </p:sp>
        <p:sp>
          <p:nvSpPr>
            <p:cNvPr id="26663" name="TextBox 74"/>
            <p:cNvSpPr>
              <a:spLocks noChangeArrowheads="1"/>
            </p:cNvSpPr>
            <p:nvPr/>
          </p:nvSpPr>
          <p:spPr bwMode="auto">
            <a:xfrm>
              <a:off x="1285283" y="524503"/>
              <a:ext cx="608469" cy="5180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a:solidFill>
                    <a:srgbClr val="FFFFFF"/>
                  </a:solidFill>
                  <a:latin charset="0" pitchFamily="2" typeface="Adidas Unity"/>
                  <a:ea charset="-122" panose="020b0503020204020204" pitchFamily="34" typeface="微软雅黑"/>
                  <a:sym charset="0" pitchFamily="2" typeface="Adidas Unity"/>
                </a:rPr>
                <a:t>1</a:t>
              </a:r>
            </a:p>
          </p:txBody>
        </p:sp>
        <p:sp>
          <p:nvSpPr>
            <p:cNvPr id="26664" name="TextBox 75"/>
            <p:cNvSpPr>
              <a:spLocks noChangeArrowheads="1"/>
            </p:cNvSpPr>
            <p:nvPr/>
          </p:nvSpPr>
          <p:spPr bwMode="auto">
            <a:xfrm>
              <a:off x="2456418" y="524503"/>
              <a:ext cx="608469" cy="5180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a:solidFill>
                    <a:srgbClr val="FFFFFF"/>
                  </a:solidFill>
                  <a:latin charset="0" pitchFamily="2" typeface="Adidas Unity"/>
                  <a:ea charset="-122" panose="020b0503020204020204" pitchFamily="34" typeface="微软雅黑"/>
                  <a:sym charset="0" pitchFamily="2" typeface="Adidas Unity"/>
                </a:rPr>
                <a:t>2</a:t>
              </a:r>
            </a:p>
          </p:txBody>
        </p:sp>
        <p:sp>
          <p:nvSpPr>
            <p:cNvPr id="26665" name="TextBox 76"/>
            <p:cNvSpPr>
              <a:spLocks noChangeArrowheads="1"/>
            </p:cNvSpPr>
            <p:nvPr/>
          </p:nvSpPr>
          <p:spPr bwMode="auto">
            <a:xfrm>
              <a:off x="3660985" y="524503"/>
              <a:ext cx="608469" cy="5180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a:solidFill>
                    <a:srgbClr val="FFFFFF"/>
                  </a:solidFill>
                  <a:latin charset="0" pitchFamily="2" typeface="Adidas Unity"/>
                  <a:ea charset="-122" panose="020b0503020204020204" pitchFamily="34" typeface="微软雅黑"/>
                  <a:sym charset="0" pitchFamily="2" typeface="Adidas Unity"/>
                </a:rPr>
                <a:t>3</a:t>
              </a:r>
            </a:p>
          </p:txBody>
        </p:sp>
        <p:sp>
          <p:nvSpPr>
            <p:cNvPr id="26666" name="TextBox 77"/>
            <p:cNvSpPr>
              <a:spLocks noChangeArrowheads="1"/>
            </p:cNvSpPr>
            <p:nvPr/>
          </p:nvSpPr>
          <p:spPr bwMode="auto">
            <a:xfrm>
              <a:off x="4813676" y="524503"/>
              <a:ext cx="608469" cy="5180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a:solidFill>
                    <a:srgbClr val="FFFFFF"/>
                  </a:solidFill>
                  <a:latin charset="0" pitchFamily="2" typeface="Adidas Unity"/>
                  <a:ea charset="-122" panose="020b0503020204020204" pitchFamily="34" typeface="微软雅黑"/>
                  <a:sym charset="0" pitchFamily="2" typeface="Adidas Unity"/>
                </a:rPr>
                <a:t>4</a:t>
              </a:r>
            </a:p>
          </p:txBody>
        </p:sp>
        <p:sp>
          <p:nvSpPr>
            <p:cNvPr id="26667" name="TextBox 78"/>
            <p:cNvSpPr>
              <a:spLocks noChangeArrowheads="1"/>
            </p:cNvSpPr>
            <p:nvPr/>
          </p:nvSpPr>
          <p:spPr bwMode="auto">
            <a:xfrm>
              <a:off x="5980317" y="524503"/>
              <a:ext cx="608469" cy="5180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a:solidFill>
                    <a:srgbClr val="FFFFFF"/>
                  </a:solidFill>
                  <a:latin charset="0" pitchFamily="2" typeface="Adidas Unity"/>
                  <a:ea charset="-122" panose="020b0503020204020204" pitchFamily="34" typeface="微软雅黑"/>
                  <a:sym charset="0" pitchFamily="2" typeface="Adidas Unity"/>
                </a:rPr>
                <a:t>5</a:t>
              </a:r>
            </a:p>
          </p:txBody>
        </p:sp>
        <p:sp>
          <p:nvSpPr>
            <p:cNvPr id="26668" name="TextBox 79"/>
            <p:cNvSpPr>
              <a:spLocks noChangeArrowheads="1"/>
            </p:cNvSpPr>
            <p:nvPr/>
          </p:nvSpPr>
          <p:spPr bwMode="auto">
            <a:xfrm>
              <a:off x="7146397" y="524503"/>
              <a:ext cx="608469" cy="5180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a:solidFill>
                    <a:srgbClr val="FFFFFF"/>
                  </a:solidFill>
                  <a:latin charset="0" pitchFamily="2" typeface="Adidas Unity"/>
                  <a:ea charset="-122" panose="020b0503020204020204" pitchFamily="34" typeface="微软雅黑"/>
                  <a:sym charset="0" pitchFamily="2" typeface="Adidas Unity"/>
                </a:rPr>
                <a:t>6</a:t>
              </a:r>
            </a:p>
          </p:txBody>
        </p:sp>
        <p:sp>
          <p:nvSpPr>
            <p:cNvPr id="26669" name="TextBox 80"/>
            <p:cNvSpPr>
              <a:spLocks noChangeArrowheads="1"/>
            </p:cNvSpPr>
            <p:nvPr/>
          </p:nvSpPr>
          <p:spPr bwMode="auto">
            <a:xfrm>
              <a:off x="871126" y="2599905"/>
              <a:ext cx="3614422" cy="3108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80000"/>
                </a:lnSpc>
                <a:spcBef>
                  <a:spcPct val="0"/>
                </a:spcBef>
                <a:buFont charset="0" panose="020b0604020202020204" pitchFamily="34" typeface="Arial"/>
                <a:buNone/>
              </a:pPr>
              <a:r>
                <a:rPr altLang="en-US" b="1" lang="zh-CN" sz="1800">
                  <a:solidFill>
                    <a:srgbClr val="3F3F3F"/>
                  </a:solidFill>
                  <a:latin charset="0" pitchFamily="2" typeface="Adidas Unity"/>
                  <a:ea charset="-122" panose="020b0503020204020204" pitchFamily="34" typeface="微软雅黑"/>
                  <a:sym charset="0" pitchFamily="2" typeface="Adidas Unity"/>
                </a:rPr>
                <a:t>标题 标题</a:t>
              </a:r>
            </a:p>
          </p:txBody>
        </p:sp>
        <p:sp>
          <p:nvSpPr>
            <p:cNvPr id="26670" name="TextBox 81"/>
            <p:cNvSpPr>
              <a:spLocks noChangeArrowheads="1"/>
            </p:cNvSpPr>
            <p:nvPr/>
          </p:nvSpPr>
          <p:spPr bwMode="auto">
            <a:xfrm>
              <a:off x="871125" y="2973228"/>
              <a:ext cx="7488832" cy="9447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400">
                  <a:solidFill>
                    <a:srgbClr val="595959"/>
                  </a:solidFill>
                  <a:latin charset="0" panose="020b0604020202020204" pitchFamily="34" typeface="Arial"/>
                  <a:ea charset="-122" panose="020b0503020204020204" pitchFamily="34" typeface="微软雅黑"/>
                  <a:sym charset="0" panose="020b0604020202020204" pitchFamily="34" typeface="Arial"/>
                </a:rPr>
                <a:t>单击此处添加标题. 单击此处添加标题. 单击此处添加标题. 单击此处添加标题. 单击此处添加标题. 单击此处添加标题. 单击此处添加标题. 单击此处添加标题. 单击此处添加标题. 单击此处添加标题. 单击此处添加标题. 单击此处添加标题. 单击此处添加标题. 单击此处添加标题. 单击此处添加标题. 单击此处添加标题. 单击此处添加标题. 单击此处添加标题. 单击此处添加标题. 单击此处添加标题. 单击此处添加标题. </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8676"/>
                                        </p:tgtEl>
                                        <p:attrNameLst>
                                          <p:attrName>style.visibility</p:attrName>
                                        </p:attrNameLst>
                                      </p:cBhvr>
                                      <p:to>
                                        <p:strVal val="visible"/>
                                      </p:to>
                                    </p:set>
                                    <p:anim calcmode="lin" valueType="num">
                                      <p:cBhvr>
                                        <p:cTn dur="500" fill="hold" id="7"/>
                                        <p:tgtEl>
                                          <p:spTgt spid="2867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8676"/>
                                        </p:tgtEl>
                                        <p:attrNameLst>
                                          <p:attrName>ppt_y</p:attrName>
                                        </p:attrNameLst>
                                      </p:cBhvr>
                                      <p:tavLst>
                                        <p:tav tm="0">
                                          <p:val>
                                            <p:strVal val="#ppt_y"/>
                                          </p:val>
                                        </p:tav>
                                        <p:tav tm="100000">
                                          <p:val>
                                            <p:strVal val="#ppt_y"/>
                                          </p:val>
                                        </p:tav>
                                      </p:tavLst>
                                    </p:anim>
                                    <p:anim calcmode="lin" valueType="num">
                                      <p:cBhvr>
                                        <p:cTn dur="500" fill="hold" id="9"/>
                                        <p:tgtEl>
                                          <p:spTgt spid="2867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8676"/>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28676"/>
                                        </p:tgtEl>
                                      </p:cBhvr>
                                    </p:animEffect>
                                  </p:childTnLst>
                                </p:cTn>
                              </p:par>
                              <p:par>
                                <p:cTn fill="hold" id="12" nodeType="withEffect" presetClass="entr" presetID="10" presetSubtype="0">
                                  <p:stCondLst>
                                    <p:cond delay="0"/>
                                  </p:stCondLst>
                                  <p:childTnLst>
                                    <p:set>
                                      <p:cBhvr>
                                        <p:cTn dur="1" fill="hold" id="13">
                                          <p:stCondLst>
                                            <p:cond delay="0"/>
                                          </p:stCondLst>
                                        </p:cTn>
                                        <p:tgtEl>
                                          <p:spTgt spid="28678"/>
                                        </p:tgtEl>
                                        <p:attrNameLst>
                                          <p:attrName>style.visibility</p:attrName>
                                        </p:attrNameLst>
                                      </p:cBhvr>
                                      <p:to>
                                        <p:strVal val="visible"/>
                                      </p:to>
                                    </p:set>
                                    <p:anim calcmode="lin" valueType="num">
                                      <p:cBhvr>
                                        <p:cTn dur="1500" fill="hold" id="14"/>
                                        <p:tgtEl>
                                          <p:spTgt spid="28678"/>
                                        </p:tgtEl>
                                        <p:attrNameLst>
                                          <p:attrName>ppt_w</p:attrName>
                                        </p:attrNameLst>
                                      </p:cBhvr>
                                      <p:tavLst>
                                        <p:tav tm="0">
                                          <p:val>
                                            <p:fltVal val="0"/>
                                          </p:val>
                                        </p:tav>
                                        <p:tav tm="100000">
                                          <p:val>
                                            <p:strVal val="#ppt_w"/>
                                          </p:val>
                                        </p:tav>
                                      </p:tavLst>
                                    </p:anim>
                                    <p:anim calcmode="lin" valueType="num">
                                      <p:cBhvr>
                                        <p:cTn dur="1500" fill="hold" id="15"/>
                                        <p:tgtEl>
                                          <p:spTgt spid="28678"/>
                                        </p:tgtEl>
                                        <p:attrNameLst>
                                          <p:attrName>ppt_h</p:attrName>
                                        </p:attrNameLst>
                                      </p:cBhvr>
                                      <p:tavLst>
                                        <p:tav tm="0">
                                          <p:val>
                                            <p:fltVal val="0"/>
                                          </p:val>
                                        </p:tav>
                                        <p:tav tm="100000">
                                          <p:val>
                                            <p:strVal val="#ppt_h"/>
                                          </p:val>
                                        </p:tav>
                                      </p:tavLst>
                                    </p:anim>
                                    <p:animEffect filter="">
                                      <p:cBhvr>
                                        <p:cTn dur="1500" id="16"/>
                                        <p:tgtEl>
                                          <p:spTgt spid="286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67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27650"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7651"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9700"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27653"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9702" name="Group 6"/>
          <p:cNvGrpSpPr/>
          <p:nvPr/>
        </p:nvGrpSpPr>
        <p:grpSpPr>
          <a:xfrm>
            <a:off x="2438400" y="1354138"/>
            <a:ext cx="7316788" cy="4098925"/>
            <a:chExt cx="7316452" cy="4099417"/>
          </a:xfrm>
        </p:grpSpPr>
        <p:sp>
          <p:nvSpPr>
            <p:cNvPr id="27655" name="等腰三角形 6"/>
            <p:cNvSpPr>
              <a:spLocks noChangeArrowheads="1"/>
            </p:cNvSpPr>
            <p:nvPr/>
          </p:nvSpPr>
          <p:spPr bwMode="auto">
            <a:xfrm>
              <a:off x="2772975" y="938290"/>
              <a:ext cx="1796802" cy="1469072"/>
            </a:xfrm>
            <a:custGeom>
              <a:gdLst>
                <a:gd fmla="*/ 898401 w 1796802" name="T0"/>
                <a:gd fmla="*/ 0 h 1469072" name="T1"/>
                <a:gd fmla="*/ 1796802 w 1796802" name="T2"/>
                <a:gd fmla="*/ 1469072 h 1469072" name="T3"/>
                <a:gd fmla="*/ 1015417 w 1796802" name="T4"/>
                <a:gd fmla="*/ 1469072 h 1469072" name="T5"/>
                <a:gd fmla="*/ 1015417 w 1796802" name="T6"/>
                <a:gd fmla="*/ 1372637 h 1469072" name="T7"/>
                <a:gd fmla="*/ 1154781 w 1796802" name="T8"/>
                <a:gd fmla="*/ 1372637 h 1469072" name="T9"/>
                <a:gd fmla="*/ 876052 w 1796802" name="T10"/>
                <a:gd fmla="*/ 1125318 h 1469072" name="T11"/>
                <a:gd fmla="*/ 597323 w 1796802" name="T12"/>
                <a:gd fmla="*/ 1372637 h 1469072" name="T13"/>
                <a:gd fmla="*/ 736688 w 1796802" name="T14"/>
                <a:gd fmla="*/ 1372637 h 1469072" name="T15"/>
                <a:gd fmla="*/ 736688 w 1796802" name="T16"/>
                <a:gd fmla="*/ 1469072 h 1469072" name="T17"/>
                <a:gd fmla="*/ 0 w 1796802" name="T18"/>
                <a:gd fmla="*/ 1469072 h 1469072" name="T19"/>
                <a:gd fmla="*/ 898401 w 1796802" name="T20"/>
                <a:gd fmla="*/ 0 h 146907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796802" name="T33"/>
                <a:gd fmla="*/ 0 h 1469072" name="T34"/>
                <a:gd fmla="*/ 1796802 w 1796802" name="T35"/>
                <a:gd fmla="*/ 1469072 h 1469072"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469072" w="179680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lnTo>
                    <a:pt x="898401" y="0"/>
                  </a:lnTo>
                  <a:close/>
                </a:path>
              </a:pathLst>
            </a:custGeom>
            <a:solidFill>
              <a:srgbClr val="262626"/>
            </a:solidFill>
            <a:ln cap="flat" cmpd="sng" w="3175">
              <a:solidFill>
                <a:schemeClr val="bg1"/>
              </a:solidFill>
              <a:miter lim="800000"/>
            </a:ln>
          </p:spPr>
          <p:txBody>
            <a:bodyPr anchor="ctr"/>
            <a:lstStyle/>
            <a:p>
              <a:endParaRPr altLang="en-US" lang="zh-CN"/>
            </a:p>
          </p:txBody>
        </p:sp>
        <p:sp>
          <p:nvSpPr>
            <p:cNvPr id="27656" name="等腰三角形 7"/>
            <p:cNvSpPr>
              <a:spLocks noChangeArrowheads="1"/>
            </p:cNvSpPr>
            <p:nvPr/>
          </p:nvSpPr>
          <p:spPr bwMode="auto">
            <a:xfrm>
              <a:off x="3766750" y="2598814"/>
              <a:ext cx="1765052" cy="1500603"/>
            </a:xfrm>
            <a:custGeom>
              <a:gdLst>
                <a:gd fmla="*/ 882526 w 1765052" name="T0"/>
                <a:gd fmla="*/ 0 h 1500603" name="T1"/>
                <a:gd fmla="*/ 1765052 w 1765052" name="T2"/>
                <a:gd fmla="*/ 1500603 h 1500603" name="T3"/>
                <a:gd fmla="*/ 0 w 1765052" name="T4"/>
                <a:gd fmla="*/ 1500603 h 1500603" name="T5"/>
                <a:gd fmla="*/ 375894 w 1765052" name="T6"/>
                <a:gd fmla="*/ 861452 h 1500603" name="T7"/>
                <a:gd fmla="*/ 464514 w 1765052" name="T8"/>
                <a:gd fmla="*/ 915388 h 1500603" name="T9"/>
                <a:gd fmla="*/ 392059 w 1765052" name="T10"/>
                <a:gd fmla="*/ 1034436 h 1500603" name="T11"/>
                <a:gd fmla="*/ 748236 w 1765052" name="T12"/>
                <a:gd fmla="*/ 924919 h 1500603" name="T13"/>
                <a:gd fmla="*/ 681880 w 1765052" name="T14"/>
                <a:gd fmla="*/ 558240 h 1500603" name="T15"/>
                <a:gd fmla="*/ 609424 w 1765052" name="T16"/>
                <a:gd fmla="*/ 677289 h 1500603" name="T17"/>
                <a:gd fmla="*/ 517210 w 1765052" name="T18"/>
                <a:gd fmla="*/ 621166 h 1500603" name="T19"/>
                <a:gd fmla="*/ 882526 w 1765052" name="T20"/>
                <a:gd fmla="*/ 0 h 150060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765052" name="T33"/>
                <a:gd fmla="*/ 0 h 1500603" name="T34"/>
                <a:gd fmla="*/ 1765052 w 1765052" name="T35"/>
                <a:gd fmla="*/ 1500603 h 1500603"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500603" w="1765052">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lnTo>
                    <a:pt x="882526" y="0"/>
                  </a:lnTo>
                  <a:close/>
                </a:path>
              </a:pathLst>
            </a:custGeom>
            <a:solidFill>
              <a:srgbClr val="262626"/>
            </a:solidFill>
            <a:ln cap="flat" cmpd="sng" w="3175">
              <a:solidFill>
                <a:schemeClr val="bg1"/>
              </a:solidFill>
              <a:miter lim="800000"/>
            </a:ln>
          </p:spPr>
          <p:txBody>
            <a:bodyPr anchor="ctr"/>
            <a:lstStyle/>
            <a:p>
              <a:endParaRPr altLang="en-US" lang="zh-CN"/>
            </a:p>
          </p:txBody>
        </p:sp>
        <p:sp>
          <p:nvSpPr>
            <p:cNvPr id="27657" name="等腰三角形 5"/>
            <p:cNvSpPr>
              <a:spLocks noChangeArrowheads="1"/>
            </p:cNvSpPr>
            <p:nvPr/>
          </p:nvSpPr>
          <p:spPr bwMode="auto">
            <a:xfrm rot="10800000">
              <a:off x="2737802" y="2496038"/>
              <a:ext cx="1822450" cy="1551623"/>
            </a:xfrm>
            <a:prstGeom prst="triangle">
              <a:avLst>
                <a:gd fmla="val 50000" name="adj"/>
              </a:avLst>
            </a:prstGeom>
            <a:solidFill>
              <a:schemeClr val="bg1"/>
            </a:solidFill>
            <a:ln w="3175">
              <a:solidFill>
                <a:schemeClr val="bg1"/>
              </a:solidFill>
              <a:miter lim="800000"/>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7658" name="等腰三角形 11"/>
            <p:cNvSpPr>
              <a:spLocks noChangeArrowheads="1"/>
            </p:cNvSpPr>
            <p:nvPr/>
          </p:nvSpPr>
          <p:spPr bwMode="auto">
            <a:xfrm>
              <a:off x="1804600" y="2598814"/>
              <a:ext cx="1765052" cy="1500603"/>
            </a:xfrm>
            <a:custGeom>
              <a:gdLst>
                <a:gd fmla="*/ 882526 w 1765052" name="T0"/>
                <a:gd fmla="*/ 0 h 1500603" name="T1"/>
                <a:gd fmla="*/ 1236032 w 1765052" name="T2"/>
                <a:gd fmla="*/ 601083 h 1500603" name="T3"/>
                <a:gd fmla="*/ 1121186 w 1765052" name="T4"/>
                <a:gd fmla="*/ 667974 h 1500603" name="T5"/>
                <a:gd fmla="*/ 1051045 w 1765052" name="T6"/>
                <a:gd fmla="*/ 547547 h 1500603" name="T7"/>
                <a:gd fmla="*/ 977616 w 1765052" name="T8"/>
                <a:gd fmla="*/ 912876 h 1500603" name="T9"/>
                <a:gd fmla="*/ 1331611 w 1765052" name="T10"/>
                <a:gd fmla="*/ 1029255 h 1500603" name="T11"/>
                <a:gd fmla="*/ 1261469 w 1765052" name="T12"/>
                <a:gd fmla="*/ 908828 h 1500603" name="T13"/>
                <a:gd fmla="*/ 1377332 w 1765052" name="T14"/>
                <a:gd fmla="*/ 841344 h 1500603" name="T15"/>
                <a:gd fmla="*/ 1765052 w 1765052" name="T16"/>
                <a:gd fmla="*/ 1500603 h 1500603" name="T17"/>
                <a:gd fmla="*/ 0 w 1765052" name="T18"/>
                <a:gd fmla="*/ 1500603 h 1500603" name="T19"/>
                <a:gd fmla="*/ 882526 w 1765052" name="T20"/>
                <a:gd fmla="*/ 0 h 150060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765052" name="T33"/>
                <a:gd fmla="*/ 0 h 1500603" name="T34"/>
                <a:gd fmla="*/ 1765052 w 1765052" name="T35"/>
                <a:gd fmla="*/ 1500603 h 1500603"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500603" w="1765052">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lnTo>
                    <a:pt x="882526" y="0"/>
                  </a:lnTo>
                  <a:close/>
                </a:path>
              </a:pathLst>
            </a:custGeom>
            <a:solidFill>
              <a:srgbClr val="262626"/>
            </a:solidFill>
            <a:ln cap="flat" cmpd="sng" w="3175">
              <a:solidFill>
                <a:schemeClr val="bg1"/>
              </a:solidFill>
              <a:miter lim="800000"/>
            </a:ln>
          </p:spPr>
          <p:txBody>
            <a:bodyPr anchor="ctr"/>
            <a:lstStyle/>
            <a:p>
              <a:endParaRPr altLang="en-US" lang="zh-CN"/>
            </a:p>
          </p:txBody>
        </p:sp>
        <p:sp>
          <p:nvSpPr>
            <p:cNvPr id="27659" name="TextBox 8"/>
            <p:cNvSpPr>
              <a:spLocks noChangeArrowheads="1"/>
            </p:cNvSpPr>
            <p:nvPr/>
          </p:nvSpPr>
          <p:spPr bwMode="auto">
            <a:xfrm>
              <a:off x="3280428" y="2702785"/>
              <a:ext cx="700832" cy="6401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b="1" lang="zh-CN"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27660" name="TextBox 9"/>
            <p:cNvSpPr>
              <a:spLocks noChangeArrowheads="1"/>
            </p:cNvSpPr>
            <p:nvPr/>
          </p:nvSpPr>
          <p:spPr bwMode="auto">
            <a:xfrm>
              <a:off x="4508435" y="3264044"/>
              <a:ext cx="414636" cy="6401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sz="3600">
                  <a:solidFill>
                    <a:srgbClr val="F2F2F2"/>
                  </a:solidFill>
                </a:rPr>
                <a:t>2</a:t>
              </a:r>
            </a:p>
          </p:txBody>
        </p:sp>
        <p:sp>
          <p:nvSpPr>
            <p:cNvPr id="27661" name="TextBox 10"/>
            <p:cNvSpPr>
              <a:spLocks noChangeArrowheads="1"/>
            </p:cNvSpPr>
            <p:nvPr/>
          </p:nvSpPr>
          <p:spPr bwMode="auto">
            <a:xfrm>
              <a:off x="3445008" y="1459563"/>
              <a:ext cx="414636" cy="6401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sz="3600">
                  <a:solidFill>
                    <a:srgbClr val="F2F2F2"/>
                  </a:solidFill>
                </a:rPr>
                <a:t>1</a:t>
              </a:r>
            </a:p>
          </p:txBody>
        </p:sp>
        <p:sp>
          <p:nvSpPr>
            <p:cNvPr id="27662" name="TextBox 11"/>
            <p:cNvSpPr>
              <a:spLocks noChangeArrowheads="1"/>
            </p:cNvSpPr>
            <p:nvPr/>
          </p:nvSpPr>
          <p:spPr bwMode="auto">
            <a:xfrm>
              <a:off x="2391105" y="3264044"/>
              <a:ext cx="414636" cy="6401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zh-CN" b="1" lang="en-US" sz="3600">
                  <a:solidFill>
                    <a:srgbClr val="F2F2F2"/>
                  </a:solidFill>
                </a:rPr>
                <a:t>3</a:t>
              </a:r>
            </a:p>
          </p:txBody>
        </p:sp>
        <p:sp>
          <p:nvSpPr>
            <p:cNvPr id="27663" name="TextBox 11"/>
            <p:cNvSpPr>
              <a:spLocks noChangeArrowheads="1"/>
            </p:cNvSpPr>
            <p:nvPr/>
          </p:nvSpPr>
          <p:spPr bwMode="auto">
            <a:xfrm flipH="1">
              <a:off x="0" y="3117163"/>
              <a:ext cx="2049515" cy="3658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b="1" lang="zh-CN" sz="18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点击添加标题    </a:t>
              </a:r>
            </a:p>
          </p:txBody>
        </p:sp>
        <p:sp>
          <p:nvSpPr>
            <p:cNvPr id="27664" name="TextBox 11"/>
            <p:cNvSpPr>
              <a:spLocks noChangeArrowheads="1"/>
            </p:cNvSpPr>
            <p:nvPr/>
          </p:nvSpPr>
          <p:spPr bwMode="auto">
            <a:xfrm flipH="1">
              <a:off x="398581" y="3486495"/>
              <a:ext cx="1252352" cy="2743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2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p:txBody>
        </p:sp>
        <p:sp>
          <p:nvSpPr>
            <p:cNvPr id="27665" name="TextBox 11"/>
            <p:cNvSpPr>
              <a:spLocks noChangeArrowheads="1"/>
            </p:cNvSpPr>
            <p:nvPr/>
          </p:nvSpPr>
          <p:spPr bwMode="auto">
            <a:xfrm flipH="1">
              <a:off x="398581" y="3763297"/>
              <a:ext cx="1252352" cy="2743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2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p:txBody>
        </p:sp>
        <p:sp>
          <p:nvSpPr>
            <p:cNvPr id="27666" name="TextBox 11"/>
            <p:cNvSpPr>
              <a:spLocks noChangeArrowheads="1"/>
            </p:cNvSpPr>
            <p:nvPr/>
          </p:nvSpPr>
          <p:spPr bwMode="auto">
            <a:xfrm flipH="1">
              <a:off x="5266937" y="3117163"/>
              <a:ext cx="2049515" cy="3658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b="1" lang="zh-CN" sz="18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点击添加标题    </a:t>
              </a:r>
            </a:p>
          </p:txBody>
        </p:sp>
        <p:sp>
          <p:nvSpPr>
            <p:cNvPr id="27667" name="TextBox 11"/>
            <p:cNvSpPr>
              <a:spLocks noChangeArrowheads="1"/>
            </p:cNvSpPr>
            <p:nvPr/>
          </p:nvSpPr>
          <p:spPr bwMode="auto">
            <a:xfrm flipH="1">
              <a:off x="5665520" y="3486495"/>
              <a:ext cx="1252352" cy="2743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2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p:txBody>
        </p:sp>
        <p:sp>
          <p:nvSpPr>
            <p:cNvPr id="27668" name="TextBox 11"/>
            <p:cNvSpPr>
              <a:spLocks noChangeArrowheads="1"/>
            </p:cNvSpPr>
            <p:nvPr/>
          </p:nvSpPr>
          <p:spPr bwMode="auto">
            <a:xfrm flipH="1">
              <a:off x="5665520" y="3763297"/>
              <a:ext cx="1252352" cy="2743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2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p:txBody>
        </p:sp>
        <p:sp>
          <p:nvSpPr>
            <p:cNvPr id="27669" name="TextBox 11"/>
            <p:cNvSpPr>
              <a:spLocks noChangeArrowheads="1"/>
            </p:cNvSpPr>
            <p:nvPr/>
          </p:nvSpPr>
          <p:spPr bwMode="auto">
            <a:xfrm flipH="1">
              <a:off x="2610354" y="0"/>
              <a:ext cx="2049515" cy="3658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b="1" lang="zh-CN" sz="18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点击添加标题    </a:t>
              </a:r>
            </a:p>
          </p:txBody>
        </p:sp>
        <p:sp>
          <p:nvSpPr>
            <p:cNvPr id="27670" name="TextBox 11"/>
            <p:cNvSpPr>
              <a:spLocks noChangeArrowheads="1"/>
            </p:cNvSpPr>
            <p:nvPr/>
          </p:nvSpPr>
          <p:spPr bwMode="auto">
            <a:xfrm flipH="1">
              <a:off x="3008936" y="369332"/>
              <a:ext cx="1252352" cy="2743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2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p:txBody>
        </p:sp>
        <p:sp>
          <p:nvSpPr>
            <p:cNvPr id="27671" name="TextBox 11"/>
            <p:cNvSpPr>
              <a:spLocks noChangeArrowheads="1"/>
            </p:cNvSpPr>
            <p:nvPr/>
          </p:nvSpPr>
          <p:spPr bwMode="auto">
            <a:xfrm flipH="1">
              <a:off x="3008936" y="646134"/>
              <a:ext cx="1252352" cy="2743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200">
                  <a:solidFill>
                    <a:srgbClr val="3F3F3F"/>
                  </a:solidFill>
                  <a:latin charset="-122" panose="020b0503020204020204" pitchFamily="34" typeface="微软雅黑"/>
                  <a:ea charset="-122" panose="020b0503020204020204" pitchFamily="34" typeface="微软雅黑"/>
                  <a:sym charset="-122" panose="020b0503020204020204" pitchFamily="34" typeface="微软雅黑"/>
                </a:rPr>
                <a:t>点击添加文本    </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9700"/>
                                        </p:tgtEl>
                                        <p:attrNameLst>
                                          <p:attrName>style.visibility</p:attrName>
                                        </p:attrNameLst>
                                      </p:cBhvr>
                                      <p:to>
                                        <p:strVal val="visible"/>
                                      </p:to>
                                    </p:set>
                                    <p:anim calcmode="lin" valueType="num">
                                      <p:cBhvr>
                                        <p:cTn dur="500" fill="hold" id="7"/>
                                        <p:tgtEl>
                                          <p:spTgt spid="2970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9700"/>
                                        </p:tgtEl>
                                        <p:attrNameLst>
                                          <p:attrName>ppt_y</p:attrName>
                                        </p:attrNameLst>
                                      </p:cBhvr>
                                      <p:tavLst>
                                        <p:tav tm="0">
                                          <p:val>
                                            <p:strVal val="#ppt_y"/>
                                          </p:val>
                                        </p:tav>
                                        <p:tav tm="100000">
                                          <p:val>
                                            <p:strVal val="#ppt_y"/>
                                          </p:val>
                                        </p:tav>
                                      </p:tavLst>
                                    </p:anim>
                                    <p:anim calcmode="lin" valueType="num">
                                      <p:cBhvr>
                                        <p:cTn dur="500" fill="hold" id="9"/>
                                        <p:tgtEl>
                                          <p:spTgt spid="2970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9700"/>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29700"/>
                                        </p:tgtEl>
                                      </p:cBhvr>
                                    </p:animEffect>
                                  </p:childTnLst>
                                </p:cTn>
                              </p:par>
                              <p:par>
                                <p:cTn fill="hold" id="12" nodeType="withEffect" presetClass="entr" presetID="16" presetSubtype="21">
                                  <p:stCondLst>
                                    <p:cond delay="0"/>
                                  </p:stCondLst>
                                  <p:childTnLst>
                                    <p:set>
                                      <p:cBhvr>
                                        <p:cTn dur="1" fill="hold" id="13">
                                          <p:stCondLst>
                                            <p:cond delay="0"/>
                                          </p:stCondLst>
                                        </p:cTn>
                                        <p:tgtEl>
                                          <p:spTgt spid="29702"/>
                                        </p:tgtEl>
                                        <p:attrNameLst>
                                          <p:attrName>style.visibility</p:attrName>
                                        </p:attrNameLst>
                                      </p:cBhvr>
                                      <p:to>
                                        <p:strVal val="visible"/>
                                      </p:to>
                                    </p:set>
                                    <p:animEffect filter="">
                                      <p:cBhvr>
                                        <p:cTn dur="1000" id="14"/>
                                        <p:tgtEl>
                                          <p:spTgt spid="2970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700"/>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5"/>
          <a:stretch>
            <a:fillRect/>
          </a:stretch>
        </a:blipFill>
        <a:effectLst/>
      </p:bgPr>
    </p:bg>
    <p:spTree>
      <p:nvGrpSpPr>
        <p:cNvPr id="1" name=""/>
        <p:cNvGrpSpPr/>
        <p:nvPr/>
      </p:nvGrpSpPr>
      <p:grpSpPr>
        <a:xfrm>
          <a:off x="0" y="0"/>
          <a:ext cx="0" cy="0"/>
        </a:xfrm>
      </p:grpSpPr>
      <p:sp>
        <p:nvSpPr>
          <p:cNvPr id="28674"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8675"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0724"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28677"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0726" name="Group 6"/>
          <p:cNvGrpSpPr/>
          <p:nvPr/>
        </p:nvGrpSpPr>
        <p:grpSpPr>
          <a:xfrm>
            <a:off x="722313" y="1565275"/>
            <a:ext cx="9496425" cy="3878263"/>
            <a:chExt cx="9496424" cy="3878262"/>
          </a:xfrm>
        </p:grpSpPr>
        <p:sp>
          <p:nvSpPr>
            <p:cNvPr id="28679" name="Line 3"/>
            <p:cNvSpPr>
              <a:spLocks noChangeShapeType="1"/>
            </p:cNvSpPr>
            <p:nvPr/>
          </p:nvSpPr>
          <p:spPr bwMode="auto">
            <a:xfrm rot="10800000">
              <a:off x="1543050" y="2798762"/>
              <a:ext cx="2381250" cy="1"/>
            </a:xfrm>
            <a:prstGeom prst="line">
              <a:avLst/>
            </a:prstGeom>
            <a:noFill/>
            <a:ln w="9525">
              <a:solidFill>
                <a:srgbClr val="DDDDDD"/>
              </a:solidFill>
              <a:bevel/>
            </a:ln>
            <a:extLst>
              <a:ext uri="{909E8E84-426E-40DD-AFC4-6F175D3DCCD1}">
                <a14:hiddenFill>
                  <a:noFill/>
                </a14:hiddenFill>
              </a:ext>
            </a:extLst>
          </p:spPr>
          <p:txBody>
            <a:bodyPr/>
            <a:lstStyle/>
            <a:p>
              <a:endParaRPr altLang="en-US" lang="zh-CN"/>
            </a:p>
          </p:txBody>
        </p:sp>
        <p:sp>
          <p:nvSpPr>
            <p:cNvPr id="28680" name="Line 4"/>
            <p:cNvSpPr>
              <a:spLocks noChangeShapeType="1"/>
            </p:cNvSpPr>
            <p:nvPr/>
          </p:nvSpPr>
          <p:spPr bwMode="auto">
            <a:xfrm rot="10800000">
              <a:off x="1547813" y="2030412"/>
              <a:ext cx="3557587" cy="1"/>
            </a:xfrm>
            <a:prstGeom prst="line">
              <a:avLst/>
            </a:prstGeom>
            <a:noFill/>
            <a:ln w="9525">
              <a:solidFill>
                <a:srgbClr val="DDDDDD"/>
              </a:solidFill>
              <a:bevel/>
            </a:ln>
            <a:extLst>
              <a:ext uri="{909E8E84-426E-40DD-AFC4-6F175D3DCCD1}">
                <a14:hiddenFill>
                  <a:noFill/>
                </a14:hiddenFill>
              </a:ext>
            </a:extLst>
          </p:spPr>
          <p:txBody>
            <a:bodyPr/>
            <a:lstStyle/>
            <a:p>
              <a:endParaRPr altLang="en-US" lang="zh-CN"/>
            </a:p>
          </p:txBody>
        </p:sp>
        <p:sp>
          <p:nvSpPr>
            <p:cNvPr id="28681" name="Line 5"/>
            <p:cNvSpPr>
              <a:spLocks noChangeShapeType="1"/>
            </p:cNvSpPr>
            <p:nvPr/>
          </p:nvSpPr>
          <p:spPr bwMode="auto">
            <a:xfrm rot="10800000">
              <a:off x="1528763" y="1420812"/>
              <a:ext cx="4805362" cy="1"/>
            </a:xfrm>
            <a:prstGeom prst="line">
              <a:avLst/>
            </a:prstGeom>
            <a:noFill/>
            <a:ln w="9525">
              <a:solidFill>
                <a:srgbClr val="DDDDDD"/>
              </a:solidFill>
              <a:bevel/>
            </a:ln>
            <a:extLst>
              <a:ext uri="{909E8E84-426E-40DD-AFC4-6F175D3DCCD1}">
                <a14:hiddenFill>
                  <a:noFill/>
                </a14:hiddenFill>
              </a:ext>
            </a:extLst>
          </p:spPr>
          <p:txBody>
            <a:bodyPr/>
            <a:lstStyle/>
            <a:p>
              <a:endParaRPr altLang="en-US" lang="zh-CN"/>
            </a:p>
          </p:txBody>
        </p:sp>
        <p:sp>
          <p:nvSpPr>
            <p:cNvPr id="28682" name="Line 6"/>
            <p:cNvSpPr>
              <a:spLocks noChangeShapeType="1"/>
            </p:cNvSpPr>
            <p:nvPr/>
          </p:nvSpPr>
          <p:spPr bwMode="auto">
            <a:xfrm rot="10800000">
              <a:off x="1539875" y="763587"/>
              <a:ext cx="5994400" cy="1"/>
            </a:xfrm>
            <a:prstGeom prst="line">
              <a:avLst/>
            </a:prstGeom>
            <a:noFill/>
            <a:ln w="9525">
              <a:solidFill>
                <a:srgbClr val="DDDDDD"/>
              </a:solidFill>
              <a:bevel/>
            </a:ln>
            <a:extLst>
              <a:ext uri="{909E8E84-426E-40DD-AFC4-6F175D3DCCD1}">
                <a14:hiddenFill>
                  <a:noFill/>
                </a14:hiddenFill>
              </a:ext>
            </a:extLst>
          </p:spPr>
          <p:txBody>
            <a:bodyPr/>
            <a:lstStyle/>
            <a:p>
              <a:endParaRPr altLang="en-US" lang="zh-CN"/>
            </a:p>
          </p:txBody>
        </p:sp>
        <p:sp>
          <p:nvSpPr>
            <p:cNvPr id="28683" name="AutoShape 7"/>
            <p:cNvSpPr>
              <a:spLocks noChangeArrowheads="1"/>
            </p:cNvSpPr>
            <p:nvPr/>
          </p:nvSpPr>
          <p:spPr bwMode="auto">
            <a:xfrm rot="10800000">
              <a:off x="0" y="3159125"/>
              <a:ext cx="9131300" cy="719137"/>
            </a:xfrm>
            <a:custGeom>
              <a:gdLst>
                <a:gd fmla="*/ 2147483646 w 21600" name="T0"/>
                <a:gd fmla="*/ 2147483646 h 21600" name="T1"/>
                <a:gd fmla="*/ 2147483646 w 21600" name="T2"/>
                <a:gd fmla="*/ 2147483646 h 21600" name="T3"/>
                <a:gd fmla="*/ 2147483646 w 21600" name="T4"/>
                <a:gd fmla="*/ 2147483646 h 21600" name="T5"/>
                <a:gd fmla="*/ 2147483646 w 21600" name="T6"/>
                <a:gd fmla="*/ 0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3458" y="21600"/>
                  </a:lnTo>
                  <a:lnTo>
                    <a:pt x="18142" y="21600"/>
                  </a:lnTo>
                  <a:lnTo>
                    <a:pt x="21600" y="0"/>
                  </a:lnTo>
                  <a:lnTo>
                    <a:pt x="0" y="0"/>
                  </a:lnTo>
                  <a:close/>
                </a:path>
              </a:pathLst>
            </a:custGeom>
            <a:gradFill rotWithShape="1">
              <a:gsLst>
                <a:gs pos="0">
                  <a:srgbClr val="DDDDDD"/>
                </a:gs>
                <a:gs pos="100000">
                  <a:srgbClr val="FFFFFF"/>
                </a:gs>
              </a:gsLst>
              <a:lin ang="5400000" scaled="1"/>
            </a:gradFill>
            <a:ln>
              <a:noFill/>
            </a:ln>
            <a:extLst>
              <a:ext uri="{91240B29-F687-4F45-9708-019B960494DF}">
                <a14:hiddenLine cmpd="sng" w="9525">
                  <a:solidFill>
                    <a:srgbClr val="000000"/>
                  </a:solidFill>
                  <a:bevel/>
                  <a:headEnd/>
                  <a:tailEnd/>
                </a14:hiddenLine>
              </a:ext>
            </a:extLst>
          </p:spPr>
          <p:txBody>
            <a:bodyPr anchor="ctr" wrap="none"/>
            <a:lstStyle/>
            <a:p>
              <a:endParaRPr altLang="en-US" lang="zh-CN"/>
            </a:p>
          </p:txBody>
        </p:sp>
        <p:sp>
          <p:nvSpPr>
            <p:cNvPr id="28684" name="Rectangle 9"/>
            <p:cNvSpPr>
              <a:spLocks noChangeArrowheads="1"/>
            </p:cNvSpPr>
            <p:nvPr/>
          </p:nvSpPr>
          <p:spPr bwMode="auto">
            <a:xfrm>
              <a:off x="6340475" y="766762"/>
              <a:ext cx="1219200" cy="495300"/>
            </a:xfrm>
            <a:prstGeom prst="rect">
              <a:avLst/>
            </a:prstGeom>
            <a:gradFill rotWithShape="1">
              <a:gsLst>
                <a:gs pos="0">
                  <a:srgbClr val="DDDDDD"/>
                </a:gs>
                <a:gs pos="100000">
                  <a:srgbClr val="FFFFFF"/>
                </a:gs>
              </a:gsLst>
              <a:lin ang="5400000" scaled="1"/>
            </a:gradFill>
            <a:ln>
              <a:noFill/>
            </a:ln>
            <a:extLst>
              <a:ext uri="{91240B29-F687-4F45-9708-019B960494DF}">
                <a14:hiddenLine w="9525">
                  <a:solidFill>
                    <a:srgbClr val="000000"/>
                  </a:solidFill>
                  <a:bevel/>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8685" name="Rectangle 10"/>
            <p:cNvSpPr>
              <a:spLocks noChangeArrowheads="1"/>
            </p:cNvSpPr>
            <p:nvPr/>
          </p:nvSpPr>
          <p:spPr bwMode="auto">
            <a:xfrm>
              <a:off x="5129213" y="1414462"/>
              <a:ext cx="1219200" cy="495300"/>
            </a:xfrm>
            <a:prstGeom prst="rect">
              <a:avLst/>
            </a:prstGeom>
            <a:gradFill rotWithShape="1">
              <a:gsLst>
                <a:gs pos="0">
                  <a:srgbClr val="DDDDDD"/>
                </a:gs>
                <a:gs pos="100000">
                  <a:srgbClr val="FFFFFF"/>
                </a:gs>
              </a:gsLst>
              <a:lin ang="5400000" scaled="1"/>
            </a:gradFill>
            <a:ln>
              <a:noFill/>
            </a:ln>
            <a:extLst>
              <a:ext uri="{91240B29-F687-4F45-9708-019B960494DF}">
                <a14:hiddenLine w="9525">
                  <a:solidFill>
                    <a:srgbClr val="000000"/>
                  </a:solidFill>
                  <a:bevel/>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8686" name="Rectangle 11"/>
            <p:cNvSpPr>
              <a:spLocks noChangeArrowheads="1"/>
            </p:cNvSpPr>
            <p:nvPr/>
          </p:nvSpPr>
          <p:spPr bwMode="auto">
            <a:xfrm>
              <a:off x="3943350" y="2035408"/>
              <a:ext cx="1185863" cy="495300"/>
            </a:xfrm>
            <a:prstGeom prst="rect">
              <a:avLst/>
            </a:prstGeom>
            <a:gradFill rotWithShape="1">
              <a:gsLst>
                <a:gs pos="0">
                  <a:srgbClr val="DDDDDD"/>
                </a:gs>
                <a:gs pos="100000">
                  <a:srgbClr val="FFFFFF"/>
                </a:gs>
              </a:gsLst>
              <a:lin ang="5400000" scaled="1"/>
            </a:gradFill>
            <a:ln>
              <a:noFill/>
            </a:ln>
            <a:extLst>
              <a:ext uri="{91240B29-F687-4F45-9708-019B960494DF}">
                <a14:hiddenLine w="9525">
                  <a:solidFill>
                    <a:srgbClr val="000000"/>
                  </a:solidFill>
                  <a:bevel/>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8687" name="Rectangle 12"/>
            <p:cNvSpPr>
              <a:spLocks noChangeArrowheads="1"/>
            </p:cNvSpPr>
            <p:nvPr/>
          </p:nvSpPr>
          <p:spPr bwMode="auto">
            <a:xfrm>
              <a:off x="2476500" y="2795587"/>
              <a:ext cx="1466850" cy="495300"/>
            </a:xfrm>
            <a:prstGeom prst="rect">
              <a:avLst/>
            </a:prstGeom>
            <a:gradFill rotWithShape="1">
              <a:gsLst>
                <a:gs pos="0">
                  <a:srgbClr val="DDDDDD"/>
                </a:gs>
                <a:gs pos="100000">
                  <a:srgbClr val="FFFFFF"/>
                </a:gs>
              </a:gsLst>
              <a:lin ang="5400000" scaled="1"/>
            </a:gradFill>
            <a:ln>
              <a:noFill/>
            </a:ln>
            <a:extLst>
              <a:ext uri="{91240B29-F687-4F45-9708-019B960494DF}">
                <a14:hiddenLine w="9525">
                  <a:solidFill>
                    <a:srgbClr val="000000"/>
                  </a:solidFill>
                  <a:bevel/>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8688" name="Line 13"/>
            <p:cNvSpPr>
              <a:spLocks noChangeShapeType="1"/>
            </p:cNvSpPr>
            <p:nvPr/>
          </p:nvSpPr>
          <p:spPr bwMode="auto">
            <a:xfrm>
              <a:off x="1535113" y="3306762"/>
              <a:ext cx="6103937" cy="1"/>
            </a:xfrm>
            <a:prstGeom prst="line">
              <a:avLst/>
            </a:prstGeom>
            <a:noFill/>
            <a:ln w="9525">
              <a:solidFill>
                <a:schemeClr val="tx1"/>
              </a:solidFill>
              <a:bevel/>
              <a:tailEnd len="med" type="triangle" w="med"/>
            </a:ln>
            <a:extLst>
              <a:ext uri="{909E8E84-426E-40DD-AFC4-6F175D3DCCD1}">
                <a14:hiddenFill>
                  <a:noFill/>
                </a14:hiddenFill>
              </a:ext>
            </a:extLst>
          </p:spPr>
          <p:txBody>
            <a:bodyPr/>
            <a:lstStyle/>
            <a:p>
              <a:endParaRPr altLang="en-US" lang="zh-CN"/>
            </a:p>
          </p:txBody>
        </p:sp>
        <p:sp>
          <p:nvSpPr>
            <p:cNvPr id="28689" name="Line 14"/>
            <p:cNvSpPr>
              <a:spLocks noChangeShapeType="1"/>
            </p:cNvSpPr>
            <p:nvPr/>
          </p:nvSpPr>
          <p:spPr bwMode="auto">
            <a:xfrm rot="-5400000">
              <a:off x="-119062" y="1654174"/>
              <a:ext cx="3308350" cy="1"/>
            </a:xfrm>
            <a:prstGeom prst="line">
              <a:avLst/>
            </a:prstGeom>
            <a:noFill/>
            <a:ln w="9525">
              <a:solidFill>
                <a:schemeClr val="tx1"/>
              </a:solidFill>
              <a:bevel/>
              <a:tailEnd len="med" type="triangle" w="med"/>
            </a:ln>
            <a:extLst>
              <a:ext uri="{909E8E84-426E-40DD-AFC4-6F175D3DCCD1}">
                <a14:hiddenFill>
                  <a:noFill/>
                </a14:hiddenFill>
              </a:ext>
            </a:extLst>
          </p:spPr>
          <p:txBody>
            <a:bodyPr/>
            <a:lstStyle/>
            <a:p>
              <a:endParaRPr altLang="en-US" lang="zh-CN"/>
            </a:p>
          </p:txBody>
        </p:sp>
        <p:sp>
          <p:nvSpPr>
            <p:cNvPr id="28690" name="Line 15"/>
            <p:cNvSpPr>
              <a:spLocks noChangeShapeType="1"/>
            </p:cNvSpPr>
            <p:nvPr/>
          </p:nvSpPr>
          <p:spPr bwMode="auto">
            <a:xfrm flipV="1">
              <a:off x="1538288" y="50800"/>
              <a:ext cx="6103937" cy="3248025"/>
            </a:xfrm>
            <a:prstGeom prst="line">
              <a:avLst/>
            </a:prstGeom>
            <a:noFill/>
            <a:ln w="38100">
              <a:solidFill>
                <a:schemeClr val="bg1"/>
              </a:solidFill>
              <a:bevel/>
              <a:tailEnd len="med" type="triangle" w="med"/>
            </a:ln>
            <a:extLst>
              <a:ext uri="{909E8E84-426E-40DD-AFC4-6F175D3DCCD1}">
                <a14:hiddenFill>
                  <a:noFill/>
                </a14:hiddenFill>
              </a:ext>
            </a:extLst>
          </p:spPr>
          <p:txBody>
            <a:bodyPr/>
            <a:lstStyle/>
            <a:p>
              <a:endParaRPr altLang="en-US" lang="zh-CN"/>
            </a:p>
          </p:txBody>
        </p:sp>
        <p:sp>
          <p:nvSpPr>
            <p:cNvPr id="28691" name="Line 16"/>
            <p:cNvSpPr>
              <a:spLocks noChangeShapeType="1"/>
            </p:cNvSpPr>
            <p:nvPr/>
          </p:nvSpPr>
          <p:spPr bwMode="auto">
            <a:xfrm rot="-5400000">
              <a:off x="826293" y="1654968"/>
              <a:ext cx="3309937" cy="1"/>
            </a:xfrm>
            <a:prstGeom prst="line">
              <a:avLst/>
            </a:prstGeom>
            <a:noFill/>
            <a:ln w="9525">
              <a:solidFill>
                <a:srgbClr val="DDDDDD"/>
              </a:solidFill>
              <a:bevel/>
            </a:ln>
            <a:extLst>
              <a:ext uri="{909E8E84-426E-40DD-AFC4-6F175D3DCCD1}">
                <a14:hiddenFill>
                  <a:noFill/>
                </a14:hiddenFill>
              </a:ext>
            </a:extLst>
          </p:spPr>
          <p:txBody>
            <a:bodyPr/>
            <a:lstStyle/>
            <a:p>
              <a:endParaRPr altLang="en-US" lang="zh-CN"/>
            </a:p>
          </p:txBody>
        </p:sp>
        <p:sp>
          <p:nvSpPr>
            <p:cNvPr id="28692" name="Line 17"/>
            <p:cNvSpPr>
              <a:spLocks noChangeShapeType="1"/>
            </p:cNvSpPr>
            <p:nvPr/>
          </p:nvSpPr>
          <p:spPr bwMode="auto">
            <a:xfrm rot="-5400000">
              <a:off x="2286793" y="1654968"/>
              <a:ext cx="3309937" cy="1"/>
            </a:xfrm>
            <a:prstGeom prst="line">
              <a:avLst/>
            </a:prstGeom>
            <a:noFill/>
            <a:ln w="9525">
              <a:solidFill>
                <a:srgbClr val="DDDDDD"/>
              </a:solidFill>
              <a:bevel/>
            </a:ln>
            <a:extLst>
              <a:ext uri="{909E8E84-426E-40DD-AFC4-6F175D3DCCD1}">
                <a14:hiddenFill>
                  <a:noFill/>
                </a14:hiddenFill>
              </a:ext>
            </a:extLst>
          </p:spPr>
          <p:txBody>
            <a:bodyPr/>
            <a:lstStyle/>
            <a:p>
              <a:endParaRPr altLang="en-US" lang="zh-CN"/>
            </a:p>
          </p:txBody>
        </p:sp>
        <p:sp>
          <p:nvSpPr>
            <p:cNvPr id="28693" name="Line 18"/>
            <p:cNvSpPr>
              <a:spLocks noChangeShapeType="1"/>
            </p:cNvSpPr>
            <p:nvPr/>
          </p:nvSpPr>
          <p:spPr bwMode="auto">
            <a:xfrm rot="-5400000">
              <a:off x="3474243" y="1654968"/>
              <a:ext cx="3309937" cy="1"/>
            </a:xfrm>
            <a:prstGeom prst="line">
              <a:avLst/>
            </a:prstGeom>
            <a:noFill/>
            <a:ln w="9525">
              <a:solidFill>
                <a:srgbClr val="DDDDDD"/>
              </a:solidFill>
              <a:bevel/>
            </a:ln>
            <a:extLst>
              <a:ext uri="{909E8E84-426E-40DD-AFC4-6F175D3DCCD1}">
                <a14:hiddenFill>
                  <a:noFill/>
                </a14:hiddenFill>
              </a:ext>
            </a:extLst>
          </p:spPr>
          <p:txBody>
            <a:bodyPr/>
            <a:lstStyle/>
            <a:p>
              <a:endParaRPr altLang="en-US" lang="zh-CN"/>
            </a:p>
          </p:txBody>
        </p:sp>
        <p:sp>
          <p:nvSpPr>
            <p:cNvPr id="28694" name="Line 19"/>
            <p:cNvSpPr>
              <a:spLocks noChangeShapeType="1"/>
            </p:cNvSpPr>
            <p:nvPr/>
          </p:nvSpPr>
          <p:spPr bwMode="auto">
            <a:xfrm rot="-5400000">
              <a:off x="4693443" y="1654968"/>
              <a:ext cx="3309937" cy="1"/>
            </a:xfrm>
            <a:prstGeom prst="line">
              <a:avLst/>
            </a:prstGeom>
            <a:noFill/>
            <a:ln w="9525">
              <a:solidFill>
                <a:srgbClr val="DDDDDD"/>
              </a:solidFill>
              <a:bevel/>
            </a:ln>
            <a:extLst>
              <a:ext uri="{909E8E84-426E-40DD-AFC4-6F175D3DCCD1}">
                <a14:hiddenFill>
                  <a:noFill/>
                </a14:hiddenFill>
              </a:ext>
            </a:extLst>
          </p:spPr>
          <p:txBody>
            <a:bodyPr/>
            <a:lstStyle/>
            <a:p>
              <a:endParaRPr altLang="en-US" lang="zh-CN"/>
            </a:p>
          </p:txBody>
        </p:sp>
        <p:grpSp>
          <p:nvGrpSpPr>
            <p:cNvPr id="28695" name="Group 23"/>
            <p:cNvGrpSpPr/>
            <p:nvPr/>
          </p:nvGrpSpPr>
          <p:grpSpPr>
            <a:xfrm>
              <a:off x="2246313" y="2587625"/>
              <a:ext cx="479425" cy="466725"/>
              <a:chExt cx="784" cy="765"/>
            </a:xfrm>
          </p:grpSpPr>
          <p:grpSp>
            <p:nvGrpSpPr>
              <p:cNvPr id="28757" name="Group 24"/>
              <p:cNvGrpSpPr/>
              <p:nvPr/>
            </p:nvGrpSpPr>
            <p:grpSpPr>
              <a:xfrm>
                <a:off x="0" y="0"/>
                <a:ext cx="784" cy="765"/>
                <a:chExt cx="1042" cy="1019"/>
              </a:xfrm>
            </p:grpSpPr>
            <p:grpSp>
              <p:nvGrpSpPr>
                <p:cNvPr id="28759" name="Group 25"/>
                <p:cNvGrpSpPr/>
                <p:nvPr/>
              </p:nvGrpSpPr>
              <p:grpSpPr>
                <a:xfrm>
                  <a:off x="0" y="0"/>
                  <a:ext cx="1042" cy="1019"/>
                  <a:chExt cx="1042" cy="1019"/>
                </a:xfrm>
              </p:grpSpPr>
              <p:pic>
                <p:nvPicPr>
                  <p:cNvPr descr="circuler_1" id="28761" name="Picture 23"/>
                  <p:cNvPicPr>
                    <a:picLocks noChangeArrowheads="1" noChangeAspect="1"/>
                  </p:cNvPicPr>
                  <p:nvPr/>
                </p:nvPicPr>
                <p:blipFill>
                  <a:blip r:embed="rId3">
                    <a:extLst>
                      <a:ext uri="{28A0092B-C50C-407E-A947-70E740481C1C}">
                        <a14:useLocalDpi val="0"/>
                      </a:ext>
                    </a:extLst>
                  </a:blip>
                  <a:stretch>
                    <a:fillRect/>
                  </a:stretch>
                </p:blipFill>
                <p:spPr bwMode="auto">
                  <a:xfrm>
                    <a:off x="0" y="0"/>
                    <a:ext cx="1042" cy="10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28762" name="Oval 24"/>
                  <p:cNvSpPr>
                    <a:spLocks noChangeArrowheads="1"/>
                  </p:cNvSpPr>
                  <p:nvPr/>
                </p:nvSpPr>
                <p:spPr bwMode="auto">
                  <a:xfrm>
                    <a:off x="0" y="0"/>
                    <a:ext cx="1035" cy="1019"/>
                  </a:xfrm>
                  <a:prstGeom prst="ellipse">
                    <a:avLst/>
                  </a:prstGeom>
                  <a:solidFill>
                    <a:srgbClr val="262626"/>
                  </a:solidFill>
                  <a:ln w="19050">
                    <a:solidFill>
                      <a:srgbClr val="FFFFFF"/>
                    </a:solidFill>
                    <a:bevel/>
                  </a:ln>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0" panose="020b0806030902050204" pitchFamily="34" typeface="Impact"/>
                      <a:ea charset="-122" panose="020b0503020204020204" pitchFamily="34" typeface="微软雅黑"/>
                      <a:sym charset="0" panose="020b0806030902050204" pitchFamily="34" typeface="Impact"/>
                    </a:endParaRPr>
                  </a:p>
                </p:txBody>
              </p:sp>
            </p:grpSp>
            <p:pic>
              <p:nvPicPr>
                <p:cNvPr descr="Picture2" id="28760" name="Picture 25"/>
                <p:cNvPicPr>
                  <a:picLocks noChangeArrowheads="1" noChangeAspect="1"/>
                </p:cNvPicPr>
                <p:nvPr/>
              </p:nvPicPr>
              <p:blipFill>
                <a:blip r:embed="rId4">
                  <a:extLst>
                    <a:ext uri="{28A0092B-C50C-407E-A947-70E740481C1C}">
                      <a14:useLocalDpi val="0"/>
                    </a:ext>
                  </a:extLst>
                </a:blip>
                <a:stretch>
                  <a:fillRect/>
                </a:stretch>
              </p:blipFill>
              <p:spPr bwMode="auto">
                <a:xfrm>
                  <a:off x="104" y="10"/>
                  <a:ext cx="823" cy="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grpSp>
          <p:sp>
            <p:nvSpPr>
              <p:cNvPr id="30749" name="WordArt 26"/>
              <p:cNvSpPr>
                <a:spLocks noChangeArrowheads="1" noChangeShapeType="1"/>
              </p:cNvSpPr>
              <p:nvPr/>
            </p:nvSpPr>
            <p:spPr bwMode="auto">
              <a:xfrm>
                <a:off x="288" y="227"/>
                <a:ext cx="157" cy="299"/>
              </a:xfrm>
              <a:prstGeom prst="rect">
                <a:avLst/>
              </a:prstGeom>
              <a:extLst>
                <a:ext uri="{91240B29-F687-4F45-9708-019B960494DF}">
                  <a14:hiddenLine cmpd="sng" w="9525">
                    <a:solidFill>
                      <a:srgbClr val="000000"/>
                    </a:solidFill>
                    <a:bevel/>
                    <a:headEnd/>
                    <a:tailEnd/>
                  </a14:hiddenLine>
                </a:ext>
              </a:extLst>
            </p:spPr>
            <p:txBody>
              <a:bodyPr fromWordArt="1" wrap="none">
                <a:prstTxWarp prst="textPlain">
                  <a:avLst>
                    <a:gd fmla="val 50000" name="adj"/>
                  </a:avLst>
                </a:prstTxWarp>
              </a:bodyPr>
              <a:lstStyle/>
              <a:p>
                <a:pPr algn="ctr" eaLnBrk="1" hangingPunct="1">
                  <a:buFont charset="0" panose="020b0604020202020204" pitchFamily="34" typeface="Arial"/>
                  <a:buNone/>
                  <a:defRPr/>
                </a:pPr>
                <a:r>
                  <a:rPr altLang="zh-CN" kern="10" lang="en-US" strike="sngStrike" sz="2400">
                    <a:solidFill>
                      <a:schemeClr val="bg1"/>
                    </a:solidFill>
                    <a:latin charset="0" panose="020b0806030902050204" pitchFamily="34" typeface="Impact"/>
                  </a:rPr>
                  <a:t>1</a:t>
                </a:r>
              </a:p>
            </p:txBody>
          </p:sp>
        </p:grpSp>
        <p:grpSp>
          <p:nvGrpSpPr>
            <p:cNvPr id="28696" name="Group 30"/>
            <p:cNvGrpSpPr/>
            <p:nvPr/>
          </p:nvGrpSpPr>
          <p:grpSpPr>
            <a:xfrm>
              <a:off x="3695700" y="1746250"/>
              <a:ext cx="479425" cy="466725"/>
              <a:chExt cx="302" cy="294"/>
            </a:xfrm>
          </p:grpSpPr>
          <p:grpSp>
            <p:nvGrpSpPr>
              <p:cNvPr id="28751" name="Group 31"/>
              <p:cNvGrpSpPr/>
              <p:nvPr/>
            </p:nvGrpSpPr>
            <p:grpSpPr>
              <a:xfrm>
                <a:off x="0" y="0"/>
                <a:ext cx="302" cy="294"/>
                <a:chExt cx="1042" cy="1019"/>
              </a:xfrm>
            </p:grpSpPr>
            <p:grpSp>
              <p:nvGrpSpPr>
                <p:cNvPr id="28753" name="Group 32"/>
                <p:cNvGrpSpPr/>
                <p:nvPr/>
              </p:nvGrpSpPr>
              <p:grpSpPr>
                <a:xfrm>
                  <a:off x="0" y="0"/>
                  <a:ext cx="1042" cy="1019"/>
                  <a:chExt cx="1042" cy="1019"/>
                </a:xfrm>
              </p:grpSpPr>
              <p:pic>
                <p:nvPicPr>
                  <p:cNvPr descr="circuler_1" id="28755" name="Picture 30"/>
                  <p:cNvPicPr>
                    <a:picLocks noChangeArrowheads="1" noChangeAspect="1"/>
                  </p:cNvPicPr>
                  <p:nvPr/>
                </p:nvPicPr>
                <p:blipFill>
                  <a:blip r:embed="rId3">
                    <a:extLst>
                      <a:ext uri="{28A0092B-C50C-407E-A947-70E740481C1C}">
                        <a14:useLocalDpi val="0"/>
                      </a:ext>
                    </a:extLst>
                  </a:blip>
                  <a:stretch>
                    <a:fillRect/>
                  </a:stretch>
                </p:blipFill>
                <p:spPr bwMode="auto">
                  <a:xfrm>
                    <a:off x="0" y="0"/>
                    <a:ext cx="1042" cy="10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28756" name="Oval 31"/>
                  <p:cNvSpPr>
                    <a:spLocks noChangeArrowheads="1"/>
                  </p:cNvSpPr>
                  <p:nvPr/>
                </p:nvSpPr>
                <p:spPr bwMode="auto">
                  <a:xfrm>
                    <a:off x="0" y="0"/>
                    <a:ext cx="1035" cy="1019"/>
                  </a:xfrm>
                  <a:prstGeom prst="ellipse">
                    <a:avLst/>
                  </a:prstGeom>
                  <a:solidFill>
                    <a:srgbClr val="262626"/>
                  </a:solidFill>
                  <a:ln w="19050">
                    <a:solidFill>
                      <a:srgbClr val="FFFFFF"/>
                    </a:solidFill>
                    <a:bevel/>
                  </a:ln>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0" panose="020b0806030902050204" pitchFamily="34" typeface="Impact"/>
                      <a:ea charset="-122" panose="020b0503020204020204" pitchFamily="34" typeface="微软雅黑"/>
                      <a:sym charset="0" panose="020b0806030902050204" pitchFamily="34" typeface="Impact"/>
                    </a:endParaRPr>
                  </a:p>
                </p:txBody>
              </p:sp>
            </p:grpSp>
            <p:pic>
              <p:nvPicPr>
                <p:cNvPr descr="Picture2" id="28754" name="Picture 32"/>
                <p:cNvPicPr>
                  <a:picLocks noChangeArrowheads="1" noChangeAspect="1"/>
                </p:cNvPicPr>
                <p:nvPr/>
              </p:nvPicPr>
              <p:blipFill>
                <a:blip r:embed="rId4">
                  <a:extLst>
                    <a:ext uri="{28A0092B-C50C-407E-A947-70E740481C1C}">
                      <a14:useLocalDpi val="0"/>
                    </a:ext>
                  </a:extLst>
                </a:blip>
                <a:stretch>
                  <a:fillRect/>
                </a:stretch>
              </p:blipFill>
              <p:spPr bwMode="auto">
                <a:xfrm>
                  <a:off x="104" y="10"/>
                  <a:ext cx="823" cy="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grpSp>
          <p:sp>
            <p:nvSpPr>
              <p:cNvPr id="30756" name="WordArt 33"/>
              <p:cNvSpPr>
                <a:spLocks noChangeArrowheads="1" noChangeShapeType="1"/>
              </p:cNvSpPr>
              <p:nvPr/>
            </p:nvSpPr>
            <p:spPr bwMode="auto">
              <a:xfrm>
                <a:off x="111" y="87"/>
                <a:ext cx="78" cy="115"/>
              </a:xfrm>
              <a:prstGeom prst="rect">
                <a:avLst/>
              </a:prstGeom>
              <a:extLst>
                <a:ext uri="{91240B29-F687-4F45-9708-019B960494DF}">
                  <a14:hiddenLine cmpd="sng" w="9525">
                    <a:solidFill>
                      <a:srgbClr val="000000"/>
                    </a:solidFill>
                    <a:bevel/>
                    <a:headEnd/>
                    <a:tailEnd/>
                  </a14:hiddenLine>
                </a:ext>
              </a:extLst>
            </p:spPr>
            <p:txBody>
              <a:bodyPr fromWordArt="1" wrap="none">
                <a:prstTxWarp prst="textPlain">
                  <a:avLst>
                    <a:gd fmla="val 50000" name="adj"/>
                  </a:avLst>
                </a:prstTxWarp>
              </a:bodyPr>
              <a:lstStyle/>
              <a:p>
                <a:pPr algn="ctr" eaLnBrk="1" hangingPunct="1">
                  <a:buFont charset="0" panose="020b0604020202020204" pitchFamily="34" typeface="Arial"/>
                  <a:buNone/>
                  <a:defRPr/>
                </a:pPr>
                <a:r>
                  <a:rPr altLang="zh-CN" kern="10" lang="en-US" strike="sngStrike" sz="2400">
                    <a:solidFill>
                      <a:schemeClr val="bg1"/>
                    </a:solidFill>
                    <a:latin charset="0" panose="020b0806030902050204" pitchFamily="34" typeface="Impact"/>
                  </a:rPr>
                  <a:t>2</a:t>
                </a:r>
              </a:p>
            </p:txBody>
          </p:sp>
        </p:grpSp>
        <p:grpSp>
          <p:nvGrpSpPr>
            <p:cNvPr id="28697" name="Group 37"/>
            <p:cNvGrpSpPr/>
            <p:nvPr/>
          </p:nvGrpSpPr>
          <p:grpSpPr>
            <a:xfrm>
              <a:off x="4826000" y="1103312"/>
              <a:ext cx="605563" cy="593725"/>
              <a:chExt cx="300" cy="294"/>
            </a:xfrm>
          </p:grpSpPr>
          <p:grpSp>
            <p:nvGrpSpPr>
              <p:cNvPr id="28747" name="Group 38"/>
              <p:cNvGrpSpPr/>
              <p:nvPr/>
            </p:nvGrpSpPr>
            <p:grpSpPr>
              <a:xfrm>
                <a:off x="0" y="0"/>
                <a:ext cx="300" cy="294"/>
                <a:chExt cx="1035" cy="1019"/>
              </a:xfrm>
            </p:grpSpPr>
            <p:sp>
              <p:nvSpPr>
                <p:cNvPr id="28749" name="Oval 38"/>
                <p:cNvSpPr>
                  <a:spLocks noChangeArrowheads="1"/>
                </p:cNvSpPr>
                <p:nvPr/>
              </p:nvSpPr>
              <p:spPr bwMode="auto">
                <a:xfrm>
                  <a:off x="0" y="0"/>
                  <a:ext cx="1035" cy="1019"/>
                </a:xfrm>
                <a:prstGeom prst="ellipse">
                  <a:avLst/>
                </a:prstGeom>
                <a:solidFill>
                  <a:schemeClr val="bg1"/>
                </a:solidFill>
                <a:ln w="9525">
                  <a:solidFill>
                    <a:schemeClr val="bg1"/>
                  </a:solidFill>
                  <a:bevel/>
                </a:ln>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b="1" lang="zh-CN" sz="32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descr="Picture2" id="28750" name="Picture 39"/>
                <p:cNvPicPr>
                  <a:picLocks noChangeArrowheads="1" noChangeAspect="1"/>
                </p:cNvPicPr>
                <p:nvPr/>
              </p:nvPicPr>
              <p:blipFill>
                <a:blip r:embed="rId4">
                  <a:extLst>
                    <a:ext uri="{28A0092B-C50C-407E-A947-70E740481C1C}">
                      <a14:useLocalDpi val="0"/>
                    </a:ext>
                  </a:extLst>
                </a:blip>
                <a:stretch>
                  <a:fillRect/>
                </a:stretch>
              </p:blipFill>
              <p:spPr bwMode="auto">
                <a:xfrm>
                  <a:off x="126" y="32"/>
                  <a:ext cx="823" cy="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grpSp>
          <p:sp>
            <p:nvSpPr>
              <p:cNvPr id="30761" name="WordArt 40"/>
              <p:cNvSpPr>
                <a:spLocks noChangeArrowheads="1" noChangeShapeType="1"/>
              </p:cNvSpPr>
              <p:nvPr/>
            </p:nvSpPr>
            <p:spPr bwMode="auto">
              <a:xfrm>
                <a:off x="111" y="87"/>
                <a:ext cx="78" cy="115"/>
              </a:xfrm>
              <a:prstGeom prst="rect">
                <a:avLst/>
              </a:prstGeom>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fromWordArt="1" wrap="none">
                <a:prstTxWarp prst="textPlain">
                  <a:avLst>
                    <a:gd fmla="val 50000" name="adj"/>
                  </a:avLst>
                </a:prstTxWarp>
              </a:bodyPr>
              <a:lstStyle/>
              <a:p>
                <a:pPr algn="ctr" eaLnBrk="1" hangingPunct="1">
                  <a:buFont charset="0" panose="020b0604020202020204" pitchFamily="34" typeface="Arial"/>
                  <a:buNone/>
                  <a:defRPr/>
                </a:pPr>
                <a:r>
                  <a:rPr altLang="zh-CN" kern="10" lang="en-US" strike="sngStrike" sz="2400">
                    <a:noFill/>
                    <a:latin charset="0" panose="020b0806030902050204" pitchFamily="34" typeface="Impact"/>
                  </a:rPr>
                  <a:t>3</a:t>
                </a:r>
              </a:p>
            </p:txBody>
          </p:sp>
        </p:grpSp>
        <p:grpSp>
          <p:nvGrpSpPr>
            <p:cNvPr id="28698" name="Group 42"/>
            <p:cNvGrpSpPr/>
            <p:nvPr/>
          </p:nvGrpSpPr>
          <p:grpSpPr>
            <a:xfrm>
              <a:off x="6118225" y="511175"/>
              <a:ext cx="479425" cy="466725"/>
              <a:chExt cx="302" cy="294"/>
            </a:xfrm>
          </p:grpSpPr>
          <p:grpSp>
            <p:nvGrpSpPr>
              <p:cNvPr id="28741" name="Group 43"/>
              <p:cNvGrpSpPr/>
              <p:nvPr/>
            </p:nvGrpSpPr>
            <p:grpSpPr>
              <a:xfrm>
                <a:off x="0" y="0"/>
                <a:ext cx="302" cy="294"/>
                <a:chExt cx="1042" cy="1019"/>
              </a:xfrm>
            </p:grpSpPr>
            <p:grpSp>
              <p:nvGrpSpPr>
                <p:cNvPr id="28743" name="Group 44"/>
                <p:cNvGrpSpPr/>
                <p:nvPr/>
              </p:nvGrpSpPr>
              <p:grpSpPr>
                <a:xfrm>
                  <a:off x="0" y="0"/>
                  <a:ext cx="1042" cy="1019"/>
                  <a:chExt cx="1042" cy="1019"/>
                </a:xfrm>
              </p:grpSpPr>
              <p:pic>
                <p:nvPicPr>
                  <p:cNvPr descr="circuler_1" id="28745" name="Picture 44"/>
                  <p:cNvPicPr>
                    <a:picLocks noChangeArrowheads="1" noChangeAspect="1"/>
                  </p:cNvPicPr>
                  <p:nvPr/>
                </p:nvPicPr>
                <p:blipFill>
                  <a:blip r:embed="rId3">
                    <a:extLst>
                      <a:ext uri="{28A0092B-C50C-407E-A947-70E740481C1C}">
                        <a14:useLocalDpi val="0"/>
                      </a:ext>
                    </a:extLst>
                  </a:blip>
                  <a:stretch>
                    <a:fillRect/>
                  </a:stretch>
                </p:blipFill>
                <p:spPr bwMode="auto">
                  <a:xfrm>
                    <a:off x="0" y="0"/>
                    <a:ext cx="1042" cy="10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28746" name="Oval 45"/>
                  <p:cNvSpPr>
                    <a:spLocks noChangeArrowheads="1"/>
                  </p:cNvSpPr>
                  <p:nvPr/>
                </p:nvSpPr>
                <p:spPr bwMode="auto">
                  <a:xfrm>
                    <a:off x="0" y="0"/>
                    <a:ext cx="1035" cy="1019"/>
                  </a:xfrm>
                  <a:prstGeom prst="ellipse">
                    <a:avLst/>
                  </a:prstGeom>
                  <a:solidFill>
                    <a:srgbClr val="262626"/>
                  </a:solidFill>
                  <a:ln w="19050">
                    <a:solidFill>
                      <a:srgbClr val="FFFFFF"/>
                    </a:solidFill>
                    <a:bevel/>
                  </a:ln>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0" panose="020b0806030902050204" pitchFamily="34" typeface="Impact"/>
                      <a:ea charset="-122" panose="020b0503020204020204" pitchFamily="34" typeface="微软雅黑"/>
                      <a:sym charset="0" panose="020b0806030902050204" pitchFamily="34" typeface="Impact"/>
                    </a:endParaRPr>
                  </a:p>
                </p:txBody>
              </p:sp>
            </p:grpSp>
            <p:pic>
              <p:nvPicPr>
                <p:cNvPr descr="Picture2" id="28744" name="Picture 46"/>
                <p:cNvPicPr>
                  <a:picLocks noChangeArrowheads="1" noChangeAspect="1"/>
                </p:cNvPicPr>
                <p:nvPr/>
              </p:nvPicPr>
              <p:blipFill>
                <a:blip r:embed="rId4">
                  <a:extLst>
                    <a:ext uri="{28A0092B-C50C-407E-A947-70E740481C1C}">
                      <a14:useLocalDpi val="0"/>
                    </a:ext>
                  </a:extLst>
                </a:blip>
                <a:stretch>
                  <a:fillRect/>
                </a:stretch>
              </p:blipFill>
              <p:spPr bwMode="auto">
                <a:xfrm>
                  <a:off x="104" y="10"/>
                  <a:ext cx="823" cy="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grpSp>
          <p:sp>
            <p:nvSpPr>
              <p:cNvPr id="30768" name="WordArt 47"/>
              <p:cNvSpPr>
                <a:spLocks noChangeArrowheads="1" noChangeShapeType="1"/>
              </p:cNvSpPr>
              <p:nvPr/>
            </p:nvSpPr>
            <p:spPr bwMode="auto">
              <a:xfrm>
                <a:off x="111" y="87"/>
                <a:ext cx="78" cy="115"/>
              </a:xfrm>
              <a:prstGeom prst="rect">
                <a:avLst/>
              </a:prstGeom>
              <a:extLst>
                <a:ext uri="{91240B29-F687-4F45-9708-019B960494DF}">
                  <a14:hiddenLine cmpd="sng" w="9525">
                    <a:solidFill>
                      <a:srgbClr val="000000"/>
                    </a:solidFill>
                    <a:bevel/>
                    <a:headEnd/>
                    <a:tailEnd/>
                  </a14:hiddenLine>
                </a:ext>
              </a:extLst>
            </p:spPr>
            <p:txBody>
              <a:bodyPr fromWordArt="1" wrap="none">
                <a:prstTxWarp prst="textPlain">
                  <a:avLst>
                    <a:gd fmla="val 50000" name="adj"/>
                  </a:avLst>
                </a:prstTxWarp>
              </a:bodyPr>
              <a:lstStyle/>
              <a:p>
                <a:pPr algn="ctr" eaLnBrk="1" hangingPunct="1">
                  <a:buFont charset="0" panose="020b0604020202020204" pitchFamily="34" typeface="Arial"/>
                  <a:buNone/>
                  <a:defRPr/>
                </a:pPr>
                <a:r>
                  <a:rPr altLang="zh-CN" kern="10" lang="en-US" strike="sngStrike" sz="2400">
                    <a:solidFill>
                      <a:schemeClr val="bg1"/>
                    </a:solidFill>
                    <a:latin charset="0" panose="020b0806030902050204" pitchFamily="34" typeface="Impact"/>
                  </a:rPr>
                  <a:t>4</a:t>
                </a:r>
              </a:p>
            </p:txBody>
          </p:sp>
        </p:grpSp>
        <p:sp>
          <p:nvSpPr>
            <p:cNvPr id="28699" name="Rectangle 48"/>
            <p:cNvSpPr>
              <a:spLocks noChangeArrowheads="1"/>
            </p:cNvSpPr>
            <p:nvPr/>
          </p:nvSpPr>
          <p:spPr bwMode="auto">
            <a:xfrm>
              <a:off x="2482850" y="2803896"/>
              <a:ext cx="1449388" cy="509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50000"/>
                </a:lnSpc>
                <a:spcBef>
                  <a:spcPct val="0"/>
                </a:spcBef>
                <a:buFont charset="0" panose="020b0604020202020204" pitchFamily="34" typeface="Arial"/>
                <a:buNone/>
              </a:pPr>
              <a:r>
                <a:rPr altLang="en-US" lang="zh-CN" sz="1000">
                  <a:solidFill>
                    <a:srgbClr val="646464"/>
                  </a:solidFill>
                  <a:latin charset="-122" panose="020b0503020204020204" pitchFamily="34" typeface="微软雅黑"/>
                  <a:ea charset="-122" panose="020b0503020204020204" pitchFamily="34" typeface="微软雅黑"/>
                  <a:sym charset="-122" panose="020b0503020204020204" pitchFamily="34" typeface="微软雅黑"/>
                </a:rPr>
                <a:t>单击此处添加</a:t>
              </a:r>
            </a:p>
            <a:p>
              <a:pPr algn="ctr" eaLnBrk="1" hangingPunct="1">
                <a:lnSpc>
                  <a:spcPct val="150000"/>
                </a:lnSpc>
                <a:spcBef>
                  <a:spcPct val="0"/>
                </a:spcBef>
                <a:buFont charset="0" panose="020b0604020202020204" pitchFamily="34" typeface="Arial"/>
                <a:buNone/>
              </a:pPr>
              <a:r>
                <a:rPr altLang="en-US" lang="zh-CN" sz="1000">
                  <a:solidFill>
                    <a:srgbClr val="646464"/>
                  </a:solidFill>
                  <a:latin charset="-122" panose="020b0503020204020204" pitchFamily="34" typeface="微软雅黑"/>
                  <a:ea charset="-122" panose="020b0503020204020204" pitchFamily="34" typeface="微软雅黑"/>
                  <a:sym charset="-122" panose="020b0503020204020204" pitchFamily="34" typeface="微软雅黑"/>
                </a:rPr>
                <a:t>段落文字内容</a:t>
              </a:r>
            </a:p>
          </p:txBody>
        </p:sp>
        <p:sp>
          <p:nvSpPr>
            <p:cNvPr id="28700" name="Rectangle 49"/>
            <p:cNvSpPr>
              <a:spLocks noChangeArrowheads="1"/>
            </p:cNvSpPr>
            <p:nvPr/>
          </p:nvSpPr>
          <p:spPr bwMode="auto">
            <a:xfrm>
              <a:off x="3938588" y="2030412"/>
              <a:ext cx="1198562" cy="509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50000"/>
                </a:lnSpc>
                <a:spcBef>
                  <a:spcPct val="0"/>
                </a:spcBef>
                <a:buFont charset="0" panose="020b0604020202020204" pitchFamily="34" typeface="Arial"/>
                <a:buNone/>
              </a:pPr>
              <a:r>
                <a:rPr altLang="en-US" lang="zh-CN" sz="1000">
                  <a:solidFill>
                    <a:srgbClr val="646464"/>
                  </a:solidFill>
                  <a:latin charset="-122" panose="020b0503020204020204" pitchFamily="34" typeface="微软雅黑"/>
                  <a:ea charset="-122" panose="020b0503020204020204" pitchFamily="34" typeface="微软雅黑"/>
                  <a:sym charset="-122" panose="020b0503020204020204" pitchFamily="34" typeface="微软雅黑"/>
                </a:rPr>
                <a:t>单击此处添加</a:t>
              </a:r>
            </a:p>
            <a:p>
              <a:pPr algn="ctr" eaLnBrk="1" hangingPunct="1">
                <a:lnSpc>
                  <a:spcPct val="150000"/>
                </a:lnSpc>
                <a:spcBef>
                  <a:spcPct val="0"/>
                </a:spcBef>
                <a:buFont charset="0" panose="020b0604020202020204" pitchFamily="34" typeface="Arial"/>
                <a:buNone/>
              </a:pPr>
              <a:r>
                <a:rPr altLang="en-US" lang="zh-CN" sz="1000">
                  <a:solidFill>
                    <a:srgbClr val="646464"/>
                  </a:solidFill>
                  <a:latin charset="-122" panose="020b0503020204020204" pitchFamily="34" typeface="微软雅黑"/>
                  <a:ea charset="-122" panose="020b0503020204020204" pitchFamily="34" typeface="微软雅黑"/>
                  <a:sym charset="-122" panose="020b0503020204020204" pitchFamily="34" typeface="微软雅黑"/>
                </a:rPr>
                <a:t>段落文字内容</a:t>
              </a:r>
            </a:p>
          </p:txBody>
        </p:sp>
        <p:sp>
          <p:nvSpPr>
            <p:cNvPr id="28701" name="Rectangle 50"/>
            <p:cNvSpPr>
              <a:spLocks noChangeArrowheads="1"/>
            </p:cNvSpPr>
            <p:nvPr/>
          </p:nvSpPr>
          <p:spPr bwMode="auto">
            <a:xfrm>
              <a:off x="5135563" y="1420813"/>
              <a:ext cx="1198562" cy="5095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50000"/>
                </a:lnSpc>
                <a:spcBef>
                  <a:spcPct val="0"/>
                </a:spcBef>
                <a:buFont charset="0" panose="020b0604020202020204" pitchFamily="34" typeface="Arial"/>
                <a:buNone/>
              </a:pPr>
              <a:r>
                <a:rPr altLang="en-US" lang="zh-CN" sz="1000">
                  <a:solidFill>
                    <a:srgbClr val="646464"/>
                  </a:solidFill>
                  <a:latin charset="-122" panose="020b0503020204020204" pitchFamily="34" typeface="微软雅黑"/>
                  <a:ea charset="-122" panose="020b0503020204020204" pitchFamily="34" typeface="微软雅黑"/>
                  <a:sym charset="-122" panose="020b0503020204020204" pitchFamily="34" typeface="微软雅黑"/>
                </a:rPr>
                <a:t>单击此处添加</a:t>
              </a:r>
            </a:p>
            <a:p>
              <a:pPr algn="ctr" eaLnBrk="1" hangingPunct="1">
                <a:lnSpc>
                  <a:spcPct val="150000"/>
                </a:lnSpc>
                <a:spcBef>
                  <a:spcPct val="0"/>
                </a:spcBef>
                <a:buFont charset="0" panose="020b0604020202020204" pitchFamily="34" typeface="Arial"/>
                <a:buNone/>
              </a:pPr>
              <a:r>
                <a:rPr altLang="en-US" lang="zh-CN" sz="1000">
                  <a:solidFill>
                    <a:srgbClr val="646464"/>
                  </a:solidFill>
                  <a:latin charset="-122" panose="020b0503020204020204" pitchFamily="34" typeface="微软雅黑"/>
                  <a:ea charset="-122" panose="020b0503020204020204" pitchFamily="34" typeface="微软雅黑"/>
                  <a:sym charset="-122" panose="020b0503020204020204" pitchFamily="34" typeface="微软雅黑"/>
                </a:rPr>
                <a:t>段落文字内容</a:t>
              </a:r>
            </a:p>
          </p:txBody>
        </p:sp>
        <p:sp>
          <p:nvSpPr>
            <p:cNvPr id="28702" name="Rectangle 51"/>
            <p:cNvSpPr>
              <a:spLocks noChangeArrowheads="1"/>
            </p:cNvSpPr>
            <p:nvPr/>
          </p:nvSpPr>
          <p:spPr bwMode="auto">
            <a:xfrm>
              <a:off x="6348413" y="759618"/>
              <a:ext cx="1198562" cy="5095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50000"/>
                </a:lnSpc>
                <a:spcBef>
                  <a:spcPct val="0"/>
                </a:spcBef>
                <a:buFont charset="0" panose="020b0604020202020204" pitchFamily="34" typeface="Arial"/>
                <a:buNone/>
              </a:pPr>
              <a:r>
                <a:rPr altLang="en-US" lang="zh-CN" sz="1000">
                  <a:solidFill>
                    <a:srgbClr val="646464"/>
                  </a:solidFill>
                  <a:latin charset="-122" panose="020b0503020204020204" pitchFamily="34" typeface="微软雅黑"/>
                  <a:ea charset="-122" panose="020b0503020204020204" pitchFamily="34" typeface="微软雅黑"/>
                  <a:sym charset="-122" panose="020b0503020204020204" pitchFamily="34" typeface="微软雅黑"/>
                </a:rPr>
                <a:t>单击此处添加</a:t>
              </a:r>
            </a:p>
            <a:p>
              <a:pPr algn="ctr" eaLnBrk="1" hangingPunct="1">
                <a:lnSpc>
                  <a:spcPct val="150000"/>
                </a:lnSpc>
                <a:spcBef>
                  <a:spcPct val="0"/>
                </a:spcBef>
                <a:buFont charset="0" panose="020b0604020202020204" pitchFamily="34" typeface="Arial"/>
                <a:buNone/>
              </a:pPr>
              <a:r>
                <a:rPr altLang="en-US" lang="zh-CN" sz="1000">
                  <a:solidFill>
                    <a:srgbClr val="646464"/>
                  </a:solidFill>
                  <a:latin charset="-122" panose="020b0503020204020204" pitchFamily="34" typeface="微软雅黑"/>
                  <a:ea charset="-122" panose="020b0503020204020204" pitchFamily="34" typeface="微软雅黑"/>
                  <a:sym charset="-122" panose="020b0503020204020204" pitchFamily="34" typeface="微软雅黑"/>
                </a:rPr>
                <a:t>段落文字内容</a:t>
              </a:r>
            </a:p>
          </p:txBody>
        </p:sp>
        <p:sp>
          <p:nvSpPr>
            <p:cNvPr id="28703" name="Text Box 52"/>
            <p:cNvSpPr>
              <a:spLocks noChangeArrowheads="1"/>
            </p:cNvSpPr>
            <p:nvPr/>
          </p:nvSpPr>
          <p:spPr bwMode="auto">
            <a:xfrm>
              <a:off x="1027410" y="233362"/>
              <a:ext cx="46166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50000"/>
                </a:spcBef>
                <a:buFont charset="0" panose="020b0604020202020204" pitchFamily="34" typeface="Arial"/>
                <a:buNone/>
              </a:pPr>
              <a:r>
                <a:rPr altLang="en-US" lang="zh-CN" sz="1800">
                  <a:solidFill>
                    <a:srgbClr val="646464"/>
                  </a:solidFill>
                  <a:latin charset="-122" panose="020b0503020204020204" pitchFamily="34" typeface="微软雅黑"/>
                  <a:ea charset="-122" panose="020b0503020204020204" pitchFamily="34" typeface="微软雅黑"/>
                  <a:sym charset="-122" panose="020b0503020204020204" pitchFamily="34" typeface="微软雅黑"/>
                </a:rPr>
                <a:t>内容</a:t>
              </a:r>
            </a:p>
          </p:txBody>
        </p:sp>
        <p:sp>
          <p:nvSpPr>
            <p:cNvPr id="28704" name="Text Box 53"/>
            <p:cNvSpPr>
              <a:spLocks noChangeArrowheads="1"/>
            </p:cNvSpPr>
            <p:nvPr/>
          </p:nvSpPr>
          <p:spPr bwMode="auto">
            <a:xfrm>
              <a:off x="2105025" y="3321050"/>
              <a:ext cx="749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50000"/>
                </a:spcBef>
                <a:buFont charset="0" panose="020b0604020202020204" pitchFamily="34" typeface="Arial"/>
                <a:buNone/>
              </a:pPr>
              <a:r>
                <a:rPr altLang="zh-CN" i="1" lang="en-US" sz="1800">
                  <a:solidFill>
                    <a:srgbClr val="646464"/>
                  </a:solidFill>
                  <a:latin charset="0" panose="020b0806030902050204" pitchFamily="34" typeface="Impact"/>
                  <a:ea charset="-122" panose="020b0503020204020204" pitchFamily="34" typeface="微软雅黑"/>
                  <a:sym charset="0" panose="020b0806030902050204" pitchFamily="34" typeface="Impact"/>
                </a:rPr>
                <a:t>2009</a:t>
              </a:r>
            </a:p>
          </p:txBody>
        </p:sp>
        <p:sp>
          <p:nvSpPr>
            <p:cNvPr id="28705" name="Text Box 54"/>
            <p:cNvSpPr>
              <a:spLocks noChangeArrowheads="1"/>
            </p:cNvSpPr>
            <p:nvPr/>
          </p:nvSpPr>
          <p:spPr bwMode="auto">
            <a:xfrm>
              <a:off x="3562350" y="3321050"/>
              <a:ext cx="749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50000"/>
                </a:spcBef>
                <a:buFont charset="0" panose="020b0604020202020204" pitchFamily="34" typeface="Arial"/>
                <a:buNone/>
              </a:pPr>
              <a:r>
                <a:rPr altLang="zh-CN" i="1" lang="en-US" sz="1800">
                  <a:solidFill>
                    <a:srgbClr val="646464"/>
                  </a:solidFill>
                  <a:latin charset="0" panose="020b0806030902050204" pitchFamily="34" typeface="Impact"/>
                  <a:ea charset="-122" panose="020b0503020204020204" pitchFamily="34" typeface="微软雅黑"/>
                  <a:sym charset="0" panose="020b0806030902050204" pitchFamily="34" typeface="Impact"/>
                </a:rPr>
                <a:t>2010</a:t>
              </a:r>
            </a:p>
          </p:txBody>
        </p:sp>
        <p:sp>
          <p:nvSpPr>
            <p:cNvPr id="28706" name="Text Box 55"/>
            <p:cNvSpPr>
              <a:spLocks noChangeArrowheads="1"/>
            </p:cNvSpPr>
            <p:nvPr/>
          </p:nvSpPr>
          <p:spPr bwMode="auto">
            <a:xfrm>
              <a:off x="4752975" y="3321050"/>
              <a:ext cx="749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50000"/>
                </a:spcBef>
                <a:buFont charset="0" panose="020b0604020202020204" pitchFamily="34" typeface="Arial"/>
                <a:buNone/>
              </a:pPr>
              <a:r>
                <a:rPr altLang="zh-CN" i="1" lang="en-US" sz="1800">
                  <a:solidFill>
                    <a:srgbClr val="646464"/>
                  </a:solidFill>
                  <a:latin charset="0" panose="020b0806030902050204" pitchFamily="34" typeface="Impact"/>
                  <a:ea charset="-122" panose="020b0503020204020204" pitchFamily="34" typeface="微软雅黑"/>
                  <a:sym charset="0" panose="020b0806030902050204" pitchFamily="34" typeface="Impact"/>
                </a:rPr>
                <a:t>2011</a:t>
              </a:r>
            </a:p>
          </p:txBody>
        </p:sp>
        <p:sp>
          <p:nvSpPr>
            <p:cNvPr id="28707" name="Text Box 56"/>
            <p:cNvSpPr>
              <a:spLocks noChangeArrowheads="1"/>
            </p:cNvSpPr>
            <p:nvPr/>
          </p:nvSpPr>
          <p:spPr bwMode="auto">
            <a:xfrm>
              <a:off x="5967412" y="3321050"/>
              <a:ext cx="7493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50000"/>
                </a:spcBef>
                <a:buFont charset="0" panose="020b0604020202020204" pitchFamily="34" typeface="Arial"/>
                <a:buNone/>
              </a:pPr>
              <a:r>
                <a:rPr altLang="zh-CN" i="1" lang="en-US" sz="1800">
                  <a:solidFill>
                    <a:srgbClr val="646464"/>
                  </a:solidFill>
                  <a:latin charset="0" panose="020b0806030902050204" pitchFamily="34" typeface="Impact"/>
                  <a:ea charset="-122" panose="020b0503020204020204" pitchFamily="34" typeface="微软雅黑"/>
                  <a:sym charset="0" panose="020b0806030902050204" pitchFamily="34" typeface="Impact"/>
                </a:rPr>
                <a:t>2012</a:t>
              </a:r>
            </a:p>
          </p:txBody>
        </p:sp>
        <p:grpSp>
          <p:nvGrpSpPr>
            <p:cNvPr id="28708" name="Group 58"/>
            <p:cNvGrpSpPr/>
            <p:nvPr/>
          </p:nvGrpSpPr>
          <p:grpSpPr>
            <a:xfrm>
              <a:off x="8405812" y="423841"/>
              <a:ext cx="1090612" cy="2879726"/>
              <a:chExt cx="1090612" cy="2879726"/>
            </a:xfrm>
          </p:grpSpPr>
          <p:sp>
            <p:nvSpPr>
              <p:cNvPr id="28709" name="AutoShape 171"/>
              <p:cNvSpPr>
                <a:spLocks noChangeArrowheads="1" noChangeAspect="1" noTextEdit="1"/>
              </p:cNvSpPr>
              <p:nvPr/>
            </p:nvSpPr>
            <p:spPr bwMode="auto">
              <a:xfrm>
                <a:off x="0" y="30163"/>
                <a:ext cx="1090612" cy="2849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lstStyle/>
              <a:p>
                <a:endParaRPr altLang="en-US" lang="zh-CN"/>
              </a:p>
            </p:txBody>
          </p:sp>
          <p:sp>
            <p:nvSpPr>
              <p:cNvPr id="28710" name="Freeform 173"/>
              <p:cNvSpPr>
                <a:spLocks noChangeArrowheads="1"/>
              </p:cNvSpPr>
              <p:nvPr/>
            </p:nvSpPr>
            <p:spPr bwMode="auto">
              <a:xfrm>
                <a:off x="484187" y="374651"/>
                <a:ext cx="212725" cy="144463"/>
              </a:xfrm>
              <a:custGeom>
                <a:gdLst>
                  <a:gd fmla="*/ 2147483646 w 7" name="T0"/>
                  <a:gd fmla="*/ 2147483646 h 5" name="T1"/>
                  <a:gd fmla="*/ 2147483646 w 7" name="T2"/>
                  <a:gd fmla="*/ 2147483646 h 5" name="T3"/>
                  <a:gd fmla="*/ 2147483646 w 7" name="T4"/>
                  <a:gd fmla="*/ 2147483646 h 5" name="T5"/>
                  <a:gd fmla="*/ 2147483646 w 7" name="T6"/>
                  <a:gd fmla="*/ 1669558891 h 5" name="T7"/>
                  <a:gd fmla="*/ 2147483646 w 7" name="T8"/>
                  <a:gd fmla="*/ 0 h 5" name="T9"/>
                  <a:gd fmla="*/ 0 w 7" name="T10"/>
                  <a:gd fmla="*/ 0 h 5" name="T11"/>
                  <a:gd fmla="*/ 0 w 7" name="T12"/>
                  <a:gd fmla="*/ 1669558891 h 5" name="T13"/>
                  <a:gd fmla="*/ 2147483646 w 7" name="T14"/>
                  <a:gd fmla="*/ 2147483646 h 5" name="T15"/>
                  <a:gd fmla="*/ 0 60000 65536" name="T16"/>
                  <a:gd fmla="*/ 0 60000 65536" name="T17"/>
                  <a:gd fmla="*/ 0 60000 65536" name="T18"/>
                  <a:gd fmla="*/ 0 60000 65536" name="T19"/>
                  <a:gd fmla="*/ 0 60000 65536" name="T20"/>
                  <a:gd fmla="*/ 0 60000 65536" name="T21"/>
                  <a:gd fmla="*/ 0 60000 65536" name="T22"/>
                  <a:gd fmla="*/ 0 60000 65536" name="T23"/>
                  <a:gd fmla="*/ 0 w 7" name="T24"/>
                  <a:gd fmla="*/ 0 h 5" name="T25"/>
                  <a:gd fmla="*/ 7 w 7" name="T26"/>
                  <a:gd fmla="*/ 5 h 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 w="7">
                    <a:moveTo>
                      <a:pt x="3" y="5"/>
                    </a:moveTo>
                    <a:cubicBezTo>
                      <a:pt x="3" y="5"/>
                      <a:pt x="4" y="5"/>
                      <a:pt x="4" y="5"/>
                    </a:cubicBezTo>
                    <a:cubicBezTo>
                      <a:pt x="4" y="5"/>
                      <a:pt x="6" y="5"/>
                      <a:pt x="7" y="4"/>
                    </a:cubicBezTo>
                    <a:cubicBezTo>
                      <a:pt x="7" y="4"/>
                      <a:pt x="7" y="2"/>
                      <a:pt x="7" y="2"/>
                    </a:cubicBezTo>
                    <a:cubicBezTo>
                      <a:pt x="7" y="0"/>
                      <a:pt x="7" y="0"/>
                      <a:pt x="7" y="0"/>
                    </a:cubicBezTo>
                    <a:cubicBezTo>
                      <a:pt x="7" y="0"/>
                      <a:pt x="4" y="3"/>
                      <a:pt x="0" y="0"/>
                    </a:cubicBezTo>
                    <a:cubicBezTo>
                      <a:pt x="0" y="0"/>
                      <a:pt x="1" y="1"/>
                      <a:pt x="0" y="2"/>
                    </a:cubicBezTo>
                    <a:cubicBezTo>
                      <a:pt x="0" y="2"/>
                      <a:pt x="2" y="5"/>
                      <a:pt x="3" y="5"/>
                    </a:cubicBezTo>
                    <a:close/>
                  </a:path>
                </a:pathLst>
              </a:custGeom>
              <a:solidFill>
                <a:srgbClr val="D08147"/>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8711" name="Freeform 174"/>
              <p:cNvSpPr>
                <a:spLocks noChangeArrowheads="1"/>
              </p:cNvSpPr>
              <p:nvPr/>
            </p:nvSpPr>
            <p:spPr bwMode="auto">
              <a:xfrm>
                <a:off x="454025" y="58738"/>
                <a:ext cx="303212" cy="403225"/>
              </a:xfrm>
              <a:custGeom>
                <a:gdLst>
                  <a:gd fmla="*/ 0 w 10" name="T0"/>
                  <a:gd fmla="*/ 2147483646 h 14" name="T1"/>
                  <a:gd fmla="*/ 0 w 10" name="T2"/>
                  <a:gd fmla="*/ 2147483646 h 14" name="T3"/>
                  <a:gd fmla="*/ 0 w 10" name="T4"/>
                  <a:gd fmla="*/ 2147483646 h 14" name="T5"/>
                  <a:gd fmla="*/ 919369105 w 10" name="T6"/>
                  <a:gd fmla="*/ 2147483646 h 14" name="T7"/>
                  <a:gd fmla="*/ 919369105 w 10" name="T8"/>
                  <a:gd fmla="*/ 2147483646 h 14" name="T9"/>
                  <a:gd fmla="*/ 2147483646 w 10" name="T10"/>
                  <a:gd fmla="*/ 2147483646 h 14" name="T11"/>
                  <a:gd fmla="*/ 2147483646 w 10" name="T12"/>
                  <a:gd fmla="*/ 2147483646 h 14" name="T13"/>
                  <a:gd fmla="*/ 2147483646 w 10" name="T14"/>
                  <a:gd fmla="*/ 2147483646 h 14" name="T15"/>
                  <a:gd fmla="*/ 2147483646 w 10" name="T16"/>
                  <a:gd fmla="*/ 2147483646 h 14" name="T17"/>
                  <a:gd fmla="*/ 2147483646 w 10" name="T18"/>
                  <a:gd fmla="*/ 2147483646 h 14" name="T19"/>
                  <a:gd fmla="*/ 2147483646 w 10" name="T20"/>
                  <a:gd fmla="*/ 2147483646 h 14" name="T21"/>
                  <a:gd fmla="*/ 2147483646 w 10" name="T22"/>
                  <a:gd fmla="*/ 2147483646 h 14" name="T23"/>
                  <a:gd fmla="*/ 2147483646 w 10" name="T24"/>
                  <a:gd fmla="*/ 2147483646 h 14" name="T25"/>
                  <a:gd fmla="*/ 2147483646 w 10" name="T26"/>
                  <a:gd fmla="*/ 0 h 14" name="T27"/>
                  <a:gd fmla="*/ 0 w 10" name="T28"/>
                  <a:gd fmla="*/ 2147483646 h 14" name="T29"/>
                  <a:gd fmla="*/ 0 w 10" name="T30"/>
                  <a:gd fmla="*/ 2147483646 h 14"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10" name="T48"/>
                  <a:gd fmla="*/ 0 h 14" name="T49"/>
                  <a:gd fmla="*/ 10 w 10" name="T50"/>
                  <a:gd fmla="*/ 14 h 14"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14" w="10">
                    <a:moveTo>
                      <a:pt x="0" y="6"/>
                    </a:moveTo>
                    <a:cubicBezTo>
                      <a:pt x="0" y="6"/>
                      <a:pt x="0" y="7"/>
                      <a:pt x="0" y="8"/>
                    </a:cubicBezTo>
                    <a:cubicBezTo>
                      <a:pt x="0" y="8"/>
                      <a:pt x="0" y="9"/>
                      <a:pt x="0" y="9"/>
                    </a:cubicBezTo>
                    <a:cubicBezTo>
                      <a:pt x="0" y="9"/>
                      <a:pt x="1" y="9"/>
                      <a:pt x="1" y="9"/>
                    </a:cubicBezTo>
                    <a:cubicBezTo>
                      <a:pt x="1" y="9"/>
                      <a:pt x="1" y="11"/>
                      <a:pt x="1" y="11"/>
                    </a:cubicBezTo>
                    <a:cubicBezTo>
                      <a:pt x="1" y="11"/>
                      <a:pt x="3" y="13"/>
                      <a:pt x="4" y="14"/>
                    </a:cubicBezTo>
                    <a:cubicBezTo>
                      <a:pt x="5" y="14"/>
                      <a:pt x="6" y="14"/>
                      <a:pt x="6" y="13"/>
                    </a:cubicBezTo>
                    <a:cubicBezTo>
                      <a:pt x="7" y="13"/>
                      <a:pt x="8" y="11"/>
                      <a:pt x="9" y="10"/>
                    </a:cubicBezTo>
                    <a:cubicBezTo>
                      <a:pt x="9" y="10"/>
                      <a:pt x="9" y="9"/>
                      <a:pt x="9" y="9"/>
                    </a:cubicBezTo>
                    <a:cubicBezTo>
                      <a:pt x="9" y="9"/>
                      <a:pt x="9" y="9"/>
                      <a:pt x="9" y="9"/>
                    </a:cubicBezTo>
                    <a:cubicBezTo>
                      <a:pt x="9" y="9"/>
                      <a:pt x="9" y="8"/>
                      <a:pt x="10" y="7"/>
                    </a:cubicBezTo>
                    <a:cubicBezTo>
                      <a:pt x="10" y="7"/>
                      <a:pt x="9" y="6"/>
                      <a:pt x="9" y="6"/>
                    </a:cubicBezTo>
                    <a:cubicBezTo>
                      <a:pt x="9" y="6"/>
                      <a:pt x="9" y="4"/>
                      <a:pt x="9" y="4"/>
                    </a:cubicBezTo>
                    <a:cubicBezTo>
                      <a:pt x="9" y="3"/>
                      <a:pt x="8" y="0"/>
                      <a:pt x="5" y="0"/>
                    </a:cubicBezTo>
                    <a:cubicBezTo>
                      <a:pt x="1" y="0"/>
                      <a:pt x="1" y="2"/>
                      <a:pt x="0" y="4"/>
                    </a:cubicBezTo>
                    <a:cubicBezTo>
                      <a:pt x="0" y="4"/>
                      <a:pt x="0" y="5"/>
                      <a:pt x="0" y="6"/>
                    </a:cubicBezTo>
                    <a:close/>
                  </a:path>
                </a:pathLst>
              </a:custGeom>
              <a:solidFill>
                <a:srgbClr val="F1B15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8712" name="Freeform 175"/>
              <p:cNvSpPr>
                <a:spLocks noChangeArrowheads="1"/>
              </p:cNvSpPr>
              <p:nvPr/>
            </p:nvSpPr>
            <p:spPr bwMode="auto">
              <a:xfrm>
                <a:off x="454025" y="87313"/>
                <a:ext cx="303212" cy="374650"/>
              </a:xfrm>
              <a:custGeom>
                <a:gdLst>
                  <a:gd fmla="*/ 2147483646 w 10" name="T0"/>
                  <a:gd fmla="*/ 2147483646 h 13" name="T1"/>
                  <a:gd fmla="*/ 2147483646 w 10" name="T2"/>
                  <a:gd fmla="*/ 2147483646 h 13" name="T3"/>
                  <a:gd fmla="*/ 2147483646 w 10" name="T4"/>
                  <a:gd fmla="*/ 0 h 13" name="T5"/>
                  <a:gd fmla="*/ 2147483646 w 10" name="T6"/>
                  <a:gd fmla="*/ 0 h 13" name="T7"/>
                  <a:gd fmla="*/ 2147483646 w 10" name="T8"/>
                  <a:gd fmla="*/ 2147483646 h 13" name="T9"/>
                  <a:gd fmla="*/ 2147483646 w 10" name="T10"/>
                  <a:gd fmla="*/ 2147483646 h 13" name="T11"/>
                  <a:gd fmla="*/ 2147483646 w 10" name="T12"/>
                  <a:gd fmla="*/ 2147483646 h 13" name="T13"/>
                  <a:gd fmla="*/ 2147483646 w 10" name="T14"/>
                  <a:gd fmla="*/ 2147483646 h 13" name="T15"/>
                  <a:gd fmla="*/ 2147483646 w 10" name="T16"/>
                  <a:gd fmla="*/ 2147483646 h 13" name="T17"/>
                  <a:gd fmla="*/ 2147483646 w 10" name="T18"/>
                  <a:gd fmla="*/ 2147483646 h 13" name="T19"/>
                  <a:gd fmla="*/ 1838738210 w 10" name="T20"/>
                  <a:gd fmla="*/ 2147483646 h 13" name="T21"/>
                  <a:gd fmla="*/ 1838738210 w 10" name="T22"/>
                  <a:gd fmla="*/ 2147483646 h 13" name="T23"/>
                  <a:gd fmla="*/ 1838738210 w 10" name="T24"/>
                  <a:gd fmla="*/ 2147483646 h 13" name="T25"/>
                  <a:gd fmla="*/ 1838738210 w 10" name="T26"/>
                  <a:gd fmla="*/ 2147483646 h 13" name="T27"/>
                  <a:gd fmla="*/ 1838738210 w 10" name="T28"/>
                  <a:gd fmla="*/ 2147483646 h 13" name="T29"/>
                  <a:gd fmla="*/ 1838738210 w 10" name="T30"/>
                  <a:gd fmla="*/ 2147483646 h 13" name="T31"/>
                  <a:gd fmla="*/ 1838738210 w 10" name="T32"/>
                  <a:gd fmla="*/ 830541412 h 13" name="T33"/>
                  <a:gd fmla="*/ 1838738210 w 10" name="T34"/>
                  <a:gd fmla="*/ 0 h 13" name="T35"/>
                  <a:gd fmla="*/ 0 w 10" name="T36"/>
                  <a:gd fmla="*/ 2147483646 h 13" name="T37"/>
                  <a:gd fmla="*/ 0 w 10" name="T38"/>
                  <a:gd fmla="*/ 2147483646 h 13" name="T39"/>
                  <a:gd fmla="*/ 0 w 10" name="T40"/>
                  <a:gd fmla="*/ 2147483646 h 13" name="T41"/>
                  <a:gd fmla="*/ 0 w 10" name="T42"/>
                  <a:gd fmla="*/ 2147483646 h 13" name="T43"/>
                  <a:gd fmla="*/ 919369105 w 10" name="T44"/>
                  <a:gd fmla="*/ 2147483646 h 13" name="T45"/>
                  <a:gd fmla="*/ 919369105 w 10" name="T46"/>
                  <a:gd fmla="*/ 2147483646 h 13" name="T47"/>
                  <a:gd fmla="*/ 2147483646 w 10" name="T48"/>
                  <a:gd fmla="*/ 2147483646 h 13" name="T49"/>
                  <a:gd fmla="*/ 2147483646 w 10" name="T50"/>
                  <a:gd fmla="*/ 2147483646 h 13" name="T51"/>
                  <a:gd fmla="*/ 2147483646 w 10" name="T52"/>
                  <a:gd fmla="*/ 2147483646 h 13" name="T53"/>
                  <a:gd fmla="*/ 2147483646 w 10" name="T54"/>
                  <a:gd fmla="*/ 2147483646 h 13" name="T55"/>
                  <a:gd fmla="*/ 2147483646 w 10" name="T56"/>
                  <a:gd fmla="*/ 2147483646 h 13" name="T57"/>
                  <a:gd fmla="*/ 2147483646 w 10" name="T58"/>
                  <a:gd fmla="*/ 2147483646 h 13" name="T59"/>
                  <a:gd fmla="*/ 2147483646 w 10" name="T60"/>
                  <a:gd fmla="*/ 2147483646 h 13"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0" name="T93"/>
                  <a:gd fmla="*/ 0 h 13" name="T94"/>
                  <a:gd fmla="*/ 10 w 10" name="T95"/>
                  <a:gd fmla="*/ 13 h 13"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13" w="10">
                    <a:moveTo>
                      <a:pt x="9" y="5"/>
                    </a:moveTo>
                    <a:cubicBezTo>
                      <a:pt x="9" y="5"/>
                      <a:pt x="9" y="3"/>
                      <a:pt x="9" y="3"/>
                    </a:cubicBezTo>
                    <a:cubicBezTo>
                      <a:pt x="9" y="2"/>
                      <a:pt x="9" y="1"/>
                      <a:pt x="7" y="0"/>
                    </a:cubicBezTo>
                    <a:cubicBezTo>
                      <a:pt x="7" y="0"/>
                      <a:pt x="6" y="0"/>
                      <a:pt x="6" y="0"/>
                    </a:cubicBezTo>
                    <a:cubicBezTo>
                      <a:pt x="6" y="0"/>
                      <a:pt x="7" y="4"/>
                      <a:pt x="7" y="5"/>
                    </a:cubicBezTo>
                    <a:cubicBezTo>
                      <a:pt x="7" y="5"/>
                      <a:pt x="7" y="6"/>
                      <a:pt x="7" y="6"/>
                    </a:cubicBezTo>
                    <a:cubicBezTo>
                      <a:pt x="7" y="6"/>
                      <a:pt x="8" y="7"/>
                      <a:pt x="8" y="8"/>
                    </a:cubicBezTo>
                    <a:cubicBezTo>
                      <a:pt x="7" y="9"/>
                      <a:pt x="7" y="10"/>
                      <a:pt x="6" y="11"/>
                    </a:cubicBezTo>
                    <a:cubicBezTo>
                      <a:pt x="6" y="11"/>
                      <a:pt x="6" y="12"/>
                      <a:pt x="6" y="12"/>
                    </a:cubicBezTo>
                    <a:cubicBezTo>
                      <a:pt x="6" y="12"/>
                      <a:pt x="4" y="12"/>
                      <a:pt x="4" y="12"/>
                    </a:cubicBezTo>
                    <a:cubicBezTo>
                      <a:pt x="3" y="12"/>
                      <a:pt x="1" y="10"/>
                      <a:pt x="2" y="9"/>
                    </a:cubicBezTo>
                    <a:cubicBezTo>
                      <a:pt x="2" y="9"/>
                      <a:pt x="2" y="9"/>
                      <a:pt x="2" y="9"/>
                    </a:cubicBezTo>
                    <a:cubicBezTo>
                      <a:pt x="2" y="9"/>
                      <a:pt x="2" y="9"/>
                      <a:pt x="2" y="8"/>
                    </a:cubicBezTo>
                    <a:cubicBezTo>
                      <a:pt x="1" y="7"/>
                      <a:pt x="1" y="7"/>
                      <a:pt x="2" y="6"/>
                    </a:cubicBezTo>
                    <a:cubicBezTo>
                      <a:pt x="2" y="6"/>
                      <a:pt x="1" y="5"/>
                      <a:pt x="2" y="5"/>
                    </a:cubicBezTo>
                    <a:cubicBezTo>
                      <a:pt x="2" y="5"/>
                      <a:pt x="2" y="4"/>
                      <a:pt x="2" y="3"/>
                    </a:cubicBezTo>
                    <a:cubicBezTo>
                      <a:pt x="2" y="3"/>
                      <a:pt x="2" y="2"/>
                      <a:pt x="2" y="1"/>
                    </a:cubicBezTo>
                    <a:cubicBezTo>
                      <a:pt x="2" y="1"/>
                      <a:pt x="2" y="1"/>
                      <a:pt x="2" y="0"/>
                    </a:cubicBezTo>
                    <a:cubicBezTo>
                      <a:pt x="1" y="1"/>
                      <a:pt x="1" y="2"/>
                      <a:pt x="0" y="3"/>
                    </a:cubicBezTo>
                    <a:cubicBezTo>
                      <a:pt x="0" y="3"/>
                      <a:pt x="0" y="4"/>
                      <a:pt x="0" y="5"/>
                    </a:cubicBezTo>
                    <a:cubicBezTo>
                      <a:pt x="0" y="5"/>
                      <a:pt x="0" y="6"/>
                      <a:pt x="0" y="7"/>
                    </a:cubicBezTo>
                    <a:cubicBezTo>
                      <a:pt x="0" y="7"/>
                      <a:pt x="0" y="8"/>
                      <a:pt x="0" y="8"/>
                    </a:cubicBezTo>
                    <a:cubicBezTo>
                      <a:pt x="0" y="8"/>
                      <a:pt x="1" y="8"/>
                      <a:pt x="1" y="8"/>
                    </a:cubicBezTo>
                    <a:cubicBezTo>
                      <a:pt x="1" y="8"/>
                      <a:pt x="1" y="10"/>
                      <a:pt x="1" y="10"/>
                    </a:cubicBezTo>
                    <a:cubicBezTo>
                      <a:pt x="1" y="10"/>
                      <a:pt x="3" y="12"/>
                      <a:pt x="4" y="13"/>
                    </a:cubicBezTo>
                    <a:cubicBezTo>
                      <a:pt x="5" y="13"/>
                      <a:pt x="6" y="13"/>
                      <a:pt x="6" y="12"/>
                    </a:cubicBezTo>
                    <a:cubicBezTo>
                      <a:pt x="7" y="12"/>
                      <a:pt x="8" y="10"/>
                      <a:pt x="9" y="9"/>
                    </a:cubicBezTo>
                    <a:cubicBezTo>
                      <a:pt x="9" y="9"/>
                      <a:pt x="9" y="8"/>
                      <a:pt x="9" y="8"/>
                    </a:cubicBezTo>
                    <a:cubicBezTo>
                      <a:pt x="9" y="8"/>
                      <a:pt x="9" y="8"/>
                      <a:pt x="9" y="8"/>
                    </a:cubicBezTo>
                    <a:cubicBezTo>
                      <a:pt x="9" y="8"/>
                      <a:pt x="9" y="7"/>
                      <a:pt x="10" y="6"/>
                    </a:cubicBezTo>
                    <a:cubicBezTo>
                      <a:pt x="10" y="6"/>
                      <a:pt x="9" y="5"/>
                      <a:pt x="9" y="5"/>
                    </a:cubicBezTo>
                    <a:close/>
                  </a:path>
                </a:pathLst>
              </a:custGeom>
              <a:solidFill>
                <a:srgbClr val="E99D5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8713" name="Freeform 176"/>
              <p:cNvSpPr>
                <a:spLocks noChangeArrowheads="1"/>
              </p:cNvSpPr>
              <p:nvPr/>
            </p:nvSpPr>
            <p:spPr bwMode="auto">
              <a:xfrm>
                <a:off x="423862" y="0"/>
                <a:ext cx="333375" cy="288925"/>
              </a:xfrm>
              <a:custGeom>
                <a:gdLst>
                  <a:gd fmla="*/ 918508739 w 11" name="T0"/>
                  <a:gd fmla="*/ 2147483646 h 10" name="T1"/>
                  <a:gd fmla="*/ 1837017477 w 11" name="T2"/>
                  <a:gd fmla="*/ 2147483646 h 10" name="T3"/>
                  <a:gd fmla="*/ 1837017477 w 11" name="T4"/>
                  <a:gd fmla="*/ 2147483646 h 10" name="T5"/>
                  <a:gd fmla="*/ 1837017477 w 11" name="T6"/>
                  <a:gd fmla="*/ 2147483646 h 10" name="T7"/>
                  <a:gd fmla="*/ 2147483646 w 11" name="T8"/>
                  <a:gd fmla="*/ 2147483646 h 10" name="T9"/>
                  <a:gd fmla="*/ 2147483646 w 11" name="T10"/>
                  <a:gd fmla="*/ 2147483646 h 10" name="T11"/>
                  <a:gd fmla="*/ 2147483646 w 11" name="T12"/>
                  <a:gd fmla="*/ 2147483646 h 10" name="T13"/>
                  <a:gd fmla="*/ 2147483646 w 11" name="T14"/>
                  <a:gd fmla="*/ 2147483646 h 10" name="T15"/>
                  <a:gd fmla="*/ 2147483646 w 11" name="T16"/>
                  <a:gd fmla="*/ 2147483646 h 10" name="T17"/>
                  <a:gd fmla="*/ 2147483646 w 11" name="T18"/>
                  <a:gd fmla="*/ 2147483646 h 10" name="T19"/>
                  <a:gd fmla="*/ 2147483646 w 11" name="T20"/>
                  <a:gd fmla="*/ 2147483646 h 10" name="T21"/>
                  <a:gd fmla="*/ 2147483646 w 11" name="T22"/>
                  <a:gd fmla="*/ 2147483646 h 10" name="T23"/>
                  <a:gd fmla="*/ 2147483646 w 11" name="T24"/>
                  <a:gd fmla="*/ 2147483646 h 10" name="T25"/>
                  <a:gd fmla="*/ 2147483646 w 11" name="T26"/>
                  <a:gd fmla="*/ 2147483646 h 10" name="T27"/>
                  <a:gd fmla="*/ 2147483646 w 11" name="T28"/>
                  <a:gd fmla="*/ 834791003 h 10" name="T29"/>
                  <a:gd fmla="*/ 2147483646 w 11" name="T30"/>
                  <a:gd fmla="*/ 834791003 h 10" name="T31"/>
                  <a:gd fmla="*/ 918508739 w 11" name="T32"/>
                  <a:gd fmla="*/ 2147483646 h 10" name="T33"/>
                  <a:gd fmla="*/ 0 w 11" name="T34"/>
                  <a:gd fmla="*/ 2147483646 h 10" name="T35"/>
                  <a:gd fmla="*/ 918508739 w 11" name="T36"/>
                  <a:gd fmla="*/ 2147483646 h 10" name="T37"/>
                  <a:gd fmla="*/ 918508739 w 11" name="T38"/>
                  <a:gd fmla="*/ 2147483646 h 10" name="T39"/>
                  <a:gd fmla="*/ 918508739 w 11" name="T40"/>
                  <a:gd fmla="*/ 2147483646 h 1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1" name="T63"/>
                  <a:gd fmla="*/ 0 h 10" name="T64"/>
                  <a:gd fmla="*/ 11 w 11" name="T65"/>
                  <a:gd fmla="*/ 10 h 10"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0" w="11">
                    <a:moveTo>
                      <a:pt x="1" y="10"/>
                    </a:moveTo>
                    <a:cubicBezTo>
                      <a:pt x="2" y="10"/>
                      <a:pt x="2" y="10"/>
                      <a:pt x="2" y="10"/>
                    </a:cubicBezTo>
                    <a:cubicBezTo>
                      <a:pt x="2" y="10"/>
                      <a:pt x="2" y="8"/>
                      <a:pt x="2" y="8"/>
                    </a:cubicBezTo>
                    <a:cubicBezTo>
                      <a:pt x="2" y="7"/>
                      <a:pt x="3" y="5"/>
                      <a:pt x="2" y="5"/>
                    </a:cubicBezTo>
                    <a:cubicBezTo>
                      <a:pt x="2" y="5"/>
                      <a:pt x="5" y="4"/>
                      <a:pt x="6" y="4"/>
                    </a:cubicBezTo>
                    <a:cubicBezTo>
                      <a:pt x="6" y="4"/>
                      <a:pt x="8" y="5"/>
                      <a:pt x="8" y="5"/>
                    </a:cubicBezTo>
                    <a:cubicBezTo>
                      <a:pt x="8" y="5"/>
                      <a:pt x="9" y="6"/>
                      <a:pt x="9" y="7"/>
                    </a:cubicBezTo>
                    <a:cubicBezTo>
                      <a:pt x="9" y="7"/>
                      <a:pt x="9" y="8"/>
                      <a:pt x="9" y="9"/>
                    </a:cubicBezTo>
                    <a:cubicBezTo>
                      <a:pt x="9" y="9"/>
                      <a:pt x="9" y="10"/>
                      <a:pt x="9" y="10"/>
                    </a:cubicBezTo>
                    <a:cubicBezTo>
                      <a:pt x="10" y="10"/>
                      <a:pt x="10" y="10"/>
                      <a:pt x="10" y="10"/>
                    </a:cubicBezTo>
                    <a:cubicBezTo>
                      <a:pt x="10" y="10"/>
                      <a:pt x="10" y="9"/>
                      <a:pt x="10" y="8"/>
                    </a:cubicBezTo>
                    <a:cubicBezTo>
                      <a:pt x="10" y="8"/>
                      <a:pt x="11" y="8"/>
                      <a:pt x="11" y="8"/>
                    </a:cubicBezTo>
                    <a:cubicBezTo>
                      <a:pt x="11" y="8"/>
                      <a:pt x="10" y="8"/>
                      <a:pt x="11" y="7"/>
                    </a:cubicBezTo>
                    <a:cubicBezTo>
                      <a:pt x="11" y="7"/>
                      <a:pt x="11" y="5"/>
                      <a:pt x="11" y="5"/>
                    </a:cubicBezTo>
                    <a:cubicBezTo>
                      <a:pt x="11" y="5"/>
                      <a:pt x="10" y="3"/>
                      <a:pt x="8" y="1"/>
                    </a:cubicBezTo>
                    <a:cubicBezTo>
                      <a:pt x="6" y="0"/>
                      <a:pt x="4" y="1"/>
                      <a:pt x="4" y="1"/>
                    </a:cubicBezTo>
                    <a:cubicBezTo>
                      <a:pt x="4" y="1"/>
                      <a:pt x="3" y="1"/>
                      <a:pt x="1" y="4"/>
                    </a:cubicBezTo>
                    <a:cubicBezTo>
                      <a:pt x="1" y="4"/>
                      <a:pt x="0" y="5"/>
                      <a:pt x="0" y="5"/>
                    </a:cubicBezTo>
                    <a:cubicBezTo>
                      <a:pt x="0" y="5"/>
                      <a:pt x="1" y="8"/>
                      <a:pt x="1" y="9"/>
                    </a:cubicBezTo>
                    <a:cubicBezTo>
                      <a:pt x="1" y="9"/>
                      <a:pt x="1" y="8"/>
                      <a:pt x="1" y="8"/>
                    </a:cubicBezTo>
                    <a:cubicBezTo>
                      <a:pt x="1" y="8"/>
                      <a:pt x="1" y="10"/>
                      <a:pt x="1" y="10"/>
                    </a:cubicBezTo>
                  </a:path>
                </a:pathLst>
              </a:custGeom>
              <a:solidFill>
                <a:srgbClr val="121212"/>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8714" name="Freeform 177"/>
              <p:cNvSpPr>
                <a:spLocks noChangeArrowheads="1"/>
              </p:cNvSpPr>
              <p:nvPr/>
            </p:nvSpPr>
            <p:spPr bwMode="auto">
              <a:xfrm>
                <a:off x="303212" y="2678113"/>
                <a:ext cx="180975" cy="201613"/>
              </a:xfrm>
              <a:custGeom>
                <a:gdLst>
                  <a:gd fmla="*/ 1819552813 w 6" name="T0"/>
                  <a:gd fmla="*/ 0 h 7" name="T1"/>
                  <a:gd fmla="*/ 0 w 6" name="T2"/>
                  <a:gd fmla="*/ 1659102179 h 7" name="T3"/>
                  <a:gd fmla="*/ 0 w 6" name="T4"/>
                  <a:gd fmla="*/ 2147483646 h 7" name="T5"/>
                  <a:gd fmla="*/ 1819552813 w 6" name="T6"/>
                  <a:gd fmla="*/ 2147483646 h 7" name="T7"/>
                  <a:gd fmla="*/ 2147483646 w 6" name="T8"/>
                  <a:gd fmla="*/ 2147483646 h 7" name="T9"/>
                  <a:gd fmla="*/ 2147483646 w 6" name="T10"/>
                  <a:gd fmla="*/ 2147483646 h 7" name="T11"/>
                  <a:gd fmla="*/ 2147483646 w 6" name="T12"/>
                  <a:gd fmla="*/ 2147483646 h 7" name="T13"/>
                  <a:gd fmla="*/ 2147483646 w 6" name="T14"/>
                  <a:gd fmla="*/ 0 h 7" name="T15"/>
                  <a:gd fmla="*/ 1819552813 w 6" name="T16"/>
                  <a:gd fmla="*/ 0 h 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6" name="T27"/>
                  <a:gd fmla="*/ 0 h 7" name="T28"/>
                  <a:gd fmla="*/ 6 w 6" name="T29"/>
                  <a:gd fmla="*/ 7 h 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7" w="6">
                    <a:moveTo>
                      <a:pt x="2" y="0"/>
                    </a:moveTo>
                    <a:cubicBezTo>
                      <a:pt x="2" y="0"/>
                      <a:pt x="1" y="2"/>
                      <a:pt x="0" y="2"/>
                    </a:cubicBezTo>
                    <a:cubicBezTo>
                      <a:pt x="0" y="3"/>
                      <a:pt x="0" y="5"/>
                      <a:pt x="0" y="5"/>
                    </a:cubicBezTo>
                    <a:cubicBezTo>
                      <a:pt x="0" y="6"/>
                      <a:pt x="1" y="7"/>
                      <a:pt x="2" y="7"/>
                    </a:cubicBezTo>
                    <a:cubicBezTo>
                      <a:pt x="4" y="7"/>
                      <a:pt x="5" y="6"/>
                      <a:pt x="5" y="6"/>
                    </a:cubicBezTo>
                    <a:cubicBezTo>
                      <a:pt x="5" y="5"/>
                      <a:pt x="5" y="4"/>
                      <a:pt x="5" y="4"/>
                    </a:cubicBezTo>
                    <a:cubicBezTo>
                      <a:pt x="5" y="4"/>
                      <a:pt x="6" y="4"/>
                      <a:pt x="6" y="4"/>
                    </a:cubicBezTo>
                    <a:cubicBezTo>
                      <a:pt x="6" y="3"/>
                      <a:pt x="6" y="0"/>
                      <a:pt x="6" y="0"/>
                    </a:cubicBezTo>
                    <a:lnTo>
                      <a:pt x="2" y="0"/>
                    </a:ln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8715" name="Freeform 178"/>
              <p:cNvSpPr>
                <a:spLocks noChangeArrowheads="1"/>
              </p:cNvSpPr>
              <p:nvPr/>
            </p:nvSpPr>
            <p:spPr bwMode="auto">
              <a:xfrm>
                <a:off x="696912" y="2649538"/>
                <a:ext cx="212725" cy="230188"/>
              </a:xfrm>
              <a:custGeom>
                <a:gdLst>
                  <a:gd fmla="*/ 0 w 7" name="T0"/>
                  <a:gd fmla="*/ 827928689 h 8" name="T1"/>
                  <a:gd fmla="*/ 0 w 7" name="T2"/>
                  <a:gd fmla="*/ 2147483646 h 8" name="T3"/>
                  <a:gd fmla="*/ 923500004 w 7" name="T4"/>
                  <a:gd fmla="*/ 2147483646 h 8" name="T5"/>
                  <a:gd fmla="*/ 1847030396 w 7" name="T6"/>
                  <a:gd fmla="*/ 2147483646 h 8" name="T7"/>
                  <a:gd fmla="*/ 2147483646 w 7" name="T8"/>
                  <a:gd fmla="*/ 2147483646 h 8" name="T9"/>
                  <a:gd fmla="*/ 2147483646 w 7" name="T10"/>
                  <a:gd fmla="*/ 827928689 h 8" name="T11"/>
                  <a:gd fmla="*/ 0 w 7" name="T12"/>
                  <a:gd fmla="*/ 827928689 h 8" name="T13"/>
                  <a:gd fmla="*/ 0 60000 65536" name="T14"/>
                  <a:gd fmla="*/ 0 60000 65536" name="T15"/>
                  <a:gd fmla="*/ 0 60000 65536" name="T16"/>
                  <a:gd fmla="*/ 0 60000 65536" name="T17"/>
                  <a:gd fmla="*/ 0 60000 65536" name="T18"/>
                  <a:gd fmla="*/ 0 60000 65536" name="T19"/>
                  <a:gd fmla="*/ 0 60000 65536" name="T20"/>
                  <a:gd fmla="*/ 0 w 7" name="T21"/>
                  <a:gd fmla="*/ 0 h 8" name="T22"/>
                  <a:gd fmla="*/ 7 w 7" name="T23"/>
                  <a:gd fmla="*/ 8 h 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8" w="7">
                    <a:moveTo>
                      <a:pt x="0" y="1"/>
                    </a:moveTo>
                    <a:cubicBezTo>
                      <a:pt x="0" y="1"/>
                      <a:pt x="0" y="4"/>
                      <a:pt x="0" y="5"/>
                    </a:cubicBezTo>
                    <a:cubicBezTo>
                      <a:pt x="0" y="5"/>
                      <a:pt x="0" y="5"/>
                      <a:pt x="1" y="5"/>
                    </a:cubicBezTo>
                    <a:cubicBezTo>
                      <a:pt x="1" y="5"/>
                      <a:pt x="1" y="7"/>
                      <a:pt x="2" y="7"/>
                    </a:cubicBezTo>
                    <a:cubicBezTo>
                      <a:pt x="3" y="8"/>
                      <a:pt x="5" y="8"/>
                      <a:pt x="6" y="7"/>
                    </a:cubicBezTo>
                    <a:cubicBezTo>
                      <a:pt x="7" y="6"/>
                      <a:pt x="5" y="2"/>
                      <a:pt x="5" y="1"/>
                    </a:cubicBezTo>
                    <a:cubicBezTo>
                      <a:pt x="4" y="0"/>
                      <a:pt x="0" y="1"/>
                      <a:pt x="0" y="1"/>
                    </a:cubicBez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8716" name="Freeform 179"/>
              <p:cNvSpPr>
                <a:spLocks noChangeArrowheads="1"/>
              </p:cNvSpPr>
              <p:nvPr/>
            </p:nvSpPr>
            <p:spPr bwMode="auto">
              <a:xfrm>
                <a:off x="423862" y="403226"/>
                <a:ext cx="333375" cy="633413"/>
              </a:xfrm>
              <a:custGeom>
                <a:gdLst>
                  <a:gd fmla="*/ 918508739 w 11" name="T0"/>
                  <a:gd fmla="*/ 2147483646 h 22" name="T1"/>
                  <a:gd fmla="*/ 1837017477 w 11" name="T2"/>
                  <a:gd fmla="*/ 828964868 h 22" name="T3"/>
                  <a:gd fmla="*/ 2147483646 w 11" name="T4"/>
                  <a:gd fmla="*/ 2147483646 h 22" name="T5"/>
                  <a:gd fmla="*/ 2147483646 w 11" name="T6"/>
                  <a:gd fmla="*/ 0 h 22" name="T7"/>
                  <a:gd fmla="*/ 2147483646 w 11" name="T8"/>
                  <a:gd fmla="*/ 2147483646 h 22" name="T9"/>
                  <a:gd fmla="*/ 2147483646 w 11" name="T10"/>
                  <a:gd fmla="*/ 2147483646 h 22" name="T11"/>
                  <a:gd fmla="*/ 2147483646 w 11" name="T12"/>
                  <a:gd fmla="*/ 2147483646 h 22" name="T13"/>
                  <a:gd fmla="*/ 0 w 11" name="T14"/>
                  <a:gd fmla="*/ 2147483646 h 22" name="T15"/>
                  <a:gd fmla="*/ 918508739 w 11" name="T16"/>
                  <a:gd fmla="*/ 2147483646 h 2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1" name="T27"/>
                  <a:gd fmla="*/ 0 h 22" name="T28"/>
                  <a:gd fmla="*/ 11 w 11" name="T29"/>
                  <a:gd fmla="*/ 22 h 2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2" w="11">
                    <a:moveTo>
                      <a:pt x="1" y="3"/>
                    </a:moveTo>
                    <a:cubicBezTo>
                      <a:pt x="1" y="3"/>
                      <a:pt x="2" y="1"/>
                      <a:pt x="2" y="1"/>
                    </a:cubicBezTo>
                    <a:cubicBezTo>
                      <a:pt x="2" y="1"/>
                      <a:pt x="5" y="3"/>
                      <a:pt x="6" y="3"/>
                    </a:cubicBezTo>
                    <a:cubicBezTo>
                      <a:pt x="6" y="3"/>
                      <a:pt x="9" y="1"/>
                      <a:pt x="9" y="0"/>
                    </a:cubicBezTo>
                    <a:cubicBezTo>
                      <a:pt x="9" y="0"/>
                      <a:pt x="10" y="1"/>
                      <a:pt x="10" y="3"/>
                    </a:cubicBezTo>
                    <a:cubicBezTo>
                      <a:pt x="10" y="4"/>
                      <a:pt x="11" y="9"/>
                      <a:pt x="11" y="9"/>
                    </a:cubicBezTo>
                    <a:cubicBezTo>
                      <a:pt x="11" y="9"/>
                      <a:pt x="9" y="20"/>
                      <a:pt x="7" y="21"/>
                    </a:cubicBezTo>
                    <a:cubicBezTo>
                      <a:pt x="6" y="22"/>
                      <a:pt x="0" y="18"/>
                      <a:pt x="0" y="16"/>
                    </a:cubicBezTo>
                    <a:cubicBezTo>
                      <a:pt x="0" y="14"/>
                      <a:pt x="0" y="4"/>
                      <a:pt x="1" y="3"/>
                    </a:cubicBezTo>
                    <a:close/>
                  </a:path>
                </a:pathLst>
              </a:custGeom>
              <a:solidFill>
                <a:srgbClr val="F2F2F8"/>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8717" name="Freeform 180"/>
              <p:cNvSpPr>
                <a:spLocks noChangeArrowheads="1"/>
              </p:cNvSpPr>
              <p:nvPr/>
            </p:nvSpPr>
            <p:spPr bwMode="auto">
              <a:xfrm>
                <a:off x="273050" y="1181101"/>
                <a:ext cx="636587" cy="1554163"/>
              </a:xfrm>
              <a:custGeom>
                <a:gdLst>
                  <a:gd fmla="*/ 1837826669 w 21" name="T0"/>
                  <a:gd fmla="*/ 2147483646 h 54" name="T1"/>
                  <a:gd fmla="*/ 2147483646 w 21" name="T2"/>
                  <a:gd fmla="*/ 2147483646 h 54" name="T3"/>
                  <a:gd fmla="*/ 2147483646 w 21" name="T4"/>
                  <a:gd fmla="*/ 2147483646 h 54" name="T5"/>
                  <a:gd fmla="*/ 2147483646 w 21" name="T6"/>
                  <a:gd fmla="*/ 2147483646 h 54" name="T7"/>
                  <a:gd fmla="*/ 2147483646 w 21" name="T8"/>
                  <a:gd fmla="*/ 2147483646 h 54" name="T9"/>
                  <a:gd fmla="*/ 2147483646 w 21" name="T10"/>
                  <a:gd fmla="*/ 2147483646 h 54" name="T11"/>
                  <a:gd fmla="*/ 2147483646 w 21" name="T12"/>
                  <a:gd fmla="*/ 2147483646 h 54" name="T13"/>
                  <a:gd fmla="*/ 2147483646 w 21" name="T14"/>
                  <a:gd fmla="*/ 2147483646 h 54" name="T15"/>
                  <a:gd fmla="*/ 2147483646 w 21" name="T16"/>
                  <a:gd fmla="*/ 2147483646 h 54" name="T17"/>
                  <a:gd fmla="*/ 2147483646 w 21" name="T18"/>
                  <a:gd fmla="*/ 2147483646 h 54" name="T19"/>
                  <a:gd fmla="*/ 2147483646 w 21" name="T20"/>
                  <a:gd fmla="*/ 2147483646 h 54" name="T21"/>
                  <a:gd fmla="*/ 2147483646 w 21" name="T22"/>
                  <a:gd fmla="*/ 2147483646 h 54" name="T23"/>
                  <a:gd fmla="*/ 2147483646 w 21" name="T24"/>
                  <a:gd fmla="*/ 2147483646 h 54" name="T25"/>
                  <a:gd fmla="*/ 2147483646 w 21" name="T26"/>
                  <a:gd fmla="*/ 2147483646 h 54" name="T27"/>
                  <a:gd fmla="*/ 2147483646 w 21" name="T28"/>
                  <a:gd fmla="*/ 2147483646 h 54" name="T29"/>
                  <a:gd fmla="*/ 2147483646 w 21" name="T30"/>
                  <a:gd fmla="*/ 2147483646 h 54" name="T31"/>
                  <a:gd fmla="*/ 2147483646 w 21" name="T32"/>
                  <a:gd fmla="*/ 2147483646 h 54" name="T33"/>
                  <a:gd fmla="*/ 2147483646 w 21" name="T34"/>
                  <a:gd fmla="*/ 2147483646 h 54" name="T35"/>
                  <a:gd fmla="*/ 2147483646 w 21" name="T36"/>
                  <a:gd fmla="*/ 2147483646 h 54" name="T37"/>
                  <a:gd fmla="*/ 2147483646 w 21" name="T38"/>
                  <a:gd fmla="*/ 2147483646 h 54" name="T39"/>
                  <a:gd fmla="*/ 2147483646 w 21" name="T40"/>
                  <a:gd fmla="*/ 2147483646 h 54" name="T41"/>
                  <a:gd fmla="*/ 2147483646 w 21" name="T42"/>
                  <a:gd fmla="*/ 2147483646 h 54" name="T43"/>
                  <a:gd fmla="*/ 2147483646 w 21" name="T44"/>
                  <a:gd fmla="*/ 0 h 54" name="T45"/>
                  <a:gd fmla="*/ 2147483646 w 21" name="T46"/>
                  <a:gd fmla="*/ 0 h 54" name="T47"/>
                  <a:gd fmla="*/ 0 w 21" name="T48"/>
                  <a:gd fmla="*/ 2147483646 h 54" name="T49"/>
                  <a:gd fmla="*/ 918928491 w 21" name="T50"/>
                  <a:gd fmla="*/ 2147483646 h 54" name="T51"/>
                  <a:gd fmla="*/ 1837826669 w 21" name="T52"/>
                  <a:gd fmla="*/ 2147483646 h 54" name="T53"/>
                  <a:gd fmla="*/ 1837826669 w 21" name="T54"/>
                  <a:gd fmla="*/ 2147483646 h 54" name="T55"/>
                  <a:gd fmla="*/ 918928491 w 21" name="T56"/>
                  <a:gd fmla="*/ 2147483646 h 54" name="T57"/>
                  <a:gd fmla="*/ 1837826669 w 21" name="T58"/>
                  <a:gd fmla="*/ 2147483646 h 54" name="T59"/>
                  <a:gd fmla="*/ 1837826669 w 21" name="T60"/>
                  <a:gd fmla="*/ 2147483646 h 54" name="T61"/>
                  <a:gd fmla="*/ 918928491 w 21" name="T62"/>
                  <a:gd fmla="*/ 2147483646 h 54" name="T63"/>
                  <a:gd fmla="*/ 1837826669 w 21" name="T64"/>
                  <a:gd fmla="*/ 2147483646 h 54"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21" name="T99"/>
                  <a:gd fmla="*/ 0 h 54" name="T100"/>
                  <a:gd fmla="*/ 21 w 21" name="T101"/>
                  <a:gd fmla="*/ 54 h 54"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54" w="21">
                    <a:moveTo>
                      <a:pt x="2" y="53"/>
                    </a:moveTo>
                    <a:cubicBezTo>
                      <a:pt x="2" y="53"/>
                      <a:pt x="6" y="52"/>
                      <a:pt x="7" y="53"/>
                    </a:cubicBezTo>
                    <a:cubicBezTo>
                      <a:pt x="7" y="53"/>
                      <a:pt x="7" y="51"/>
                      <a:pt x="7" y="51"/>
                    </a:cubicBezTo>
                    <a:cubicBezTo>
                      <a:pt x="8" y="51"/>
                      <a:pt x="8" y="50"/>
                      <a:pt x="9" y="50"/>
                    </a:cubicBezTo>
                    <a:cubicBezTo>
                      <a:pt x="9" y="49"/>
                      <a:pt x="8" y="47"/>
                      <a:pt x="8" y="46"/>
                    </a:cubicBezTo>
                    <a:cubicBezTo>
                      <a:pt x="8" y="45"/>
                      <a:pt x="9" y="35"/>
                      <a:pt x="9" y="33"/>
                    </a:cubicBezTo>
                    <a:cubicBezTo>
                      <a:pt x="9" y="31"/>
                      <a:pt x="9" y="29"/>
                      <a:pt x="9" y="28"/>
                    </a:cubicBezTo>
                    <a:cubicBezTo>
                      <a:pt x="10" y="28"/>
                      <a:pt x="10" y="16"/>
                      <a:pt x="11" y="16"/>
                    </a:cubicBezTo>
                    <a:cubicBezTo>
                      <a:pt x="12" y="15"/>
                      <a:pt x="12" y="24"/>
                      <a:pt x="12" y="24"/>
                    </a:cubicBezTo>
                    <a:cubicBezTo>
                      <a:pt x="12" y="24"/>
                      <a:pt x="12" y="30"/>
                      <a:pt x="13" y="30"/>
                    </a:cubicBezTo>
                    <a:cubicBezTo>
                      <a:pt x="13" y="31"/>
                      <a:pt x="12" y="35"/>
                      <a:pt x="13" y="36"/>
                    </a:cubicBezTo>
                    <a:cubicBezTo>
                      <a:pt x="13" y="37"/>
                      <a:pt x="13" y="41"/>
                      <a:pt x="13" y="42"/>
                    </a:cubicBezTo>
                    <a:cubicBezTo>
                      <a:pt x="13" y="42"/>
                      <a:pt x="12" y="51"/>
                      <a:pt x="13" y="52"/>
                    </a:cubicBezTo>
                    <a:cubicBezTo>
                      <a:pt x="14" y="53"/>
                      <a:pt x="14" y="54"/>
                      <a:pt x="14" y="54"/>
                    </a:cubicBezTo>
                    <a:cubicBezTo>
                      <a:pt x="14" y="54"/>
                      <a:pt x="17" y="53"/>
                      <a:pt x="17" y="53"/>
                    </a:cubicBezTo>
                    <a:cubicBezTo>
                      <a:pt x="17" y="53"/>
                      <a:pt x="19" y="53"/>
                      <a:pt x="19" y="53"/>
                    </a:cubicBezTo>
                    <a:cubicBezTo>
                      <a:pt x="19" y="53"/>
                      <a:pt x="20" y="51"/>
                      <a:pt x="20" y="50"/>
                    </a:cubicBezTo>
                    <a:cubicBezTo>
                      <a:pt x="21" y="49"/>
                      <a:pt x="19" y="49"/>
                      <a:pt x="19" y="49"/>
                    </a:cubicBezTo>
                    <a:cubicBezTo>
                      <a:pt x="19" y="49"/>
                      <a:pt x="20" y="47"/>
                      <a:pt x="20" y="47"/>
                    </a:cubicBezTo>
                    <a:cubicBezTo>
                      <a:pt x="20" y="46"/>
                      <a:pt x="21" y="43"/>
                      <a:pt x="20" y="40"/>
                    </a:cubicBezTo>
                    <a:cubicBezTo>
                      <a:pt x="19" y="37"/>
                      <a:pt x="19" y="33"/>
                      <a:pt x="19" y="32"/>
                    </a:cubicBezTo>
                    <a:cubicBezTo>
                      <a:pt x="19" y="30"/>
                      <a:pt x="21" y="13"/>
                      <a:pt x="20" y="11"/>
                    </a:cubicBezTo>
                    <a:cubicBezTo>
                      <a:pt x="18" y="9"/>
                      <a:pt x="17" y="0"/>
                      <a:pt x="17" y="0"/>
                    </a:cubicBezTo>
                    <a:cubicBezTo>
                      <a:pt x="7" y="0"/>
                      <a:pt x="7" y="0"/>
                      <a:pt x="7" y="0"/>
                    </a:cubicBezTo>
                    <a:cubicBezTo>
                      <a:pt x="0" y="13"/>
                      <a:pt x="0" y="13"/>
                      <a:pt x="0" y="13"/>
                    </a:cubicBezTo>
                    <a:cubicBezTo>
                      <a:pt x="0" y="13"/>
                      <a:pt x="1" y="16"/>
                      <a:pt x="1" y="16"/>
                    </a:cubicBezTo>
                    <a:cubicBezTo>
                      <a:pt x="2" y="17"/>
                      <a:pt x="2" y="21"/>
                      <a:pt x="2" y="21"/>
                    </a:cubicBezTo>
                    <a:cubicBezTo>
                      <a:pt x="2" y="37"/>
                      <a:pt x="2" y="37"/>
                      <a:pt x="2" y="37"/>
                    </a:cubicBezTo>
                    <a:cubicBezTo>
                      <a:pt x="2" y="37"/>
                      <a:pt x="1" y="41"/>
                      <a:pt x="1" y="42"/>
                    </a:cubicBezTo>
                    <a:cubicBezTo>
                      <a:pt x="2" y="42"/>
                      <a:pt x="2" y="46"/>
                      <a:pt x="2" y="47"/>
                    </a:cubicBezTo>
                    <a:cubicBezTo>
                      <a:pt x="2" y="47"/>
                      <a:pt x="2" y="49"/>
                      <a:pt x="2" y="49"/>
                    </a:cubicBezTo>
                    <a:cubicBezTo>
                      <a:pt x="1" y="50"/>
                      <a:pt x="1" y="50"/>
                      <a:pt x="1" y="50"/>
                    </a:cubicBezTo>
                    <a:lnTo>
                      <a:pt x="2" y="53"/>
                    </a:lnTo>
                    <a:close/>
                  </a:path>
                </a:pathLst>
              </a:custGeom>
              <a:solidFill>
                <a:srgbClr val="121212"/>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8718" name="Freeform 181"/>
              <p:cNvSpPr>
                <a:spLocks noChangeArrowheads="1"/>
              </p:cNvSpPr>
              <p:nvPr/>
            </p:nvSpPr>
            <p:spPr bwMode="auto">
              <a:xfrm>
                <a:off x="303212" y="1181101"/>
                <a:ext cx="574675" cy="1554163"/>
              </a:xfrm>
              <a:custGeom>
                <a:gdLst>
                  <a:gd fmla="*/ 2147483646 w 19" name="T0"/>
                  <a:gd fmla="*/ 0 h 54" name="T1"/>
                  <a:gd fmla="*/ 2147483646 w 19" name="T2"/>
                  <a:gd fmla="*/ 828340098 h 54" name="T3"/>
                  <a:gd fmla="*/ 1829644216 w 19" name="T4"/>
                  <a:gd fmla="*/ 2147483646 h 54" name="T5"/>
                  <a:gd fmla="*/ 2147483646 w 19" name="T6"/>
                  <a:gd fmla="*/ 2147483646 h 54" name="T7"/>
                  <a:gd fmla="*/ 2147483646 w 19" name="T8"/>
                  <a:gd fmla="*/ 2147483646 h 54" name="T9"/>
                  <a:gd fmla="*/ 2147483646 w 19" name="T10"/>
                  <a:gd fmla="*/ 2147483646 h 54" name="T11"/>
                  <a:gd fmla="*/ 2147483646 w 19" name="T12"/>
                  <a:gd fmla="*/ 2147483646 h 54" name="T13"/>
                  <a:gd fmla="*/ 2147483646 w 19" name="T14"/>
                  <a:gd fmla="*/ 2147483646 h 54" name="T15"/>
                  <a:gd fmla="*/ 2147483646 w 19" name="T16"/>
                  <a:gd fmla="*/ 2147483646 h 54" name="T17"/>
                  <a:gd fmla="*/ 914822108 w 19" name="T18"/>
                  <a:gd fmla="*/ 2147483646 h 54" name="T19"/>
                  <a:gd fmla="*/ 2147483646 w 19" name="T20"/>
                  <a:gd fmla="*/ 2147483646 h 54" name="T21"/>
                  <a:gd fmla="*/ 1829644216 w 19" name="T22"/>
                  <a:gd fmla="*/ 2147483646 h 54" name="T23"/>
                  <a:gd fmla="*/ 2147483646 w 19" name="T24"/>
                  <a:gd fmla="*/ 2147483646 h 54" name="T25"/>
                  <a:gd fmla="*/ 914822108 w 19" name="T26"/>
                  <a:gd fmla="*/ 2147483646 h 54" name="T27"/>
                  <a:gd fmla="*/ 914822108 w 19" name="T28"/>
                  <a:gd fmla="*/ 2147483646 h 54" name="T29"/>
                  <a:gd fmla="*/ 914822108 w 19" name="T30"/>
                  <a:gd fmla="*/ 2147483646 h 54" name="T31"/>
                  <a:gd fmla="*/ 0 w 19" name="T32"/>
                  <a:gd fmla="*/ 2147483646 h 54" name="T33"/>
                  <a:gd fmla="*/ 2147483646 w 19" name="T34"/>
                  <a:gd fmla="*/ 2147483646 h 54" name="T35"/>
                  <a:gd fmla="*/ 914822108 w 19" name="T36"/>
                  <a:gd fmla="*/ 2147483646 h 54" name="T37"/>
                  <a:gd fmla="*/ 914822108 w 19" name="T38"/>
                  <a:gd fmla="*/ 2147483646 h 54" name="T39"/>
                  <a:gd fmla="*/ 2147483646 w 19" name="T40"/>
                  <a:gd fmla="*/ 2147483646 h 54" name="T41"/>
                  <a:gd fmla="*/ 2147483646 w 19" name="T42"/>
                  <a:gd fmla="*/ 2147483646 h 54" name="T43"/>
                  <a:gd fmla="*/ 2147483646 w 19" name="T44"/>
                  <a:gd fmla="*/ 2147483646 h 54" name="T45"/>
                  <a:gd fmla="*/ 2147483646 w 19" name="T46"/>
                  <a:gd fmla="*/ 2147483646 h 54" name="T47"/>
                  <a:gd fmla="*/ 2147483646 w 19" name="T48"/>
                  <a:gd fmla="*/ 2147483646 h 54" name="T49"/>
                  <a:gd fmla="*/ 2147483646 w 19" name="T50"/>
                  <a:gd fmla="*/ 2147483646 h 54" name="T51"/>
                  <a:gd fmla="*/ 2147483646 w 19" name="T52"/>
                  <a:gd fmla="*/ 2147483646 h 54" name="T53"/>
                  <a:gd fmla="*/ 2147483646 w 19" name="T54"/>
                  <a:gd fmla="*/ 2147483646 h 54" name="T55"/>
                  <a:gd fmla="*/ 2147483646 w 19" name="T56"/>
                  <a:gd fmla="*/ 2147483646 h 54" name="T57"/>
                  <a:gd fmla="*/ 2147483646 w 19" name="T58"/>
                  <a:gd fmla="*/ 2147483646 h 54" name="T59"/>
                  <a:gd fmla="*/ 2147483646 w 19" name="T60"/>
                  <a:gd fmla="*/ 2147483646 h 54" name="T61"/>
                  <a:gd fmla="*/ 2147483646 w 19" name="T62"/>
                  <a:gd fmla="*/ 2147483646 h 54" name="T63"/>
                  <a:gd fmla="*/ 2147483646 w 19" name="T64"/>
                  <a:gd fmla="*/ 2147483646 h 54" name="T65"/>
                  <a:gd fmla="*/ 2147483646 w 19" name="T66"/>
                  <a:gd fmla="*/ 2147483646 h 54" name="T67"/>
                  <a:gd fmla="*/ 2147483646 w 19" name="T68"/>
                  <a:gd fmla="*/ 2147483646 h 54" name="T69"/>
                  <a:gd fmla="*/ 2147483646 w 19" name="T70"/>
                  <a:gd fmla="*/ 2147483646 h 54" name="T71"/>
                  <a:gd fmla="*/ 2147483646 w 19" name="T72"/>
                  <a:gd fmla="*/ 2147483646 h 54" name="T73"/>
                  <a:gd fmla="*/ 2147483646 w 19" name="T74"/>
                  <a:gd fmla="*/ 2147483646 h 54" name="T75"/>
                  <a:gd fmla="*/ 2147483646 w 19" name="T76"/>
                  <a:gd fmla="*/ 2147483646 h 54" name="T77"/>
                  <a:gd fmla="*/ 2147483646 w 19" name="T78"/>
                  <a:gd fmla="*/ 2147483646 h 54" name="T79"/>
                  <a:gd fmla="*/ 2147483646 w 19" name="T80"/>
                  <a:gd fmla="*/ 2147483646 h 54" name="T81"/>
                  <a:gd fmla="*/ 2147483646 w 19" name="T82"/>
                  <a:gd fmla="*/ 2147483646 h 54" name="T83"/>
                  <a:gd fmla="*/ 2147483646 w 19" name="T84"/>
                  <a:gd fmla="*/ 2147483646 h 54" name="T85"/>
                  <a:gd fmla="*/ 2147483646 w 19" name="T86"/>
                  <a:gd fmla="*/ 2147483646 h 54" name="T87"/>
                  <a:gd fmla="*/ 2147483646 w 19" name="T88"/>
                  <a:gd fmla="*/ 2147483646 h 54" name="T89"/>
                  <a:gd fmla="*/ 2147483646 w 19" name="T90"/>
                  <a:gd fmla="*/ 2147483646 h 54" name="T91"/>
                  <a:gd fmla="*/ 2147483646 w 19" name="T92"/>
                  <a:gd fmla="*/ 2147483646 h 54" name="T93"/>
                  <a:gd fmla="*/ 2147483646 w 19" name="T94"/>
                  <a:gd fmla="*/ 2147483646 h 54" name="T95"/>
                  <a:gd fmla="*/ 2147483646 w 19" name="T96"/>
                  <a:gd fmla="*/ 2147483646 h 54" name="T97"/>
                  <a:gd fmla="*/ 2147483646 w 19" name="T98"/>
                  <a:gd fmla="*/ 2147483646 h 54" name="T99"/>
                  <a:gd fmla="*/ 2147483646 w 19" name="T100"/>
                  <a:gd fmla="*/ 2147483646 h 54" name="T101"/>
                  <a:gd fmla="*/ 2147483646 w 19" name="T102"/>
                  <a:gd fmla="*/ 2147483646 h 54" name="T103"/>
                  <a:gd fmla="*/ 2147483646 w 19" name="T104"/>
                  <a:gd fmla="*/ 2147483646 h 54" name="T105"/>
                  <a:gd fmla="*/ 2147483646 w 19" name="T106"/>
                  <a:gd fmla="*/ 0 h 5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19" name="T162"/>
                  <a:gd fmla="*/ 0 h 54" name="T163"/>
                  <a:gd fmla="*/ 19 w 19" name="T164"/>
                  <a:gd fmla="*/ 54 h 54"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54" w="19">
                    <a:moveTo>
                      <a:pt x="14" y="0"/>
                    </a:moveTo>
                    <a:cubicBezTo>
                      <a:pt x="8" y="1"/>
                      <a:pt x="8" y="1"/>
                      <a:pt x="8" y="1"/>
                    </a:cubicBezTo>
                    <a:cubicBezTo>
                      <a:pt x="2" y="12"/>
                      <a:pt x="2" y="12"/>
                      <a:pt x="2" y="12"/>
                    </a:cubicBezTo>
                    <a:cubicBezTo>
                      <a:pt x="5" y="15"/>
                      <a:pt x="5" y="15"/>
                      <a:pt x="5" y="15"/>
                    </a:cubicBezTo>
                    <a:cubicBezTo>
                      <a:pt x="5" y="15"/>
                      <a:pt x="4" y="19"/>
                      <a:pt x="4" y="19"/>
                    </a:cubicBezTo>
                    <a:cubicBezTo>
                      <a:pt x="4" y="19"/>
                      <a:pt x="4" y="24"/>
                      <a:pt x="4" y="24"/>
                    </a:cubicBezTo>
                    <a:cubicBezTo>
                      <a:pt x="4" y="24"/>
                      <a:pt x="3" y="31"/>
                      <a:pt x="3" y="33"/>
                    </a:cubicBezTo>
                    <a:cubicBezTo>
                      <a:pt x="3" y="34"/>
                      <a:pt x="5" y="34"/>
                      <a:pt x="6" y="33"/>
                    </a:cubicBezTo>
                    <a:cubicBezTo>
                      <a:pt x="6" y="33"/>
                      <a:pt x="3" y="35"/>
                      <a:pt x="3" y="37"/>
                    </a:cubicBezTo>
                    <a:cubicBezTo>
                      <a:pt x="3" y="38"/>
                      <a:pt x="1" y="39"/>
                      <a:pt x="1" y="39"/>
                    </a:cubicBezTo>
                    <a:cubicBezTo>
                      <a:pt x="1" y="39"/>
                      <a:pt x="3" y="43"/>
                      <a:pt x="4" y="43"/>
                    </a:cubicBezTo>
                    <a:cubicBezTo>
                      <a:pt x="4" y="43"/>
                      <a:pt x="3" y="42"/>
                      <a:pt x="2" y="42"/>
                    </a:cubicBezTo>
                    <a:cubicBezTo>
                      <a:pt x="2" y="42"/>
                      <a:pt x="2" y="45"/>
                      <a:pt x="3" y="46"/>
                    </a:cubicBezTo>
                    <a:cubicBezTo>
                      <a:pt x="3" y="46"/>
                      <a:pt x="2" y="45"/>
                      <a:pt x="1" y="45"/>
                    </a:cubicBezTo>
                    <a:cubicBezTo>
                      <a:pt x="1" y="46"/>
                      <a:pt x="1" y="46"/>
                      <a:pt x="1" y="47"/>
                    </a:cubicBezTo>
                    <a:cubicBezTo>
                      <a:pt x="1" y="47"/>
                      <a:pt x="1" y="49"/>
                      <a:pt x="1" y="49"/>
                    </a:cubicBezTo>
                    <a:cubicBezTo>
                      <a:pt x="0" y="49"/>
                      <a:pt x="0" y="49"/>
                      <a:pt x="0" y="49"/>
                    </a:cubicBezTo>
                    <a:cubicBezTo>
                      <a:pt x="2" y="49"/>
                      <a:pt x="5" y="50"/>
                      <a:pt x="6" y="50"/>
                    </a:cubicBezTo>
                    <a:cubicBezTo>
                      <a:pt x="6" y="50"/>
                      <a:pt x="2" y="50"/>
                      <a:pt x="1" y="51"/>
                    </a:cubicBezTo>
                    <a:cubicBezTo>
                      <a:pt x="1" y="53"/>
                      <a:pt x="1" y="53"/>
                      <a:pt x="1" y="53"/>
                    </a:cubicBezTo>
                    <a:cubicBezTo>
                      <a:pt x="1" y="53"/>
                      <a:pt x="5" y="52"/>
                      <a:pt x="6" y="53"/>
                    </a:cubicBezTo>
                    <a:cubicBezTo>
                      <a:pt x="6" y="53"/>
                      <a:pt x="6" y="51"/>
                      <a:pt x="6" y="51"/>
                    </a:cubicBezTo>
                    <a:cubicBezTo>
                      <a:pt x="7" y="51"/>
                      <a:pt x="7" y="50"/>
                      <a:pt x="8" y="50"/>
                    </a:cubicBezTo>
                    <a:cubicBezTo>
                      <a:pt x="8" y="49"/>
                      <a:pt x="7" y="47"/>
                      <a:pt x="7" y="46"/>
                    </a:cubicBezTo>
                    <a:cubicBezTo>
                      <a:pt x="7" y="45"/>
                      <a:pt x="8" y="35"/>
                      <a:pt x="8" y="33"/>
                    </a:cubicBezTo>
                    <a:cubicBezTo>
                      <a:pt x="8" y="31"/>
                      <a:pt x="8" y="29"/>
                      <a:pt x="8" y="28"/>
                    </a:cubicBezTo>
                    <a:cubicBezTo>
                      <a:pt x="9" y="28"/>
                      <a:pt x="9" y="16"/>
                      <a:pt x="10" y="16"/>
                    </a:cubicBezTo>
                    <a:cubicBezTo>
                      <a:pt x="11" y="15"/>
                      <a:pt x="11" y="24"/>
                      <a:pt x="11" y="24"/>
                    </a:cubicBezTo>
                    <a:cubicBezTo>
                      <a:pt x="11" y="24"/>
                      <a:pt x="11" y="30"/>
                      <a:pt x="12" y="30"/>
                    </a:cubicBezTo>
                    <a:cubicBezTo>
                      <a:pt x="12" y="31"/>
                      <a:pt x="11" y="35"/>
                      <a:pt x="12" y="36"/>
                    </a:cubicBezTo>
                    <a:cubicBezTo>
                      <a:pt x="12" y="37"/>
                      <a:pt x="12" y="41"/>
                      <a:pt x="12" y="42"/>
                    </a:cubicBezTo>
                    <a:cubicBezTo>
                      <a:pt x="12" y="42"/>
                      <a:pt x="11" y="51"/>
                      <a:pt x="12" y="52"/>
                    </a:cubicBezTo>
                    <a:cubicBezTo>
                      <a:pt x="13" y="53"/>
                      <a:pt x="13" y="54"/>
                      <a:pt x="13" y="54"/>
                    </a:cubicBezTo>
                    <a:cubicBezTo>
                      <a:pt x="13" y="54"/>
                      <a:pt x="16" y="53"/>
                      <a:pt x="16" y="53"/>
                    </a:cubicBezTo>
                    <a:cubicBezTo>
                      <a:pt x="16" y="53"/>
                      <a:pt x="16" y="53"/>
                      <a:pt x="16" y="53"/>
                    </a:cubicBezTo>
                    <a:cubicBezTo>
                      <a:pt x="16" y="50"/>
                      <a:pt x="16" y="50"/>
                      <a:pt x="16" y="50"/>
                    </a:cubicBezTo>
                    <a:cubicBezTo>
                      <a:pt x="16" y="50"/>
                      <a:pt x="14" y="50"/>
                      <a:pt x="13" y="50"/>
                    </a:cubicBezTo>
                    <a:cubicBezTo>
                      <a:pt x="14" y="50"/>
                      <a:pt x="15" y="49"/>
                      <a:pt x="16" y="48"/>
                    </a:cubicBezTo>
                    <a:cubicBezTo>
                      <a:pt x="16" y="48"/>
                      <a:pt x="13" y="49"/>
                      <a:pt x="13" y="48"/>
                    </a:cubicBezTo>
                    <a:cubicBezTo>
                      <a:pt x="13" y="47"/>
                      <a:pt x="13" y="46"/>
                      <a:pt x="13" y="45"/>
                    </a:cubicBezTo>
                    <a:cubicBezTo>
                      <a:pt x="14" y="44"/>
                      <a:pt x="16" y="38"/>
                      <a:pt x="15" y="37"/>
                    </a:cubicBezTo>
                    <a:cubicBezTo>
                      <a:pt x="15" y="37"/>
                      <a:pt x="14" y="38"/>
                      <a:pt x="14" y="37"/>
                    </a:cubicBezTo>
                    <a:cubicBezTo>
                      <a:pt x="14" y="37"/>
                      <a:pt x="17" y="33"/>
                      <a:pt x="17" y="32"/>
                    </a:cubicBezTo>
                    <a:cubicBezTo>
                      <a:pt x="17" y="32"/>
                      <a:pt x="14" y="36"/>
                      <a:pt x="13" y="35"/>
                    </a:cubicBezTo>
                    <a:cubicBezTo>
                      <a:pt x="13" y="35"/>
                      <a:pt x="13" y="26"/>
                      <a:pt x="16" y="24"/>
                    </a:cubicBezTo>
                    <a:cubicBezTo>
                      <a:pt x="16" y="24"/>
                      <a:pt x="13" y="26"/>
                      <a:pt x="12" y="28"/>
                    </a:cubicBezTo>
                    <a:cubicBezTo>
                      <a:pt x="12" y="28"/>
                      <a:pt x="15" y="20"/>
                      <a:pt x="14" y="19"/>
                    </a:cubicBezTo>
                    <a:cubicBezTo>
                      <a:pt x="14" y="19"/>
                      <a:pt x="13" y="23"/>
                      <a:pt x="12" y="23"/>
                    </a:cubicBezTo>
                    <a:cubicBezTo>
                      <a:pt x="12" y="23"/>
                      <a:pt x="12" y="15"/>
                      <a:pt x="12" y="15"/>
                    </a:cubicBezTo>
                    <a:cubicBezTo>
                      <a:pt x="12" y="15"/>
                      <a:pt x="12" y="11"/>
                      <a:pt x="12" y="11"/>
                    </a:cubicBezTo>
                    <a:cubicBezTo>
                      <a:pt x="12" y="11"/>
                      <a:pt x="13" y="15"/>
                      <a:pt x="13" y="15"/>
                    </a:cubicBezTo>
                    <a:cubicBezTo>
                      <a:pt x="14" y="16"/>
                      <a:pt x="16" y="17"/>
                      <a:pt x="19" y="15"/>
                    </a:cubicBezTo>
                    <a:cubicBezTo>
                      <a:pt x="19" y="14"/>
                      <a:pt x="19" y="13"/>
                      <a:pt x="19" y="12"/>
                    </a:cubicBezTo>
                    <a:lnTo>
                      <a:pt x="14" y="0"/>
                    </a:ln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8719" name="Freeform 182"/>
              <p:cNvSpPr>
                <a:spLocks noChangeArrowheads="1"/>
              </p:cNvSpPr>
              <p:nvPr/>
            </p:nvSpPr>
            <p:spPr bwMode="auto">
              <a:xfrm>
                <a:off x="484187" y="490538"/>
                <a:ext cx="242887" cy="460375"/>
              </a:xfrm>
              <a:custGeom>
                <a:gdLst>
                  <a:gd fmla="*/ 0 w 8" name="T0"/>
                  <a:gd fmla="*/ 0 h 16" name="T1"/>
                  <a:gd fmla="*/ 921786526 w 8" name="T2"/>
                  <a:gd fmla="*/ 2147483646 h 16" name="T3"/>
                  <a:gd fmla="*/ 2147483646 w 8" name="T4"/>
                  <a:gd fmla="*/ 1655825008 h 16" name="T5"/>
                  <a:gd fmla="*/ 2147483646 w 8" name="T6"/>
                  <a:gd fmla="*/ 2147483646 h 16" name="T7"/>
                  <a:gd fmla="*/ 2147483646 w 8" name="T8"/>
                  <a:gd fmla="*/ 2147483646 h 16" name="T9"/>
                  <a:gd fmla="*/ 2147483646 w 8" name="T10"/>
                  <a:gd fmla="*/ 2147483646 h 16" name="T11"/>
                  <a:gd fmla="*/ 2147483646 w 8" name="T12"/>
                  <a:gd fmla="*/ 2147483646 h 16" name="T13"/>
                  <a:gd fmla="*/ 2147483646 w 8" name="T14"/>
                  <a:gd fmla="*/ 827898117 h 16" name="T15"/>
                  <a:gd fmla="*/ 2147483646 w 8" name="T16"/>
                  <a:gd fmla="*/ 0 h 16" name="T17"/>
                  <a:gd fmla="*/ 2147483646 w 8" name="T18"/>
                  <a:gd fmla="*/ 0 h 16" name="T19"/>
                  <a:gd fmla="*/ 2147483646 w 8" name="T20"/>
                  <a:gd fmla="*/ 2147483646 h 16" name="T21"/>
                  <a:gd fmla="*/ 2147483646 w 8" name="T22"/>
                  <a:gd fmla="*/ 1655825008 h 16" name="T23"/>
                  <a:gd fmla="*/ 2147483646 w 8" name="T24"/>
                  <a:gd fmla="*/ 2147483646 h 16" name="T25"/>
                  <a:gd fmla="*/ 2147483646 w 8" name="T26"/>
                  <a:gd fmla="*/ 2147483646 h 16" name="T27"/>
                  <a:gd fmla="*/ 2147483646 w 8" name="T28"/>
                  <a:gd fmla="*/ 2147483646 h 16" name="T29"/>
                  <a:gd fmla="*/ 921786526 w 8" name="T30"/>
                  <a:gd fmla="*/ 2147483646 h 16" name="T31"/>
                  <a:gd fmla="*/ 921786526 w 8" name="T32"/>
                  <a:gd fmla="*/ 2147483646 h 16" name="T33"/>
                  <a:gd fmla="*/ 1843573052 w 8" name="T34"/>
                  <a:gd fmla="*/ 2147483646 h 16" name="T35"/>
                  <a:gd fmla="*/ 1843573052 w 8" name="T36"/>
                  <a:gd fmla="*/ 2147483646 h 16" name="T37"/>
                  <a:gd fmla="*/ 1843573052 w 8" name="T38"/>
                  <a:gd fmla="*/ 2147483646 h 16" name="T39"/>
                  <a:gd fmla="*/ 2147483646 w 8" name="T40"/>
                  <a:gd fmla="*/ 2147483646 h 16" name="T41"/>
                  <a:gd fmla="*/ 1843573052 w 8" name="T42"/>
                  <a:gd fmla="*/ 1655825008 h 16" name="T43"/>
                  <a:gd fmla="*/ 921786526 w 8" name="T44"/>
                  <a:gd fmla="*/ 2147483646 h 16" name="T45"/>
                  <a:gd fmla="*/ 0 w 8" name="T46"/>
                  <a:gd fmla="*/ 0 h 1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8" name="T72"/>
                  <a:gd fmla="*/ 0 h 16" name="T73"/>
                  <a:gd fmla="*/ 8 w 8" name="T74"/>
                  <a:gd fmla="*/ 16 h 16"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6" w="8">
                    <a:moveTo>
                      <a:pt x="0" y="0"/>
                    </a:moveTo>
                    <a:cubicBezTo>
                      <a:pt x="0" y="0"/>
                      <a:pt x="1" y="3"/>
                      <a:pt x="1" y="3"/>
                    </a:cubicBezTo>
                    <a:cubicBezTo>
                      <a:pt x="3" y="2"/>
                      <a:pt x="3" y="2"/>
                      <a:pt x="3" y="2"/>
                    </a:cubicBezTo>
                    <a:cubicBezTo>
                      <a:pt x="4" y="3"/>
                      <a:pt x="4" y="3"/>
                      <a:pt x="4" y="3"/>
                    </a:cubicBezTo>
                    <a:cubicBezTo>
                      <a:pt x="3" y="9"/>
                      <a:pt x="3" y="9"/>
                      <a:pt x="3" y="9"/>
                    </a:cubicBezTo>
                    <a:cubicBezTo>
                      <a:pt x="5" y="10"/>
                      <a:pt x="5" y="10"/>
                      <a:pt x="5" y="10"/>
                    </a:cubicBezTo>
                    <a:cubicBezTo>
                      <a:pt x="5" y="3"/>
                      <a:pt x="5" y="3"/>
                      <a:pt x="5" y="3"/>
                    </a:cubicBezTo>
                    <a:cubicBezTo>
                      <a:pt x="5" y="1"/>
                      <a:pt x="5" y="1"/>
                      <a:pt x="5" y="1"/>
                    </a:cubicBezTo>
                    <a:cubicBezTo>
                      <a:pt x="4" y="0"/>
                      <a:pt x="4" y="0"/>
                      <a:pt x="4" y="0"/>
                    </a:cubicBezTo>
                    <a:cubicBezTo>
                      <a:pt x="4" y="0"/>
                      <a:pt x="4" y="0"/>
                      <a:pt x="4" y="0"/>
                    </a:cubicBezTo>
                    <a:cubicBezTo>
                      <a:pt x="8" y="3"/>
                      <a:pt x="8" y="3"/>
                      <a:pt x="8" y="3"/>
                    </a:cubicBezTo>
                    <a:cubicBezTo>
                      <a:pt x="8" y="3"/>
                      <a:pt x="6" y="2"/>
                      <a:pt x="5" y="2"/>
                    </a:cubicBezTo>
                    <a:cubicBezTo>
                      <a:pt x="5" y="3"/>
                      <a:pt x="5" y="3"/>
                      <a:pt x="5" y="3"/>
                    </a:cubicBezTo>
                    <a:cubicBezTo>
                      <a:pt x="5" y="3"/>
                      <a:pt x="7" y="8"/>
                      <a:pt x="8" y="10"/>
                    </a:cubicBezTo>
                    <a:cubicBezTo>
                      <a:pt x="8" y="13"/>
                      <a:pt x="4" y="16"/>
                      <a:pt x="4" y="16"/>
                    </a:cubicBezTo>
                    <a:cubicBezTo>
                      <a:pt x="4" y="16"/>
                      <a:pt x="1" y="14"/>
                      <a:pt x="1" y="14"/>
                    </a:cubicBezTo>
                    <a:cubicBezTo>
                      <a:pt x="1" y="14"/>
                      <a:pt x="1" y="7"/>
                      <a:pt x="1" y="6"/>
                    </a:cubicBezTo>
                    <a:cubicBezTo>
                      <a:pt x="1" y="6"/>
                      <a:pt x="2" y="9"/>
                      <a:pt x="2" y="11"/>
                    </a:cubicBezTo>
                    <a:cubicBezTo>
                      <a:pt x="2" y="11"/>
                      <a:pt x="2" y="11"/>
                      <a:pt x="2" y="11"/>
                    </a:cubicBezTo>
                    <a:cubicBezTo>
                      <a:pt x="3" y="11"/>
                      <a:pt x="2" y="5"/>
                      <a:pt x="2" y="4"/>
                    </a:cubicBezTo>
                    <a:cubicBezTo>
                      <a:pt x="2" y="4"/>
                      <a:pt x="3" y="3"/>
                      <a:pt x="3" y="3"/>
                    </a:cubicBezTo>
                    <a:cubicBezTo>
                      <a:pt x="2" y="2"/>
                      <a:pt x="2" y="2"/>
                      <a:pt x="2" y="2"/>
                    </a:cubicBezTo>
                    <a:cubicBezTo>
                      <a:pt x="1" y="4"/>
                      <a:pt x="1" y="4"/>
                      <a:pt x="1" y="4"/>
                    </a:cubicBezTo>
                    <a:cubicBezTo>
                      <a:pt x="1" y="4"/>
                      <a:pt x="0" y="2"/>
                      <a:pt x="0" y="0"/>
                    </a:cubicBezTo>
                    <a:close/>
                  </a:path>
                </a:pathLst>
              </a:custGeom>
              <a:solidFill>
                <a:srgbClr val="BABAB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8720" name="Freeform 183"/>
              <p:cNvSpPr>
                <a:spLocks noChangeArrowheads="1"/>
              </p:cNvSpPr>
              <p:nvPr/>
            </p:nvSpPr>
            <p:spPr bwMode="auto">
              <a:xfrm>
                <a:off x="514350" y="490538"/>
                <a:ext cx="182562" cy="776288"/>
              </a:xfrm>
              <a:custGeom>
                <a:gdLst>
                  <a:gd fmla="*/ 925802329 w 6" name="T0"/>
                  <a:gd fmla="*/ 2147483646 h 27" name="T1"/>
                  <a:gd fmla="*/ 2147483646 w 6" name="T2"/>
                  <a:gd fmla="*/ 2147483646 h 27" name="T3"/>
                  <a:gd fmla="*/ 2147483646 w 6" name="T4"/>
                  <a:gd fmla="*/ 2147483646 h 27" name="T5"/>
                  <a:gd fmla="*/ 2147483646 w 6" name="T6"/>
                  <a:gd fmla="*/ 2147483646 h 27" name="T7"/>
                  <a:gd fmla="*/ 2147483646 w 6" name="T8"/>
                  <a:gd fmla="*/ 826631714 h 27" name="T9"/>
                  <a:gd fmla="*/ 2147483646 w 6" name="T10"/>
                  <a:gd fmla="*/ 0 h 27" name="T11"/>
                  <a:gd fmla="*/ 925802329 w 6" name="T12"/>
                  <a:gd fmla="*/ 1653292180 h 27" name="T13"/>
                  <a:gd fmla="*/ 1851604658 w 6" name="T14"/>
                  <a:gd fmla="*/ 2147483646 h 27" name="T15"/>
                  <a:gd fmla="*/ 925802329 w 6" name="T16"/>
                  <a:gd fmla="*/ 2147483646 h 27" name="T17"/>
                  <a:gd fmla="*/ 925802329 w 6" name="T18"/>
                  <a:gd fmla="*/ 2147483646 h 2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6" name="T30"/>
                  <a:gd fmla="*/ 0 h 27" name="T31"/>
                  <a:gd fmla="*/ 6 w 6" name="T32"/>
                  <a:gd fmla="*/ 27 h 27"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7" w="6">
                    <a:moveTo>
                      <a:pt x="1" y="24"/>
                    </a:moveTo>
                    <a:cubicBezTo>
                      <a:pt x="3" y="27"/>
                      <a:pt x="3" y="27"/>
                      <a:pt x="3" y="27"/>
                    </a:cubicBezTo>
                    <a:cubicBezTo>
                      <a:pt x="6" y="25"/>
                      <a:pt x="6" y="25"/>
                      <a:pt x="6" y="25"/>
                    </a:cubicBezTo>
                    <a:cubicBezTo>
                      <a:pt x="6" y="25"/>
                      <a:pt x="6" y="8"/>
                      <a:pt x="4" y="3"/>
                    </a:cubicBezTo>
                    <a:cubicBezTo>
                      <a:pt x="4" y="3"/>
                      <a:pt x="4" y="2"/>
                      <a:pt x="4" y="1"/>
                    </a:cubicBezTo>
                    <a:cubicBezTo>
                      <a:pt x="4" y="1"/>
                      <a:pt x="4" y="1"/>
                      <a:pt x="3" y="0"/>
                    </a:cubicBezTo>
                    <a:cubicBezTo>
                      <a:pt x="1" y="2"/>
                      <a:pt x="1" y="2"/>
                      <a:pt x="1" y="2"/>
                    </a:cubicBezTo>
                    <a:cubicBezTo>
                      <a:pt x="2" y="3"/>
                      <a:pt x="2" y="3"/>
                      <a:pt x="2" y="3"/>
                    </a:cubicBezTo>
                    <a:cubicBezTo>
                      <a:pt x="2" y="3"/>
                      <a:pt x="0" y="10"/>
                      <a:pt x="1" y="15"/>
                    </a:cubicBezTo>
                    <a:lnTo>
                      <a:pt x="1" y="24"/>
                    </a:lnTo>
                    <a:close/>
                  </a:path>
                </a:pathLst>
              </a:custGeom>
              <a:solidFill>
                <a:srgbClr val="960D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8721" name="Freeform 184"/>
              <p:cNvSpPr>
                <a:spLocks noChangeArrowheads="1"/>
              </p:cNvSpPr>
              <p:nvPr/>
            </p:nvSpPr>
            <p:spPr bwMode="auto">
              <a:xfrm>
                <a:off x="606425" y="1296988"/>
                <a:ext cx="90487" cy="57150"/>
              </a:xfrm>
              <a:custGeom>
                <a:gdLst>
                  <a:gd fmla="*/ 2147483646 w 3" name="T0"/>
                  <a:gd fmla="*/ 0 h 2" name="T1"/>
                  <a:gd fmla="*/ 909756298 w 3" name="T2"/>
                  <a:gd fmla="*/ 0 h 2" name="T3"/>
                  <a:gd fmla="*/ 909756298 w 3" name="T4"/>
                  <a:gd fmla="*/ 1633061250 h 2" name="T5"/>
                  <a:gd fmla="*/ 2147483646 w 3" name="T6"/>
                  <a:gd fmla="*/ 1633061250 h 2" name="T7"/>
                  <a:gd fmla="*/ 909756298 w 3" name="T8"/>
                  <a:gd fmla="*/ 816530625 h 2" name="T9"/>
                  <a:gd fmla="*/ 909756298 w 3" name="T10"/>
                  <a:gd fmla="*/ 0 h 2" name="T11"/>
                  <a:gd fmla="*/ 2147483646 w 3" name="T12"/>
                  <a:gd fmla="*/ 0 h 2" name="T13"/>
                  <a:gd fmla="*/ 0 60000 65536" name="T14"/>
                  <a:gd fmla="*/ 0 60000 65536" name="T15"/>
                  <a:gd fmla="*/ 0 60000 65536" name="T16"/>
                  <a:gd fmla="*/ 0 60000 65536" name="T17"/>
                  <a:gd fmla="*/ 0 60000 65536" name="T18"/>
                  <a:gd fmla="*/ 0 60000 65536" name="T19"/>
                  <a:gd fmla="*/ 0 60000 65536" name="T20"/>
                  <a:gd fmla="*/ 0 w 3" name="T21"/>
                  <a:gd fmla="*/ 0 h 2" name="T22"/>
                  <a:gd fmla="*/ 3 w 3" name="T23"/>
                  <a:gd fmla="*/ 2 h 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 w="3">
                    <a:moveTo>
                      <a:pt x="3" y="0"/>
                    </a:moveTo>
                    <a:cubicBezTo>
                      <a:pt x="3" y="0"/>
                      <a:pt x="1" y="0"/>
                      <a:pt x="1" y="0"/>
                    </a:cubicBezTo>
                    <a:cubicBezTo>
                      <a:pt x="0" y="0"/>
                      <a:pt x="0" y="1"/>
                      <a:pt x="1" y="2"/>
                    </a:cubicBezTo>
                    <a:cubicBezTo>
                      <a:pt x="1" y="2"/>
                      <a:pt x="2" y="2"/>
                      <a:pt x="3" y="2"/>
                    </a:cubicBezTo>
                    <a:cubicBezTo>
                      <a:pt x="3" y="2"/>
                      <a:pt x="1" y="2"/>
                      <a:pt x="1" y="1"/>
                    </a:cubicBezTo>
                    <a:cubicBezTo>
                      <a:pt x="1" y="1"/>
                      <a:pt x="1" y="0"/>
                      <a:pt x="1" y="0"/>
                    </a:cubicBezTo>
                    <a:cubicBezTo>
                      <a:pt x="1" y="0"/>
                      <a:pt x="1" y="0"/>
                      <a:pt x="3" y="0"/>
                    </a:cubicBezTo>
                    <a:close/>
                  </a:path>
                </a:pathLst>
              </a:custGeom>
              <a:solidFill>
                <a:srgbClr val="976457"/>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8722" name="Freeform 185"/>
              <p:cNvSpPr>
                <a:spLocks noChangeArrowheads="1"/>
              </p:cNvSpPr>
              <p:nvPr/>
            </p:nvSpPr>
            <p:spPr bwMode="auto">
              <a:xfrm>
                <a:off x="120650" y="1439863"/>
                <a:ext cx="182562" cy="87313"/>
              </a:xfrm>
              <a:custGeom>
                <a:gdLst>
                  <a:gd fmla="*/ 1851604658 w 6" name="T0"/>
                  <a:gd fmla="*/ 847052517 h 3" name="T1"/>
                  <a:gd fmla="*/ 1851604658 w 6" name="T2"/>
                  <a:gd fmla="*/ 2147483646 h 3" name="T3"/>
                  <a:gd fmla="*/ 2147483646 w 6" name="T4"/>
                  <a:gd fmla="*/ 2147483646 h 3" name="T5"/>
                  <a:gd fmla="*/ 2147483646 w 6" name="T6"/>
                  <a:gd fmla="*/ 0 h 3" name="T7"/>
                  <a:gd fmla="*/ 1851604658 w 6" name="T8"/>
                  <a:gd fmla="*/ 847052517 h 3" name="T9"/>
                  <a:gd fmla="*/ 0 60000 65536" name="T10"/>
                  <a:gd fmla="*/ 0 60000 65536" name="T11"/>
                  <a:gd fmla="*/ 0 60000 65536" name="T12"/>
                  <a:gd fmla="*/ 0 60000 65536" name="T13"/>
                  <a:gd fmla="*/ 0 60000 65536" name="T14"/>
                  <a:gd fmla="*/ 0 w 6" name="T15"/>
                  <a:gd fmla="*/ 0 h 3" name="T16"/>
                  <a:gd fmla="*/ 6 w 6" name="T17"/>
                  <a:gd fmla="*/ 3 h 3" name="T18"/>
                </a:gdLst>
                <a:cxnLst>
                  <a:cxn ang="T10">
                    <a:pos x="T0" y="T1"/>
                  </a:cxn>
                  <a:cxn ang="T11">
                    <a:pos x="T2" y="T3"/>
                  </a:cxn>
                  <a:cxn ang="T12">
                    <a:pos x="T4" y="T5"/>
                  </a:cxn>
                  <a:cxn ang="T13">
                    <a:pos x="T6" y="T7"/>
                  </a:cxn>
                  <a:cxn ang="T14">
                    <a:pos x="T8" y="T9"/>
                  </a:cxn>
                </a:cxnLst>
                <a:rect b="T18" l="T15" r="T17" t="T16"/>
                <a:pathLst>
                  <a:path h="3" w="6">
                    <a:moveTo>
                      <a:pt x="2" y="1"/>
                    </a:moveTo>
                    <a:cubicBezTo>
                      <a:pt x="2" y="1"/>
                      <a:pt x="0" y="2"/>
                      <a:pt x="2" y="3"/>
                    </a:cubicBezTo>
                    <a:cubicBezTo>
                      <a:pt x="4" y="3"/>
                      <a:pt x="6" y="3"/>
                      <a:pt x="6" y="3"/>
                    </a:cubicBezTo>
                    <a:cubicBezTo>
                      <a:pt x="6" y="0"/>
                      <a:pt x="6" y="0"/>
                      <a:pt x="6" y="0"/>
                    </a:cubicBezTo>
                    <a:lnTo>
                      <a:pt x="2" y="1"/>
                    </a:lnTo>
                    <a:close/>
                  </a:path>
                </a:pathLst>
              </a:custGeom>
              <a:solidFill>
                <a:srgbClr val="F2F2F8"/>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8723" name="Freeform 186"/>
              <p:cNvSpPr>
                <a:spLocks noChangeArrowheads="1"/>
              </p:cNvSpPr>
              <p:nvPr/>
            </p:nvSpPr>
            <p:spPr bwMode="auto">
              <a:xfrm>
                <a:off x="150812" y="431801"/>
                <a:ext cx="425450" cy="1181100"/>
              </a:xfrm>
              <a:custGeom>
                <a:gdLst>
                  <a:gd fmla="*/ 0 w 14" name="T0"/>
                  <a:gd fmla="*/ 2147483646 h 41" name="T1"/>
                  <a:gd fmla="*/ 2147483646 w 14" name="T2"/>
                  <a:gd fmla="*/ 2147483646 h 41" name="T3"/>
                  <a:gd fmla="*/ 2147483646 w 14" name="T4"/>
                  <a:gd fmla="*/ 2147483646 h 41" name="T5"/>
                  <a:gd fmla="*/ 2147483646 w 14" name="T6"/>
                  <a:gd fmla="*/ 2147483646 h 41" name="T7"/>
                  <a:gd fmla="*/ 2147483646 w 14" name="T8"/>
                  <a:gd fmla="*/ 2147483646 h 41" name="T9"/>
                  <a:gd fmla="*/ 2147483646 w 14" name="T10"/>
                  <a:gd fmla="*/ 0 h 41" name="T11"/>
                  <a:gd fmla="*/ 2147483646 w 14" name="T12"/>
                  <a:gd fmla="*/ 2147483646 h 41" name="T13"/>
                  <a:gd fmla="*/ 1847030396 w 14" name="T14"/>
                  <a:gd fmla="*/ 2147483646 h 41" name="T15"/>
                  <a:gd fmla="*/ 923500004 w 14" name="T16"/>
                  <a:gd fmla="*/ 2147483646 h 41" name="T17"/>
                  <a:gd fmla="*/ 0 w 14" name="T18"/>
                  <a:gd fmla="*/ 2147483646 h 4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 name="T30"/>
                  <a:gd fmla="*/ 0 h 41" name="T31"/>
                  <a:gd fmla="*/ 14 w 14" name="T32"/>
                  <a:gd fmla="*/ 41 h 41"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1" w="14">
                    <a:moveTo>
                      <a:pt x="0" y="37"/>
                    </a:moveTo>
                    <a:cubicBezTo>
                      <a:pt x="0" y="37"/>
                      <a:pt x="3" y="36"/>
                      <a:pt x="4" y="37"/>
                    </a:cubicBezTo>
                    <a:cubicBezTo>
                      <a:pt x="4" y="37"/>
                      <a:pt x="4" y="41"/>
                      <a:pt x="5" y="41"/>
                    </a:cubicBezTo>
                    <a:cubicBezTo>
                      <a:pt x="5" y="41"/>
                      <a:pt x="12" y="41"/>
                      <a:pt x="13" y="41"/>
                    </a:cubicBezTo>
                    <a:cubicBezTo>
                      <a:pt x="13" y="41"/>
                      <a:pt x="14" y="21"/>
                      <a:pt x="14" y="20"/>
                    </a:cubicBezTo>
                    <a:cubicBezTo>
                      <a:pt x="14" y="18"/>
                      <a:pt x="10" y="2"/>
                      <a:pt x="11" y="0"/>
                    </a:cubicBezTo>
                    <a:cubicBezTo>
                      <a:pt x="11" y="0"/>
                      <a:pt x="9" y="2"/>
                      <a:pt x="7" y="3"/>
                    </a:cubicBezTo>
                    <a:cubicBezTo>
                      <a:pt x="7" y="3"/>
                      <a:pt x="3" y="4"/>
                      <a:pt x="2" y="5"/>
                    </a:cubicBezTo>
                    <a:cubicBezTo>
                      <a:pt x="1" y="7"/>
                      <a:pt x="2" y="15"/>
                      <a:pt x="1" y="15"/>
                    </a:cubicBezTo>
                    <a:cubicBezTo>
                      <a:pt x="1" y="16"/>
                      <a:pt x="0" y="30"/>
                      <a:pt x="0" y="37"/>
                    </a:cubicBezTo>
                    <a:close/>
                  </a:path>
                </a:pathLst>
              </a:custGeom>
              <a:solidFill>
                <a:srgbClr val="121212"/>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8724" name="Freeform 187"/>
              <p:cNvSpPr>
                <a:spLocks noChangeArrowheads="1"/>
              </p:cNvSpPr>
              <p:nvPr/>
            </p:nvSpPr>
            <p:spPr bwMode="auto">
              <a:xfrm>
                <a:off x="636587" y="431801"/>
                <a:ext cx="454025" cy="1181100"/>
              </a:xfrm>
              <a:custGeom>
                <a:gdLst>
                  <a:gd fmla="*/ 2147483646 w 15" name="T0"/>
                  <a:gd fmla="*/ 2147483646 h 41" name="T1"/>
                  <a:gd fmla="*/ 2147483646 w 15" name="T2"/>
                  <a:gd fmla="*/ 2147483646 h 41" name="T3"/>
                  <a:gd fmla="*/ 2147483646 w 15" name="T4"/>
                  <a:gd fmla="*/ 2147483646 h 41" name="T5"/>
                  <a:gd fmla="*/ 2147483646 w 15" name="T6"/>
                  <a:gd fmla="*/ 2147483646 h 41" name="T7"/>
                  <a:gd fmla="*/ 2147483646 w 15" name="T8"/>
                  <a:gd fmla="*/ 2147483646 h 41" name="T9"/>
                  <a:gd fmla="*/ 2147483646 w 15" name="T10"/>
                  <a:gd fmla="*/ 2147483646 h 41" name="T11"/>
                  <a:gd fmla="*/ 1832354095 w 15" name="T12"/>
                  <a:gd fmla="*/ 0 h 41" name="T13"/>
                  <a:gd fmla="*/ 1832354095 w 15" name="T14"/>
                  <a:gd fmla="*/ 2147483646 h 41" name="T15"/>
                  <a:gd fmla="*/ 916161913 w 15" name="T16"/>
                  <a:gd fmla="*/ 2147483646 h 41" name="T17"/>
                  <a:gd fmla="*/ 2147483646 w 15" name="T18"/>
                  <a:gd fmla="*/ 2147483646 h 41" name="T19"/>
                  <a:gd fmla="*/ 2147483646 w 15" name="T20"/>
                  <a:gd fmla="*/ 2147483646 h 41" name="T21"/>
                  <a:gd fmla="*/ 2147483646 w 15" name="T22"/>
                  <a:gd fmla="*/ 2147483646 h 41" name="T23"/>
                  <a:gd fmla="*/ 2147483646 w 15" name="T24"/>
                  <a:gd fmla="*/ 2147483646 h 4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5" name="T39"/>
                  <a:gd fmla="*/ 0 h 41" name="T40"/>
                  <a:gd fmla="*/ 15 w 15" name="T41"/>
                  <a:gd fmla="*/ 41 h 41"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41" w="15">
                    <a:moveTo>
                      <a:pt x="10" y="36"/>
                    </a:moveTo>
                    <a:cubicBezTo>
                      <a:pt x="10" y="36"/>
                      <a:pt x="14" y="37"/>
                      <a:pt x="14" y="37"/>
                    </a:cubicBezTo>
                    <a:cubicBezTo>
                      <a:pt x="14" y="37"/>
                      <a:pt x="15" y="28"/>
                      <a:pt x="14" y="26"/>
                    </a:cubicBezTo>
                    <a:cubicBezTo>
                      <a:pt x="14" y="26"/>
                      <a:pt x="13" y="17"/>
                      <a:pt x="12" y="16"/>
                    </a:cubicBezTo>
                    <a:cubicBezTo>
                      <a:pt x="12" y="16"/>
                      <a:pt x="13" y="13"/>
                      <a:pt x="12" y="11"/>
                    </a:cubicBezTo>
                    <a:cubicBezTo>
                      <a:pt x="12" y="9"/>
                      <a:pt x="12" y="5"/>
                      <a:pt x="11" y="4"/>
                    </a:cubicBezTo>
                    <a:cubicBezTo>
                      <a:pt x="11" y="4"/>
                      <a:pt x="4" y="3"/>
                      <a:pt x="2" y="0"/>
                    </a:cubicBezTo>
                    <a:cubicBezTo>
                      <a:pt x="2" y="0"/>
                      <a:pt x="2" y="5"/>
                      <a:pt x="2" y="6"/>
                    </a:cubicBezTo>
                    <a:cubicBezTo>
                      <a:pt x="2" y="7"/>
                      <a:pt x="1" y="19"/>
                      <a:pt x="1" y="21"/>
                    </a:cubicBezTo>
                    <a:cubicBezTo>
                      <a:pt x="1" y="21"/>
                      <a:pt x="0" y="34"/>
                      <a:pt x="3" y="39"/>
                    </a:cubicBezTo>
                    <a:cubicBezTo>
                      <a:pt x="3" y="39"/>
                      <a:pt x="3" y="41"/>
                      <a:pt x="4" y="41"/>
                    </a:cubicBezTo>
                    <a:cubicBezTo>
                      <a:pt x="4" y="41"/>
                      <a:pt x="9" y="41"/>
                      <a:pt x="10" y="40"/>
                    </a:cubicBezTo>
                    <a:cubicBezTo>
                      <a:pt x="11" y="40"/>
                      <a:pt x="10" y="36"/>
                      <a:pt x="10" y="36"/>
                    </a:cubicBezTo>
                    <a:close/>
                  </a:path>
                </a:pathLst>
              </a:custGeom>
              <a:solidFill>
                <a:srgbClr val="121212"/>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8725" name="Freeform 188"/>
              <p:cNvSpPr>
                <a:spLocks noChangeArrowheads="1"/>
              </p:cNvSpPr>
              <p:nvPr/>
            </p:nvSpPr>
            <p:spPr bwMode="auto">
              <a:xfrm>
                <a:off x="939800" y="547688"/>
                <a:ext cx="30162" cy="28575"/>
              </a:xfrm>
              <a:custGeom>
                <a:gdLst>
                  <a:gd fmla="*/ 0 w 1" name="T0"/>
                  <a:gd fmla="*/ 816530625 h 1" name="T1"/>
                  <a:gd fmla="*/ 909746244 w 1" name="T2"/>
                  <a:gd fmla="*/ 0 h 1" name="T3"/>
                  <a:gd fmla="*/ 0 w 1" name="T4"/>
                  <a:gd fmla="*/ 816530625 h 1" name="T5"/>
                  <a:gd fmla="*/ 0 60000 65536" name="T6"/>
                  <a:gd fmla="*/ 0 60000 65536" name="T7"/>
                  <a:gd fmla="*/ 0 60000 65536" name="T8"/>
                  <a:gd fmla="*/ 0 w 1" name="T9"/>
                  <a:gd fmla="*/ 0 h 1" name="T10"/>
                  <a:gd fmla="*/ 1 w 1" name="T11"/>
                  <a:gd fmla="*/ 1 h 1" name="T12"/>
                </a:gdLst>
                <a:cxnLst>
                  <a:cxn ang="T6">
                    <a:pos x="T0" y="T1"/>
                  </a:cxn>
                  <a:cxn ang="T7">
                    <a:pos x="T2" y="T3"/>
                  </a:cxn>
                  <a:cxn ang="T8">
                    <a:pos x="T4" y="T5"/>
                  </a:cxn>
                </a:cxnLst>
                <a:rect b="T12" l="T9" r="T11" t="T10"/>
                <a:pathLst>
                  <a:path h="1" w="1">
                    <a:moveTo>
                      <a:pt x="0" y="1"/>
                    </a:moveTo>
                    <a:cubicBezTo>
                      <a:pt x="1" y="1"/>
                      <a:pt x="1" y="0"/>
                      <a:pt x="1" y="0"/>
                    </a:cubicBezTo>
                    <a:cubicBezTo>
                      <a:pt x="1" y="1"/>
                      <a:pt x="0" y="1"/>
                      <a:pt x="0" y="1"/>
                    </a:cubicBez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8726" name="Freeform 189"/>
              <p:cNvSpPr>
                <a:spLocks noChangeArrowheads="1"/>
              </p:cNvSpPr>
              <p:nvPr/>
            </p:nvSpPr>
            <p:spPr bwMode="auto">
              <a:xfrm>
                <a:off x="817562" y="576263"/>
                <a:ext cx="212725" cy="1036638"/>
              </a:xfrm>
              <a:custGeom>
                <a:gdLst>
                  <a:gd fmla="*/ 2147483646 w 7" name="T0"/>
                  <a:gd fmla="*/ 0 h 36" name="T1"/>
                  <a:gd fmla="*/ 1847030396 w 7" name="T2"/>
                  <a:gd fmla="*/ 2147483646 h 36" name="T3"/>
                  <a:gd fmla="*/ 0 w 7" name="T4"/>
                  <a:gd fmla="*/ 2147483646 h 36" name="T5"/>
                  <a:gd fmla="*/ 1847030396 w 7" name="T6"/>
                  <a:gd fmla="*/ 2147483646 h 36" name="T7"/>
                  <a:gd fmla="*/ 1847030396 w 7" name="T8"/>
                  <a:gd fmla="*/ 2147483646 h 36" name="T9"/>
                  <a:gd fmla="*/ 0 w 7" name="T10"/>
                  <a:gd fmla="*/ 2147483646 h 36" name="T11"/>
                  <a:gd fmla="*/ 1847030396 w 7" name="T12"/>
                  <a:gd fmla="*/ 2147483646 h 36" name="T13"/>
                  <a:gd fmla="*/ 2147483646 w 7" name="T14"/>
                  <a:gd fmla="*/ 2147483646 h 36" name="T15"/>
                  <a:gd fmla="*/ 2147483646 w 7" name="T16"/>
                  <a:gd fmla="*/ 2147483646 h 36" name="T17"/>
                  <a:gd fmla="*/ 1847030396 w 7" name="T18"/>
                  <a:gd fmla="*/ 2147483646 h 36" name="T19"/>
                  <a:gd fmla="*/ 2147483646 w 7" name="T20"/>
                  <a:gd fmla="*/ 2147483646 h 36" name="T21"/>
                  <a:gd fmla="*/ 2147483646 w 7" name="T22"/>
                  <a:gd fmla="*/ 2147483646 h 36" name="T23"/>
                  <a:gd fmla="*/ 2147483646 w 7" name="T24"/>
                  <a:gd fmla="*/ 2147483646 h 36" name="T25"/>
                  <a:gd fmla="*/ 2147483646 w 7" name="T26"/>
                  <a:gd fmla="*/ 2147483646 h 36" name="T27"/>
                  <a:gd fmla="*/ 2147483646 w 7" name="T28"/>
                  <a:gd fmla="*/ 2147483646 h 36" name="T29"/>
                  <a:gd fmla="*/ 2147483646 w 7" name="T30"/>
                  <a:gd fmla="*/ 2147483646 h 36" name="T31"/>
                  <a:gd fmla="*/ 2147483646 w 7" name="T32"/>
                  <a:gd fmla="*/ 2147483646 h 36" name="T33"/>
                  <a:gd fmla="*/ 2147483646 w 7" name="T34"/>
                  <a:gd fmla="*/ 2147483646 h 36" name="T35"/>
                  <a:gd fmla="*/ 2147483646 w 7" name="T36"/>
                  <a:gd fmla="*/ 2147483646 h 36" name="T37"/>
                  <a:gd fmla="*/ 2147483646 w 7" name="T38"/>
                  <a:gd fmla="*/ 2147483646 h 36" name="T39"/>
                  <a:gd fmla="*/ 2147483646 w 7" name="T40"/>
                  <a:gd fmla="*/ 2147483646 h 36" name="T41"/>
                  <a:gd fmla="*/ 2147483646 w 7" name="T42"/>
                  <a:gd fmla="*/ 2147483646 h 36" name="T43"/>
                  <a:gd fmla="*/ 2147483646 w 7" name="T44"/>
                  <a:gd fmla="*/ 2147483646 h 36" name="T45"/>
                  <a:gd fmla="*/ 2147483646 w 7" name="T46"/>
                  <a:gd fmla="*/ 0 h 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7" name="T72"/>
                  <a:gd fmla="*/ 0 h 36" name="T73"/>
                  <a:gd fmla="*/ 7 w 7" name="T74"/>
                  <a:gd fmla="*/ 36 h 36"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36" w="7">
                    <a:moveTo>
                      <a:pt x="4" y="0"/>
                    </a:moveTo>
                    <a:cubicBezTo>
                      <a:pt x="4" y="2"/>
                      <a:pt x="2" y="6"/>
                      <a:pt x="2" y="10"/>
                    </a:cubicBezTo>
                    <a:cubicBezTo>
                      <a:pt x="3" y="14"/>
                      <a:pt x="1" y="16"/>
                      <a:pt x="0" y="17"/>
                    </a:cubicBezTo>
                    <a:cubicBezTo>
                      <a:pt x="0" y="17"/>
                      <a:pt x="1" y="17"/>
                      <a:pt x="2" y="17"/>
                    </a:cubicBezTo>
                    <a:cubicBezTo>
                      <a:pt x="2" y="22"/>
                      <a:pt x="2" y="22"/>
                      <a:pt x="2" y="22"/>
                    </a:cubicBezTo>
                    <a:cubicBezTo>
                      <a:pt x="0" y="22"/>
                      <a:pt x="0" y="22"/>
                      <a:pt x="0" y="22"/>
                    </a:cubicBezTo>
                    <a:cubicBezTo>
                      <a:pt x="0" y="22"/>
                      <a:pt x="1" y="22"/>
                      <a:pt x="2" y="23"/>
                    </a:cubicBezTo>
                    <a:cubicBezTo>
                      <a:pt x="2" y="23"/>
                      <a:pt x="4" y="26"/>
                      <a:pt x="3" y="27"/>
                    </a:cubicBezTo>
                    <a:cubicBezTo>
                      <a:pt x="3" y="27"/>
                      <a:pt x="3" y="30"/>
                      <a:pt x="3" y="31"/>
                    </a:cubicBezTo>
                    <a:cubicBezTo>
                      <a:pt x="2" y="31"/>
                      <a:pt x="2" y="34"/>
                      <a:pt x="2" y="36"/>
                    </a:cubicBezTo>
                    <a:cubicBezTo>
                      <a:pt x="3" y="36"/>
                      <a:pt x="4" y="35"/>
                      <a:pt x="4" y="35"/>
                    </a:cubicBezTo>
                    <a:cubicBezTo>
                      <a:pt x="5" y="35"/>
                      <a:pt x="4" y="31"/>
                      <a:pt x="4" y="31"/>
                    </a:cubicBezTo>
                    <a:cubicBezTo>
                      <a:pt x="4" y="31"/>
                      <a:pt x="5" y="31"/>
                      <a:pt x="6" y="31"/>
                    </a:cubicBezTo>
                    <a:cubicBezTo>
                      <a:pt x="5" y="30"/>
                      <a:pt x="5" y="28"/>
                      <a:pt x="5" y="27"/>
                    </a:cubicBezTo>
                    <a:cubicBezTo>
                      <a:pt x="5" y="27"/>
                      <a:pt x="5" y="28"/>
                      <a:pt x="6" y="28"/>
                    </a:cubicBezTo>
                    <a:cubicBezTo>
                      <a:pt x="6" y="28"/>
                      <a:pt x="4" y="26"/>
                      <a:pt x="5" y="23"/>
                    </a:cubicBezTo>
                    <a:cubicBezTo>
                      <a:pt x="5" y="23"/>
                      <a:pt x="6" y="24"/>
                      <a:pt x="7" y="24"/>
                    </a:cubicBezTo>
                    <a:cubicBezTo>
                      <a:pt x="7" y="24"/>
                      <a:pt x="4" y="23"/>
                      <a:pt x="5" y="21"/>
                    </a:cubicBezTo>
                    <a:cubicBezTo>
                      <a:pt x="5" y="21"/>
                      <a:pt x="5" y="19"/>
                      <a:pt x="5" y="18"/>
                    </a:cubicBezTo>
                    <a:cubicBezTo>
                      <a:pt x="5" y="18"/>
                      <a:pt x="3" y="18"/>
                      <a:pt x="5" y="15"/>
                    </a:cubicBezTo>
                    <a:cubicBezTo>
                      <a:pt x="5" y="15"/>
                      <a:pt x="5" y="12"/>
                      <a:pt x="5" y="11"/>
                    </a:cubicBezTo>
                    <a:cubicBezTo>
                      <a:pt x="5" y="11"/>
                      <a:pt x="5" y="13"/>
                      <a:pt x="4" y="13"/>
                    </a:cubicBezTo>
                    <a:cubicBezTo>
                      <a:pt x="4" y="13"/>
                      <a:pt x="2" y="8"/>
                      <a:pt x="3" y="6"/>
                    </a:cubicBezTo>
                    <a:cubicBezTo>
                      <a:pt x="3" y="6"/>
                      <a:pt x="3" y="3"/>
                      <a:pt x="4" y="0"/>
                    </a:cubicBez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8727" name="Freeform 190"/>
              <p:cNvSpPr>
                <a:spLocks noChangeArrowheads="1"/>
              </p:cNvSpPr>
              <p:nvPr/>
            </p:nvSpPr>
            <p:spPr bwMode="auto">
              <a:xfrm>
                <a:off x="666750" y="547688"/>
                <a:ext cx="180975" cy="403225"/>
              </a:xfrm>
              <a:custGeom>
                <a:gdLst>
                  <a:gd fmla="*/ 0 w 6" name="T0"/>
                  <a:gd fmla="*/ 2147483646 h 14" name="T1"/>
                  <a:gd fmla="*/ 0 w 6" name="T2"/>
                  <a:gd fmla="*/ 2147483646 h 14" name="T3"/>
                  <a:gd fmla="*/ 2147483646 w 6" name="T4"/>
                  <a:gd fmla="*/ 0 h 14" name="T5"/>
                  <a:gd fmla="*/ 0 w 6" name="T6"/>
                  <a:gd fmla="*/ 2147483646 h 14" name="T7"/>
                  <a:gd fmla="*/ 0 60000 65536" name="T8"/>
                  <a:gd fmla="*/ 0 60000 65536" name="T9"/>
                  <a:gd fmla="*/ 0 60000 65536" name="T10"/>
                  <a:gd fmla="*/ 0 60000 65536" name="T11"/>
                  <a:gd fmla="*/ 0 w 6" name="T12"/>
                  <a:gd fmla="*/ 0 h 14" name="T13"/>
                  <a:gd fmla="*/ 6 w 6" name="T14"/>
                  <a:gd fmla="*/ 14 h 14" name="T15"/>
                </a:gdLst>
                <a:cxnLst>
                  <a:cxn ang="T8">
                    <a:pos x="T0" y="T1"/>
                  </a:cxn>
                  <a:cxn ang="T9">
                    <a:pos x="T2" y="T3"/>
                  </a:cxn>
                  <a:cxn ang="T10">
                    <a:pos x="T4" y="T5"/>
                  </a:cxn>
                  <a:cxn ang="T11">
                    <a:pos x="T6" y="T7"/>
                  </a:cxn>
                </a:cxnLst>
                <a:rect b="T15" l="T12" r="T14" t="T13"/>
                <a:pathLst>
                  <a:path h="14" w="6">
                    <a:moveTo>
                      <a:pt x="0" y="13"/>
                    </a:moveTo>
                    <a:cubicBezTo>
                      <a:pt x="0" y="13"/>
                      <a:pt x="0" y="14"/>
                      <a:pt x="0" y="14"/>
                    </a:cubicBezTo>
                    <a:cubicBezTo>
                      <a:pt x="3" y="10"/>
                      <a:pt x="6" y="0"/>
                      <a:pt x="6" y="0"/>
                    </a:cubicBezTo>
                    <a:cubicBezTo>
                      <a:pt x="4" y="7"/>
                      <a:pt x="1" y="11"/>
                      <a:pt x="0" y="13"/>
                    </a:cubicBez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8728" name="Freeform 191"/>
              <p:cNvSpPr>
                <a:spLocks noChangeArrowheads="1"/>
              </p:cNvSpPr>
              <p:nvPr/>
            </p:nvSpPr>
            <p:spPr bwMode="auto">
              <a:xfrm>
                <a:off x="363537" y="547688"/>
                <a:ext cx="212725" cy="460375"/>
              </a:xfrm>
              <a:custGeom>
                <a:gdLst>
                  <a:gd fmla="*/ 2147483646 w 7" name="T0"/>
                  <a:gd fmla="*/ 2147483646 h 16" name="T1"/>
                  <a:gd fmla="*/ 2147483646 w 7" name="T2"/>
                  <a:gd fmla="*/ 2147483646 h 16" name="T3"/>
                  <a:gd fmla="*/ 2147483646 w 7" name="T4"/>
                  <a:gd fmla="*/ 2147483646 h 16" name="T5"/>
                  <a:gd fmla="*/ 0 w 7" name="T6"/>
                  <a:gd fmla="*/ 0 h 16" name="T7"/>
                  <a:gd fmla="*/ 2147483646 w 7" name="T8"/>
                  <a:gd fmla="*/ 2147483646 h 16" name="T9"/>
                  <a:gd fmla="*/ 0 60000 65536" name="T10"/>
                  <a:gd fmla="*/ 0 60000 65536" name="T11"/>
                  <a:gd fmla="*/ 0 60000 65536" name="T12"/>
                  <a:gd fmla="*/ 0 60000 65536" name="T13"/>
                  <a:gd fmla="*/ 0 60000 65536" name="T14"/>
                  <a:gd fmla="*/ 0 w 7" name="T15"/>
                  <a:gd fmla="*/ 0 h 16" name="T16"/>
                  <a:gd fmla="*/ 7 w 7" name="T17"/>
                  <a:gd fmla="*/ 16 h 16" name="T18"/>
                </a:gdLst>
                <a:cxnLst>
                  <a:cxn ang="T10">
                    <a:pos x="T0" y="T1"/>
                  </a:cxn>
                  <a:cxn ang="T11">
                    <a:pos x="T2" y="T3"/>
                  </a:cxn>
                  <a:cxn ang="T12">
                    <a:pos x="T4" y="T5"/>
                  </a:cxn>
                  <a:cxn ang="T13">
                    <a:pos x="T6" y="T7"/>
                  </a:cxn>
                  <a:cxn ang="T14">
                    <a:pos x="T8" y="T9"/>
                  </a:cxn>
                </a:cxnLst>
                <a:rect b="T18" l="T15" r="T17" t="T16"/>
                <a:pathLst>
                  <a:path h="16" w="7">
                    <a:moveTo>
                      <a:pt x="7" y="16"/>
                    </a:moveTo>
                    <a:cubicBezTo>
                      <a:pt x="7" y="16"/>
                      <a:pt x="7" y="16"/>
                      <a:pt x="7" y="16"/>
                    </a:cubicBezTo>
                    <a:cubicBezTo>
                      <a:pt x="7" y="16"/>
                      <a:pt x="7" y="16"/>
                      <a:pt x="7" y="16"/>
                    </a:cubicBezTo>
                    <a:cubicBezTo>
                      <a:pt x="3" y="10"/>
                      <a:pt x="0" y="0"/>
                      <a:pt x="0" y="0"/>
                    </a:cubicBezTo>
                    <a:cubicBezTo>
                      <a:pt x="2" y="9"/>
                      <a:pt x="5" y="14"/>
                      <a:pt x="7" y="16"/>
                    </a:cubicBez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8729" name="Freeform 192"/>
              <p:cNvSpPr>
                <a:spLocks noChangeArrowheads="1"/>
              </p:cNvSpPr>
              <p:nvPr/>
            </p:nvSpPr>
            <p:spPr bwMode="auto">
              <a:xfrm>
                <a:off x="182562" y="547688"/>
                <a:ext cx="363537" cy="1065213"/>
              </a:xfrm>
              <a:custGeom>
                <a:gdLst>
                  <a:gd fmla="*/ 2147483646 w 12" name="T0"/>
                  <a:gd fmla="*/ 2147483646 h 37" name="T1"/>
                  <a:gd fmla="*/ 2147483646 w 12" name="T2"/>
                  <a:gd fmla="*/ 2147483646 h 37" name="T3"/>
                  <a:gd fmla="*/ 2147483646 w 12" name="T4"/>
                  <a:gd fmla="*/ 2147483646 h 37" name="T5"/>
                  <a:gd fmla="*/ 1835558903 w 12" name="T6"/>
                  <a:gd fmla="*/ 2147483646 h 37" name="T7"/>
                  <a:gd fmla="*/ 2147483646 w 12" name="T8"/>
                  <a:gd fmla="*/ 2147483646 h 37" name="T9"/>
                  <a:gd fmla="*/ 2147483646 w 12" name="T10"/>
                  <a:gd fmla="*/ 2147483646 h 37" name="T11"/>
                  <a:gd fmla="*/ 2147483646 w 12" name="T12"/>
                  <a:gd fmla="*/ 2147483646 h 37" name="T13"/>
                  <a:gd fmla="*/ 2147483646 w 12" name="T14"/>
                  <a:gd fmla="*/ 2147483646 h 37" name="T15"/>
                  <a:gd fmla="*/ 2147483646 w 12" name="T16"/>
                  <a:gd fmla="*/ 2147483646 h 37" name="T17"/>
                  <a:gd fmla="*/ 2147483646 w 12" name="T18"/>
                  <a:gd fmla="*/ 2147483646 h 37" name="T19"/>
                  <a:gd fmla="*/ 2147483646 w 12" name="T20"/>
                  <a:gd fmla="*/ 2147483646 h 37" name="T21"/>
                  <a:gd fmla="*/ 2147483646 w 12" name="T22"/>
                  <a:gd fmla="*/ 2147483646 h 37" name="T23"/>
                  <a:gd fmla="*/ 2147483646 w 12" name="T24"/>
                  <a:gd fmla="*/ 2147483646 h 37" name="T25"/>
                  <a:gd fmla="*/ 2147483646 w 12" name="T26"/>
                  <a:gd fmla="*/ 2147483646 h 37" name="T27"/>
                  <a:gd fmla="*/ 2147483646 w 12" name="T28"/>
                  <a:gd fmla="*/ 2147483646 h 37" name="T29"/>
                  <a:gd fmla="*/ 2147483646 w 12" name="T30"/>
                  <a:gd fmla="*/ 0 h 37" name="T31"/>
                  <a:gd fmla="*/ 2147483646 w 12" name="T32"/>
                  <a:gd fmla="*/ 0 h 37" name="T33"/>
                  <a:gd fmla="*/ 2147483646 w 12" name="T34"/>
                  <a:gd fmla="*/ 2147483646 h 37" name="T35"/>
                  <a:gd fmla="*/ 1835558903 w 12" name="T36"/>
                  <a:gd fmla="*/ 0 h 37" name="T37"/>
                  <a:gd fmla="*/ 917779451 w 12" name="T38"/>
                  <a:gd fmla="*/ 828850872 h 37" name="T39"/>
                  <a:gd fmla="*/ 917779451 w 12" name="T40"/>
                  <a:gd fmla="*/ 2147483646 h 37" name="T41"/>
                  <a:gd fmla="*/ 0 w 12" name="T42"/>
                  <a:gd fmla="*/ 2147483646 h 37" name="T43"/>
                  <a:gd fmla="*/ 0 w 12" name="T44"/>
                  <a:gd fmla="*/ 2147483646 h 37" name="T45"/>
                  <a:gd fmla="*/ 2147483646 w 12" name="T46"/>
                  <a:gd fmla="*/ 2147483646 h 37"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12" name="T72"/>
                  <a:gd fmla="*/ 0 h 37" name="T73"/>
                  <a:gd fmla="*/ 12 w 12" name="T74"/>
                  <a:gd fmla="*/ 37 h 37"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37" w="12">
                    <a:moveTo>
                      <a:pt x="3" y="5"/>
                    </a:moveTo>
                    <a:cubicBezTo>
                      <a:pt x="4" y="7"/>
                      <a:pt x="4" y="11"/>
                      <a:pt x="4" y="13"/>
                    </a:cubicBezTo>
                    <a:cubicBezTo>
                      <a:pt x="4" y="16"/>
                      <a:pt x="3" y="27"/>
                      <a:pt x="3" y="28"/>
                    </a:cubicBezTo>
                    <a:cubicBezTo>
                      <a:pt x="3" y="30"/>
                      <a:pt x="2" y="31"/>
                      <a:pt x="2" y="33"/>
                    </a:cubicBezTo>
                    <a:cubicBezTo>
                      <a:pt x="3" y="33"/>
                      <a:pt x="3" y="33"/>
                      <a:pt x="3" y="33"/>
                    </a:cubicBezTo>
                    <a:cubicBezTo>
                      <a:pt x="3" y="33"/>
                      <a:pt x="3" y="37"/>
                      <a:pt x="4" y="37"/>
                    </a:cubicBezTo>
                    <a:cubicBezTo>
                      <a:pt x="4" y="37"/>
                      <a:pt x="11" y="37"/>
                      <a:pt x="12" y="37"/>
                    </a:cubicBezTo>
                    <a:cubicBezTo>
                      <a:pt x="12" y="37"/>
                      <a:pt x="12" y="36"/>
                      <a:pt x="12" y="34"/>
                    </a:cubicBezTo>
                    <a:cubicBezTo>
                      <a:pt x="10" y="34"/>
                      <a:pt x="11" y="30"/>
                      <a:pt x="11" y="30"/>
                    </a:cubicBezTo>
                    <a:cubicBezTo>
                      <a:pt x="9" y="32"/>
                      <a:pt x="11" y="34"/>
                      <a:pt x="10" y="35"/>
                    </a:cubicBezTo>
                    <a:cubicBezTo>
                      <a:pt x="9" y="36"/>
                      <a:pt x="8" y="35"/>
                      <a:pt x="6" y="32"/>
                    </a:cubicBezTo>
                    <a:cubicBezTo>
                      <a:pt x="4" y="29"/>
                      <a:pt x="6" y="23"/>
                      <a:pt x="6" y="23"/>
                    </a:cubicBezTo>
                    <a:cubicBezTo>
                      <a:pt x="6" y="21"/>
                      <a:pt x="9" y="19"/>
                      <a:pt x="9" y="19"/>
                    </a:cubicBezTo>
                    <a:cubicBezTo>
                      <a:pt x="9" y="15"/>
                      <a:pt x="6" y="13"/>
                      <a:pt x="6" y="13"/>
                    </a:cubicBezTo>
                    <a:cubicBezTo>
                      <a:pt x="4" y="10"/>
                      <a:pt x="7" y="9"/>
                      <a:pt x="5" y="6"/>
                    </a:cubicBezTo>
                    <a:cubicBezTo>
                      <a:pt x="4" y="5"/>
                      <a:pt x="4" y="2"/>
                      <a:pt x="4" y="0"/>
                    </a:cubicBezTo>
                    <a:cubicBezTo>
                      <a:pt x="4" y="0"/>
                      <a:pt x="3" y="0"/>
                      <a:pt x="3" y="0"/>
                    </a:cubicBezTo>
                    <a:cubicBezTo>
                      <a:pt x="3" y="2"/>
                      <a:pt x="4" y="4"/>
                      <a:pt x="4" y="4"/>
                    </a:cubicBezTo>
                    <a:cubicBezTo>
                      <a:pt x="3" y="3"/>
                      <a:pt x="3" y="2"/>
                      <a:pt x="2" y="0"/>
                    </a:cubicBezTo>
                    <a:cubicBezTo>
                      <a:pt x="2" y="1"/>
                      <a:pt x="2" y="1"/>
                      <a:pt x="1" y="1"/>
                    </a:cubicBezTo>
                    <a:cubicBezTo>
                      <a:pt x="2" y="3"/>
                      <a:pt x="1" y="6"/>
                      <a:pt x="1" y="8"/>
                    </a:cubicBezTo>
                    <a:cubicBezTo>
                      <a:pt x="1" y="10"/>
                      <a:pt x="0" y="11"/>
                      <a:pt x="0" y="11"/>
                    </a:cubicBezTo>
                    <a:cubicBezTo>
                      <a:pt x="0" y="11"/>
                      <a:pt x="0" y="12"/>
                      <a:pt x="0" y="12"/>
                    </a:cubicBezTo>
                    <a:cubicBezTo>
                      <a:pt x="4" y="13"/>
                      <a:pt x="3" y="5"/>
                      <a:pt x="3" y="5"/>
                    </a:cubicBez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8730" name="Freeform 193"/>
              <p:cNvSpPr>
                <a:spLocks noChangeArrowheads="1"/>
              </p:cNvSpPr>
              <p:nvPr/>
            </p:nvSpPr>
            <p:spPr bwMode="auto">
              <a:xfrm>
                <a:off x="877887" y="1468438"/>
                <a:ext cx="152400" cy="230188"/>
              </a:xfrm>
              <a:custGeom>
                <a:gdLst>
                  <a:gd fmla="*/ 929030400 w 5" name="T0"/>
                  <a:gd fmla="*/ 2147483646 h 8" name="T1"/>
                  <a:gd fmla="*/ 929030400 w 5" name="T2"/>
                  <a:gd fmla="*/ 2147483646 h 8" name="T3"/>
                  <a:gd fmla="*/ 1858060800 w 5" name="T4"/>
                  <a:gd fmla="*/ 2147483646 h 8" name="T5"/>
                  <a:gd fmla="*/ 2147483646 w 5" name="T6"/>
                  <a:gd fmla="*/ 2147483646 h 8" name="T7"/>
                  <a:gd fmla="*/ 2147483646 w 5" name="T8"/>
                  <a:gd fmla="*/ 827928689 h 8" name="T9"/>
                  <a:gd fmla="*/ 1858060800 w 5" name="T10"/>
                  <a:gd fmla="*/ 0 h 8" name="T11"/>
                  <a:gd fmla="*/ 929030400 w 5" name="T12"/>
                  <a:gd fmla="*/ 2147483646 h 8" name="T13"/>
                  <a:gd fmla="*/ 929030400 w 5" name="T14"/>
                  <a:gd fmla="*/ 2147483646 h 8" name="T15"/>
                  <a:gd fmla="*/ 1858060800 w 5" name="T16"/>
                  <a:gd fmla="*/ 2147483646 h 8" name="T17"/>
                  <a:gd fmla="*/ 2147483646 w 5" name="T18"/>
                  <a:gd fmla="*/ 2147483646 h 8" name="T19"/>
                  <a:gd fmla="*/ 929030400 w 5" name="T20"/>
                  <a:gd fmla="*/ 2147483646 h 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5" name="T33"/>
                  <a:gd fmla="*/ 0 h 8" name="T34"/>
                  <a:gd fmla="*/ 5 w 5" name="T35"/>
                  <a:gd fmla="*/ 8 h 8"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8" w="5">
                    <a:moveTo>
                      <a:pt x="1" y="7"/>
                    </a:moveTo>
                    <a:cubicBezTo>
                      <a:pt x="1" y="7"/>
                      <a:pt x="1" y="7"/>
                      <a:pt x="1" y="7"/>
                    </a:cubicBezTo>
                    <a:cubicBezTo>
                      <a:pt x="1" y="7"/>
                      <a:pt x="2" y="8"/>
                      <a:pt x="2" y="7"/>
                    </a:cubicBezTo>
                    <a:cubicBezTo>
                      <a:pt x="2" y="7"/>
                      <a:pt x="5" y="6"/>
                      <a:pt x="5" y="6"/>
                    </a:cubicBezTo>
                    <a:cubicBezTo>
                      <a:pt x="5" y="5"/>
                      <a:pt x="5" y="2"/>
                      <a:pt x="5" y="1"/>
                    </a:cubicBezTo>
                    <a:cubicBezTo>
                      <a:pt x="5" y="1"/>
                      <a:pt x="4" y="0"/>
                      <a:pt x="2" y="0"/>
                    </a:cubicBezTo>
                    <a:cubicBezTo>
                      <a:pt x="2" y="0"/>
                      <a:pt x="1" y="1"/>
                      <a:pt x="1" y="5"/>
                    </a:cubicBezTo>
                    <a:cubicBezTo>
                      <a:pt x="1" y="5"/>
                      <a:pt x="0" y="7"/>
                      <a:pt x="1" y="6"/>
                    </a:cubicBezTo>
                    <a:cubicBezTo>
                      <a:pt x="2" y="4"/>
                      <a:pt x="2" y="4"/>
                      <a:pt x="2" y="4"/>
                    </a:cubicBezTo>
                    <a:cubicBezTo>
                      <a:pt x="3" y="5"/>
                      <a:pt x="3" y="5"/>
                      <a:pt x="3" y="5"/>
                    </a:cubicBezTo>
                    <a:cubicBezTo>
                      <a:pt x="3" y="5"/>
                      <a:pt x="1" y="6"/>
                      <a:pt x="1" y="7"/>
                    </a:cubicBezTo>
                    <a:close/>
                  </a:path>
                </a:pathLst>
              </a:custGeom>
              <a:solidFill>
                <a:srgbClr val="F1B15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8731" name="Freeform 194"/>
              <p:cNvSpPr>
                <a:spLocks noChangeArrowheads="1"/>
              </p:cNvSpPr>
              <p:nvPr/>
            </p:nvSpPr>
            <p:spPr bwMode="auto">
              <a:xfrm>
                <a:off x="182562" y="1670051"/>
                <a:ext cx="60325" cy="28575"/>
              </a:xfrm>
              <a:custGeom>
                <a:gdLst>
                  <a:gd fmla="*/ 0 w 2" name="T0"/>
                  <a:gd fmla="*/ 0 h 1" name="T1"/>
                  <a:gd fmla="*/ 909791488 w 2" name="T2"/>
                  <a:gd fmla="*/ 816530625 h 1" name="T3"/>
                  <a:gd fmla="*/ 909791488 w 2" name="T4"/>
                  <a:gd fmla="*/ 0 h 1" name="T5"/>
                  <a:gd fmla="*/ 909791488 w 2" name="T6"/>
                  <a:gd fmla="*/ 0 h 1" name="T7"/>
                  <a:gd fmla="*/ 0 w 2" name="T8"/>
                  <a:gd fmla="*/ 0 h 1" name="T9"/>
                  <a:gd fmla="*/ 0 60000 65536" name="T10"/>
                  <a:gd fmla="*/ 0 60000 65536" name="T11"/>
                  <a:gd fmla="*/ 0 60000 65536" name="T12"/>
                  <a:gd fmla="*/ 0 60000 65536" name="T13"/>
                  <a:gd fmla="*/ 0 60000 65536" name="T14"/>
                  <a:gd fmla="*/ 0 w 2" name="T15"/>
                  <a:gd fmla="*/ 0 h 1" name="T16"/>
                  <a:gd fmla="*/ 2 w 2" name="T17"/>
                  <a:gd fmla="*/ 1 h 1" name="T18"/>
                </a:gdLst>
                <a:cxnLst>
                  <a:cxn ang="T10">
                    <a:pos x="T0" y="T1"/>
                  </a:cxn>
                  <a:cxn ang="T11">
                    <a:pos x="T2" y="T3"/>
                  </a:cxn>
                  <a:cxn ang="T12">
                    <a:pos x="T4" y="T5"/>
                  </a:cxn>
                  <a:cxn ang="T13">
                    <a:pos x="T6" y="T7"/>
                  </a:cxn>
                  <a:cxn ang="T14">
                    <a:pos x="T8" y="T9"/>
                  </a:cxn>
                </a:cxnLst>
                <a:rect b="T18" l="T15" r="T17" t="T16"/>
                <a:pathLst>
                  <a:path h="1" w="2">
                    <a:moveTo>
                      <a:pt x="0" y="0"/>
                    </a:moveTo>
                    <a:cubicBezTo>
                      <a:pt x="0" y="0"/>
                      <a:pt x="1" y="1"/>
                      <a:pt x="1" y="1"/>
                    </a:cubicBezTo>
                    <a:cubicBezTo>
                      <a:pt x="2" y="1"/>
                      <a:pt x="1" y="0"/>
                      <a:pt x="1" y="0"/>
                    </a:cubicBezTo>
                    <a:cubicBezTo>
                      <a:pt x="1" y="0"/>
                      <a:pt x="1" y="0"/>
                      <a:pt x="1" y="0"/>
                    </a:cubicBezTo>
                    <a:cubicBezTo>
                      <a:pt x="1" y="0"/>
                      <a:pt x="0" y="0"/>
                      <a:pt x="0" y="0"/>
                    </a:cubicBezTo>
                    <a:close/>
                  </a:path>
                </a:pathLst>
              </a:custGeom>
              <a:solidFill>
                <a:srgbClr val="BE894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8732" name="Freeform 195"/>
              <p:cNvSpPr>
                <a:spLocks noChangeArrowheads="1"/>
              </p:cNvSpPr>
              <p:nvPr/>
            </p:nvSpPr>
            <p:spPr bwMode="auto">
              <a:xfrm>
                <a:off x="150812" y="1498601"/>
                <a:ext cx="152400" cy="171450"/>
              </a:xfrm>
              <a:custGeom>
                <a:gdLst>
                  <a:gd fmla="*/ 2147483646 w 5" name="T0"/>
                  <a:gd fmla="*/ 2147483646 h 6" name="T1"/>
                  <a:gd fmla="*/ 2147483646 w 5" name="T2"/>
                  <a:gd fmla="*/ 2147483646 h 6" name="T3"/>
                  <a:gd fmla="*/ 2147483646 w 5" name="T4"/>
                  <a:gd fmla="*/ 816530625 h 6" name="T5"/>
                  <a:gd fmla="*/ 929030400 w 5" name="T6"/>
                  <a:gd fmla="*/ 816530625 h 6" name="T7"/>
                  <a:gd fmla="*/ 0 w 5" name="T8"/>
                  <a:gd fmla="*/ 2147483646 h 6" name="T9"/>
                  <a:gd fmla="*/ 2147483646 w 5" name="T10"/>
                  <a:gd fmla="*/ 2147483646 h 6" name="T11"/>
                  <a:gd fmla="*/ 2147483646 w 5" name="T12"/>
                  <a:gd fmla="*/ 2147483646 h 6" name="T13"/>
                  <a:gd fmla="*/ 2147483646 w 5" name="T14"/>
                  <a:gd fmla="*/ 2147483646 h 6" name="T15"/>
                  <a:gd fmla="*/ 2147483646 w 5" name="T16"/>
                  <a:gd fmla="*/ 2147483646 h 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 name="T27"/>
                  <a:gd fmla="*/ 0 h 6" name="T28"/>
                  <a:gd fmla="*/ 5 w 5" name="T29"/>
                  <a:gd fmla="*/ 6 h 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 w="5">
                    <a:moveTo>
                      <a:pt x="5" y="6"/>
                    </a:moveTo>
                    <a:cubicBezTo>
                      <a:pt x="5" y="6"/>
                      <a:pt x="5" y="5"/>
                      <a:pt x="5" y="4"/>
                    </a:cubicBezTo>
                    <a:cubicBezTo>
                      <a:pt x="5" y="4"/>
                      <a:pt x="4" y="1"/>
                      <a:pt x="4" y="1"/>
                    </a:cubicBezTo>
                    <a:cubicBezTo>
                      <a:pt x="4" y="1"/>
                      <a:pt x="3" y="0"/>
                      <a:pt x="1" y="1"/>
                    </a:cubicBezTo>
                    <a:cubicBezTo>
                      <a:pt x="1" y="1"/>
                      <a:pt x="0" y="3"/>
                      <a:pt x="0" y="4"/>
                    </a:cubicBezTo>
                    <a:cubicBezTo>
                      <a:pt x="0" y="4"/>
                      <a:pt x="2" y="6"/>
                      <a:pt x="3" y="6"/>
                    </a:cubicBezTo>
                    <a:cubicBezTo>
                      <a:pt x="4" y="6"/>
                      <a:pt x="2" y="5"/>
                      <a:pt x="3" y="4"/>
                    </a:cubicBezTo>
                    <a:cubicBezTo>
                      <a:pt x="4" y="4"/>
                      <a:pt x="4" y="4"/>
                      <a:pt x="4" y="4"/>
                    </a:cubicBezTo>
                    <a:cubicBezTo>
                      <a:pt x="4" y="4"/>
                      <a:pt x="4" y="6"/>
                      <a:pt x="5" y="6"/>
                    </a:cubicBezTo>
                    <a:close/>
                  </a:path>
                </a:pathLst>
              </a:custGeom>
              <a:solidFill>
                <a:srgbClr val="F1B15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8733" name="Freeform 198"/>
              <p:cNvSpPr>
                <a:spLocks noChangeArrowheads="1"/>
              </p:cNvSpPr>
              <p:nvPr/>
            </p:nvSpPr>
            <p:spPr bwMode="auto">
              <a:xfrm>
                <a:off x="150812" y="1527176"/>
                <a:ext cx="122237" cy="142875"/>
              </a:xfrm>
              <a:custGeom>
                <a:gdLst>
                  <a:gd fmla="*/ 2147483646 w 4" name="T0"/>
                  <a:gd fmla="*/ 2147483646 h 5" name="T1"/>
                  <a:gd fmla="*/ 2147483646 w 4" name="T2"/>
                  <a:gd fmla="*/ 2147483646 h 5" name="T3"/>
                  <a:gd fmla="*/ 2147483646 w 4" name="T4"/>
                  <a:gd fmla="*/ 2147483646 h 5" name="T5"/>
                  <a:gd fmla="*/ 933860121 w 4" name="T6"/>
                  <a:gd fmla="*/ 2147483646 h 5" name="T7"/>
                  <a:gd fmla="*/ 1867750801 w 4" name="T8"/>
                  <a:gd fmla="*/ 0 h 5" name="T9"/>
                  <a:gd fmla="*/ 933860121 w 4" name="T10"/>
                  <a:gd fmla="*/ 0 h 5" name="T11"/>
                  <a:gd fmla="*/ 0 w 4" name="T12"/>
                  <a:gd fmla="*/ 2147483646 h 5" name="T13"/>
                  <a:gd fmla="*/ 2147483646 w 4" name="T14"/>
                  <a:gd fmla="*/ 2147483646 h 5" name="T15"/>
                  <a:gd fmla="*/ 0 60000 65536" name="T16"/>
                  <a:gd fmla="*/ 0 60000 65536" name="T17"/>
                  <a:gd fmla="*/ 0 60000 65536" name="T18"/>
                  <a:gd fmla="*/ 0 60000 65536" name="T19"/>
                  <a:gd fmla="*/ 0 60000 65536" name="T20"/>
                  <a:gd fmla="*/ 0 60000 65536" name="T21"/>
                  <a:gd fmla="*/ 0 60000 65536" name="T22"/>
                  <a:gd fmla="*/ 0 60000 65536" name="T23"/>
                  <a:gd fmla="*/ 0 w 4" name="T24"/>
                  <a:gd fmla="*/ 0 h 5" name="T25"/>
                  <a:gd fmla="*/ 4 w 4" name="T26"/>
                  <a:gd fmla="*/ 5 h 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 w="4">
                    <a:moveTo>
                      <a:pt x="3" y="5"/>
                    </a:moveTo>
                    <a:cubicBezTo>
                      <a:pt x="4" y="5"/>
                      <a:pt x="3" y="5"/>
                      <a:pt x="3" y="4"/>
                    </a:cubicBezTo>
                    <a:cubicBezTo>
                      <a:pt x="3" y="4"/>
                      <a:pt x="3" y="4"/>
                      <a:pt x="3" y="4"/>
                    </a:cubicBezTo>
                    <a:cubicBezTo>
                      <a:pt x="2" y="4"/>
                      <a:pt x="1" y="3"/>
                      <a:pt x="1" y="3"/>
                    </a:cubicBezTo>
                    <a:cubicBezTo>
                      <a:pt x="1" y="2"/>
                      <a:pt x="2" y="0"/>
                      <a:pt x="2" y="0"/>
                    </a:cubicBezTo>
                    <a:cubicBezTo>
                      <a:pt x="2" y="0"/>
                      <a:pt x="1" y="0"/>
                      <a:pt x="1" y="0"/>
                    </a:cubicBezTo>
                    <a:cubicBezTo>
                      <a:pt x="1" y="0"/>
                      <a:pt x="0" y="2"/>
                      <a:pt x="0" y="3"/>
                    </a:cubicBezTo>
                    <a:cubicBezTo>
                      <a:pt x="0" y="3"/>
                      <a:pt x="2" y="5"/>
                      <a:pt x="3" y="5"/>
                    </a:cubicBezTo>
                    <a:close/>
                  </a:path>
                </a:pathLst>
              </a:custGeom>
              <a:solidFill>
                <a:srgbClr val="E99D5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8734" name="Freeform 199"/>
              <p:cNvSpPr>
                <a:spLocks noChangeArrowheads="1"/>
              </p:cNvSpPr>
              <p:nvPr/>
            </p:nvSpPr>
            <p:spPr bwMode="auto">
              <a:xfrm>
                <a:off x="273050" y="1641476"/>
                <a:ext cx="30162" cy="28575"/>
              </a:xfrm>
              <a:custGeom>
                <a:gdLst>
                  <a:gd fmla="*/ 0 w 1" name="T0"/>
                  <a:gd fmla="*/ 0 h 1" name="T1"/>
                  <a:gd fmla="*/ 909746244 w 1" name="T2"/>
                  <a:gd fmla="*/ 816530625 h 1" name="T3"/>
                  <a:gd fmla="*/ 909746244 w 1" name="T4"/>
                  <a:gd fmla="*/ 0 h 1" name="T5"/>
                  <a:gd fmla="*/ 0 w 1" name="T6"/>
                  <a:gd fmla="*/ 0 h 1" name="T7"/>
                  <a:gd fmla="*/ 0 60000 65536" name="T8"/>
                  <a:gd fmla="*/ 0 60000 65536" name="T9"/>
                  <a:gd fmla="*/ 0 60000 65536" name="T10"/>
                  <a:gd fmla="*/ 0 60000 65536" name="T11"/>
                  <a:gd fmla="*/ 0 w 1" name="T12"/>
                  <a:gd fmla="*/ 0 h 1" name="T13"/>
                  <a:gd fmla="*/ 1 w 1" name="T14"/>
                  <a:gd fmla="*/ 1 h 1" name="T15"/>
                </a:gdLst>
                <a:cxnLst>
                  <a:cxn ang="T8">
                    <a:pos x="T0" y="T1"/>
                  </a:cxn>
                  <a:cxn ang="T9">
                    <a:pos x="T2" y="T3"/>
                  </a:cxn>
                  <a:cxn ang="T10">
                    <a:pos x="T4" y="T5"/>
                  </a:cxn>
                  <a:cxn ang="T11">
                    <a:pos x="T6" y="T7"/>
                  </a:cxn>
                </a:cxnLst>
                <a:rect b="T15" l="T12" r="T14" t="T13"/>
                <a:pathLst>
                  <a:path h="1" w="1">
                    <a:moveTo>
                      <a:pt x="0" y="0"/>
                    </a:moveTo>
                    <a:cubicBezTo>
                      <a:pt x="0" y="1"/>
                      <a:pt x="0" y="1"/>
                      <a:pt x="1" y="1"/>
                    </a:cubicBezTo>
                    <a:cubicBezTo>
                      <a:pt x="1" y="1"/>
                      <a:pt x="1" y="0"/>
                      <a:pt x="1" y="0"/>
                    </a:cubicBezTo>
                    <a:cubicBezTo>
                      <a:pt x="1" y="0"/>
                      <a:pt x="0" y="0"/>
                      <a:pt x="0" y="0"/>
                    </a:cubicBezTo>
                    <a:close/>
                  </a:path>
                </a:pathLst>
              </a:custGeom>
              <a:solidFill>
                <a:srgbClr val="E99D5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8735" name="Rectangle 114"/>
              <p:cNvSpPr>
                <a:spLocks noChangeArrowheads="1"/>
              </p:cNvSpPr>
              <p:nvPr/>
            </p:nvSpPr>
            <p:spPr bwMode="auto">
              <a:xfrm>
                <a:off x="218711" y="1700213"/>
                <a:ext cx="17462" cy="33338"/>
              </a:xfrm>
              <a:prstGeom prst="rect">
                <a:avLst/>
              </a:prstGeom>
              <a:solidFill>
                <a:srgbClr val="666666"/>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8736" name="Freeform 115"/>
              <p:cNvSpPr>
                <a:spLocks noChangeArrowheads="1"/>
              </p:cNvSpPr>
              <p:nvPr/>
            </p:nvSpPr>
            <p:spPr bwMode="auto">
              <a:xfrm>
                <a:off x="193311" y="1733550"/>
                <a:ext cx="127000" cy="644525"/>
              </a:xfrm>
              <a:custGeom>
                <a:gdLst>
                  <a:gd fmla="*/ 355011463 w 41" name="T0"/>
                  <a:gd fmla="*/ 0 h 210" name="T1"/>
                  <a:gd fmla="*/ 393390244 w 41" name="T2"/>
                  <a:gd fmla="*/ 47099432 h 210" name="T3"/>
                  <a:gd fmla="*/ 393390244 w 41" name="T4"/>
                  <a:gd fmla="*/ 1940474487 h 210" name="T5"/>
                  <a:gd fmla="*/ 355011463 w 41" name="T6"/>
                  <a:gd fmla="*/ 1978154646 h 210" name="T7"/>
                  <a:gd fmla="*/ 0 w 41" name="T8"/>
                  <a:gd fmla="*/ 1978154646 h 210" name="T9"/>
                  <a:gd fmla="*/ 0 w 41" name="T10"/>
                  <a:gd fmla="*/ 0 h 210" name="T11"/>
                  <a:gd fmla="*/ 355011463 w 41" name="T12"/>
                  <a:gd fmla="*/ 0 h 210" name="T13"/>
                  <a:gd fmla="*/ 0 60000 65536" name="T14"/>
                  <a:gd fmla="*/ 0 60000 65536" name="T15"/>
                  <a:gd fmla="*/ 0 60000 65536" name="T16"/>
                  <a:gd fmla="*/ 0 60000 65536" name="T17"/>
                  <a:gd fmla="*/ 0 60000 65536" name="T18"/>
                  <a:gd fmla="*/ 0 60000 65536" name="T19"/>
                  <a:gd fmla="*/ 0 60000 65536" name="T20"/>
                  <a:gd fmla="*/ 0 w 41" name="T21"/>
                  <a:gd fmla="*/ 0 h 210" name="T22"/>
                  <a:gd fmla="*/ 41 w 41" name="T23"/>
                  <a:gd fmla="*/ 210 h 21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10" w="41">
                    <a:moveTo>
                      <a:pt x="37" y="0"/>
                    </a:moveTo>
                    <a:cubicBezTo>
                      <a:pt x="39" y="0"/>
                      <a:pt x="41" y="2"/>
                      <a:pt x="41" y="5"/>
                    </a:cubicBezTo>
                    <a:cubicBezTo>
                      <a:pt x="41" y="206"/>
                      <a:pt x="41" y="206"/>
                      <a:pt x="41" y="206"/>
                    </a:cubicBezTo>
                    <a:cubicBezTo>
                      <a:pt x="41" y="208"/>
                      <a:pt x="39" y="210"/>
                      <a:pt x="37" y="210"/>
                    </a:cubicBezTo>
                    <a:cubicBezTo>
                      <a:pt x="0" y="210"/>
                      <a:pt x="0" y="210"/>
                      <a:pt x="0" y="210"/>
                    </a:cubicBezTo>
                    <a:cubicBezTo>
                      <a:pt x="0" y="0"/>
                      <a:pt x="0" y="0"/>
                      <a:pt x="0" y="0"/>
                    </a:cubicBezTo>
                    <a:lnTo>
                      <a:pt x="37" y="0"/>
                    </a:lnTo>
                    <a:close/>
                  </a:path>
                </a:pathLst>
              </a:custGeom>
              <a:solidFill>
                <a:srgbClr val="121212"/>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8737" name="Freeform 116"/>
              <p:cNvSpPr>
                <a:spLocks noChangeArrowheads="1"/>
              </p:cNvSpPr>
              <p:nvPr/>
            </p:nvSpPr>
            <p:spPr bwMode="auto">
              <a:xfrm>
                <a:off x="137749" y="1733550"/>
                <a:ext cx="41275" cy="644525"/>
              </a:xfrm>
              <a:custGeom>
                <a:gdLst>
                  <a:gd fmla="*/ 40322500 w 13" name="T0"/>
                  <a:gd fmla="*/ 0 h 210" name="T1"/>
                  <a:gd fmla="*/ 131048125 w 13" name="T2"/>
                  <a:gd fmla="*/ 0 h 210" name="T3"/>
                  <a:gd fmla="*/ 131048125 w 13" name="T4"/>
                  <a:gd fmla="*/ 1978154646 h 210" name="T5"/>
                  <a:gd fmla="*/ 40322500 w 13" name="T6"/>
                  <a:gd fmla="*/ 1978154646 h 210" name="T7"/>
                  <a:gd fmla="*/ 0 w 13" name="T8"/>
                  <a:gd fmla="*/ 1940474487 h 210" name="T9"/>
                  <a:gd fmla="*/ 0 w 13" name="T10"/>
                  <a:gd fmla="*/ 47099432 h 210" name="T11"/>
                  <a:gd fmla="*/ 40322500 w 13" name="T12"/>
                  <a:gd fmla="*/ 0 h 210" name="T13"/>
                  <a:gd fmla="*/ 0 60000 65536" name="T14"/>
                  <a:gd fmla="*/ 0 60000 65536" name="T15"/>
                  <a:gd fmla="*/ 0 60000 65536" name="T16"/>
                  <a:gd fmla="*/ 0 60000 65536" name="T17"/>
                  <a:gd fmla="*/ 0 60000 65536" name="T18"/>
                  <a:gd fmla="*/ 0 60000 65536" name="T19"/>
                  <a:gd fmla="*/ 0 60000 65536" name="T20"/>
                  <a:gd fmla="*/ 0 w 13" name="T21"/>
                  <a:gd fmla="*/ 0 h 210" name="T22"/>
                  <a:gd fmla="*/ 13 w 13" name="T23"/>
                  <a:gd fmla="*/ 210 h 21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10" w="13">
                    <a:moveTo>
                      <a:pt x="4" y="0"/>
                    </a:moveTo>
                    <a:cubicBezTo>
                      <a:pt x="13" y="0"/>
                      <a:pt x="13" y="0"/>
                      <a:pt x="13" y="0"/>
                    </a:cubicBezTo>
                    <a:cubicBezTo>
                      <a:pt x="13" y="210"/>
                      <a:pt x="13" y="210"/>
                      <a:pt x="13" y="210"/>
                    </a:cubicBezTo>
                    <a:cubicBezTo>
                      <a:pt x="4" y="210"/>
                      <a:pt x="4" y="210"/>
                      <a:pt x="4" y="210"/>
                    </a:cubicBezTo>
                    <a:cubicBezTo>
                      <a:pt x="2" y="210"/>
                      <a:pt x="0" y="208"/>
                      <a:pt x="0" y="206"/>
                    </a:cubicBezTo>
                    <a:cubicBezTo>
                      <a:pt x="0" y="5"/>
                      <a:pt x="0" y="5"/>
                      <a:pt x="0" y="5"/>
                    </a:cubicBezTo>
                    <a:cubicBezTo>
                      <a:pt x="0" y="2"/>
                      <a:pt x="2" y="0"/>
                      <a:pt x="4" y="0"/>
                    </a:cubicBez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8738" name="Rectangle 117"/>
              <p:cNvSpPr>
                <a:spLocks noChangeArrowheads="1"/>
              </p:cNvSpPr>
              <p:nvPr/>
            </p:nvSpPr>
            <p:spPr bwMode="auto">
              <a:xfrm>
                <a:off x="179024" y="1733550"/>
                <a:ext cx="14287" cy="644525"/>
              </a:xfrm>
              <a:prstGeom prst="rect">
                <a:avLst/>
              </a:prstGeom>
              <a:solidFill>
                <a:srgbClr val="1A1A1A"/>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8739" name="Rectangle 118"/>
              <p:cNvSpPr>
                <a:spLocks noChangeArrowheads="1"/>
              </p:cNvSpPr>
              <p:nvPr/>
            </p:nvSpPr>
            <p:spPr bwMode="auto">
              <a:xfrm>
                <a:off x="206011" y="1720850"/>
                <a:ext cx="42862" cy="12700"/>
              </a:xfrm>
              <a:prstGeom prst="rect">
                <a:avLst/>
              </a:prstGeom>
              <a:solidFill>
                <a:srgbClr val="B3B3B3"/>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28740" name="Freeform 119"/>
              <p:cNvSpPr>
                <a:spLocks noChangeArrowheads="1"/>
              </p:cNvSpPr>
              <p:nvPr/>
            </p:nvSpPr>
            <p:spPr bwMode="auto">
              <a:xfrm>
                <a:off x="212361" y="1601788"/>
                <a:ext cx="30162" cy="104775"/>
              </a:xfrm>
              <a:custGeom>
                <a:gdLst>
                  <a:gd fmla="*/ 0 w 10" name="T0"/>
                  <a:gd fmla="*/ 313378943 h 34" name="T1"/>
                  <a:gd fmla="*/ 45487312 w 10" name="T2"/>
                  <a:gd fmla="*/ 322876489 h 34" name="T3"/>
                  <a:gd fmla="*/ 90974624 w 10" name="T4"/>
                  <a:gd fmla="*/ 313378943 h 34" name="T5"/>
                  <a:gd fmla="*/ 90974624 w 10" name="T6"/>
                  <a:gd fmla="*/ 47481565 h 34" name="T7"/>
                  <a:gd fmla="*/ 45487312 w 10" name="T8"/>
                  <a:gd fmla="*/ 0 h 34" name="T9"/>
                  <a:gd fmla="*/ 0 w 10" name="T10"/>
                  <a:gd fmla="*/ 47481565 h 34" name="T11"/>
                  <a:gd fmla="*/ 0 w 10" name="T12"/>
                  <a:gd fmla="*/ 313378943 h 34" name="T13"/>
                  <a:gd fmla="*/ 0 60000 65536" name="T14"/>
                  <a:gd fmla="*/ 0 60000 65536" name="T15"/>
                  <a:gd fmla="*/ 0 60000 65536" name="T16"/>
                  <a:gd fmla="*/ 0 60000 65536" name="T17"/>
                  <a:gd fmla="*/ 0 60000 65536" name="T18"/>
                  <a:gd fmla="*/ 0 60000 65536" name="T19"/>
                  <a:gd fmla="*/ 0 60000 65536" name="T20"/>
                  <a:gd fmla="*/ 0 w 10" name="T21"/>
                  <a:gd fmla="*/ 0 h 34" name="T22"/>
                  <a:gd fmla="*/ 10 w 10" name="T23"/>
                  <a:gd fmla="*/ 34 h 3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 w="10">
                    <a:moveTo>
                      <a:pt x="0" y="33"/>
                    </a:moveTo>
                    <a:cubicBezTo>
                      <a:pt x="0" y="34"/>
                      <a:pt x="2" y="34"/>
                      <a:pt x="5" y="34"/>
                    </a:cubicBezTo>
                    <a:cubicBezTo>
                      <a:pt x="8" y="34"/>
                      <a:pt x="10" y="34"/>
                      <a:pt x="10" y="33"/>
                    </a:cubicBezTo>
                    <a:cubicBezTo>
                      <a:pt x="10" y="5"/>
                      <a:pt x="10" y="5"/>
                      <a:pt x="10" y="5"/>
                    </a:cubicBezTo>
                    <a:cubicBezTo>
                      <a:pt x="10" y="2"/>
                      <a:pt x="8" y="0"/>
                      <a:pt x="5" y="0"/>
                    </a:cubicBezTo>
                    <a:cubicBezTo>
                      <a:pt x="2" y="0"/>
                      <a:pt x="0" y="2"/>
                      <a:pt x="0" y="5"/>
                    </a:cubicBezTo>
                    <a:lnTo>
                      <a:pt x="0" y="33"/>
                    </a:lnTo>
                    <a:close/>
                  </a:path>
                </a:pathLst>
              </a:custGeom>
              <a:solidFill>
                <a:srgbClr val="11111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30724"/>
                                        </p:tgtEl>
                                        <p:attrNameLst>
                                          <p:attrName>style.visibility</p:attrName>
                                        </p:attrNameLst>
                                      </p:cBhvr>
                                      <p:to>
                                        <p:strVal val="visible"/>
                                      </p:to>
                                    </p:set>
                                    <p:anim calcmode="lin" valueType="num">
                                      <p:cBhvr>
                                        <p:cTn dur="500" fill="hold" id="7"/>
                                        <p:tgtEl>
                                          <p:spTgt spid="3072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0724"/>
                                        </p:tgtEl>
                                        <p:attrNameLst>
                                          <p:attrName>ppt_y</p:attrName>
                                        </p:attrNameLst>
                                      </p:cBhvr>
                                      <p:tavLst>
                                        <p:tav tm="0">
                                          <p:val>
                                            <p:strVal val="#ppt_y"/>
                                          </p:val>
                                        </p:tav>
                                        <p:tav tm="100000">
                                          <p:val>
                                            <p:strVal val="#ppt_y"/>
                                          </p:val>
                                        </p:tav>
                                      </p:tavLst>
                                    </p:anim>
                                    <p:anim calcmode="lin" valueType="num">
                                      <p:cBhvr>
                                        <p:cTn dur="500" fill="hold" id="9"/>
                                        <p:tgtEl>
                                          <p:spTgt spid="3072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0724"/>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30724"/>
                                        </p:tgtEl>
                                      </p:cBhvr>
                                    </p:animEffect>
                                  </p:childTnLst>
                                </p:cTn>
                              </p:par>
                              <p:par>
                                <p:cTn fill="hold" id="12" nodeType="withEffect" presetClass="entr" presetID="22" presetSubtype="4">
                                  <p:stCondLst>
                                    <p:cond delay="0"/>
                                  </p:stCondLst>
                                  <p:childTnLst>
                                    <p:set>
                                      <p:cBhvr>
                                        <p:cTn dur="1" fill="hold" id="13">
                                          <p:stCondLst>
                                            <p:cond delay="0"/>
                                          </p:stCondLst>
                                        </p:cTn>
                                        <p:tgtEl>
                                          <p:spTgt spid="30726"/>
                                        </p:tgtEl>
                                        <p:attrNameLst>
                                          <p:attrName>style.visibility</p:attrName>
                                        </p:attrNameLst>
                                      </p:cBhvr>
                                      <p:to>
                                        <p:strVal val="visible"/>
                                      </p:to>
                                    </p:set>
                                    <p:animEffect filter="">
                                      <p:cBhvr>
                                        <p:cTn dur="1000" id="14"/>
                                        <p:tgtEl>
                                          <p:spTgt spid="307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724"/>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29698"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9699"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1748"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29701"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1750" name="Group 6"/>
          <p:cNvGrpSpPr/>
          <p:nvPr/>
        </p:nvGrpSpPr>
        <p:grpSpPr>
          <a:xfrm>
            <a:off x="1225550" y="1454150"/>
            <a:ext cx="9742488" cy="4303713"/>
            <a:chExt cx="11706225" cy="5440363"/>
          </a:xfrm>
        </p:grpSpPr>
        <p:grpSp>
          <p:nvGrpSpPr>
            <p:cNvPr id="29703" name="Group 7"/>
            <p:cNvGrpSpPr/>
            <p:nvPr/>
          </p:nvGrpSpPr>
          <p:grpSpPr>
            <a:xfrm>
              <a:off x="0" y="0"/>
              <a:ext cx="11039475" cy="5440363"/>
              <a:chExt cx="7767638" cy="3827463"/>
            </a:xfrm>
          </p:grpSpPr>
          <p:sp>
            <p:nvSpPr>
              <p:cNvPr id="29710" name="Freeform 4"/>
              <p:cNvSpPr>
                <a:spLocks noChangeArrowheads="1"/>
              </p:cNvSpPr>
              <p:nvPr/>
            </p:nvSpPr>
            <p:spPr bwMode="auto">
              <a:xfrm>
                <a:off x="3898900" y="2844800"/>
                <a:ext cx="276225" cy="273050"/>
              </a:xfrm>
              <a:custGeom>
                <a:gdLst>
                  <a:gd fmla="*/ 195018686 w 144" name="T0"/>
                  <a:gd fmla="*/ 499496284 h 143" name="T1"/>
                  <a:gd fmla="*/ 220776668 w 144" name="T2"/>
                  <a:gd fmla="*/ 484913887 h 143" name="T3"/>
                  <a:gd fmla="*/ 242853567 w 144" name="T4"/>
                  <a:gd fmla="*/ 514080591 h 143" name="T5"/>
                  <a:gd fmla="*/ 294367611 w 144" name="T6"/>
                  <a:gd fmla="*/ 514080591 h 143" name="T7"/>
                  <a:gd fmla="*/ 320125593 w 144" name="T8"/>
                  <a:gd fmla="*/ 488559009 h 143" name="T9"/>
                  <a:gd fmla="*/ 320125593 w 144" name="T10"/>
                  <a:gd fmla="*/ 215111845 h 143" name="T11"/>
                  <a:gd fmla="*/ 364281310 w 144" name="T12"/>
                  <a:gd fmla="*/ 200527538 h 143" name="T13"/>
                  <a:gd fmla="*/ 364281310 w 144" name="T14"/>
                  <a:gd fmla="*/ 58335319 h 143" name="T15"/>
                  <a:gd fmla="*/ 401076782 w 144" name="T16"/>
                  <a:gd fmla="*/ 54690197 h 143" name="T17"/>
                  <a:gd fmla="*/ 448911663 w 144" name="T18"/>
                  <a:gd fmla="*/ 40105890 h 143" name="T19"/>
                  <a:gd fmla="*/ 470988562 w 144" name="T20"/>
                  <a:gd fmla="*/ 58335319 h 143" name="T21"/>
                  <a:gd fmla="*/ 500425707 w 144" name="T22"/>
                  <a:gd fmla="*/ 40105890 h 143" name="T23"/>
                  <a:gd fmla="*/ 529862852 w 144" name="T24"/>
                  <a:gd fmla="*/ 32813736 h 143" name="T25"/>
                  <a:gd fmla="*/ 526183688 w 144" name="T26"/>
                  <a:gd fmla="*/ 21876460 h 143" name="T27"/>
                  <a:gd fmla="*/ 437872254 w 144" name="T28"/>
                  <a:gd fmla="*/ 29168614 h 143" name="T29"/>
                  <a:gd fmla="*/ 375318801 w 144" name="T30"/>
                  <a:gd fmla="*/ 32813736 h 143" name="T31"/>
                  <a:gd fmla="*/ 283330121 w 144" name="T32"/>
                  <a:gd fmla="*/ 32813736 h 143" name="T33"/>
                  <a:gd fmla="*/ 268611548 w 144" name="T34"/>
                  <a:gd fmla="*/ 18229429 h 143" name="T35"/>
                  <a:gd fmla="*/ 125106906 w 144" name="T36"/>
                  <a:gd fmla="*/ 18229429 h 143" name="T37"/>
                  <a:gd fmla="*/ 88311434 w 144" name="T38"/>
                  <a:gd fmla="*/ 10937276 h 143" name="T39"/>
                  <a:gd fmla="*/ 47834881 w 144" name="T40"/>
                  <a:gd fmla="*/ 7292153 h 143" name="T41"/>
                  <a:gd fmla="*/ 29437145 w 144" name="T42"/>
                  <a:gd fmla="*/ 0 h 143" name="T43"/>
                  <a:gd fmla="*/ 14718572 w 144" name="T44"/>
                  <a:gd fmla="*/ 10937276 h 143" name="T45"/>
                  <a:gd fmla="*/ 3679164 w 144" name="T46"/>
                  <a:gd fmla="*/ 10937276 h 143" name="T47"/>
                  <a:gd fmla="*/ 25757981 w 144" name="T48"/>
                  <a:gd fmla="*/ 65627472 h 143" name="T49"/>
                  <a:gd fmla="*/ 66232617 w 144" name="T50"/>
                  <a:gd fmla="*/ 149484373 h 143" name="T51"/>
                  <a:gd fmla="*/ 106709170 w 144" name="T52"/>
                  <a:gd fmla="*/ 236988306 h 143" name="T53"/>
                  <a:gd fmla="*/ 110388334 w 144" name="T54"/>
                  <a:gd fmla="*/ 306260900 h 143" name="T55"/>
                  <a:gd fmla="*/ 125106906 w 144" name="T56"/>
                  <a:gd fmla="*/ 368241340 h 143" name="T57"/>
                  <a:gd fmla="*/ 154544051 w 144" name="T58"/>
                  <a:gd fmla="*/ 470329580 h 143" name="T59"/>
                  <a:gd fmla="*/ 180300114 w 144" name="T60"/>
                  <a:gd fmla="*/ 503143316 h 143" name="T61"/>
                  <a:gd fmla="*/ 195018686 w 144" name="T62"/>
                  <a:gd fmla="*/ 499496284 h 14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44" name="T96"/>
                  <a:gd fmla="*/ 0 h 143" name="T97"/>
                  <a:gd fmla="*/ 144 w 144" name="T98"/>
                  <a:gd fmla="*/ 143 h 143"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43" w="144">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solidFill>
                <a:srgbClr val="262626"/>
              </a:solidFill>
              <a:ln cap="flat" cmpd="sng" w="1">
                <a:solidFill>
                  <a:srgbClr val="FFFFFF"/>
                </a:solidFill>
                <a:miter lim="800000"/>
              </a:ln>
            </p:spPr>
            <p:txBody>
              <a:bodyPr/>
              <a:lstStyle/>
              <a:p>
                <a:endParaRPr altLang="en-US" lang="zh-CN"/>
              </a:p>
            </p:txBody>
          </p:sp>
          <p:sp>
            <p:nvSpPr>
              <p:cNvPr id="29711" name="Freeform 5"/>
              <p:cNvSpPr>
                <a:spLocks noChangeArrowheads="1"/>
              </p:cNvSpPr>
              <p:nvPr/>
            </p:nvSpPr>
            <p:spPr bwMode="auto">
              <a:xfrm>
                <a:off x="4175125" y="2813050"/>
                <a:ext cx="171450" cy="149225"/>
              </a:xfrm>
              <a:custGeom>
                <a:gdLst>
                  <a:gd fmla="*/ 214112475 w 90" name="T0"/>
                  <a:gd fmla="*/ 14641268 h 78" name="T1"/>
                  <a:gd fmla="*/ 210483450 w 90" name="T2"/>
                  <a:gd fmla="*/ 0 h 78" name="T3"/>
                  <a:gd fmla="*/ 174193200 w 90" name="T4"/>
                  <a:gd fmla="*/ 0 h 78" name="T5"/>
                  <a:gd fmla="*/ 152419050 w 90" name="T6"/>
                  <a:gd fmla="*/ 21960946 h 78" name="T7"/>
                  <a:gd fmla="*/ 112499775 w 90" name="T8"/>
                  <a:gd fmla="*/ 51241569 h 78" name="T9"/>
                  <a:gd fmla="*/ 72580500 w 90" name="T10"/>
                  <a:gd fmla="*/ 98823300 h 78" name="T11"/>
                  <a:gd fmla="*/ 18145125 w 90" name="T12"/>
                  <a:gd fmla="*/ 87841870 h 78" name="T13"/>
                  <a:gd fmla="*/ 0 w 90" name="T14"/>
                  <a:gd fmla="*/ 91503622 h 78" name="T15"/>
                  <a:gd fmla="*/ 21774150 w 90" name="T16"/>
                  <a:gd fmla="*/ 113462655 h 78" name="T17"/>
                  <a:gd fmla="*/ 43548300 w 90" name="T18"/>
                  <a:gd fmla="*/ 164704224 h 78" name="T19"/>
                  <a:gd fmla="*/ 83467575 w 90" name="T20"/>
                  <a:gd fmla="*/ 193984847 h 78" name="T21"/>
                  <a:gd fmla="*/ 101612700 w 90" name="T22"/>
                  <a:gd fmla="*/ 223267384 h 78" name="T23"/>
                  <a:gd fmla="*/ 130644900 w 90" name="T24"/>
                  <a:gd fmla="*/ 252548007 h 78" name="T25"/>
                  <a:gd fmla="*/ 159677100 w 90" name="T26"/>
                  <a:gd fmla="*/ 270847201 h 78" name="T27"/>
                  <a:gd fmla="*/ 199596375 w 90" name="T28"/>
                  <a:gd fmla="*/ 278168792 h 78" name="T29"/>
                  <a:gd fmla="*/ 243144675 w 90" name="T30"/>
                  <a:gd fmla="*/ 285488470 h 78" name="T31"/>
                  <a:gd fmla="*/ 286692975 w 90" name="T32"/>
                  <a:gd fmla="*/ 245226417 h 78" name="T33"/>
                  <a:gd fmla="*/ 297580050 w 90" name="T34"/>
                  <a:gd fmla="*/ 204966277 h 78" name="T35"/>
                  <a:gd fmla="*/ 319354200 w 90" name="T36"/>
                  <a:gd fmla="*/ 175685654 h 78" name="T37"/>
                  <a:gd fmla="*/ 304838100 w 90" name="T38"/>
                  <a:gd fmla="*/ 142745191 h 78" name="T39"/>
                  <a:gd fmla="*/ 315725175 w 90" name="T40"/>
                  <a:gd fmla="*/ 106142977 h 78" name="T41"/>
                  <a:gd fmla="*/ 315725175 w 90" name="T42"/>
                  <a:gd fmla="*/ 43921892 h 78" name="T43"/>
                  <a:gd fmla="*/ 268547850 w 90" name="T44"/>
                  <a:gd fmla="*/ 25620785 h 78" name="T45"/>
                  <a:gd fmla="*/ 214112475 w 90" name="T46"/>
                  <a:gd fmla="*/ 14641268 h 78"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90" name="T72"/>
                  <a:gd fmla="*/ 0 h 78" name="T73"/>
                  <a:gd fmla="*/ 90 w 90" name="T74"/>
                  <a:gd fmla="*/ 78 h 78"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78" w="90">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solidFill>
                <a:srgbClr val="262626"/>
              </a:solidFill>
              <a:ln cap="flat" cmpd="sng" w="1">
                <a:solidFill>
                  <a:srgbClr val="FFFFFF"/>
                </a:solidFill>
                <a:miter lim="800000"/>
              </a:ln>
            </p:spPr>
            <p:txBody>
              <a:bodyPr/>
              <a:lstStyle/>
              <a:p>
                <a:endParaRPr altLang="en-US" lang="zh-CN"/>
              </a:p>
            </p:txBody>
          </p:sp>
          <p:sp>
            <p:nvSpPr>
              <p:cNvPr id="29712" name="Freeform 6"/>
              <p:cNvSpPr>
                <a:spLocks noChangeArrowheads="1"/>
              </p:cNvSpPr>
              <p:nvPr/>
            </p:nvSpPr>
            <p:spPr bwMode="auto">
              <a:xfrm>
                <a:off x="4065588" y="2862262"/>
                <a:ext cx="193675" cy="207963"/>
              </a:xfrm>
              <a:custGeom>
                <a:gdLst>
                  <a:gd fmla="*/ 341968688 w 101" name="T0"/>
                  <a:gd fmla="*/ 160165853 h 109" name="T1"/>
                  <a:gd fmla="*/ 312553099 w 101" name="T2"/>
                  <a:gd fmla="*/ 131045309 h 109" name="T3"/>
                  <a:gd fmla="*/ 294167397 w 101" name="T4"/>
                  <a:gd fmla="*/ 101924765 h 109" name="T5"/>
                  <a:gd fmla="*/ 253720003 w 101" name="T6"/>
                  <a:gd fmla="*/ 72802313 h 109" name="T7"/>
                  <a:gd fmla="*/ 231656393 w 101" name="T8"/>
                  <a:gd fmla="*/ 21841839 h 109" name="T9"/>
                  <a:gd fmla="*/ 209594701 w 101" name="T10"/>
                  <a:gd fmla="*/ 0 h 109" name="T11"/>
                  <a:gd fmla="*/ 180177195 w 101" name="T12"/>
                  <a:gd fmla="*/ 7280613 h 109" name="T13"/>
                  <a:gd fmla="*/ 150761606 w 101" name="T14"/>
                  <a:gd fmla="*/ 25480237 h 109" name="T15"/>
                  <a:gd fmla="*/ 128697996 w 101" name="T16"/>
                  <a:gd fmla="*/ 7280613 h 109" name="T17"/>
                  <a:gd fmla="*/ 80896705 w 101" name="T18"/>
                  <a:gd fmla="*/ 21841839 h 109" name="T19"/>
                  <a:gd fmla="*/ 44125301 w 101" name="T20"/>
                  <a:gd fmla="*/ 25480237 h 109" name="T21"/>
                  <a:gd fmla="*/ 44125301 w 101" name="T22"/>
                  <a:gd fmla="*/ 167446465 h 109" name="T23"/>
                  <a:gd fmla="*/ 0 w 101" name="T24"/>
                  <a:gd fmla="*/ 182007691 h 109" name="T25"/>
                  <a:gd fmla="*/ 0 w 101" name="T26"/>
                  <a:gd fmla="*/ 302132081 h 109" name="T27"/>
                  <a:gd fmla="*/ 22061692 w 101" name="T28"/>
                  <a:gd fmla="*/ 316693306 h 109" name="T29"/>
                  <a:gd fmla="*/ 33093497 w 101" name="T30"/>
                  <a:gd fmla="*/ 364015383 h 109" name="T31"/>
                  <a:gd fmla="*/ 25739599 w 101" name="T32"/>
                  <a:gd fmla="*/ 371295995 h 109" name="T33"/>
                  <a:gd fmla="*/ 33093497 w 101" name="T34"/>
                  <a:gd fmla="*/ 389495620 h 109" name="T35"/>
                  <a:gd fmla="*/ 73540890 w 101" name="T36"/>
                  <a:gd fmla="*/ 389495620 h 109" name="T37"/>
                  <a:gd fmla="*/ 113990202 w 101" name="T38"/>
                  <a:gd fmla="*/ 345813850 h 109" name="T39"/>
                  <a:gd fmla="*/ 139729801 w 101" name="T40"/>
                  <a:gd fmla="*/ 323973919 h 109" name="T41"/>
                  <a:gd fmla="*/ 191209000 w 101" name="T42"/>
                  <a:gd fmla="*/ 338533237 h 109" name="T43"/>
                  <a:gd fmla="*/ 227980403 w 101" name="T44"/>
                  <a:gd fmla="*/ 320333613 h 109" name="T45"/>
                  <a:gd fmla="*/ 246364188 w 101" name="T46"/>
                  <a:gd fmla="*/ 291211161 h 109" name="T47"/>
                  <a:gd fmla="*/ 279459602 w 101" name="T48"/>
                  <a:gd fmla="*/ 265730924 h 109" name="T49"/>
                  <a:gd fmla="*/ 297845304 w 101" name="T50"/>
                  <a:gd fmla="*/ 236610380 h 109" name="T51"/>
                  <a:gd fmla="*/ 330938800 w 101" name="T52"/>
                  <a:gd fmla="*/ 214768541 h 109" name="T53"/>
                  <a:gd fmla="*/ 356678400 w 101" name="T54"/>
                  <a:gd fmla="*/ 200207316 h 109" name="T55"/>
                  <a:gd fmla="*/ 371386194 w 101" name="T56"/>
                  <a:gd fmla="*/ 178367385 h 109" name="T57"/>
                  <a:gd fmla="*/ 371386194 w 101" name="T58"/>
                  <a:gd fmla="*/ 178367385 h 109" name="T59"/>
                  <a:gd fmla="*/ 341968688 w 101" name="T60"/>
                  <a:gd fmla="*/ 160165853 h 109"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01" name="T93"/>
                  <a:gd fmla="*/ 0 h 109" name="T94"/>
                  <a:gd fmla="*/ 101 w 101" name="T95"/>
                  <a:gd fmla="*/ 109 h 109"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109" w="100">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solidFill>
                <a:srgbClr val="262626"/>
              </a:solidFill>
              <a:ln cap="flat" cmpd="sng" w="1">
                <a:solidFill>
                  <a:srgbClr val="FFFFFF"/>
                </a:solidFill>
                <a:miter lim="800000"/>
              </a:ln>
            </p:spPr>
            <p:txBody>
              <a:bodyPr/>
              <a:lstStyle/>
              <a:p>
                <a:endParaRPr altLang="en-US" lang="zh-CN"/>
              </a:p>
            </p:txBody>
          </p:sp>
          <p:sp>
            <p:nvSpPr>
              <p:cNvPr id="29713" name="Freeform 7"/>
              <p:cNvSpPr>
                <a:spLocks noChangeArrowheads="1"/>
              </p:cNvSpPr>
              <p:nvPr/>
            </p:nvSpPr>
            <p:spPr bwMode="auto">
              <a:xfrm>
                <a:off x="4292600" y="3041650"/>
                <a:ext cx="30163" cy="36513"/>
              </a:xfrm>
              <a:custGeom>
                <a:gdLst>
                  <a:gd fmla="*/ 28304959 w 15" name="T0"/>
                  <a:gd fmla="*/ 0 h 19" name="T1"/>
                  <a:gd fmla="*/ 0 w 15" name="T2"/>
                  <a:gd fmla="*/ 29544782 h 19" name="T3"/>
                  <a:gd fmla="*/ 28304959 w 15" name="T4"/>
                  <a:gd fmla="*/ 70168377 h 19" name="T5"/>
                  <a:gd fmla="*/ 52566066 w 15" name="T6"/>
                  <a:gd fmla="*/ 59089564 h 19" name="T7"/>
                  <a:gd fmla="*/ 60653771 w 15" name="T8"/>
                  <a:gd fmla="*/ 48010752 h 19" name="T9"/>
                  <a:gd fmla="*/ 56609918 w 15" name="T10"/>
                  <a:gd fmla="*/ 11078813 h 19" name="T11"/>
                  <a:gd fmla="*/ 28304959 w 15" name="T12"/>
                  <a:gd fmla="*/ 0 h 19" name="T13"/>
                  <a:gd fmla="*/ 0 60000 65536" name="T14"/>
                  <a:gd fmla="*/ 0 60000 65536" name="T15"/>
                  <a:gd fmla="*/ 0 60000 65536" name="T16"/>
                  <a:gd fmla="*/ 0 60000 65536" name="T17"/>
                  <a:gd fmla="*/ 0 60000 65536" name="T18"/>
                  <a:gd fmla="*/ 0 60000 65536" name="T19"/>
                  <a:gd fmla="*/ 0 60000 65536" name="T20"/>
                  <a:gd fmla="*/ 0 w 15" name="T21"/>
                  <a:gd fmla="*/ 0 h 19" name="T22"/>
                  <a:gd fmla="*/ 15 w 15" name="T23"/>
                  <a:gd fmla="*/ 19 h 19"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9" w="15">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solidFill>
                <a:srgbClr val="262626"/>
              </a:solidFill>
              <a:ln cap="flat" cmpd="sng" w="1">
                <a:solidFill>
                  <a:srgbClr val="FFFFFF"/>
                </a:solidFill>
                <a:miter lim="800000"/>
              </a:ln>
            </p:spPr>
            <p:txBody>
              <a:bodyPr/>
              <a:lstStyle/>
              <a:p>
                <a:endParaRPr altLang="en-US" lang="zh-CN"/>
              </a:p>
            </p:txBody>
          </p:sp>
          <p:sp>
            <p:nvSpPr>
              <p:cNvPr id="29714" name="Freeform 8"/>
              <p:cNvSpPr>
                <a:spLocks noChangeArrowheads="1"/>
              </p:cNvSpPr>
              <p:nvPr/>
            </p:nvSpPr>
            <p:spPr bwMode="auto">
              <a:xfrm>
                <a:off x="4214813" y="3101975"/>
                <a:ext cx="47625" cy="53975"/>
              </a:xfrm>
              <a:custGeom>
                <a:gdLst>
                  <a:gd fmla="*/ 65322450 w 25" name="T0"/>
                  <a:gd fmla="*/ 11147765 h 28" name="T1"/>
                  <a:gd fmla="*/ 25403175 w 25" name="T2"/>
                  <a:gd fmla="*/ 29726731 h 28" name="T3"/>
                  <a:gd fmla="*/ 0 w 25" name="T4"/>
                  <a:gd fmla="*/ 66886591 h 28" name="T5"/>
                  <a:gd fmla="*/ 25403175 w 25" name="T6"/>
                  <a:gd fmla="*/ 100329887 h 28" name="T7"/>
                  <a:gd fmla="*/ 39919275 w 25" name="T8"/>
                  <a:gd fmla="*/ 104046451 h 28" name="T9"/>
                  <a:gd fmla="*/ 50806350 w 25" name="T10"/>
                  <a:gd fmla="*/ 81750921 h 28" name="T11"/>
                  <a:gd fmla="*/ 76209525 w 25" name="T12"/>
                  <a:gd fmla="*/ 74319720 h 28" name="T13"/>
                  <a:gd fmla="*/ 90725625 w 25" name="T14"/>
                  <a:gd fmla="*/ 44591061 h 28" name="T15"/>
                  <a:gd fmla="*/ 65322450 w 25" name="T16"/>
                  <a:gd fmla="*/ 11147765 h 2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5" name="T27"/>
                  <a:gd fmla="*/ 0 h 28" name="T28"/>
                  <a:gd fmla="*/ 25 w 25" name="T29"/>
                  <a:gd fmla="*/ 28 h 2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8" w="25">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solidFill>
                <a:srgbClr val="262626"/>
              </a:solidFill>
              <a:ln cap="flat" cmpd="sng" w="1">
                <a:solidFill>
                  <a:srgbClr val="FFFFFF"/>
                </a:solidFill>
                <a:miter lim="800000"/>
              </a:ln>
            </p:spPr>
            <p:txBody>
              <a:bodyPr/>
              <a:lstStyle/>
              <a:p>
                <a:endParaRPr altLang="en-US" lang="zh-CN"/>
              </a:p>
            </p:txBody>
          </p:sp>
          <p:sp>
            <p:nvSpPr>
              <p:cNvPr id="29715" name="Freeform 9"/>
              <p:cNvSpPr>
                <a:spLocks noChangeArrowheads="1" noEditPoints="1"/>
              </p:cNvSpPr>
              <p:nvPr/>
            </p:nvSpPr>
            <p:spPr bwMode="auto">
              <a:xfrm>
                <a:off x="3992563" y="2954337"/>
                <a:ext cx="346075" cy="304800"/>
              </a:xfrm>
              <a:custGeom>
                <a:gdLst>
                  <a:gd fmla="*/ 628799155 w 181" name="T0"/>
                  <a:gd fmla="*/ 216814400 h 159" name="T1"/>
                  <a:gd fmla="*/ 628799155 w 181" name="T2"/>
                  <a:gd fmla="*/ 213139547 h 159" name="T3"/>
                  <a:gd fmla="*/ 621487603 w 181" name="T4"/>
                  <a:gd fmla="*/ 224164106 h 159" name="T5"/>
                  <a:gd fmla="*/ 599552949 w 181" name="T6"/>
                  <a:gd fmla="*/ 235188664 h 159" name="T7"/>
                  <a:gd fmla="*/ 573962519 w 181" name="T8"/>
                  <a:gd fmla="*/ 194765283 h 159" name="T9"/>
                  <a:gd fmla="*/ 599552949 w 181" name="T10"/>
                  <a:gd fmla="*/ 165366460 h 159" name="T11"/>
                  <a:gd fmla="*/ 625143379 w 181" name="T12"/>
                  <a:gd fmla="*/ 176391019 h 159" name="T13"/>
                  <a:gd fmla="*/ 625143379 w 181" name="T14"/>
                  <a:gd fmla="*/ 169041313 h 159" name="T15"/>
                  <a:gd fmla="*/ 621487603 w 181" name="T16"/>
                  <a:gd fmla="*/ 95546174 h 159" name="T17"/>
                  <a:gd fmla="*/ 595897174 w 181" name="T18"/>
                  <a:gd fmla="*/ 18374264 h 159" name="T19"/>
                  <a:gd fmla="*/ 548370178 w 181" name="T20"/>
                  <a:gd fmla="*/ 7349706 h 159" name="T21"/>
                  <a:gd fmla="*/ 508156645 w 181" name="T22"/>
                  <a:gd fmla="*/ 0 h 159" name="T23"/>
                  <a:gd fmla="*/ 493533542 w 181" name="T24"/>
                  <a:gd fmla="*/ 22049117 h 159" name="T25"/>
                  <a:gd fmla="*/ 467943112 w 181" name="T26"/>
                  <a:gd fmla="*/ 36748528 h 159" name="T27"/>
                  <a:gd fmla="*/ 435041131 w 181" name="T28"/>
                  <a:gd fmla="*/ 58797645 h 159" name="T29"/>
                  <a:gd fmla="*/ 416762253 w 181" name="T30"/>
                  <a:gd fmla="*/ 88196468 h 159" name="T31"/>
                  <a:gd fmla="*/ 383860272 w 181" name="T32"/>
                  <a:gd fmla="*/ 113918521 h 159" name="T33"/>
                  <a:gd fmla="*/ 365581393 w 181" name="T34"/>
                  <a:gd fmla="*/ 143317343 h 159" name="T35"/>
                  <a:gd fmla="*/ 329021724 w 181" name="T36"/>
                  <a:gd fmla="*/ 161691608 h 159" name="T37"/>
                  <a:gd fmla="*/ 277840865 w 181" name="T38"/>
                  <a:gd fmla="*/ 146992196 h 159" name="T39"/>
                  <a:gd fmla="*/ 252250435 w 181" name="T40"/>
                  <a:gd fmla="*/ 169041313 h 159" name="T41"/>
                  <a:gd fmla="*/ 212036902 w 181" name="T42"/>
                  <a:gd fmla="*/ 213139547 h 159" name="T43"/>
                  <a:gd fmla="*/ 171823369 w 181" name="T44"/>
                  <a:gd fmla="*/ 213139547 h 159" name="T45"/>
                  <a:gd fmla="*/ 164511818 w 181" name="T46"/>
                  <a:gd fmla="*/ 194765283 h 159" name="T47"/>
                  <a:gd fmla="*/ 171823369 w 181" name="T48"/>
                  <a:gd fmla="*/ 187415577 h 159" name="T49"/>
                  <a:gd fmla="*/ 160856042 w 181" name="T50"/>
                  <a:gd fmla="*/ 139642491 h 159" name="T51"/>
                  <a:gd fmla="*/ 138921388 w 181" name="T52"/>
                  <a:gd fmla="*/ 124943079 h 159" name="T53"/>
                  <a:gd fmla="*/ 138921388 w 181" name="T54"/>
                  <a:gd fmla="*/ 279286898 h 159" name="T55"/>
                  <a:gd fmla="*/ 113330958 w 181" name="T56"/>
                  <a:gd fmla="*/ 305008951 h 159" name="T57"/>
                  <a:gd fmla="*/ 62148187 w 181" name="T58"/>
                  <a:gd fmla="*/ 305008951 h 159" name="T59"/>
                  <a:gd fmla="*/ 40213533 w 181" name="T60"/>
                  <a:gd fmla="*/ 275612045 h 159" name="T61"/>
                  <a:gd fmla="*/ 14623103 w 181" name="T62"/>
                  <a:gd fmla="*/ 290311457 h 159" name="T63"/>
                  <a:gd fmla="*/ 0 w 181" name="T64"/>
                  <a:gd fmla="*/ 293984392 h 159" name="T65"/>
                  <a:gd fmla="*/ 29246206 w 181" name="T66"/>
                  <a:gd fmla="*/ 360131743 h 159" name="T67"/>
                  <a:gd fmla="*/ 69459738 w 181" name="T68"/>
                  <a:gd fmla="*/ 440978506 h 159" name="T69"/>
                  <a:gd fmla="*/ 69459738 w 181" name="T70"/>
                  <a:gd fmla="*/ 481401887 h 159" name="T71"/>
                  <a:gd fmla="*/ 69459738 w 181" name="T72"/>
                  <a:gd fmla="*/ 514473645 h 159" name="T73"/>
                  <a:gd fmla="*/ 84082841 w 181" name="T74"/>
                  <a:gd fmla="*/ 547547321 h 159" name="T75"/>
                  <a:gd fmla="*/ 98705944 w 181" name="T76"/>
                  <a:gd fmla="*/ 558571879 h 159" name="T77"/>
                  <a:gd fmla="*/ 120642510 w 181" name="T78"/>
                  <a:gd fmla="*/ 576946143 h 159" name="T79"/>
                  <a:gd fmla="*/ 149888715 w 181" name="T80"/>
                  <a:gd fmla="*/ 576946143 h 159" name="T81"/>
                  <a:gd fmla="*/ 197413799 w 181" name="T82"/>
                  <a:gd fmla="*/ 562246732 h 159" name="T83"/>
                  <a:gd fmla="*/ 233971556 w 181" name="T84"/>
                  <a:gd fmla="*/ 547547321 h 159" name="T85"/>
                  <a:gd fmla="*/ 299775519 w 181" name="T86"/>
                  <a:gd fmla="*/ 547547321 h 159" name="T87"/>
                  <a:gd fmla="*/ 339990963 w 181" name="T88"/>
                  <a:gd fmla="*/ 540197615 h 159" name="T89"/>
                  <a:gd fmla="*/ 365581393 w 181" name="T90"/>
                  <a:gd fmla="*/ 536522762 h 159" name="T91"/>
                  <a:gd fmla="*/ 398483374 w 181" name="T92"/>
                  <a:gd fmla="*/ 525498204 h 159" name="T93"/>
                  <a:gd fmla="*/ 482566215 w 181" name="T94"/>
                  <a:gd fmla="*/ 470377328 h 159" name="T95"/>
                  <a:gd fmla="*/ 581274071 w 181" name="T96"/>
                  <a:gd fmla="*/ 349107185 h 159" name="T97"/>
                  <a:gd fmla="*/ 639766482 w 181" name="T98"/>
                  <a:gd fmla="*/ 282961751 h 159" name="T99"/>
                  <a:gd fmla="*/ 661701136 w 181" name="T100"/>
                  <a:gd fmla="*/ 216814400 h 159" name="T101"/>
                  <a:gd fmla="*/ 628799155 w 181" name="T102"/>
                  <a:gd fmla="*/ 216814400 h 159" name="T103"/>
                  <a:gd fmla="*/ 500845094 w 181" name="T104"/>
                  <a:gd fmla="*/ 356456891 h 159" name="T105"/>
                  <a:gd fmla="*/ 475254664 w 181" name="T106"/>
                  <a:gd fmla="*/ 363806596 h 159" name="T107"/>
                  <a:gd fmla="*/ 464287337 w 181" name="T108"/>
                  <a:gd fmla="*/ 385855713 h 159" name="T109"/>
                  <a:gd fmla="*/ 449664234 w 181" name="T110"/>
                  <a:gd fmla="*/ 382180860 h 159" name="T111"/>
                  <a:gd fmla="*/ 424073804 w 181" name="T112"/>
                  <a:gd fmla="*/ 349107185 h 159" name="T113"/>
                  <a:gd fmla="*/ 449664234 w 181" name="T114"/>
                  <a:gd fmla="*/ 312358657 h 159" name="T115"/>
                  <a:gd fmla="*/ 489877767 w 181" name="T116"/>
                  <a:gd fmla="*/ 293984392 h 159" name="T117"/>
                  <a:gd fmla="*/ 515468196 w 181" name="T118"/>
                  <a:gd fmla="*/ 327058068 h 159" name="T119"/>
                  <a:gd fmla="*/ 500845094 w 181" name="T120"/>
                  <a:gd fmla="*/ 356456891 h 159"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181" name="T183"/>
                  <a:gd fmla="*/ 0 h 159" name="T184"/>
                  <a:gd fmla="*/ 181 w 181" name="T185"/>
                  <a:gd fmla="*/ 159 h 159"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159" w="181">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solidFill>
                <a:srgbClr val="262626"/>
              </a:solidFill>
              <a:ln cap="flat" cmpd="sng" w="1">
                <a:solidFill>
                  <a:srgbClr val="FFFFFF"/>
                </a:solidFill>
                <a:miter lim="800000"/>
              </a:ln>
            </p:spPr>
            <p:txBody>
              <a:bodyPr/>
              <a:lstStyle/>
              <a:p>
                <a:endParaRPr altLang="en-US" lang="zh-CN"/>
              </a:p>
            </p:txBody>
          </p:sp>
          <p:sp>
            <p:nvSpPr>
              <p:cNvPr id="29716" name="Freeform 10"/>
              <p:cNvSpPr>
                <a:spLocks noChangeArrowheads="1"/>
              </p:cNvSpPr>
              <p:nvPr/>
            </p:nvSpPr>
            <p:spPr bwMode="auto">
              <a:xfrm>
                <a:off x="3898900" y="2597150"/>
                <a:ext cx="252413" cy="268288"/>
              </a:xfrm>
              <a:custGeom>
                <a:gdLst>
                  <a:gd fmla="*/ 29253137 w 132" name="T0"/>
                  <a:gd fmla="*/ 473735285 h 140" name="T1"/>
                  <a:gd fmla="*/ 47535869 w 132" name="T2"/>
                  <a:gd fmla="*/ 481080627 h 140" name="T3"/>
                  <a:gd fmla="*/ 87757499 w 132" name="T4"/>
                  <a:gd fmla="*/ 484752340 h 140" name="T5"/>
                  <a:gd fmla="*/ 124322964 w 132" name="T6"/>
                  <a:gd fmla="*/ 492097682 h 140" name="T7"/>
                  <a:gd fmla="*/ 266930572 w 132" name="T8"/>
                  <a:gd fmla="*/ 492097682 h 140" name="T9"/>
                  <a:gd fmla="*/ 281557140 w 132" name="T10"/>
                  <a:gd fmla="*/ 506786450 h 140" name="T11"/>
                  <a:gd fmla="*/ 372970803 w 132" name="T12"/>
                  <a:gd fmla="*/ 506786450 h 140" name="T13"/>
                  <a:gd fmla="*/ 435133241 w 132" name="T14"/>
                  <a:gd fmla="*/ 503114737 h 140" name="T15"/>
                  <a:gd fmla="*/ 446103645 w 132" name="T16"/>
                  <a:gd fmla="*/ 499443024 h 140" name="T17"/>
                  <a:gd fmla="*/ 398567776 w 132" name="T18"/>
                  <a:gd fmla="*/ 437012407 h 140" name="T19"/>
                  <a:gd fmla="*/ 402223940 w 132" name="T20"/>
                  <a:gd fmla="*/ 297462404 h 140" name="T21"/>
                  <a:gd fmla="*/ 464386378 w 132" name="T22"/>
                  <a:gd fmla="*/ 301134117 h 140" name="T23"/>
                  <a:gd fmla="*/ 475356782 w 132" name="T24"/>
                  <a:gd fmla="*/ 290117061 h 140" name="T25"/>
                  <a:gd fmla="*/ 482669110 w 132" name="T26"/>
                  <a:gd fmla="*/ 209325963 h 140" name="T27"/>
                  <a:gd fmla="*/ 471698706 w 132" name="T28"/>
                  <a:gd fmla="*/ 209325963 h 140" name="T29"/>
                  <a:gd fmla="*/ 435133241 w 132" name="T30"/>
                  <a:gd fmla="*/ 212997676 h 140" name="T31"/>
                  <a:gd fmla="*/ 413194344 w 132" name="T32"/>
                  <a:gd fmla="*/ 224014731 h 140" name="T33"/>
                  <a:gd fmla="*/ 413194344 w 132" name="T34"/>
                  <a:gd fmla="*/ 190963566 h 140" name="T35"/>
                  <a:gd fmla="*/ 394911612 w 132" name="T36"/>
                  <a:gd fmla="*/ 157912400 h 140" name="T37"/>
                  <a:gd fmla="*/ 398567776 w 132" name="T38"/>
                  <a:gd fmla="*/ 99153496 h 140" name="T39"/>
                  <a:gd fmla="*/ 391255448 w 132" name="T40"/>
                  <a:gd fmla="*/ 66102331 h 140" name="T41"/>
                  <a:gd fmla="*/ 365658475 w 132" name="T42"/>
                  <a:gd fmla="*/ 58756988 h 140" name="T43"/>
                  <a:gd fmla="*/ 343719578 w 132" name="T44"/>
                  <a:gd fmla="*/ 51413563 h 140" name="T45"/>
                  <a:gd fmla="*/ 310810277 w 132" name="T46"/>
                  <a:gd fmla="*/ 51413563 h 140" name="T47"/>
                  <a:gd fmla="*/ 296183709 w 132" name="T48"/>
                  <a:gd fmla="*/ 88136441 h 140" name="T49"/>
                  <a:gd fmla="*/ 248647839 w 132" name="T50"/>
                  <a:gd fmla="*/ 95481783 h 140" name="T51"/>
                  <a:gd fmla="*/ 212082374 w 132" name="T52"/>
                  <a:gd fmla="*/ 69775960 h 140" name="T53"/>
                  <a:gd fmla="*/ 197455806 w 132" name="T54"/>
                  <a:gd fmla="*/ 36722878 h 140" name="T55"/>
                  <a:gd fmla="*/ 190141566 w 132" name="T56"/>
                  <a:gd fmla="*/ 3671713 h 140" name="T57"/>
                  <a:gd fmla="*/ 54848198 w 132" name="T58"/>
                  <a:gd fmla="*/ 3671713 h 140" name="T59"/>
                  <a:gd fmla="*/ 32909301 w 132" name="T60"/>
                  <a:gd fmla="*/ 14688768 h 140" name="T61"/>
                  <a:gd fmla="*/ 69474766 w 132" name="T62"/>
                  <a:gd fmla="*/ 102827125 h 140" name="T63"/>
                  <a:gd fmla="*/ 62162438 w 132" name="T64"/>
                  <a:gd fmla="*/ 143221716 h 140" name="T65"/>
                  <a:gd fmla="*/ 87757499 w 132" name="T66"/>
                  <a:gd fmla="*/ 231360073 h 140" name="T67"/>
                  <a:gd fmla="*/ 58506274 w 132" name="T68"/>
                  <a:gd fmla="*/ 290117061 h 140" name="T69"/>
                  <a:gd fmla="*/ 29253137 w 132" name="T70"/>
                  <a:gd fmla="*/ 370910076 h 140" name="T71"/>
                  <a:gd fmla="*/ 7312328 w 132" name="T72"/>
                  <a:gd fmla="*/ 429667065 h 140" name="T73"/>
                  <a:gd fmla="*/ 3656164 w 132" name="T74"/>
                  <a:gd fmla="*/ 484752340 h 140" name="T75"/>
                  <a:gd fmla="*/ 3656164 w 132" name="T76"/>
                  <a:gd fmla="*/ 484752340 h 140" name="T77"/>
                  <a:gd fmla="*/ 14626568 w 132" name="T78"/>
                  <a:gd fmla="*/ 484752340 h 140" name="T79"/>
                  <a:gd fmla="*/ 29253137 w 132" name="T80"/>
                  <a:gd fmla="*/ 473735285 h 140"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32" name="T123"/>
                  <a:gd fmla="*/ 0 h 140" name="T124"/>
                  <a:gd fmla="*/ 132 w 132" name="T125"/>
                  <a:gd fmla="*/ 140 h 140"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140" w="132">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solidFill>
                <a:srgbClr val="262626"/>
              </a:solidFill>
              <a:ln cap="flat" cmpd="sng" w="1">
                <a:solidFill>
                  <a:srgbClr val="FFFFFF"/>
                </a:solidFill>
                <a:miter lim="800000"/>
              </a:ln>
            </p:spPr>
            <p:txBody>
              <a:bodyPr/>
              <a:lstStyle/>
              <a:p>
                <a:endParaRPr altLang="en-US" lang="zh-CN"/>
              </a:p>
            </p:txBody>
          </p:sp>
          <p:sp>
            <p:nvSpPr>
              <p:cNvPr id="29717" name="Freeform 11"/>
              <p:cNvSpPr>
                <a:spLocks noChangeArrowheads="1"/>
              </p:cNvSpPr>
              <p:nvPr/>
            </p:nvSpPr>
            <p:spPr bwMode="auto">
              <a:xfrm>
                <a:off x="4108450" y="2647950"/>
                <a:ext cx="247650" cy="219075"/>
              </a:xfrm>
              <a:custGeom>
                <a:gdLst>
                  <a:gd fmla="*/ 362902500 w 130" name="T0"/>
                  <a:gd fmla="*/ 18145125 h 115" name="T1"/>
                  <a:gd fmla="*/ 333870300 w 130" name="T2"/>
                  <a:gd fmla="*/ 0 h 115" name="T3"/>
                  <a:gd fmla="*/ 283063950 w 130" name="T4"/>
                  <a:gd fmla="*/ 10887075 h 115" name="T5"/>
                  <a:gd fmla="*/ 272176875 w 130" name="T6"/>
                  <a:gd fmla="*/ 36290250 h 115" name="T7"/>
                  <a:gd fmla="*/ 268547850 w 130" name="T8"/>
                  <a:gd fmla="*/ 58064400 h 115" name="T9"/>
                  <a:gd fmla="*/ 264918825 w 130" name="T10"/>
                  <a:gd fmla="*/ 105241725 h 115" name="T11"/>
                  <a:gd fmla="*/ 257660775 w 130" name="T12"/>
                  <a:gd fmla="*/ 141531975 h 115" name="T13"/>
                  <a:gd fmla="*/ 283063950 w 130" name="T14"/>
                  <a:gd fmla="*/ 174193200 h 115" name="T15"/>
                  <a:gd fmla="*/ 312096150 w 130" name="T16"/>
                  <a:gd fmla="*/ 166935150 h 115" name="T17"/>
                  <a:gd fmla="*/ 315725175 w 130" name="T18"/>
                  <a:gd fmla="*/ 195967350 h 115" name="T19"/>
                  <a:gd fmla="*/ 308467125 w 130" name="T20"/>
                  <a:gd fmla="*/ 214112475 h 115" name="T21"/>
                  <a:gd fmla="*/ 279434925 w 130" name="T22"/>
                  <a:gd fmla="*/ 214112475 h 115" name="T23"/>
                  <a:gd fmla="*/ 264918825 w 130" name="T24"/>
                  <a:gd fmla="*/ 177822225 h 115" name="T25"/>
                  <a:gd fmla="*/ 232257600 w 130" name="T26"/>
                  <a:gd fmla="*/ 170564175 h 115" name="T27"/>
                  <a:gd fmla="*/ 210483450 w 130" name="T28"/>
                  <a:gd fmla="*/ 148790025 h 115" name="T29"/>
                  <a:gd fmla="*/ 195967350 w 130" name="T30"/>
                  <a:gd fmla="*/ 156048075 h 115" name="T31"/>
                  <a:gd fmla="*/ 177822225 w 130" name="T32"/>
                  <a:gd fmla="*/ 159677100 h 115" name="T33"/>
                  <a:gd fmla="*/ 145161000 w 130" name="T34"/>
                  <a:gd fmla="*/ 148790025 h 115" name="T35"/>
                  <a:gd fmla="*/ 130644900 w 130" name="T36"/>
                  <a:gd fmla="*/ 130644900 h 115" name="T37"/>
                  <a:gd fmla="*/ 105241725 w 130" name="T38"/>
                  <a:gd fmla="*/ 130644900 h 115" name="T39"/>
                  <a:gd fmla="*/ 94354650 w 130" name="T40"/>
                  <a:gd fmla="*/ 123386850 h 115" name="T41"/>
                  <a:gd fmla="*/ 83467575 w 130" name="T42"/>
                  <a:gd fmla="*/ 112499775 h 115" name="T43"/>
                  <a:gd fmla="*/ 76209525 w 130" name="T44"/>
                  <a:gd fmla="*/ 192338325 h 115" name="T45"/>
                  <a:gd fmla="*/ 65322450 w 130" name="T46"/>
                  <a:gd fmla="*/ 203225400 h 115" name="T47"/>
                  <a:gd fmla="*/ 3629025 w 130" name="T48"/>
                  <a:gd fmla="*/ 199596375 h 115" name="T49"/>
                  <a:gd fmla="*/ 0 w 130" name="T50"/>
                  <a:gd fmla="*/ 337499325 h 115" name="T51"/>
                  <a:gd fmla="*/ 47177325 w 130" name="T52"/>
                  <a:gd fmla="*/ 399192750 h 115" name="T53"/>
                  <a:gd fmla="*/ 123386850 w 130" name="T54"/>
                  <a:gd fmla="*/ 395563725 h 115" name="T55"/>
                  <a:gd fmla="*/ 127015875 w 130" name="T56"/>
                  <a:gd fmla="*/ 406450800 h 115" name="T57"/>
                  <a:gd fmla="*/ 145161000 w 130" name="T58"/>
                  <a:gd fmla="*/ 402821775 h 115" name="T59"/>
                  <a:gd fmla="*/ 199596375 w 130" name="T60"/>
                  <a:gd fmla="*/ 413708850 h 115" name="T61"/>
                  <a:gd fmla="*/ 239515650 w 130" name="T62"/>
                  <a:gd fmla="*/ 366531525 h 115" name="T63"/>
                  <a:gd fmla="*/ 279434925 w 130" name="T64"/>
                  <a:gd fmla="*/ 337499325 h 115" name="T65"/>
                  <a:gd fmla="*/ 301209075 w 130" name="T66"/>
                  <a:gd fmla="*/ 315725175 h 115" name="T67"/>
                  <a:gd fmla="*/ 337499325 w 130" name="T68"/>
                  <a:gd fmla="*/ 315725175 h 115" name="T69"/>
                  <a:gd fmla="*/ 337499325 w 130" name="T70"/>
                  <a:gd fmla="*/ 315725175 h 115" name="T71"/>
                  <a:gd fmla="*/ 330241275 w 130" name="T72"/>
                  <a:gd fmla="*/ 286692975 h 115" name="T73"/>
                  <a:gd fmla="*/ 442741050 w 130" name="T74"/>
                  <a:gd fmla="*/ 243144675 h 115" name="T75"/>
                  <a:gd fmla="*/ 435483000 w 130" name="T76"/>
                  <a:gd fmla="*/ 224999550 h 115" name="T77"/>
                  <a:gd fmla="*/ 442741050 w 130" name="T78"/>
                  <a:gd fmla="*/ 185080275 h 115" name="T79"/>
                  <a:gd fmla="*/ 460886175 w 130" name="T80"/>
                  <a:gd fmla="*/ 174193200 h 115" name="T81"/>
                  <a:gd fmla="*/ 457257150 w 130" name="T82"/>
                  <a:gd fmla="*/ 108870750 h 115" name="T83"/>
                  <a:gd fmla="*/ 471773250 w 130" name="T84"/>
                  <a:gd fmla="*/ 101612700 h 115" name="T85"/>
                  <a:gd fmla="*/ 453628125 w 130" name="T86"/>
                  <a:gd fmla="*/ 58064400 h 115" name="T87"/>
                  <a:gd fmla="*/ 399192750 w 130" name="T88"/>
                  <a:gd fmla="*/ 32661225 h 115" name="T89"/>
                  <a:gd fmla="*/ 362902500 w 130" name="T90"/>
                  <a:gd fmla="*/ 18145125 h 115"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30" name="T138"/>
                  <a:gd fmla="*/ 0 h 115" name="T139"/>
                  <a:gd fmla="*/ 130 w 130" name="T140"/>
                  <a:gd fmla="*/ 115 h 115"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115" w="130">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solidFill>
                <a:srgbClr val="262626"/>
              </a:solidFill>
              <a:ln cap="flat" cmpd="sng" w="1">
                <a:solidFill>
                  <a:srgbClr val="FFFFFF"/>
                </a:solidFill>
                <a:miter lim="800000"/>
              </a:ln>
            </p:spPr>
            <p:txBody>
              <a:bodyPr/>
              <a:lstStyle/>
              <a:p>
                <a:endParaRPr altLang="en-US" lang="zh-CN"/>
              </a:p>
            </p:txBody>
          </p:sp>
          <p:sp>
            <p:nvSpPr>
              <p:cNvPr id="29718" name="Freeform 12"/>
              <p:cNvSpPr>
                <a:spLocks noChangeArrowheads="1"/>
              </p:cNvSpPr>
              <p:nvPr/>
            </p:nvSpPr>
            <p:spPr bwMode="auto">
              <a:xfrm>
                <a:off x="4254500" y="2492375"/>
                <a:ext cx="42863" cy="38100"/>
              </a:xfrm>
              <a:custGeom>
                <a:gdLst>
                  <a:gd fmla="*/ 68327519 w 22" name="T0"/>
                  <a:gd fmla="*/ 0 h 20" name="T1"/>
                  <a:gd fmla="*/ 45551679 w 22" name="T2"/>
                  <a:gd fmla="*/ 7258050 h 20" name="T3"/>
                  <a:gd fmla="*/ 22775840 w 22" name="T4"/>
                  <a:gd fmla="*/ 10887075 h 20" name="T5"/>
                  <a:gd fmla="*/ 18980516 w 22" name="T6"/>
                  <a:gd fmla="*/ 18145125 h 20" name="T7"/>
                  <a:gd fmla="*/ 11387920 w 22" name="T8"/>
                  <a:gd fmla="*/ 43548300 h 20" name="T9"/>
                  <a:gd fmla="*/ 0 w 22" name="T10"/>
                  <a:gd fmla="*/ 54435375 h 20" name="T11"/>
                  <a:gd fmla="*/ 11387920 w 22" name="T12"/>
                  <a:gd fmla="*/ 65322450 h 20" name="T13"/>
                  <a:gd fmla="*/ 22775840 w 22" name="T14"/>
                  <a:gd fmla="*/ 68951475 h 20" name="T15"/>
                  <a:gd fmla="*/ 45551679 w 22" name="T16"/>
                  <a:gd fmla="*/ 54435375 h 20" name="T17"/>
                  <a:gd fmla="*/ 83510762 w 22" name="T18"/>
                  <a:gd fmla="*/ 47177325 h 20" name="T19"/>
                  <a:gd fmla="*/ 75918166 w 22" name="T20"/>
                  <a:gd fmla="*/ 18145125 h 20" name="T21"/>
                  <a:gd fmla="*/ 68327519 w 22" name="T22"/>
                  <a:gd fmla="*/ 0 h 20"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2" name="T36"/>
                  <a:gd fmla="*/ 0 h 20" name="T37"/>
                  <a:gd fmla="*/ 22 w 22" name="T38"/>
                  <a:gd fmla="*/ 20 h 20"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20" w="22">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solidFill>
                <a:srgbClr val="262626"/>
              </a:solidFill>
              <a:ln cap="flat" cmpd="sng" w="1">
                <a:solidFill>
                  <a:srgbClr val="FFFFFF"/>
                </a:solidFill>
                <a:miter lim="800000"/>
              </a:ln>
            </p:spPr>
            <p:txBody>
              <a:bodyPr/>
              <a:lstStyle/>
              <a:p>
                <a:endParaRPr altLang="en-US" lang="zh-CN"/>
              </a:p>
            </p:txBody>
          </p:sp>
          <p:sp>
            <p:nvSpPr>
              <p:cNvPr id="29719" name="Freeform 13"/>
              <p:cNvSpPr>
                <a:spLocks noChangeArrowheads="1"/>
              </p:cNvSpPr>
              <p:nvPr/>
            </p:nvSpPr>
            <p:spPr bwMode="auto">
              <a:xfrm>
                <a:off x="4514850" y="2205037"/>
                <a:ext cx="223838" cy="298450"/>
              </a:xfrm>
              <a:custGeom>
                <a:gdLst>
                  <a:gd fmla="*/ 98823520 w 117" name="T0"/>
                  <a:gd fmla="*/ 108409586 h 157" name="T1"/>
                  <a:gd fmla="*/ 128104209 w 117" name="T2"/>
                  <a:gd fmla="*/ 133703699 h 157" name="T3"/>
                  <a:gd fmla="*/ 212286429 w 117" name="T4"/>
                  <a:gd fmla="*/ 162613429 h 157" name="T5"/>
                  <a:gd fmla="*/ 267189872 w 117" name="T6"/>
                  <a:gd fmla="*/ 173454578 h 157" name="T7"/>
                  <a:gd fmla="*/ 281829260 w 117" name="T8"/>
                  <a:gd fmla="*/ 184295726 h 157" name="T9"/>
                  <a:gd fmla="*/ 172026199 w 117" name="T10"/>
                  <a:gd fmla="*/ 292703412 h 157" name="T11"/>
                  <a:gd fmla="*/ 128104209 w 117" name="T12"/>
                  <a:gd fmla="*/ 299930844 h 157" name="T13"/>
                  <a:gd fmla="*/ 73202679 w 117" name="T14"/>
                  <a:gd fmla="*/ 328840574 h 157" name="T15"/>
                  <a:gd fmla="*/ 40262143 w 117" name="T16"/>
                  <a:gd fmla="*/ 332454290 h 157" name="T17"/>
                  <a:gd fmla="*/ 18301148 w 117" name="T18"/>
                  <a:gd fmla="*/ 361364020 h 157" name="T19"/>
                  <a:gd fmla="*/ 0 w 117" name="T20"/>
                  <a:gd fmla="*/ 390271849 h 157" name="T21"/>
                  <a:gd fmla="*/ 3659847 w 117" name="T22"/>
                  <a:gd fmla="*/ 534816697 h 157" name="T23"/>
                  <a:gd fmla="*/ 21960995 w 117" name="T24"/>
                  <a:gd fmla="*/ 567340143 h 157" name="T25"/>
                  <a:gd fmla="*/ 113464821 w 117" name="T26"/>
                  <a:gd fmla="*/ 473385422 h 157" name="T27"/>
                  <a:gd fmla="*/ 186665587 w 117" name="T28"/>
                  <a:gd fmla="*/ 419181579 h 157" name="T29"/>
                  <a:gd fmla="*/ 289148954 w 117" name="T30"/>
                  <a:gd fmla="*/ 317999425 h 157" name="T31"/>
                  <a:gd fmla="*/ 336730791 w 117" name="T32"/>
                  <a:gd fmla="*/ 242113285 h 157" name="T33"/>
                  <a:gd fmla="*/ 373333087 w 117" name="T34"/>
                  <a:gd fmla="*/ 180682010 h 157" name="T35"/>
                  <a:gd fmla="*/ 413593316 w 117" name="T36"/>
                  <a:gd fmla="*/ 101182154 h 157" name="T37"/>
                  <a:gd fmla="*/ 428234617 w 117" name="T38"/>
                  <a:gd fmla="*/ 28909730 h 157" name="T39"/>
                  <a:gd fmla="*/ 398953929 w 117" name="T40"/>
                  <a:gd fmla="*/ 14454865 h 157" name="T41"/>
                  <a:gd fmla="*/ 307450102 w 117" name="T42"/>
                  <a:gd fmla="*/ 39750879 h 157" name="T43"/>
                  <a:gd fmla="*/ 241569031 w 117" name="T44"/>
                  <a:gd fmla="*/ 54203843 h 157" name="T45"/>
                  <a:gd fmla="*/ 186665587 w 117" name="T46"/>
                  <a:gd fmla="*/ 65044991 h 157" name="T47"/>
                  <a:gd fmla="*/ 120784515 w 117" name="T48"/>
                  <a:gd fmla="*/ 57817559 h 157" name="T49"/>
                  <a:gd fmla="*/ 98823520 w 117" name="T50"/>
                  <a:gd fmla="*/ 36137162 h 157" name="T51"/>
                  <a:gd fmla="*/ 73202679 w 117" name="T52"/>
                  <a:gd fmla="*/ 72272424 h 157" name="T53"/>
                  <a:gd fmla="*/ 98823520 w 117" name="T54"/>
                  <a:gd fmla="*/ 108409586 h 157"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117" name="T84"/>
                  <a:gd fmla="*/ 0 h 157" name="T85"/>
                  <a:gd fmla="*/ 117 w 117" name="T86"/>
                  <a:gd fmla="*/ 157 h 157"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157" w="11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solidFill>
                <a:srgbClr val="262626"/>
              </a:solidFill>
              <a:ln cap="flat" cmpd="sng" w="1">
                <a:solidFill>
                  <a:srgbClr val="FFFFFF"/>
                </a:solidFill>
                <a:miter lim="800000"/>
              </a:ln>
            </p:spPr>
            <p:txBody>
              <a:bodyPr/>
              <a:lstStyle/>
              <a:p>
                <a:endParaRPr altLang="en-US" lang="zh-CN"/>
              </a:p>
            </p:txBody>
          </p:sp>
          <p:sp>
            <p:nvSpPr>
              <p:cNvPr id="29720" name="Freeform 14"/>
              <p:cNvSpPr>
                <a:spLocks noChangeArrowheads="1"/>
              </p:cNvSpPr>
              <p:nvPr/>
            </p:nvSpPr>
            <p:spPr bwMode="auto">
              <a:xfrm>
                <a:off x="3363913" y="1655762"/>
                <a:ext cx="260350" cy="206375"/>
              </a:xfrm>
              <a:custGeom>
                <a:gdLst>
                  <a:gd fmla="*/ 183234713 w 136" name="T0"/>
                  <a:gd fmla="*/ 394357784 h 108" name="T1"/>
                  <a:gd fmla="*/ 183234713 w 136" name="T2"/>
                  <a:gd fmla="*/ 339586241 h 108" name="T3"/>
                  <a:gd fmla="*/ 249198980 w 136" name="T4"/>
                  <a:gd fmla="*/ 295767860 h 108" name="T5"/>
                  <a:gd fmla="*/ 274851112 w 136" name="T6"/>
                  <a:gd fmla="*/ 288464478 h 108" name="T7"/>
                  <a:gd fmla="*/ 311499203 w 136" name="T8"/>
                  <a:gd fmla="*/ 281163007 h 108" name="T9"/>
                  <a:gd fmla="*/ 333487292 w 136" name="T10"/>
                  <a:gd fmla="*/ 255603081 h 108" name="T11"/>
                  <a:gd fmla="*/ 362803468 w 136" name="T12"/>
                  <a:gd fmla="*/ 244648008 h 108" name="T13"/>
                  <a:gd fmla="*/ 381127514 w 136" name="T14"/>
                  <a:gd fmla="*/ 233692935 h 108" name="T15"/>
                  <a:gd fmla="*/ 388457515 w 136" name="T16"/>
                  <a:gd fmla="*/ 208133009 h 108" name="T17"/>
                  <a:gd fmla="*/ 403115603 w 136" name="T18"/>
                  <a:gd fmla="*/ 197179847 h 108" name="T19"/>
                  <a:gd fmla="*/ 425103692 w 136" name="T20"/>
                  <a:gd fmla="*/ 182573083 h 108" name="T21"/>
                  <a:gd fmla="*/ 487403915 w 136" name="T22"/>
                  <a:gd fmla="*/ 178921392 h 108" name="T23"/>
                  <a:gd fmla="*/ 494733916 w 136" name="T24"/>
                  <a:gd fmla="*/ 164316539 h 108" name="T25"/>
                  <a:gd fmla="*/ 480073914 w 136" name="T26"/>
                  <a:gd fmla="*/ 135104922 h 108" name="T27"/>
                  <a:gd fmla="*/ 476409871 w 136" name="T28"/>
                  <a:gd fmla="*/ 98589924 h 108" name="T29"/>
                  <a:gd fmla="*/ 465415826 w 136" name="T30"/>
                  <a:gd fmla="*/ 54771543 h 108" name="T31"/>
                  <a:gd fmla="*/ 458085825 w 136" name="T32"/>
                  <a:gd fmla="*/ 40166690 h 108" name="T33"/>
                  <a:gd fmla="*/ 410445604 w 136" name="T34"/>
                  <a:gd fmla="*/ 29211617 h 108" name="T35"/>
                  <a:gd fmla="*/ 340815379 w 136" name="T36"/>
                  <a:gd fmla="*/ 21908235 h 108" name="T37"/>
                  <a:gd fmla="*/ 300505159 w 136" name="T38"/>
                  <a:gd fmla="*/ 7303382 h 108" name="T39"/>
                  <a:gd fmla="*/ 256528981 w 136" name="T40"/>
                  <a:gd fmla="*/ 91286542 h 108" name="T41"/>
                  <a:gd fmla="*/ 194228757 w 136" name="T42"/>
                  <a:gd fmla="*/ 120498159 h 108" name="T43"/>
                  <a:gd fmla="*/ 161246624 w 136" name="T44"/>
                  <a:gd fmla="*/ 153361466 h 108" name="T45"/>
                  <a:gd fmla="*/ 139258535 w 136" name="T46"/>
                  <a:gd fmla="*/ 193528156 h 108" name="T47"/>
                  <a:gd fmla="*/ 139258535 w 136" name="T48"/>
                  <a:gd fmla="*/ 255603081 h 108" name="T49"/>
                  <a:gd fmla="*/ 91616399 w 136" name="T50"/>
                  <a:gd fmla="*/ 324979477 h 108" name="T51"/>
                  <a:gd fmla="*/ 29318090 w 136" name="T52"/>
                  <a:gd fmla="*/ 365146167 h 108" name="T53"/>
                  <a:gd fmla="*/ 0 w 136" name="T54"/>
                  <a:gd fmla="*/ 379751020 h 108" name="T55"/>
                  <a:gd fmla="*/ 153916623 w 136" name="T56"/>
                  <a:gd fmla="*/ 379751020 h 108" name="T57"/>
                  <a:gd fmla="*/ 183234713 w 136" name="T58"/>
                  <a:gd fmla="*/ 394357784 h 10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136" name="T90"/>
                  <a:gd fmla="*/ 0 h 108" name="T91"/>
                  <a:gd fmla="*/ 136 w 136" name="T92"/>
                  <a:gd fmla="*/ 108 h 108"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108" w="136">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solidFill>
                <a:srgbClr val="262626"/>
              </a:solidFill>
              <a:ln cap="flat" cmpd="sng" w="1">
                <a:solidFill>
                  <a:srgbClr val="FFFFFF"/>
                </a:solidFill>
                <a:miter lim="800000"/>
              </a:ln>
            </p:spPr>
            <p:txBody>
              <a:bodyPr/>
              <a:lstStyle/>
              <a:p>
                <a:endParaRPr altLang="en-US" lang="zh-CN"/>
              </a:p>
            </p:txBody>
          </p:sp>
          <p:sp>
            <p:nvSpPr>
              <p:cNvPr id="29721" name="Freeform 15"/>
              <p:cNvSpPr>
                <a:spLocks noChangeArrowheads="1"/>
              </p:cNvSpPr>
              <p:nvPr/>
            </p:nvSpPr>
            <p:spPr bwMode="auto">
              <a:xfrm>
                <a:off x="3805238" y="1619250"/>
                <a:ext cx="93663" cy="174625"/>
              </a:xfrm>
              <a:custGeom>
                <a:gdLst>
                  <a:gd fmla="*/ 47498610 w 49" name="T0"/>
                  <a:gd fmla="*/ 84695044 h 91" name="T1"/>
                  <a:gd fmla="*/ 36538127 w 49" name="T2"/>
                  <a:gd fmla="*/ 128882845 h 91" name="T3"/>
                  <a:gd fmla="*/ 10960482 w 49" name="T4"/>
                  <a:gd fmla="*/ 154660181 h 91" name="T5"/>
                  <a:gd fmla="*/ 25575733 w 49" name="T6"/>
                  <a:gd fmla="*/ 198849901 h 91" name="T7"/>
                  <a:gd fmla="*/ 43845753 w 49" name="T8"/>
                  <a:gd fmla="*/ 228307795 h 91" name="T9"/>
                  <a:gd fmla="*/ 76729112 w 49" name="T10"/>
                  <a:gd fmla="*/ 250402655 h 91" name="T11"/>
                  <a:gd fmla="*/ 94999131 w 49" name="T12"/>
                  <a:gd fmla="*/ 324050269 h 91" name="T13"/>
                  <a:gd fmla="*/ 98651988 w 49" name="T14"/>
                  <a:gd fmla="*/ 335097699 h 91" name="T15"/>
                  <a:gd fmla="*/ 116922008 w 49" name="T16"/>
                  <a:gd fmla="*/ 320367793 h 91" name="T17"/>
                  <a:gd fmla="*/ 124229633 w 49" name="T18"/>
                  <a:gd fmla="*/ 287227422 h 91" name="T19"/>
                  <a:gd fmla="*/ 127882490 w 49" name="T20"/>
                  <a:gd fmla="*/ 268815038 h 91" name="T21"/>
                  <a:gd fmla="*/ 157112992 w 49" name="T22"/>
                  <a:gd fmla="*/ 239355225 h 91" name="T23"/>
                  <a:gd fmla="*/ 175383012 w 49" name="T24"/>
                  <a:gd fmla="*/ 224625319 h 91" name="T25"/>
                  <a:gd fmla="*/ 179035869 w 49" name="T26"/>
                  <a:gd fmla="*/ 202532378 h 91" name="T27"/>
                  <a:gd fmla="*/ 160767761 w 49" name="T28"/>
                  <a:gd fmla="*/ 187802471 h 91" name="T29"/>
                  <a:gd fmla="*/ 146152510 w 49" name="T30"/>
                  <a:gd fmla="*/ 173072565 h 91" name="T31"/>
                  <a:gd fmla="*/ 113267239 w 49" name="T32"/>
                  <a:gd fmla="*/ 158342658 h 91" name="T33"/>
                  <a:gd fmla="*/ 146152510 w 49" name="T34"/>
                  <a:gd fmla="*/ 128882845 h 91" name="T35"/>
                  <a:gd fmla="*/ 146152510 w 49" name="T36"/>
                  <a:gd fmla="*/ 73647614 h 91" name="T37"/>
                  <a:gd fmla="*/ 153460135 w 49" name="T38"/>
                  <a:gd fmla="*/ 36824766 h 91" name="T39"/>
                  <a:gd fmla="*/ 146152510 w 49" name="T40"/>
                  <a:gd fmla="*/ 22094860 h 91" name="T41"/>
                  <a:gd fmla="*/ 127882490 w 49" name="T42"/>
                  <a:gd fmla="*/ 14729907 h 91" name="T43"/>
                  <a:gd fmla="*/ 73076255 w 49" name="T44"/>
                  <a:gd fmla="*/ 14729907 h 91" name="T45"/>
                  <a:gd fmla="*/ 47498610 w 49" name="T46"/>
                  <a:gd fmla="*/ 18412383 h 91" name="T47"/>
                  <a:gd fmla="*/ 47498610 w 49" name="T48"/>
                  <a:gd fmla="*/ 84695044 h 9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49" name="T75"/>
                  <a:gd fmla="*/ 0 h 91" name="T76"/>
                  <a:gd fmla="*/ 49 w 49" name="T77"/>
                  <a:gd fmla="*/ 91 h 91"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91" w="49">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solidFill>
                <a:srgbClr val="262626"/>
              </a:solidFill>
              <a:ln cap="flat" cmpd="sng" w="1">
                <a:solidFill>
                  <a:srgbClr val="FFFFFF"/>
                </a:solidFill>
                <a:miter lim="800000"/>
              </a:ln>
            </p:spPr>
            <p:txBody>
              <a:bodyPr/>
              <a:lstStyle/>
              <a:p>
                <a:endParaRPr altLang="en-US" lang="zh-CN"/>
              </a:p>
            </p:txBody>
          </p:sp>
          <p:sp>
            <p:nvSpPr>
              <p:cNvPr id="29722" name="Freeform 16"/>
              <p:cNvSpPr>
                <a:spLocks noChangeArrowheads="1"/>
              </p:cNvSpPr>
              <p:nvPr/>
            </p:nvSpPr>
            <p:spPr bwMode="auto">
              <a:xfrm>
                <a:off x="3457575" y="1625600"/>
                <a:ext cx="449263" cy="430213"/>
              </a:xfrm>
              <a:custGeom>
                <a:gdLst>
                  <a:gd fmla="*/ 296039464 w 235" name="T0"/>
                  <a:gd fmla="*/ 157205566 h 225" name="T1"/>
                  <a:gd fmla="*/ 299694744 w 235" name="T2"/>
                  <a:gd fmla="*/ 193766023 h 225" name="T3"/>
                  <a:gd fmla="*/ 314313954 w 235" name="T4"/>
                  <a:gd fmla="*/ 223014771 h 225" name="T5"/>
                  <a:gd fmla="*/ 307005305 w 235" name="T6"/>
                  <a:gd fmla="*/ 237638189 h 225" name="T7"/>
                  <a:gd fmla="*/ 244873188 w 235" name="T8"/>
                  <a:gd fmla="*/ 241294043 h 225" name="T9"/>
                  <a:gd fmla="*/ 222943418 w 235" name="T10"/>
                  <a:gd fmla="*/ 255917461 h 225" name="T11"/>
                  <a:gd fmla="*/ 208324209 w 235" name="T12"/>
                  <a:gd fmla="*/ 266885025 h 225" name="T13"/>
                  <a:gd fmla="*/ 201015560 w 235" name="T14"/>
                  <a:gd fmla="*/ 292477918 h 225" name="T15"/>
                  <a:gd fmla="*/ 182741071 w 235" name="T16"/>
                  <a:gd fmla="*/ 303445481 h 225" name="T17"/>
                  <a:gd fmla="*/ 153502652 w 235" name="T18"/>
                  <a:gd fmla="*/ 314413045 h 225" name="T19"/>
                  <a:gd fmla="*/ 131572883 w 235" name="T20"/>
                  <a:gd fmla="*/ 340004026 h 225" name="T21"/>
                  <a:gd fmla="*/ 95025816 w 235" name="T22"/>
                  <a:gd fmla="*/ 347315735 h 225" name="T23"/>
                  <a:gd fmla="*/ 69440766 w 235" name="T24"/>
                  <a:gd fmla="*/ 354629356 h 225" name="T25"/>
                  <a:gd fmla="*/ 3655280 w 235" name="T26"/>
                  <a:gd fmla="*/ 398499610 h 225" name="T27"/>
                  <a:gd fmla="*/ 3655280 w 235" name="T28"/>
                  <a:gd fmla="*/ 453339339 h 225" name="T29"/>
                  <a:gd fmla="*/ 10963929 w 235" name="T30"/>
                  <a:gd fmla="*/ 460651048 h 225" name="T31"/>
                  <a:gd fmla="*/ 409339769 w 235" name="T32"/>
                  <a:gd fmla="*/ 727536072 h 225" name="T33"/>
                  <a:gd fmla="*/ 438578188 w 235" name="T34"/>
                  <a:gd fmla="*/ 764096529 h 225" name="T35"/>
                  <a:gd fmla="*/ 482435815 w 235" name="T36"/>
                  <a:gd fmla="*/ 778719947 h 225" name="T37"/>
                  <a:gd fmla="*/ 504365585 w 235" name="T38"/>
                  <a:gd fmla="*/ 822592113 h 225" name="T39"/>
                  <a:gd fmla="*/ 544567932 w 235" name="T40"/>
                  <a:gd fmla="*/ 815280404 h 225" name="T41"/>
                  <a:gd fmla="*/ 606700049 w 235" name="T42"/>
                  <a:gd fmla="*/ 793345277 h 225" name="T43"/>
                  <a:gd fmla="*/ 683451375 w 235" name="T44"/>
                  <a:gd fmla="*/ 734849693 h 225" name="T45"/>
                  <a:gd fmla="*/ 858881886 w 235" name="T46"/>
                  <a:gd fmla="*/ 625170235 h 225" name="T47"/>
                  <a:gd fmla="*/ 858881886 w 235" name="T48"/>
                  <a:gd fmla="*/ 625170235 h 225" name="T49"/>
                  <a:gd fmla="*/ 840607396 w 235" name="T50"/>
                  <a:gd fmla="*/ 588609778 h 225" name="T51"/>
                  <a:gd fmla="*/ 807713698 w 235" name="T52"/>
                  <a:gd fmla="*/ 577642215 h 225" name="T53"/>
                  <a:gd fmla="*/ 782130560 w 235" name="T54"/>
                  <a:gd fmla="*/ 563018797 h 225" name="T55"/>
                  <a:gd fmla="*/ 774821911 w 235" name="T56"/>
                  <a:gd fmla="*/ 530114195 h 225" name="T57"/>
                  <a:gd fmla="*/ 756547421 w 235" name="T58"/>
                  <a:gd fmla="*/ 504523213 h 225" name="T59"/>
                  <a:gd fmla="*/ 774821911 w 235" name="T60"/>
                  <a:gd fmla="*/ 486243941 h 225" name="T61"/>
                  <a:gd fmla="*/ 771166631 w 235" name="T62"/>
                  <a:gd fmla="*/ 464306902 h 225" name="T63"/>
                  <a:gd fmla="*/ 771166631 w 235" name="T64"/>
                  <a:gd fmla="*/ 438715921 h 225" name="T65"/>
                  <a:gd fmla="*/ 771166631 w 235" name="T66"/>
                  <a:gd fmla="*/ 413124940 h 225" name="T67"/>
                  <a:gd fmla="*/ 774821911 w 235" name="T68"/>
                  <a:gd fmla="*/ 369252774 h 225" name="T69"/>
                  <a:gd fmla="*/ 756547421 w 235" name="T70"/>
                  <a:gd fmla="*/ 332692317 h 225" name="T71"/>
                  <a:gd fmla="*/ 763856070 w 235" name="T72"/>
                  <a:gd fmla="*/ 321724754 h 225" name="T73"/>
                  <a:gd fmla="*/ 760202702 w 235" name="T74"/>
                  <a:gd fmla="*/ 310757190 h 225" name="T75"/>
                  <a:gd fmla="*/ 741928212 w 235" name="T76"/>
                  <a:gd fmla="*/ 237638189 h 225" name="T77"/>
                  <a:gd fmla="*/ 709034514 w 235" name="T78"/>
                  <a:gd fmla="*/ 215701150 h 225" name="T79"/>
                  <a:gd fmla="*/ 690760024 w 235" name="T80"/>
                  <a:gd fmla="*/ 186454314 h 225" name="T81"/>
                  <a:gd fmla="*/ 676140815 w 235" name="T82"/>
                  <a:gd fmla="*/ 142582148 h 225" name="T83"/>
                  <a:gd fmla="*/ 701723953 w 235" name="T84"/>
                  <a:gd fmla="*/ 116991167 h 225" name="T85"/>
                  <a:gd fmla="*/ 712689794 w 235" name="T86"/>
                  <a:gd fmla="*/ 73119001 h 225" name="T87"/>
                  <a:gd fmla="*/ 712689794 w 235" name="T88"/>
                  <a:gd fmla="*/ 7311709 h 225" name="T89"/>
                  <a:gd fmla="*/ 676140815 w 235" name="T90"/>
                  <a:gd fmla="*/ 0 h 225" name="T91"/>
                  <a:gd fmla="*/ 632283187 w 235" name="T92"/>
                  <a:gd fmla="*/ 3655854 h 225" name="T93"/>
                  <a:gd fmla="*/ 577461631 w 235" name="T94"/>
                  <a:gd fmla="*/ 18279272 h 225" name="T95"/>
                  <a:gd fmla="*/ 420303698 w 235" name="T96"/>
                  <a:gd fmla="*/ 25590981 h 225" name="T97"/>
                  <a:gd fmla="*/ 358171581 w 235" name="T98"/>
                  <a:gd fmla="*/ 58495584 h 225" name="T99"/>
                  <a:gd fmla="*/ 292386096 w 235" name="T100"/>
                  <a:gd fmla="*/ 95056040 h 225" name="T101"/>
                  <a:gd fmla="*/ 277766886 w 235" name="T102"/>
                  <a:gd fmla="*/ 98711895 h 225" name="T103"/>
                  <a:gd fmla="*/ 285075535 w 235" name="T104"/>
                  <a:gd fmla="*/ 113335313 h 225" name="T105"/>
                  <a:gd fmla="*/ 296039464 w 235" name="T106"/>
                  <a:gd fmla="*/ 157205566 h 225"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235" name="T162"/>
                  <a:gd fmla="*/ 0 h 225" name="T163"/>
                  <a:gd fmla="*/ 235 w 235" name="T164"/>
                  <a:gd fmla="*/ 225 h 225"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225" w="23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solidFill>
                <a:srgbClr val="262626"/>
              </a:solidFill>
              <a:ln cap="flat" cmpd="sng" w="1">
                <a:solidFill>
                  <a:srgbClr val="FFFFFF"/>
                </a:solidFill>
                <a:miter lim="800000"/>
              </a:ln>
            </p:spPr>
            <p:txBody>
              <a:bodyPr/>
              <a:lstStyle/>
              <a:p>
                <a:endParaRPr altLang="en-US" lang="zh-CN"/>
              </a:p>
            </p:txBody>
          </p:sp>
          <p:sp>
            <p:nvSpPr>
              <p:cNvPr id="29723" name="Freeform 17"/>
              <p:cNvSpPr>
                <a:spLocks noChangeArrowheads="1"/>
              </p:cNvSpPr>
              <p:nvPr/>
            </p:nvSpPr>
            <p:spPr bwMode="auto">
              <a:xfrm>
                <a:off x="3851275" y="1724025"/>
                <a:ext cx="328613" cy="315913"/>
              </a:xfrm>
              <a:custGeom>
                <a:gdLst>
                  <a:gd fmla="*/ 69352627 w 172" name="T0"/>
                  <a:gd fmla="*/ 36657396 h 165" name="T1"/>
                  <a:gd fmla="*/ 40151923 w 172" name="T2"/>
                  <a:gd fmla="*/ 65983695 h 165" name="T3"/>
                  <a:gd fmla="*/ 36500880 w 172" name="T4"/>
                  <a:gd fmla="*/ 84312393 h 165" name="T5"/>
                  <a:gd fmla="*/ 29200704 w 172" name="T6"/>
                  <a:gd fmla="*/ 117305198 h 165" name="T7"/>
                  <a:gd fmla="*/ 3651043 w 172" name="T8"/>
                  <a:gd fmla="*/ 142964992 h 165" name="T9"/>
                  <a:gd fmla="*/ 21900528 w 172" name="T10"/>
                  <a:gd fmla="*/ 179624303 h 165" name="T11"/>
                  <a:gd fmla="*/ 18251395 w 172" name="T12"/>
                  <a:gd fmla="*/ 223612795 h 165" name="T13"/>
                  <a:gd fmla="*/ 18251395 w 172" name="T14"/>
                  <a:gd fmla="*/ 249272589 h 165" name="T15"/>
                  <a:gd fmla="*/ 18251395 w 172" name="T16"/>
                  <a:gd fmla="*/ 274934297 h 165" name="T17"/>
                  <a:gd fmla="*/ 21900528 w 172" name="T18"/>
                  <a:gd fmla="*/ 296929501 h 165" name="T19"/>
                  <a:gd fmla="*/ 3651043 w 172" name="T20"/>
                  <a:gd fmla="*/ 315258199 h 165" name="T21"/>
                  <a:gd fmla="*/ 21900528 w 172" name="T22"/>
                  <a:gd fmla="*/ 340917993 h 165" name="T23"/>
                  <a:gd fmla="*/ 29200704 w 172" name="T24"/>
                  <a:gd fmla="*/ 373910798 h 165" name="T25"/>
                  <a:gd fmla="*/ 54752275 w 172" name="T26"/>
                  <a:gd fmla="*/ 388572990 h 165" name="T27"/>
                  <a:gd fmla="*/ 87604023 w 172" name="T28"/>
                  <a:gd fmla="*/ 399570592 h 165" name="T29"/>
                  <a:gd fmla="*/ 105855418 w 172" name="T30"/>
                  <a:gd fmla="*/ 436227987 h 165" name="T31"/>
                  <a:gd fmla="*/ 167907869 w 172" name="T32"/>
                  <a:gd fmla="*/ 447225589 h 165" name="T33"/>
                  <a:gd fmla="*/ 193459441 w 172" name="T34"/>
                  <a:gd fmla="*/ 472887298 h 165" name="T35"/>
                  <a:gd fmla="*/ 262812068 w 172" name="T36"/>
                  <a:gd fmla="*/ 436227987 h 165" name="T37"/>
                  <a:gd fmla="*/ 576725368 w 172" name="T38"/>
                  <a:gd fmla="*/ 604854688 h 165" name="T39"/>
                  <a:gd fmla="*/ 576725368 w 172" name="T40"/>
                  <a:gd fmla="*/ 582859485 h 165" name="T41"/>
                  <a:gd fmla="*/ 616877291 w 172" name="T42"/>
                  <a:gd fmla="*/ 582859485 h 165" name="T43"/>
                  <a:gd fmla="*/ 616877291 w 172" name="T44"/>
                  <a:gd fmla="*/ 175957797 h 165" name="T45"/>
                  <a:gd fmla="*/ 616877291 w 172" name="T46"/>
                  <a:gd fmla="*/ 117305198 h 165" name="T47"/>
                  <a:gd fmla="*/ 620528334 w 172" name="T48"/>
                  <a:gd fmla="*/ 65983695 h 165" name="T49"/>
                  <a:gd fmla="*/ 624177467 w 172" name="T50"/>
                  <a:gd fmla="*/ 54986094 h 165" name="T51"/>
                  <a:gd fmla="*/ 624177467 w 172" name="T52"/>
                  <a:gd fmla="*/ 54986094 h 165" name="T53"/>
                  <a:gd fmla="*/ 569425192 w 172" name="T54"/>
                  <a:gd fmla="*/ 40323901 h 165" name="T55"/>
                  <a:gd fmla="*/ 503723608 w 172" name="T56"/>
                  <a:gd fmla="*/ 7331096 h 165" name="T57"/>
                  <a:gd fmla="*/ 412468542 w 172" name="T58"/>
                  <a:gd fmla="*/ 54986094 h 165" name="T59"/>
                  <a:gd fmla="*/ 419768718 w 172" name="T60"/>
                  <a:gd fmla="*/ 106307596 h 165" name="T61"/>
                  <a:gd fmla="*/ 354065223 w 172" name="T62"/>
                  <a:gd fmla="*/ 106307596 h 165" name="T63"/>
                  <a:gd fmla="*/ 281063463 w 172" name="T64"/>
                  <a:gd fmla="*/ 80647802 h 165" name="T65"/>
                  <a:gd fmla="*/ 237260497 w 172" name="T66"/>
                  <a:gd fmla="*/ 51321503 h 165" name="T67"/>
                  <a:gd fmla="*/ 211708925 w 172" name="T68"/>
                  <a:gd fmla="*/ 25659794 h 165" name="T69"/>
                  <a:gd fmla="*/ 138707165 w 172" name="T70"/>
                  <a:gd fmla="*/ 10997602 h 165" name="T71"/>
                  <a:gd fmla="*/ 91255066 w 172" name="T72"/>
                  <a:gd fmla="*/ 0 h 165" name="T73"/>
                  <a:gd fmla="*/ 87604023 w 172" name="T74"/>
                  <a:gd fmla="*/ 21995203 h 165" name="T75"/>
                  <a:gd fmla="*/ 69352627 w 172" name="T76"/>
                  <a:gd fmla="*/ 36657396 h 165"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172" name="T117"/>
                  <a:gd fmla="*/ 0 h 165" name="T118"/>
                  <a:gd fmla="*/ 172 w 172" name="T119"/>
                  <a:gd fmla="*/ 165 h 165"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165" w="172">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solidFill>
                <a:srgbClr val="262626"/>
              </a:solidFill>
              <a:ln cap="flat" cmpd="sng" w="1">
                <a:solidFill>
                  <a:srgbClr val="FFFFFF"/>
                </a:solidFill>
                <a:miter lim="800000"/>
              </a:ln>
            </p:spPr>
            <p:txBody>
              <a:bodyPr/>
              <a:lstStyle/>
              <a:p>
                <a:endParaRPr altLang="en-US" lang="zh-CN"/>
              </a:p>
            </p:txBody>
          </p:sp>
          <p:sp>
            <p:nvSpPr>
              <p:cNvPr id="29724" name="Freeform 18"/>
              <p:cNvSpPr>
                <a:spLocks noChangeArrowheads="1"/>
              </p:cNvSpPr>
              <p:nvPr/>
            </p:nvSpPr>
            <p:spPr bwMode="auto">
              <a:xfrm>
                <a:off x="3287713" y="2163762"/>
                <a:ext cx="61913" cy="22225"/>
              </a:xfrm>
              <a:custGeom>
                <a:gdLst>
                  <a:gd fmla="*/ 59895023 w 32" name="T0"/>
                  <a:gd fmla="*/ 28575289 h 11" name="T1"/>
                  <a:gd fmla="*/ 93585369 w 32" name="T2"/>
                  <a:gd fmla="*/ 40823284 h 11" name="T3"/>
                  <a:gd fmla="*/ 119788112 w 32" name="T4"/>
                  <a:gd fmla="*/ 32658627 h 11" name="T5"/>
                  <a:gd fmla="*/ 97327236 w 32" name="T6"/>
                  <a:gd fmla="*/ 28575289 h 11" name="T7"/>
                  <a:gd fmla="*/ 56151221 w 32" name="T8"/>
                  <a:gd fmla="*/ 8164657 h 11" name="T9"/>
                  <a:gd fmla="*/ 3743802 w 32" name="T10"/>
                  <a:gd fmla="*/ 20410632 h 11" name="T11"/>
                  <a:gd fmla="*/ 0 w 32" name="T12"/>
                  <a:gd fmla="*/ 44904602 h 11" name="T13"/>
                  <a:gd fmla="*/ 11229470 w 32" name="T14"/>
                  <a:gd fmla="*/ 44904602 h 11" name="T15"/>
                  <a:gd fmla="*/ 59895023 w 32" name="T16"/>
                  <a:gd fmla="*/ 28575289 h 1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2" name="T27"/>
                  <a:gd fmla="*/ 0 h 11" name="T28"/>
                  <a:gd fmla="*/ 32 w 32" name="T29"/>
                  <a:gd fmla="*/ 11 h 1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1" w="32">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solidFill>
                <a:srgbClr val="262626"/>
              </a:solidFill>
              <a:ln cap="flat" cmpd="sng" w="1">
                <a:solidFill>
                  <a:srgbClr val="FFFFFF"/>
                </a:solidFill>
                <a:miter lim="800000"/>
              </a:ln>
            </p:spPr>
            <p:txBody>
              <a:bodyPr/>
              <a:lstStyle/>
              <a:p>
                <a:endParaRPr altLang="en-US" lang="zh-CN"/>
              </a:p>
            </p:txBody>
          </p:sp>
          <p:sp>
            <p:nvSpPr>
              <p:cNvPr id="29725" name="Freeform 19"/>
              <p:cNvSpPr>
                <a:spLocks noChangeArrowheads="1"/>
              </p:cNvSpPr>
              <p:nvPr/>
            </p:nvSpPr>
            <p:spPr bwMode="auto">
              <a:xfrm>
                <a:off x="3275013" y="2105025"/>
                <a:ext cx="125413" cy="101600"/>
              </a:xfrm>
              <a:custGeom>
                <a:gdLst>
                  <a:gd fmla="*/ 54161314 w 66" name="T0"/>
                  <a:gd fmla="*/ 187415577 h 53" name="T1"/>
                  <a:gd fmla="*/ 75825460 w 66" name="T2"/>
                  <a:gd fmla="*/ 176391019 h 53" name="T3"/>
                  <a:gd fmla="*/ 133597148 w 66" name="T4"/>
                  <a:gd fmla="*/ 172716166 h 53" name="T5"/>
                  <a:gd fmla="*/ 144430171 w 66" name="T6"/>
                  <a:gd fmla="*/ 176391019 h 53" name="T7"/>
                  <a:gd fmla="*/ 144430171 w 66" name="T8"/>
                  <a:gd fmla="*/ 172716166 h 53" name="T9"/>
                  <a:gd fmla="*/ 173315065 w 66" name="T10"/>
                  <a:gd fmla="*/ 183740725 h 53" name="T11"/>
                  <a:gd fmla="*/ 234699028 w 66" name="T12"/>
                  <a:gd fmla="*/ 187415577 h 53" name="T13"/>
                  <a:gd fmla="*/ 238309403 w 66" name="T14"/>
                  <a:gd fmla="*/ 183740725 h 53" name="T15"/>
                  <a:gd fmla="*/ 238309403 w 66" name="T16"/>
                  <a:gd fmla="*/ 158016755 h 53" name="T17"/>
                  <a:gd fmla="*/ 216645257 w 66" name="T18"/>
                  <a:gd fmla="*/ 132292785 h 53" name="T19"/>
                  <a:gd fmla="*/ 209422608 w 66" name="T20"/>
                  <a:gd fmla="*/ 106568815 h 53" name="T21"/>
                  <a:gd fmla="*/ 202201860 w 66" name="T22"/>
                  <a:gd fmla="*/ 95546174 h 53" name="T23"/>
                  <a:gd fmla="*/ 180537714 w 66" name="T24"/>
                  <a:gd fmla="*/ 66147351 h 53" name="T25"/>
                  <a:gd fmla="*/ 151650920 w 66" name="T26"/>
                  <a:gd fmla="*/ 29398823 h 53" name="T27"/>
                  <a:gd fmla="*/ 137207523 w 66" name="T28"/>
                  <a:gd fmla="*/ 29398823 h 53" name="T29"/>
                  <a:gd fmla="*/ 115543377 w 66" name="T30"/>
                  <a:gd fmla="*/ 7349706 h 53" name="T31"/>
                  <a:gd fmla="*/ 83048109 w 66" name="T32"/>
                  <a:gd fmla="*/ 11024558 h 53" name="T33"/>
                  <a:gd fmla="*/ 46940566 w 66" name="T34"/>
                  <a:gd fmla="*/ 11024558 h 53" name="T35"/>
                  <a:gd fmla="*/ 21664146 w 66" name="T36"/>
                  <a:gd fmla="*/ 29398823 h 53" name="T37"/>
                  <a:gd fmla="*/ 21664146 w 66" name="T38"/>
                  <a:gd fmla="*/ 29398823 h 53" name="T39"/>
                  <a:gd fmla="*/ 10833023 w 66" name="T40"/>
                  <a:gd fmla="*/ 66147351 h 53" name="T41"/>
                  <a:gd fmla="*/ 25274520 w 66" name="T42"/>
                  <a:gd fmla="*/ 124943079 h 53" name="T43"/>
                  <a:gd fmla="*/ 28886794 w 66" name="T44"/>
                  <a:gd fmla="*/ 132292785 h 53" name="T45"/>
                  <a:gd fmla="*/ 79435834 w 66" name="T46"/>
                  <a:gd fmla="*/ 121268226 h 53" name="T47"/>
                  <a:gd fmla="*/ 119155651 w 66" name="T48"/>
                  <a:gd fmla="*/ 139642491 h 53" name="T49"/>
                  <a:gd fmla="*/ 140819797 w 66" name="T50"/>
                  <a:gd fmla="*/ 143317343 h 53" name="T51"/>
                  <a:gd fmla="*/ 115543377 w 66" name="T52"/>
                  <a:gd fmla="*/ 150667049 h 53" name="T53"/>
                  <a:gd fmla="*/ 83048109 w 66" name="T54"/>
                  <a:gd fmla="*/ 139642491 h 53" name="T55"/>
                  <a:gd fmla="*/ 36107543 w 66" name="T56"/>
                  <a:gd fmla="*/ 154341902 h 53" name="T57"/>
                  <a:gd fmla="*/ 25274520 w 66" name="T58"/>
                  <a:gd fmla="*/ 154341902 h 53" name="T59"/>
                  <a:gd fmla="*/ 28886794 w 66" name="T60"/>
                  <a:gd fmla="*/ 176391019 h 53" name="T61"/>
                  <a:gd fmla="*/ 32497169 w 66" name="T62"/>
                  <a:gd fmla="*/ 180065872 h 53" name="T63"/>
                  <a:gd fmla="*/ 54161314 w 66" name="T64"/>
                  <a:gd fmla="*/ 187415577 h 5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66" name="T99"/>
                  <a:gd fmla="*/ 0 h 53" name="T100"/>
                  <a:gd fmla="*/ 66 w 66" name="T101"/>
                  <a:gd fmla="*/ 53 h 53"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52" w="66">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solidFill>
                <a:srgbClr val="262626"/>
              </a:solidFill>
              <a:ln cap="flat" cmpd="sng" w="1">
                <a:solidFill>
                  <a:srgbClr val="FFFFFF"/>
                </a:solidFill>
                <a:miter lim="800000"/>
              </a:ln>
            </p:spPr>
            <p:txBody>
              <a:bodyPr/>
              <a:lstStyle/>
              <a:p>
                <a:endParaRPr altLang="en-US" lang="zh-CN"/>
              </a:p>
            </p:txBody>
          </p:sp>
          <p:sp>
            <p:nvSpPr>
              <p:cNvPr id="29726" name="Freeform 20"/>
              <p:cNvSpPr>
                <a:spLocks noChangeArrowheads="1"/>
              </p:cNvSpPr>
              <p:nvPr/>
            </p:nvSpPr>
            <p:spPr bwMode="auto">
              <a:xfrm>
                <a:off x="3290888" y="2195512"/>
                <a:ext cx="60325" cy="33338"/>
              </a:xfrm>
              <a:custGeom>
                <a:gdLst>
                  <a:gd fmla="*/ 60587706 w 31" name="T0"/>
                  <a:gd fmla="*/ 58315570 h 18" name="T1"/>
                  <a:gd fmla="*/ 98456238 w 31" name="T2"/>
                  <a:gd fmla="*/ 41163169 h 18" name="T3"/>
                  <a:gd fmla="*/ 113603651 w 31" name="T4"/>
                  <a:gd fmla="*/ 34302950 h 18" name="T5"/>
                  <a:gd fmla="*/ 109816798 w 31" name="T6"/>
                  <a:gd fmla="*/ 17152401 h 18" name="T7"/>
                  <a:gd fmla="*/ 117390504 w 31" name="T8"/>
                  <a:gd fmla="*/ 3430110 h 18" name="T9"/>
                  <a:gd fmla="*/ 106029944 w 31" name="T10"/>
                  <a:gd fmla="*/ 0 h 18" name="T11"/>
                  <a:gd fmla="*/ 45442239 w 31" name="T12"/>
                  <a:gd fmla="*/ 3430110 h 18" name="T13"/>
                  <a:gd fmla="*/ 22721119 w 31" name="T14"/>
                  <a:gd fmla="*/ 13720439 h 18" name="T15"/>
                  <a:gd fmla="*/ 0 w 31" name="T16"/>
                  <a:gd fmla="*/ 6860220 h 18" name="T17"/>
                  <a:gd fmla="*/ 34081679 w 31" name="T18"/>
                  <a:gd fmla="*/ 30872840 h 18" name="T19"/>
                  <a:gd fmla="*/ 53015945 w 31" name="T20"/>
                  <a:gd fmla="*/ 61745680 h 18" name="T21"/>
                  <a:gd fmla="*/ 56802798 w 31" name="T22"/>
                  <a:gd fmla="*/ 61745680 h 18" name="T23"/>
                  <a:gd fmla="*/ 60587706 w 31" name="T24"/>
                  <a:gd fmla="*/ 58315570 h 1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31" name="T39"/>
                  <a:gd fmla="*/ 0 h 18" name="T40"/>
                  <a:gd fmla="*/ 31 w 31" name="T41"/>
                  <a:gd fmla="*/ 18 h 18"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8" w="31">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solidFill>
                <a:srgbClr val="262626"/>
              </a:solidFill>
              <a:ln cap="flat" cmpd="sng" w="1">
                <a:solidFill>
                  <a:srgbClr val="FFFFFF"/>
                </a:solidFill>
                <a:miter lim="800000"/>
              </a:ln>
            </p:spPr>
            <p:txBody>
              <a:bodyPr/>
              <a:lstStyle/>
              <a:p>
                <a:endParaRPr altLang="en-US" lang="zh-CN"/>
              </a:p>
            </p:txBody>
          </p:sp>
          <p:sp>
            <p:nvSpPr>
              <p:cNvPr id="29727" name="Freeform 21"/>
              <p:cNvSpPr>
                <a:spLocks noChangeArrowheads="1"/>
              </p:cNvSpPr>
              <p:nvPr/>
            </p:nvSpPr>
            <p:spPr bwMode="auto">
              <a:xfrm>
                <a:off x="3959225" y="2227262"/>
                <a:ext cx="263525" cy="185738"/>
              </a:xfrm>
              <a:custGeom>
                <a:gdLst>
                  <a:gd fmla="*/ 466761973 w 138" name="T0"/>
                  <a:gd fmla="*/ 201659768 h 97" name="T1"/>
                  <a:gd fmla="*/ 452176437 w 138" name="T2"/>
                  <a:gd fmla="*/ 172328482 h 97" name="T3"/>
                  <a:gd fmla="*/ 426648885 w 138" name="T4"/>
                  <a:gd fmla="*/ 150329061 h 97" name="T5"/>
                  <a:gd fmla="*/ 408416010 w 138" name="T6"/>
                  <a:gd fmla="*/ 124662750 h 97" name="T7"/>
                  <a:gd fmla="*/ 375597599 w 138" name="T8"/>
                  <a:gd fmla="*/ 109997107 h 97" name="T9"/>
                  <a:gd fmla="*/ 368304832 w 138" name="T10"/>
                  <a:gd fmla="*/ 98996439 h 97" name="T11"/>
                  <a:gd fmla="*/ 353717386 w 138" name="T12"/>
                  <a:gd fmla="*/ 95329550 h 97" name="T13"/>
                  <a:gd fmla="*/ 357364725 w 138" name="T14"/>
                  <a:gd fmla="*/ 80663907 h 97" name="T15"/>
                  <a:gd fmla="*/ 353717386 w 138" name="T16"/>
                  <a:gd fmla="*/ 43998843 h 97" name="T17"/>
                  <a:gd fmla="*/ 324546314 w 138" name="T18"/>
                  <a:gd fmla="*/ 3666889 h 97" name="T19"/>
                  <a:gd fmla="*/ 317251637 w 138" name="T20"/>
                  <a:gd fmla="*/ 3666889 h 97" name="T21"/>
                  <a:gd fmla="*/ 284433226 w 138" name="T22"/>
                  <a:gd fmla="*/ 18332532 h 97" name="T23"/>
                  <a:gd fmla="*/ 277140458 w 138" name="T24"/>
                  <a:gd fmla="*/ 36665064 h 97" name="T25"/>
                  <a:gd fmla="*/ 237027370 w 138" name="T26"/>
                  <a:gd fmla="*/ 76997018 h 97" name="T27"/>
                  <a:gd fmla="*/ 178681408 w 138" name="T28"/>
                  <a:gd fmla="*/ 91664575 h 97" name="T29"/>
                  <a:gd fmla="*/ 175035978 w 138" name="T30"/>
                  <a:gd fmla="*/ 113663997 h 97" name="T31"/>
                  <a:gd fmla="*/ 138570229 w 138" name="T32"/>
                  <a:gd fmla="*/ 131996529 h 97" name="T33"/>
                  <a:gd fmla="*/ 94811712 w 138" name="T34"/>
                  <a:gd fmla="*/ 146662171 h 97" name="T35"/>
                  <a:gd fmla="*/ 65638731 w 138" name="T36"/>
                  <a:gd fmla="*/ 146662171 h 97" name="T37"/>
                  <a:gd fmla="*/ 43758517 w 138" name="T38"/>
                  <a:gd fmla="*/ 153995950 h 97" name="T39"/>
                  <a:gd fmla="*/ 40113088 w 138" name="T40"/>
                  <a:gd fmla="*/ 150329061 h 97" name="T41"/>
                  <a:gd fmla="*/ 18232875 w 138" name="T42"/>
                  <a:gd fmla="*/ 175995372 h 97" name="T43"/>
                  <a:gd fmla="*/ 0 w 138" name="T44"/>
                  <a:gd fmla="*/ 216327325 h 97" name="T45"/>
                  <a:gd fmla="*/ 3647339 w 138" name="T46"/>
                  <a:gd fmla="*/ 252992389 h 97" name="T47"/>
                  <a:gd fmla="*/ 18232875 w 138" name="T48"/>
                  <a:gd fmla="*/ 285990564 h 97" name="T49"/>
                  <a:gd fmla="*/ 21880213 w 138" name="T50"/>
                  <a:gd fmla="*/ 307989986 h 97" name="T51"/>
                  <a:gd fmla="*/ 32818411 w 138" name="T52"/>
                  <a:gd fmla="*/ 322657543 h 97" name="T53"/>
                  <a:gd fmla="*/ 58345963 w 138" name="T54"/>
                  <a:gd fmla="*/ 348321939 h 97" name="T55"/>
                  <a:gd fmla="*/ 65638731 w 138" name="T56"/>
                  <a:gd fmla="*/ 355655718 h 97" name="T57"/>
                  <a:gd fmla="*/ 69284160 w 138" name="T58"/>
                  <a:gd fmla="*/ 351988829 h 97" name="T59"/>
                  <a:gd fmla="*/ 76578837 w 138" name="T60"/>
                  <a:gd fmla="*/ 322657543 h 97" name="T61"/>
                  <a:gd fmla="*/ 98457141 w 138" name="T62"/>
                  <a:gd fmla="*/ 315323764 h 97" name="T63"/>
                  <a:gd fmla="*/ 116690016 w 138" name="T64"/>
                  <a:gd fmla="*/ 311656875 h 97" name="T65"/>
                  <a:gd fmla="*/ 153155765 w 138" name="T66"/>
                  <a:gd fmla="*/ 315323764 h 97" name="T67"/>
                  <a:gd fmla="*/ 153155765 w 138" name="T68"/>
                  <a:gd fmla="*/ 289657454 h 97" name="T69"/>
                  <a:gd fmla="*/ 193268853 w 138" name="T70"/>
                  <a:gd fmla="*/ 256659279 h 97" name="T71"/>
                  <a:gd fmla="*/ 229734602 w 138" name="T72"/>
                  <a:gd fmla="*/ 278658700 h 97" name="T73"/>
                  <a:gd fmla="*/ 306313440 w 138" name="T74"/>
                  <a:gd fmla="*/ 293324343 h 97" name="T75"/>
                  <a:gd fmla="*/ 320898976 w 138" name="T76"/>
                  <a:gd fmla="*/ 263991143 h 97" name="T77"/>
                  <a:gd fmla="*/ 353717386 w 138" name="T78"/>
                  <a:gd fmla="*/ 263991143 h 97" name="T79"/>
                  <a:gd fmla="*/ 393830474 w 138" name="T80"/>
                  <a:gd fmla="*/ 252992389 h 97" name="T81"/>
                  <a:gd fmla="*/ 426648885 w 138" name="T82"/>
                  <a:gd fmla="*/ 249325500 h 97" name="T83"/>
                  <a:gd fmla="*/ 474054741 w 138" name="T84"/>
                  <a:gd fmla="*/ 252992389 h 97" name="T85"/>
                  <a:gd fmla="*/ 503227722 w 138" name="T86"/>
                  <a:gd fmla="*/ 249325500 h 97" name="T87"/>
                  <a:gd fmla="*/ 495934954 w 138" name="T88"/>
                  <a:gd fmla="*/ 223659189 h 97" name="T89"/>
                  <a:gd fmla="*/ 466761973 w 138" name="T90"/>
                  <a:gd fmla="*/ 201659768 h 9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38" name="T138"/>
                  <a:gd fmla="*/ 0 h 97" name="T139"/>
                  <a:gd fmla="*/ 138 w 138" name="T140"/>
                  <a:gd fmla="*/ 97 h 97"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97" w="138">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solidFill>
                <a:srgbClr val="262626"/>
              </a:solidFill>
              <a:ln cap="flat" cmpd="sng" w="1">
                <a:solidFill>
                  <a:srgbClr val="FFFFFF"/>
                </a:solidFill>
                <a:miter lim="800000"/>
              </a:ln>
            </p:spPr>
            <p:txBody>
              <a:bodyPr/>
              <a:lstStyle/>
              <a:p>
                <a:endParaRPr altLang="en-US" lang="zh-CN"/>
              </a:p>
            </p:txBody>
          </p:sp>
          <p:sp>
            <p:nvSpPr>
              <p:cNvPr id="29728" name="Freeform 22"/>
              <p:cNvSpPr>
                <a:spLocks noChangeArrowheads="1"/>
              </p:cNvSpPr>
              <p:nvPr/>
            </p:nvSpPr>
            <p:spPr bwMode="auto">
              <a:xfrm>
                <a:off x="3706813" y="2165350"/>
                <a:ext cx="255588" cy="212725"/>
              </a:xfrm>
              <a:custGeom>
                <a:gdLst>
                  <a:gd fmla="*/ 301960056 w 134" name="T0"/>
                  <a:gd fmla="*/ 297493038 h 111" name="T1"/>
                  <a:gd fmla="*/ 323788034 w 134" name="T2"/>
                  <a:gd fmla="*/ 293819220 h 111" name="T3"/>
                  <a:gd fmla="*/ 352892640 w 134" name="T4"/>
                  <a:gd fmla="*/ 315856380 h 111" name="T5"/>
                  <a:gd fmla="*/ 371083258 w 134" name="T6"/>
                  <a:gd fmla="*/ 297493038 h 111" name="T7"/>
                  <a:gd fmla="*/ 400187865 w 134" name="T8"/>
                  <a:gd fmla="*/ 231383474 h 111" name="T9"/>
                  <a:gd fmla="*/ 422015843 w 134" name="T10"/>
                  <a:gd fmla="*/ 209346314 h 111" name="T11"/>
                  <a:gd fmla="*/ 425655111 w 134" name="T12"/>
                  <a:gd fmla="*/ 187311070 h 111" name="T13"/>
                  <a:gd fmla="*/ 436569100 w 134" name="T14"/>
                  <a:gd fmla="*/ 157928190 h 111" name="T15"/>
                  <a:gd fmla="*/ 458397078 w 134" name="T16"/>
                  <a:gd fmla="*/ 113855786 h 111" name="T17"/>
                  <a:gd fmla="*/ 483864324 w 134" name="T18"/>
                  <a:gd fmla="*/ 99164346 h 111" name="T19"/>
                  <a:gd fmla="*/ 480225056 w 134" name="T20"/>
                  <a:gd fmla="*/ 73455284 h 111" name="T21"/>
                  <a:gd fmla="*/ 465673707 w 134" name="T22"/>
                  <a:gd fmla="*/ 58763844 h 111" name="T23"/>
                  <a:gd fmla="*/ 465673707 w 134" name="T24"/>
                  <a:gd fmla="*/ 33054782 h 111" name="T25"/>
                  <a:gd fmla="*/ 451120449 w 134" name="T26"/>
                  <a:gd fmla="*/ 18363342 h 111" name="T27"/>
                  <a:gd fmla="*/ 436569100 w 134" name="T28"/>
                  <a:gd fmla="*/ 11017622 h 111" name="T29"/>
                  <a:gd fmla="*/ 407464493 w 134" name="T30"/>
                  <a:gd fmla="*/ 36726684 h 111" name="T31"/>
                  <a:gd fmla="*/ 374720619 w 134" name="T32"/>
                  <a:gd fmla="*/ 29382880 h 111" name="T33"/>
                  <a:gd fmla="*/ 320150673 w 134" name="T34"/>
                  <a:gd fmla="*/ 25709062 h 111" name="T35"/>
                  <a:gd fmla="*/ 291046067 w 134" name="T36"/>
                  <a:gd fmla="*/ 47746222 h 111" name="T37"/>
                  <a:gd fmla="*/ 251027471 w 134" name="T38"/>
                  <a:gd fmla="*/ 47746222 h 111" name="T39"/>
                  <a:gd fmla="*/ 218283596 w 134" name="T40"/>
                  <a:gd fmla="*/ 29382880 h 111" name="T41"/>
                  <a:gd fmla="*/ 185541629 w 134" name="T42"/>
                  <a:gd fmla="*/ 40400502 h 111" name="T43"/>
                  <a:gd fmla="*/ 163713651 w 134" name="T44"/>
                  <a:gd fmla="*/ 18363342 h 111" name="T45"/>
                  <a:gd fmla="*/ 130969776 w 134" name="T46"/>
                  <a:gd fmla="*/ 7345720 h 111" name="T47"/>
                  <a:gd fmla="*/ 105504438 w 134" name="T48"/>
                  <a:gd fmla="*/ 14691440 h 111" name="T49"/>
                  <a:gd fmla="*/ 69123202 w 134" name="T50"/>
                  <a:gd fmla="*/ 14691440 h 111" name="T51"/>
                  <a:gd fmla="*/ 58209213 w 134" name="T52"/>
                  <a:gd fmla="*/ 47746222 h 111" name="T53"/>
                  <a:gd fmla="*/ 40018596 w 134" name="T54"/>
                  <a:gd fmla="*/ 77127186 h 111" name="T55"/>
                  <a:gd fmla="*/ 36381235 w 134" name="T56"/>
                  <a:gd fmla="*/ 84472906 h 111" name="T57"/>
                  <a:gd fmla="*/ 40018596 w 134" name="T58"/>
                  <a:gd fmla="*/ 113855786 h 111" name="T59"/>
                  <a:gd fmla="*/ 36381235 w 134" name="T60"/>
                  <a:gd fmla="*/ 172619630 h 111" name="T61"/>
                  <a:gd fmla="*/ 21827978 w 134" name="T62"/>
                  <a:gd fmla="*/ 198328692 h 111" name="T63"/>
                  <a:gd fmla="*/ 3637361 w 134" name="T64"/>
                  <a:gd fmla="*/ 227709656 h 111" name="T65"/>
                  <a:gd fmla="*/ 3637361 w 134" name="T66"/>
                  <a:gd fmla="*/ 275455878 h 111" name="T67"/>
                  <a:gd fmla="*/ 18190618 w 134" name="T68"/>
                  <a:gd fmla="*/ 308510660 h 111" name="T69"/>
                  <a:gd fmla="*/ 18190618 w 134" name="T70"/>
                  <a:gd fmla="*/ 308510660 h 111" name="T71"/>
                  <a:gd fmla="*/ 80037191 w 134" name="T72"/>
                  <a:gd fmla="*/ 323202100 h 111" name="T73"/>
                  <a:gd fmla="*/ 116418427 w 134" name="T74"/>
                  <a:gd fmla="*/ 367274504 h 111" name="T75"/>
                  <a:gd fmla="*/ 138246405 w 134" name="T76"/>
                  <a:gd fmla="*/ 404003104 h 111" name="T77"/>
                  <a:gd fmla="*/ 181904268 w 134" name="T78"/>
                  <a:gd fmla="*/ 392983566 h 111" name="T79"/>
                  <a:gd fmla="*/ 236474214 w 134" name="T80"/>
                  <a:gd fmla="*/ 385637845 h 111" name="T81"/>
                  <a:gd fmla="*/ 240113482 w 134" name="T82"/>
                  <a:gd fmla="*/ 385637845 h 111" name="T83"/>
                  <a:gd fmla="*/ 254664831 w 134" name="T84"/>
                  <a:gd fmla="*/ 341565442 h 111" name="T85"/>
                  <a:gd fmla="*/ 301960056 w 134" name="T86"/>
                  <a:gd fmla="*/ 297493038 h 111"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34" name="T132"/>
                  <a:gd fmla="*/ 0 h 111" name="T133"/>
                  <a:gd fmla="*/ 134 w 134" name="T134"/>
                  <a:gd fmla="*/ 111 h 111"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10" w="134">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solidFill>
                <a:srgbClr val="262626"/>
              </a:solidFill>
              <a:ln cap="flat" cmpd="sng" w="1">
                <a:solidFill>
                  <a:srgbClr val="FFFFFF"/>
                </a:solidFill>
                <a:miter lim="800000"/>
              </a:ln>
            </p:spPr>
            <p:txBody>
              <a:bodyPr/>
              <a:lstStyle/>
              <a:p>
                <a:endParaRPr altLang="en-US" lang="zh-CN"/>
              </a:p>
            </p:txBody>
          </p:sp>
          <p:sp>
            <p:nvSpPr>
              <p:cNvPr id="29729" name="Freeform 23"/>
              <p:cNvSpPr>
                <a:spLocks noChangeArrowheads="1"/>
              </p:cNvSpPr>
              <p:nvPr/>
            </p:nvSpPr>
            <p:spPr bwMode="auto">
              <a:xfrm>
                <a:off x="3663950" y="2198687"/>
                <a:ext cx="65088" cy="133350"/>
              </a:xfrm>
              <a:custGeom>
                <a:gdLst>
                  <a:gd fmla="*/ 84288960 w 34" name="T0"/>
                  <a:gd fmla="*/ 163306125 h 70" name="T1"/>
                  <a:gd fmla="*/ 102613146 w 34" name="T2"/>
                  <a:gd fmla="*/ 134273925 h 70" name="T3"/>
                  <a:gd fmla="*/ 117271347 w 34" name="T4"/>
                  <a:gd fmla="*/ 108870750 h 70" name="T5"/>
                  <a:gd fmla="*/ 120937333 w 34" name="T6"/>
                  <a:gd fmla="*/ 50806350 h 70" name="T7"/>
                  <a:gd fmla="*/ 117271347 w 34" name="T8"/>
                  <a:gd fmla="*/ 21774150 h 70" name="T9"/>
                  <a:gd fmla="*/ 102613146 w 34" name="T10"/>
                  <a:gd fmla="*/ 21774150 h 70" name="T11"/>
                  <a:gd fmla="*/ 91619017 w 34" name="T12"/>
                  <a:gd fmla="*/ 3629025 h 70" name="T13"/>
                  <a:gd fmla="*/ 76958903 w 34" name="T14"/>
                  <a:gd fmla="*/ 21774150 h 70" name="T15"/>
                  <a:gd fmla="*/ 65964774 w 34" name="T16"/>
                  <a:gd fmla="*/ 39919275 h 70" name="T17"/>
                  <a:gd fmla="*/ 29318315 w 34" name="T18"/>
                  <a:gd fmla="*/ 47177325 h 70" name="T19"/>
                  <a:gd fmla="*/ 7330057 w 34" name="T20"/>
                  <a:gd fmla="*/ 61693425 h 70" name="T21"/>
                  <a:gd fmla="*/ 0 w 34" name="T22"/>
                  <a:gd fmla="*/ 61693425 h 70" name="T23"/>
                  <a:gd fmla="*/ 21988258 w 34" name="T24"/>
                  <a:gd fmla="*/ 101612700 h 70" name="T25"/>
                  <a:gd fmla="*/ 32982387 w 34" name="T26"/>
                  <a:gd fmla="*/ 130644900 h 70" name="T27"/>
                  <a:gd fmla="*/ 36648373 w 34" name="T28"/>
                  <a:gd fmla="*/ 177822225 h 70" name="T29"/>
                  <a:gd fmla="*/ 40312444 w 34" name="T30"/>
                  <a:gd fmla="*/ 254031750 h 70" name="T31"/>
                  <a:gd fmla="*/ 69630760 w 34" name="T32"/>
                  <a:gd fmla="*/ 250402725 h 70" name="T33"/>
                  <a:gd fmla="*/ 98949075 w 34" name="T34"/>
                  <a:gd fmla="*/ 243144675 h 70" name="T35"/>
                  <a:gd fmla="*/ 84288960 w 34" name="T36"/>
                  <a:gd fmla="*/ 210483450 h 70" name="T37"/>
                  <a:gd fmla="*/ 84288960 w 34" name="T38"/>
                  <a:gd fmla="*/ 163306125 h 70"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34" name="T60"/>
                  <a:gd fmla="*/ 0 h 70" name="T61"/>
                  <a:gd fmla="*/ 34 w 34" name="T62"/>
                  <a:gd fmla="*/ 70 h 70"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70" w="34">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solidFill>
                <a:srgbClr val="262626"/>
              </a:solidFill>
              <a:ln cap="flat" cmpd="sng" w="1">
                <a:solidFill>
                  <a:srgbClr val="FFFFFF"/>
                </a:solidFill>
                <a:miter lim="800000"/>
              </a:ln>
            </p:spPr>
            <p:txBody>
              <a:bodyPr/>
              <a:lstStyle/>
              <a:p>
                <a:endParaRPr altLang="en-US" lang="zh-CN"/>
              </a:p>
            </p:txBody>
          </p:sp>
          <p:sp>
            <p:nvSpPr>
              <p:cNvPr id="29730" name="Freeform 24"/>
              <p:cNvSpPr>
                <a:spLocks noChangeArrowheads="1"/>
              </p:cNvSpPr>
              <p:nvPr/>
            </p:nvSpPr>
            <p:spPr bwMode="auto">
              <a:xfrm>
                <a:off x="3644900" y="2227262"/>
                <a:ext cx="41275" cy="112713"/>
              </a:xfrm>
              <a:custGeom>
                <a:gdLst>
                  <a:gd fmla="*/ 73398743 w 21" name="T0"/>
                  <a:gd fmla="*/ 76641019 h 59" name="T1"/>
                  <a:gd fmla="*/ 61810295 w 21" name="T2"/>
                  <a:gd fmla="*/ 47444531 h 59" name="T3"/>
                  <a:gd fmla="*/ 38631435 w 21" name="T4"/>
                  <a:gd fmla="*/ 7299600 h 59" name="T5"/>
                  <a:gd fmla="*/ 7726287 w 21" name="T6"/>
                  <a:gd fmla="*/ 3648845 h 59" name="T7"/>
                  <a:gd fmla="*/ 0 w 21" name="T8"/>
                  <a:gd fmla="*/ 3648845 h 59" name="T9"/>
                  <a:gd fmla="*/ 11588448 w 21" name="T10"/>
                  <a:gd fmla="*/ 29196488 h 59" name="T11"/>
                  <a:gd fmla="*/ 19314735 w 21" name="T12"/>
                  <a:gd fmla="*/ 54744131 h 59" name="T13"/>
                  <a:gd fmla="*/ 23178861 w 21" name="T14"/>
                  <a:gd fmla="*/ 113137107 h 59" name="T15"/>
                  <a:gd fmla="*/ 34767308 w 21" name="T16"/>
                  <a:gd fmla="*/ 167881238 h 59" name="T17"/>
                  <a:gd fmla="*/ 50219882 w 21" name="T18"/>
                  <a:gd fmla="*/ 215325769 h 59" name="T19"/>
                  <a:gd fmla="*/ 57946169 w 21" name="T20"/>
                  <a:gd fmla="*/ 211676924 h 59" name="T21"/>
                  <a:gd fmla="*/ 81125030 w 21" name="T22"/>
                  <a:gd fmla="*/ 200726570 h 59" name="T23"/>
                  <a:gd fmla="*/ 77262869 w 21" name="T24"/>
                  <a:gd fmla="*/ 124085551 h 59" name="T25"/>
                  <a:gd fmla="*/ 73398743 w 21" name="T26"/>
                  <a:gd fmla="*/ 76641019 h 5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1" name="T42"/>
                  <a:gd fmla="*/ 0 h 59" name="T43"/>
                  <a:gd fmla="*/ 21 w 21" name="T44"/>
                  <a:gd fmla="*/ 59 h 59"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9" w="21">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solidFill>
                <a:srgbClr val="262626"/>
              </a:solidFill>
              <a:ln cap="flat" cmpd="sng" w="1">
                <a:solidFill>
                  <a:srgbClr val="FFFFFF"/>
                </a:solidFill>
                <a:miter lim="800000"/>
              </a:ln>
            </p:spPr>
            <p:txBody>
              <a:bodyPr/>
              <a:lstStyle/>
              <a:p>
                <a:endParaRPr altLang="en-US" lang="zh-CN"/>
              </a:p>
            </p:txBody>
          </p:sp>
          <p:sp>
            <p:nvSpPr>
              <p:cNvPr id="29731" name="Freeform 25"/>
              <p:cNvSpPr>
                <a:spLocks noChangeArrowheads="1"/>
              </p:cNvSpPr>
              <p:nvPr/>
            </p:nvSpPr>
            <p:spPr bwMode="auto">
              <a:xfrm>
                <a:off x="3832225" y="2182812"/>
                <a:ext cx="160338" cy="249238"/>
              </a:xfrm>
              <a:custGeom>
                <a:gdLst>
                  <a:gd fmla="*/ 127522156 w 84" name="T0"/>
                  <a:gd fmla="*/ 455789199 h 130" name="T1"/>
                  <a:gd fmla="*/ 236824952 w 84" name="T2"/>
                  <a:gd fmla="*/ 459464501 h 130" name="T3"/>
                  <a:gd fmla="*/ 295121177 w 84" name="T4"/>
                  <a:gd fmla="*/ 477842928 h 130" name="T5"/>
                  <a:gd fmla="*/ 306050884 w 84" name="T6"/>
                  <a:gd fmla="*/ 441086075 h 130" name="T7"/>
                  <a:gd fmla="*/ 298763140 w 84" name="T8"/>
                  <a:gd fmla="*/ 433733554 h 130" name="T9"/>
                  <a:gd fmla="*/ 273259854 w 84" name="T10"/>
                  <a:gd fmla="*/ 408004523 h 130" name="T11"/>
                  <a:gd fmla="*/ 262330147 w 84" name="T12"/>
                  <a:gd fmla="*/ 393301398 h 130" name="T13"/>
                  <a:gd fmla="*/ 258686275 w 84" name="T14"/>
                  <a:gd fmla="*/ 371247670 h 130" name="T15"/>
                  <a:gd fmla="*/ 244112696 w 84" name="T16"/>
                  <a:gd fmla="*/ 338166118 h 130" name="T17"/>
                  <a:gd fmla="*/ 240468824 w 84" name="T18"/>
                  <a:gd fmla="*/ 301409265 h 130" name="T19"/>
                  <a:gd fmla="*/ 258686275 w 84" name="T20"/>
                  <a:gd fmla="*/ 260975193 h 130" name="T21"/>
                  <a:gd fmla="*/ 280547598 w 84" name="T22"/>
                  <a:gd fmla="*/ 235246162 h 130" name="T23"/>
                  <a:gd fmla="*/ 269615982 w 84" name="T24"/>
                  <a:gd fmla="*/ 205839913 h 130" name="T25"/>
                  <a:gd fmla="*/ 233181080 w 84" name="T26"/>
                  <a:gd fmla="*/ 169083059 h 130" name="T27"/>
                  <a:gd fmla="*/ 225895245 w 84" name="T28"/>
                  <a:gd fmla="*/ 139676810 h 130" name="T29"/>
                  <a:gd fmla="*/ 258686275 w 84" name="T30"/>
                  <a:gd fmla="*/ 136001508 h 130" name="T31"/>
                  <a:gd fmla="*/ 276903726 w 84" name="T32"/>
                  <a:gd fmla="*/ 128650904 h 130" name="T33"/>
                  <a:gd fmla="*/ 258686275 w 84" name="T34"/>
                  <a:gd fmla="*/ 77190926 h 130" name="T35"/>
                  <a:gd fmla="*/ 255042403 w 84" name="T36"/>
                  <a:gd fmla="*/ 40432155 h 130" name="T37"/>
                  <a:gd fmla="*/ 229539117 w 84" name="T38"/>
                  <a:gd fmla="*/ 3675302 h 130" name="T39"/>
                  <a:gd fmla="*/ 225895245 w 84" name="T40"/>
                  <a:gd fmla="*/ 0 h 130" name="T41"/>
                  <a:gd fmla="*/ 225895245 w 84" name="T42"/>
                  <a:gd fmla="*/ 25730948 h 130" name="T43"/>
                  <a:gd fmla="*/ 240468824 w 84" name="T44"/>
                  <a:gd fmla="*/ 40432155 h 130" name="T45"/>
                  <a:gd fmla="*/ 244112696 w 84" name="T46"/>
                  <a:gd fmla="*/ 66163103 h 130" name="T47"/>
                  <a:gd fmla="*/ 218607502 w 84" name="T48"/>
                  <a:gd fmla="*/ 80866228 h 130" name="T49"/>
                  <a:gd fmla="*/ 196746179 w 84" name="T50"/>
                  <a:gd fmla="*/ 124973685 h 130" name="T51"/>
                  <a:gd fmla="*/ 185816472 w 84" name="T52"/>
                  <a:gd fmla="*/ 154379934 h 130" name="T53"/>
                  <a:gd fmla="*/ 182172600 w 84" name="T54"/>
                  <a:gd fmla="*/ 176433663 h 130" name="T55"/>
                  <a:gd fmla="*/ 160313186 w 84" name="T56"/>
                  <a:gd fmla="*/ 198489309 h 130" name="T57"/>
                  <a:gd fmla="*/ 131164119 w 84" name="T58"/>
                  <a:gd fmla="*/ 264652412 h 130" name="T59"/>
                  <a:gd fmla="*/ 112946668 w 84" name="T60"/>
                  <a:gd fmla="*/ 283030838 h 130" name="T61"/>
                  <a:gd fmla="*/ 83799510 w 84" name="T62"/>
                  <a:gd fmla="*/ 260975193 h 130" name="T63"/>
                  <a:gd fmla="*/ 61938188 w 84" name="T64"/>
                  <a:gd fmla="*/ 264652412 h 130" name="T65"/>
                  <a:gd fmla="*/ 14573579 w 84" name="T66"/>
                  <a:gd fmla="*/ 308759869 h 130" name="T67"/>
                  <a:gd fmla="*/ 0 w 84" name="T68"/>
                  <a:gd fmla="*/ 352869243 h 130" name="T69"/>
                  <a:gd fmla="*/ 18217451 w 84" name="T70"/>
                  <a:gd fmla="*/ 378598274 h 130" name="T71"/>
                  <a:gd fmla="*/ 51008481 w 84" name="T72"/>
                  <a:gd fmla="*/ 382273576 h 130" name="T73"/>
                  <a:gd fmla="*/ 61938188 w 84" name="T74"/>
                  <a:gd fmla="*/ 422707648 h 130" name="T75"/>
                  <a:gd fmla="*/ 54652353 w 84" name="T76"/>
                  <a:gd fmla="*/ 459464501 h 130" name="T77"/>
                  <a:gd fmla="*/ 112946668 w 84" name="T78"/>
                  <a:gd fmla="*/ 459464501 h 130" name="T79"/>
                  <a:gd fmla="*/ 127522156 w 84" name="T80"/>
                  <a:gd fmla="*/ 455789199 h 130"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84" name="T123"/>
                  <a:gd fmla="*/ 0 h 130" name="T124"/>
                  <a:gd fmla="*/ 84 w 84" name="T125"/>
                  <a:gd fmla="*/ 130 h 130"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130" w="84">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solidFill>
                <a:srgbClr val="262626"/>
              </a:solidFill>
              <a:ln cap="flat" cmpd="sng" w="1">
                <a:solidFill>
                  <a:srgbClr val="FFFFFF"/>
                </a:solidFill>
                <a:miter lim="800000"/>
              </a:ln>
            </p:spPr>
            <p:txBody>
              <a:bodyPr/>
              <a:lstStyle/>
              <a:p>
                <a:endParaRPr altLang="en-US" lang="zh-CN"/>
              </a:p>
            </p:txBody>
          </p:sp>
          <p:sp>
            <p:nvSpPr>
              <p:cNvPr id="29732" name="Freeform 26"/>
              <p:cNvSpPr>
                <a:spLocks noChangeArrowheads="1"/>
              </p:cNvSpPr>
              <p:nvPr/>
            </p:nvSpPr>
            <p:spPr bwMode="auto">
              <a:xfrm>
                <a:off x="3462338" y="2236787"/>
                <a:ext cx="131763" cy="134938"/>
              </a:xfrm>
              <a:custGeom>
                <a:gdLst>
                  <a:gd fmla="*/ 240675622 w 69" name="T0"/>
                  <a:gd fmla="*/ 216721831 h 71" name="T1"/>
                  <a:gd fmla="*/ 222442679 w 69" name="T2"/>
                  <a:gd fmla="*/ 169765308 h 71" name="T3"/>
                  <a:gd fmla="*/ 237030179 w 69" name="T4"/>
                  <a:gd fmla="*/ 130032719 h 71" name="T5"/>
                  <a:gd fmla="*/ 251615771 w 69" name="T6"/>
                  <a:gd fmla="*/ 104749899 h 71" name="T7"/>
                  <a:gd fmla="*/ 237030179 w 69" name="T8"/>
                  <a:gd fmla="*/ 39732589 h 71" name="T9"/>
                  <a:gd fmla="*/ 229735474 w 69" name="T10"/>
                  <a:gd fmla="*/ 36119672 h 71" name="T11"/>
                  <a:gd fmla="*/ 182329438 w 69" name="T12"/>
                  <a:gd fmla="*/ 43343606 h 71" name="T13"/>
                  <a:gd fmla="*/ 145863551 w 69" name="T14"/>
                  <a:gd fmla="*/ 25284720 h 71" name="T15"/>
                  <a:gd fmla="*/ 113045016 w 69" name="T16"/>
                  <a:gd fmla="*/ 14447869 h 71" name="T17"/>
                  <a:gd fmla="*/ 98457515 w 69" name="T18"/>
                  <a:gd fmla="*/ 10836852 h 71" name="T19"/>
                  <a:gd fmla="*/ 80224571 w 69" name="T20"/>
                  <a:gd fmla="*/ 14447869 h 71" name="T21"/>
                  <a:gd fmla="*/ 54698831 w 69" name="T22"/>
                  <a:gd fmla="*/ 25284720 h 71" name="T23"/>
                  <a:gd fmla="*/ 36465888 w 69" name="T24"/>
                  <a:gd fmla="*/ 18060786 h 71" name="T25"/>
                  <a:gd fmla="*/ 21880296 w 69" name="T26"/>
                  <a:gd fmla="*/ 21671803 h 71" name="T27"/>
                  <a:gd fmla="*/ 21880296 w 69" name="T28"/>
                  <a:gd fmla="*/ 54180458 h 71" name="T29"/>
                  <a:gd fmla="*/ 29173092 w 69" name="T30"/>
                  <a:gd fmla="*/ 72241244 h 71" name="T31"/>
                  <a:gd fmla="*/ 36465888 w 69" name="T32"/>
                  <a:gd fmla="*/ 97524064 h 71" name="T33"/>
                  <a:gd fmla="*/ 18232944 w 69" name="T34"/>
                  <a:gd fmla="*/ 101136981 h 71" name="T35"/>
                  <a:gd fmla="*/ 21880296 w 69" name="T36"/>
                  <a:gd fmla="*/ 126421702 h 71" name="T37"/>
                  <a:gd fmla="*/ 7292796 w 69" name="T38"/>
                  <a:gd fmla="*/ 148093505 h 71" name="T39"/>
                  <a:gd fmla="*/ 3647353 w 69" name="T40"/>
                  <a:gd fmla="*/ 176989242 h 71" name="T41"/>
                  <a:gd fmla="*/ 18232944 w 69" name="T42"/>
                  <a:gd fmla="*/ 187826094 h 71" name="T43"/>
                  <a:gd fmla="*/ 51053388 w 69" name="T44"/>
                  <a:gd fmla="*/ 220334749 h 71" name="T45"/>
                  <a:gd fmla="*/ 36465888 w 69" name="T46"/>
                  <a:gd fmla="*/ 256454420 h 71" name="T47"/>
                  <a:gd fmla="*/ 160451051 w 69" name="T48"/>
                  <a:gd fmla="*/ 231169700 h 71" name="T49"/>
                  <a:gd fmla="*/ 237030179 w 69" name="T50"/>
                  <a:gd fmla="*/ 234782617 h 71" name="T51"/>
                  <a:gd fmla="*/ 240675622 w 69" name="T52"/>
                  <a:gd fmla="*/ 216721831 h 71"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69" name="T81"/>
                  <a:gd fmla="*/ 0 h 71" name="T82"/>
                  <a:gd fmla="*/ 69 w 69" name="T83"/>
                  <a:gd fmla="*/ 71 h 71"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71" w="69">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solidFill>
                <a:srgbClr val="262626"/>
              </a:solidFill>
              <a:ln cap="flat" cmpd="sng" w="1">
                <a:solidFill>
                  <a:srgbClr val="FFFFFF"/>
                </a:solidFill>
                <a:miter lim="800000"/>
              </a:ln>
            </p:spPr>
            <p:txBody>
              <a:bodyPr/>
              <a:lstStyle/>
              <a:p>
                <a:endParaRPr altLang="en-US" lang="zh-CN"/>
              </a:p>
            </p:txBody>
          </p:sp>
          <p:sp>
            <p:nvSpPr>
              <p:cNvPr id="29733" name="Freeform 27"/>
              <p:cNvSpPr>
                <a:spLocks noChangeArrowheads="1"/>
              </p:cNvSpPr>
              <p:nvPr/>
            </p:nvSpPr>
            <p:spPr bwMode="auto">
              <a:xfrm>
                <a:off x="3578225" y="2228850"/>
                <a:ext cx="92075" cy="139700"/>
              </a:xfrm>
              <a:custGeom>
                <a:gdLst>
                  <a:gd fmla="*/ 150862969 w 48" name="T0"/>
                  <a:gd fmla="*/ 109867352 h 73" name="T1"/>
                  <a:gd fmla="*/ 147183806 w 48" name="T2"/>
                  <a:gd fmla="*/ 51271814 h 73" name="T3"/>
                  <a:gd fmla="*/ 139825479 w 48" name="T4"/>
                  <a:gd fmla="*/ 25635907 h 73" name="T5"/>
                  <a:gd fmla="*/ 128786070 w 48" name="T6"/>
                  <a:gd fmla="*/ 0 h 73" name="T7"/>
                  <a:gd fmla="*/ 117746661 w 48" name="T8"/>
                  <a:gd fmla="*/ 10986544 h 73" name="T9"/>
                  <a:gd fmla="*/ 14718572 w 48" name="T10"/>
                  <a:gd fmla="*/ 7323725 h 73" name="T11"/>
                  <a:gd fmla="*/ 22076899 w 48" name="T12"/>
                  <a:gd fmla="*/ 47608995 h 73" name="T13"/>
                  <a:gd fmla="*/ 14718572 w 48" name="T14"/>
                  <a:gd fmla="*/ 54932719 h 73" name="T15"/>
                  <a:gd fmla="*/ 29437145 w 48" name="T16"/>
                  <a:gd fmla="*/ 120853896 h 73" name="T17"/>
                  <a:gd fmla="*/ 14718572 w 48" name="T18"/>
                  <a:gd fmla="*/ 146489803 h 73" name="T19"/>
                  <a:gd fmla="*/ 0 w 48" name="T20"/>
                  <a:gd fmla="*/ 186775073 h 73" name="T21"/>
                  <a:gd fmla="*/ 18397736 w 48" name="T22"/>
                  <a:gd fmla="*/ 234384067 h 73" name="T23"/>
                  <a:gd fmla="*/ 14718572 w 48" name="T24"/>
                  <a:gd fmla="*/ 252694336 h 73" name="T25"/>
                  <a:gd fmla="*/ 47834881 w 48" name="T26"/>
                  <a:gd fmla="*/ 263680879 h 73" name="T27"/>
                  <a:gd fmla="*/ 128786070 w 48" name="T28"/>
                  <a:gd fmla="*/ 234384067 h 73" name="T29"/>
                  <a:gd fmla="*/ 176620951 w 48" name="T30"/>
                  <a:gd fmla="*/ 212410979 h 73" name="T31"/>
                  <a:gd fmla="*/ 161902378 w 48" name="T32"/>
                  <a:gd fmla="*/ 164800071 h 73" name="T33"/>
                  <a:gd fmla="*/ 150862969 w 48" name="T34"/>
                  <a:gd fmla="*/ 109867352 h 7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48" name="T54"/>
                  <a:gd fmla="*/ 0 h 73" name="T55"/>
                  <a:gd fmla="*/ 48 w 48" name="T56"/>
                  <a:gd fmla="*/ 73 h 73"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73" w="48">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solidFill>
                <a:srgbClr val="262626"/>
              </a:solidFill>
              <a:ln cap="flat" cmpd="sng" w="1">
                <a:solidFill>
                  <a:srgbClr val="FFFFFF"/>
                </a:solidFill>
                <a:miter lim="800000"/>
              </a:ln>
            </p:spPr>
            <p:txBody>
              <a:bodyPr/>
              <a:lstStyle/>
              <a:p>
                <a:endParaRPr altLang="en-US" lang="zh-CN"/>
              </a:p>
            </p:txBody>
          </p:sp>
          <p:sp>
            <p:nvSpPr>
              <p:cNvPr id="29734" name="Freeform 28"/>
              <p:cNvSpPr>
                <a:spLocks noChangeArrowheads="1"/>
              </p:cNvSpPr>
              <p:nvPr/>
            </p:nvSpPr>
            <p:spPr bwMode="auto">
              <a:xfrm>
                <a:off x="3319463" y="2195512"/>
                <a:ext cx="165100" cy="122238"/>
              </a:xfrm>
              <a:custGeom>
                <a:gdLst>
                  <a:gd fmla="*/ 106879213 w 86" name="T0"/>
                  <a:gd fmla="*/ 124031461 h 64" name="T1"/>
                  <a:gd fmla="*/ 125307060 w 86" name="T2"/>
                  <a:gd fmla="*/ 120383420 h 64" name="T3"/>
                  <a:gd fmla="*/ 154790849 w 86" name="T4"/>
                  <a:gd fmla="*/ 113087340 h 64" name="T5"/>
                  <a:gd fmla="*/ 187960591 w 86" name="T6"/>
                  <a:gd fmla="*/ 153215783 h 64" name="T7"/>
                  <a:gd fmla="*/ 195332498 w 86" name="T8"/>
                  <a:gd fmla="*/ 178750155 h 64" name="T9"/>
                  <a:gd fmla="*/ 195332498 w 86" name="T10"/>
                  <a:gd fmla="*/ 182398196 h 64" name="T11"/>
                  <a:gd fmla="*/ 224816286 w 86" name="T12"/>
                  <a:gd fmla="*/ 175104025 h 64" name="T13"/>
                  <a:gd fmla="*/ 239558180 w 86" name="T14"/>
                  <a:gd fmla="*/ 211582518 h 64" name="T15"/>
                  <a:gd fmla="*/ 257986028 w 86" name="T16"/>
                  <a:gd fmla="*/ 226174679 h 64" name="T17"/>
                  <a:gd fmla="*/ 272727922 w 86" name="T18"/>
                  <a:gd fmla="*/ 211582518 h 64" name="T19"/>
                  <a:gd fmla="*/ 283783863 w 86" name="T20"/>
                  <a:gd fmla="*/ 218878599 h 64" name="T21"/>
                  <a:gd fmla="*/ 294839803 w 86" name="T22"/>
                  <a:gd fmla="*/ 207934478 h 64" name="T23"/>
                  <a:gd fmla="*/ 291155770 w 86" name="T24"/>
                  <a:gd fmla="*/ 182398196 h 64" name="T25"/>
                  <a:gd fmla="*/ 309581698 w 86" name="T26"/>
                  <a:gd fmla="*/ 178750155 h 64" name="T27"/>
                  <a:gd fmla="*/ 302211710 w 86" name="T28"/>
                  <a:gd fmla="*/ 153215783 h 64" name="T29"/>
                  <a:gd fmla="*/ 294839803 w 86" name="T30"/>
                  <a:gd fmla="*/ 134975582 h 64" name="T31"/>
                  <a:gd fmla="*/ 294839803 w 86" name="T32"/>
                  <a:gd fmla="*/ 102143219 h 64" name="T33"/>
                  <a:gd fmla="*/ 287469816 w 86" name="T34"/>
                  <a:gd fmla="*/ 94847138 h 64" name="T35"/>
                  <a:gd fmla="*/ 280097909 w 86" name="T36"/>
                  <a:gd fmla="*/ 72958896 h 64" name="T37"/>
                  <a:gd fmla="*/ 280097909 w 86" name="T38"/>
                  <a:gd fmla="*/ 58368645 h 64" name="T39"/>
                  <a:gd fmla="*/ 265356015 w 86" name="T40"/>
                  <a:gd fmla="*/ 40128443 h 64" name="T41"/>
                  <a:gd fmla="*/ 246928167 w 86" name="T42"/>
                  <a:gd fmla="*/ 7296081 h 64" name="T43"/>
                  <a:gd fmla="*/ 217444379 w 86" name="T44"/>
                  <a:gd fmla="*/ 29184323 h 64" name="T45"/>
                  <a:gd fmla="*/ 191646544 w 86" name="T46"/>
                  <a:gd fmla="*/ 25536282 h 64" name="T47"/>
                  <a:gd fmla="*/ 165848709 w 86" name="T48"/>
                  <a:gd fmla="*/ 29184323 h 64" name="T49"/>
                  <a:gd fmla="*/ 154790849 w 86" name="T50"/>
                  <a:gd fmla="*/ 18240202 h 64" name="T51"/>
                  <a:gd fmla="*/ 154790849 w 86" name="T52"/>
                  <a:gd fmla="*/ 10944121 h 64" name="T53"/>
                  <a:gd fmla="*/ 151104895 w 86" name="T54"/>
                  <a:gd fmla="*/ 14592161 h 64" name="T55"/>
                  <a:gd fmla="*/ 88451365 w 86" name="T56"/>
                  <a:gd fmla="*/ 10944121 h 64" name="T57"/>
                  <a:gd fmla="*/ 58967577 w 86" name="T58"/>
                  <a:gd fmla="*/ 0 h 64" name="T59"/>
                  <a:gd fmla="*/ 51597590 w 86" name="T60"/>
                  <a:gd fmla="*/ 18240202 h 64" name="T61"/>
                  <a:gd fmla="*/ 55283543 w 86" name="T62"/>
                  <a:gd fmla="*/ 36480403 h 64" name="T63"/>
                  <a:gd fmla="*/ 40539729 w 86" name="T64"/>
                  <a:gd fmla="*/ 43776484 h 64" name="T65"/>
                  <a:gd fmla="*/ 3685953 w 86" name="T66"/>
                  <a:gd fmla="*/ 62014775 h 64" name="T67"/>
                  <a:gd fmla="*/ 0 w 86" name="T68"/>
                  <a:gd fmla="*/ 65662816 h 64" name="T69"/>
                  <a:gd fmla="*/ 29483788 w 86" name="T70"/>
                  <a:gd fmla="*/ 102143219 h 64" name="T71"/>
                  <a:gd fmla="*/ 77395424 w 86" name="T72"/>
                  <a:gd fmla="*/ 153215783 h 64" name="T73"/>
                  <a:gd fmla="*/ 106879213 w 86" name="T74"/>
                  <a:gd fmla="*/ 124031461 h 64"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86" name="T114"/>
                  <a:gd fmla="*/ 0 h 64" name="T115"/>
                  <a:gd fmla="*/ 86 w 86" name="T116"/>
                  <a:gd fmla="*/ 64 h 64"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64" w="86">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solidFill>
                <a:srgbClr val="262626"/>
              </a:solidFill>
              <a:ln cap="flat" cmpd="sng" w="1">
                <a:solidFill>
                  <a:srgbClr val="FFFFFF"/>
                </a:solidFill>
                <a:miter lim="800000"/>
              </a:ln>
            </p:spPr>
            <p:txBody>
              <a:bodyPr/>
              <a:lstStyle/>
              <a:p>
                <a:endParaRPr altLang="en-US" lang="zh-CN"/>
              </a:p>
            </p:txBody>
          </p:sp>
          <p:sp>
            <p:nvSpPr>
              <p:cNvPr id="29735" name="Freeform 29"/>
              <p:cNvSpPr>
                <a:spLocks noChangeArrowheads="1"/>
              </p:cNvSpPr>
              <p:nvPr/>
            </p:nvSpPr>
            <p:spPr bwMode="auto">
              <a:xfrm>
                <a:off x="3398838" y="2286000"/>
                <a:ext cx="88900" cy="85725"/>
              </a:xfrm>
              <a:custGeom>
                <a:gdLst>
                  <a:gd fmla="*/ 135954581 w 47" name="T0"/>
                  <a:gd fmla="*/ 94354650 h 45" name="T1"/>
                  <a:gd fmla="*/ 121643572 w 47" name="T2"/>
                  <a:gd fmla="*/ 83467575 h 45" name="T3"/>
                  <a:gd fmla="*/ 125220379 w 47" name="T4"/>
                  <a:gd fmla="*/ 54435375 h 45" name="T5"/>
                  <a:gd fmla="*/ 128799077 w 47" name="T6"/>
                  <a:gd fmla="*/ 43548300 h 45" name="T7"/>
                  <a:gd fmla="*/ 118064874 w 47" name="T8"/>
                  <a:gd fmla="*/ 36290250 h 45" name="T9"/>
                  <a:gd fmla="*/ 103753866 w 47" name="T10"/>
                  <a:gd fmla="*/ 50806350 h 45" name="T11"/>
                  <a:gd fmla="*/ 85866051 w 47" name="T12"/>
                  <a:gd fmla="*/ 36290250 h 45" name="T13"/>
                  <a:gd fmla="*/ 71555043 w 47" name="T14"/>
                  <a:gd fmla="*/ 0 h 45" name="T15"/>
                  <a:gd fmla="*/ 42933026 w 47" name="T16"/>
                  <a:gd fmla="*/ 7258050 h 45" name="T17"/>
                  <a:gd fmla="*/ 39354328 w 47" name="T18"/>
                  <a:gd fmla="*/ 25403175 h 45" name="T19"/>
                  <a:gd fmla="*/ 7155504 w 47" name="T20"/>
                  <a:gd fmla="*/ 54435375 h 45" name="T21"/>
                  <a:gd fmla="*/ 0 w 47" name="T22"/>
                  <a:gd fmla="*/ 68951475 h 45" name="T23"/>
                  <a:gd fmla="*/ 50088530 w 47" name="T24"/>
                  <a:gd fmla="*/ 101612700 h 45" name="T25"/>
                  <a:gd fmla="*/ 146686891 w 47" name="T26"/>
                  <a:gd fmla="*/ 163306125 h 45" name="T27"/>
                  <a:gd fmla="*/ 153842396 w 47" name="T28"/>
                  <a:gd fmla="*/ 163306125 h 45" name="T29"/>
                  <a:gd fmla="*/ 168153404 w 47" name="T30"/>
                  <a:gd fmla="*/ 127015875 h 45" name="T31"/>
                  <a:gd fmla="*/ 135954581 w 47" name="T32"/>
                  <a:gd fmla="*/ 94354650 h 45"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47" name="T51"/>
                  <a:gd fmla="*/ 0 h 45" name="T52"/>
                  <a:gd fmla="*/ 47 w 47" name="T53"/>
                  <a:gd fmla="*/ 45 h 45"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45" w="47">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solidFill>
                <a:srgbClr val="262626"/>
              </a:solidFill>
              <a:ln cap="flat" cmpd="sng" w="1">
                <a:solidFill>
                  <a:srgbClr val="FFFFFF"/>
                </a:solidFill>
                <a:miter lim="800000"/>
              </a:ln>
            </p:spPr>
            <p:txBody>
              <a:bodyPr/>
              <a:lstStyle/>
              <a:p>
                <a:endParaRPr altLang="en-US" lang="zh-CN"/>
              </a:p>
            </p:txBody>
          </p:sp>
          <p:sp>
            <p:nvSpPr>
              <p:cNvPr id="29736" name="Freeform 30"/>
              <p:cNvSpPr>
                <a:spLocks noChangeArrowheads="1"/>
              </p:cNvSpPr>
              <p:nvPr/>
            </p:nvSpPr>
            <p:spPr bwMode="auto">
              <a:xfrm>
                <a:off x="3360738" y="2254250"/>
                <a:ext cx="63500" cy="68263"/>
              </a:xfrm>
              <a:custGeom>
                <a:gdLst>
                  <a:gd fmla="*/ 114784909 w 33" name="T0"/>
                  <a:gd fmla="*/ 86293913 h 36" name="T1"/>
                  <a:gd fmla="*/ 118487152 w 33" name="T2"/>
                  <a:gd fmla="*/ 64720909 h 36" name="T3"/>
                  <a:gd fmla="*/ 111080742 w 33" name="T4"/>
                  <a:gd fmla="*/ 39550824 h 36" name="T5"/>
                  <a:gd fmla="*/ 77756712 w 33" name="T6"/>
                  <a:gd fmla="*/ 0 h 36" name="T7"/>
                  <a:gd fmla="*/ 48134924 w 33" name="T8"/>
                  <a:gd fmla="*/ 7190369 h 36" name="T9"/>
                  <a:gd fmla="*/ 29621788 w 33" name="T10"/>
                  <a:gd fmla="*/ 10787450 h 36" name="T11"/>
                  <a:gd fmla="*/ 0 w 33" name="T12"/>
                  <a:gd fmla="*/ 39550824 h 36" name="T13"/>
                  <a:gd fmla="*/ 7404485 w 33" name="T14"/>
                  <a:gd fmla="*/ 53933459 h 36" name="T15"/>
                  <a:gd fmla="*/ 40730439 w 33" name="T16"/>
                  <a:gd fmla="*/ 107866917 h 36" name="T17"/>
                  <a:gd fmla="*/ 74054470 w 33" name="T18"/>
                  <a:gd fmla="*/ 129439921 h 36" name="T19"/>
                  <a:gd fmla="*/ 81458955 w 33" name="T20"/>
                  <a:gd fmla="*/ 115057287 h 36" name="T21"/>
                  <a:gd fmla="*/ 114784909 w 33" name="T22"/>
                  <a:gd fmla="*/ 86293913 h 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33" name="T36"/>
                  <a:gd fmla="*/ 0 h 36" name="T37"/>
                  <a:gd fmla="*/ 33 w 33" name="T38"/>
                  <a:gd fmla="*/ 36 h 36"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36" w="33">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solidFill>
                <a:srgbClr val="262626"/>
              </a:solidFill>
              <a:ln cap="flat" cmpd="sng" w="1">
                <a:solidFill>
                  <a:srgbClr val="FFFFFF"/>
                </a:solidFill>
                <a:miter lim="800000"/>
              </a:ln>
            </p:spPr>
            <p:txBody>
              <a:bodyPr/>
              <a:lstStyle/>
              <a:p>
                <a:endParaRPr altLang="en-US" lang="zh-CN"/>
              </a:p>
            </p:txBody>
          </p:sp>
          <p:sp>
            <p:nvSpPr>
              <p:cNvPr id="29737" name="Freeform 31"/>
              <p:cNvSpPr>
                <a:spLocks noChangeArrowheads="1"/>
              </p:cNvSpPr>
              <p:nvPr/>
            </p:nvSpPr>
            <p:spPr bwMode="auto">
              <a:xfrm>
                <a:off x="3279775" y="1854200"/>
                <a:ext cx="179388" cy="147638"/>
              </a:xfrm>
              <a:custGeom>
                <a:gdLst>
                  <a:gd fmla="*/ 160245010 w 94" name="T0"/>
                  <a:gd fmla="*/ 216903231 h 77" name="T1"/>
                  <a:gd fmla="*/ 203946981 w 94" name="T2"/>
                  <a:gd fmla="*/ 187492590 h 77" name="T3"/>
                  <a:gd fmla="*/ 203946981 w 94" name="T4"/>
                  <a:gd fmla="*/ 73527559 h 77" name="T5"/>
                  <a:gd fmla="*/ 342341006 w 94" name="T6"/>
                  <a:gd fmla="*/ 73527559 h 77" name="T7"/>
                  <a:gd fmla="*/ 342341006 w 94" name="T8"/>
                  <a:gd fmla="*/ 14706279 h 77" name="T9"/>
                  <a:gd fmla="*/ 313205723 w 94" name="T10"/>
                  <a:gd fmla="*/ 0 h 77" name="T11"/>
                  <a:gd fmla="*/ 160245010 w 94" name="T12"/>
                  <a:gd fmla="*/ 0 h 77" name="T13"/>
                  <a:gd fmla="*/ 138394025 w 94" name="T14"/>
                  <a:gd fmla="*/ 36763779 h 77" name="T15"/>
                  <a:gd fmla="*/ 83764654 w 94" name="T16"/>
                  <a:gd fmla="*/ 113966949 h 77" name="T17"/>
                  <a:gd fmla="*/ 10925493 w 94" name="T18"/>
                  <a:gd fmla="*/ 242638260 h 77" name="T19"/>
                  <a:gd fmla="*/ 0 w 94" name="T20"/>
                  <a:gd fmla="*/ 283077650 h 77" name="T21"/>
                  <a:gd fmla="*/ 160245010 w 94" name="T22"/>
                  <a:gd fmla="*/ 283077650 h 77" name="T23"/>
                  <a:gd fmla="*/ 160245010 w 94" name="T24"/>
                  <a:gd fmla="*/ 216903231 h 7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94" name="T39"/>
                  <a:gd fmla="*/ 0 h 77" name="T40"/>
                  <a:gd fmla="*/ 94 w 94" name="T41"/>
                  <a:gd fmla="*/ 77 h 77"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77" w="94">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solidFill>
                <a:srgbClr val="262626"/>
              </a:solidFill>
              <a:ln cap="flat" cmpd="sng" w="1">
                <a:solidFill>
                  <a:srgbClr val="FFFFFF"/>
                </a:solidFill>
                <a:miter lim="800000"/>
              </a:ln>
            </p:spPr>
            <p:txBody>
              <a:bodyPr/>
              <a:lstStyle/>
              <a:p>
                <a:endParaRPr altLang="en-US" lang="zh-CN"/>
              </a:p>
            </p:txBody>
          </p:sp>
          <p:sp>
            <p:nvSpPr>
              <p:cNvPr id="29738" name="Freeform 32"/>
              <p:cNvSpPr>
                <a:spLocks noChangeArrowheads="1"/>
              </p:cNvSpPr>
              <p:nvPr/>
            </p:nvSpPr>
            <p:spPr bwMode="auto">
              <a:xfrm>
                <a:off x="3278188" y="1862137"/>
                <a:ext cx="261938" cy="287338"/>
              </a:xfrm>
              <a:custGeom>
                <a:gdLst>
                  <a:gd fmla="*/ 40212263 w 137" name="T0"/>
                  <a:gd fmla="*/ 477030885 h 150" name="T1"/>
                  <a:gd fmla="*/ 76766954 w 137" name="T2"/>
                  <a:gd fmla="*/ 477030885 h 150" name="T3"/>
                  <a:gd fmla="*/ 109667896 w 137" name="T4"/>
                  <a:gd fmla="*/ 473362537 h 150" name="T5"/>
                  <a:gd fmla="*/ 131599946 w 137" name="T6"/>
                  <a:gd fmla="*/ 495378374 h 150" name="T7"/>
                  <a:gd fmla="*/ 146222587 w 137" name="T8"/>
                  <a:gd fmla="*/ 495378374 h 150" name="T9"/>
                  <a:gd fmla="*/ 175467869 w 137" name="T10"/>
                  <a:gd fmla="*/ 532073353 h 150" name="T11"/>
                  <a:gd fmla="*/ 193746170 w 137" name="T12"/>
                  <a:gd fmla="*/ 550420842 h 150" name="T13"/>
                  <a:gd fmla="*/ 215678220 w 137" name="T14"/>
                  <a:gd fmla="*/ 539411965 h 150" name="T15"/>
                  <a:gd fmla="*/ 241267841 w 137" name="T16"/>
                  <a:gd fmla="*/ 528403088 h 150" name="T17"/>
                  <a:gd fmla="*/ 263201803 w 137" name="T18"/>
                  <a:gd fmla="*/ 524734740 h 150" name="T19"/>
                  <a:gd fmla="*/ 292445173 w 137" name="T20"/>
                  <a:gd fmla="*/ 528403088 h 150" name="T21"/>
                  <a:gd fmla="*/ 318034795 w 137" name="T22"/>
                  <a:gd fmla="*/ 517396127 h 150" name="T23"/>
                  <a:gd fmla="*/ 478880023 w 137" name="T24"/>
                  <a:gd fmla="*/ 517396127 h 150" name="T25"/>
                  <a:gd fmla="*/ 482535683 w 137" name="T26"/>
                  <a:gd fmla="*/ 480701149 h 150" name="T27"/>
                  <a:gd fmla="*/ 471568702 w 137" name="T28"/>
                  <a:gd fmla="*/ 469692273 h 150" name="T29"/>
                  <a:gd fmla="*/ 431358351 w 137" name="T30"/>
                  <a:gd fmla="*/ 102744406 h 150" name="T31"/>
                  <a:gd fmla="*/ 500813984 w 137" name="T32"/>
                  <a:gd fmla="*/ 102744406 h 150" name="T33"/>
                  <a:gd fmla="*/ 354591398 w 137" name="T34"/>
                  <a:gd fmla="*/ 7338613 h 150" name="T35"/>
                  <a:gd fmla="*/ 347280077 w 137" name="T36"/>
                  <a:gd fmla="*/ 0 h 150" name="T37"/>
                  <a:gd fmla="*/ 347280077 w 137" name="T38"/>
                  <a:gd fmla="*/ 58710816 h 150" name="T39"/>
                  <a:gd fmla="*/ 208368811 w 137" name="T40"/>
                  <a:gd fmla="*/ 58710816 h 150" name="T41"/>
                  <a:gd fmla="*/ 208368811 w 137" name="T42"/>
                  <a:gd fmla="*/ 172466014 h 150" name="T43"/>
                  <a:gd fmla="*/ 164500888 w 137" name="T44"/>
                  <a:gd fmla="*/ 201820464 h 150" name="T45"/>
                  <a:gd fmla="*/ 164500888 w 137" name="T46"/>
                  <a:gd fmla="*/ 267871808 h 150" name="T47"/>
                  <a:gd fmla="*/ 3655660 w 137" name="T48"/>
                  <a:gd fmla="*/ 267871808 h 150" name="T49"/>
                  <a:gd fmla="*/ 25589622 w 137" name="T50"/>
                  <a:gd fmla="*/ 311905399 h 150" name="T51"/>
                  <a:gd fmla="*/ 32900942 w 137" name="T52"/>
                  <a:gd fmla="*/ 381625091 h 150" name="T53"/>
                  <a:gd fmla="*/ 21933962 w 137" name="T54"/>
                  <a:gd fmla="*/ 462353660 h 150" name="T55"/>
                  <a:gd fmla="*/ 14622641 w 137" name="T56"/>
                  <a:gd fmla="*/ 495378374 h 150" name="T57"/>
                  <a:gd fmla="*/ 14622641 w 137" name="T58"/>
                  <a:gd fmla="*/ 495378374 h 150" name="T59"/>
                  <a:gd fmla="*/ 40212263 w 137" name="T60"/>
                  <a:gd fmla="*/ 477030885 h 150"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37" name="T93"/>
                  <a:gd fmla="*/ 0 h 150" name="T94"/>
                  <a:gd fmla="*/ 137 w 137" name="T95"/>
                  <a:gd fmla="*/ 150 h 150"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150" w="137">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solidFill>
                <a:srgbClr val="262626"/>
              </a:solidFill>
              <a:ln cap="flat" cmpd="sng" w="1">
                <a:solidFill>
                  <a:srgbClr val="FFFFFF"/>
                </a:solidFill>
                <a:miter lim="800000"/>
              </a:ln>
            </p:spPr>
            <p:txBody>
              <a:bodyPr/>
              <a:lstStyle/>
              <a:p>
                <a:endParaRPr altLang="en-US" lang="zh-CN"/>
              </a:p>
            </p:txBody>
          </p:sp>
          <p:sp>
            <p:nvSpPr>
              <p:cNvPr id="29739" name="Freeform 33"/>
              <p:cNvSpPr>
                <a:spLocks noChangeArrowheads="1"/>
              </p:cNvSpPr>
              <p:nvPr/>
            </p:nvSpPr>
            <p:spPr bwMode="auto">
              <a:xfrm>
                <a:off x="3379788" y="1916112"/>
                <a:ext cx="360363" cy="338138"/>
              </a:xfrm>
              <a:custGeom>
                <a:gdLst>
                  <a:gd fmla="*/ 650743124 w 189" name="T0"/>
                  <a:gd fmla="*/ 266418357 h 177" name="T1"/>
                  <a:gd fmla="*/ 628930676 w 189" name="T2"/>
                  <a:gd fmla="*/ 222622800 h 177" name="T3"/>
                  <a:gd fmla="*/ 585305779 w 189" name="T4"/>
                  <a:gd fmla="*/ 208025554 h 177" name="T5"/>
                  <a:gd fmla="*/ 556221244 w 189" name="T6"/>
                  <a:gd fmla="*/ 171529575 h 177" name="T7"/>
                  <a:gd fmla="*/ 305376182 w 189" name="T8"/>
                  <a:gd fmla="*/ 0 h 177" name="T9"/>
                  <a:gd fmla="*/ 236302794 w 189" name="T10"/>
                  <a:gd fmla="*/ 0 h 177" name="T11"/>
                  <a:gd fmla="*/ 276293553 w 189" name="T12"/>
                  <a:gd fmla="*/ 364955973 h 177" name="T13"/>
                  <a:gd fmla="*/ 287199778 w 189" name="T14"/>
                  <a:gd fmla="*/ 375906295 h 177" name="T15"/>
                  <a:gd fmla="*/ 283563734 w 189" name="T16"/>
                  <a:gd fmla="*/ 412400364 h 177" name="T17"/>
                  <a:gd fmla="*/ 123604509 w 189" name="T18"/>
                  <a:gd fmla="*/ 412400364 h 177" name="T19"/>
                  <a:gd fmla="*/ 98156017 w 189" name="T20"/>
                  <a:gd fmla="*/ 423350686 h 177" name="T21"/>
                  <a:gd fmla="*/ 69073388 w 189" name="T22"/>
                  <a:gd fmla="*/ 419699942 h 177" name="T23"/>
                  <a:gd fmla="*/ 47260940 w 189" name="T24"/>
                  <a:gd fmla="*/ 423350686 h 177" name="T25"/>
                  <a:gd fmla="*/ 21812448 w 189" name="T26"/>
                  <a:gd fmla="*/ 434299098 h 177" name="T27"/>
                  <a:gd fmla="*/ 0 w 189" name="T28"/>
                  <a:gd fmla="*/ 445247510 h 177" name="T29"/>
                  <a:gd fmla="*/ 3636044 w 189" name="T30"/>
                  <a:gd fmla="*/ 456195922 h 177" name="T31"/>
                  <a:gd fmla="*/ 10906224 w 189" name="T32"/>
                  <a:gd fmla="*/ 467144333 h 177" name="T33"/>
                  <a:gd fmla="*/ 18176405 w 189" name="T34"/>
                  <a:gd fmla="*/ 492691901 h 177" name="T35"/>
                  <a:gd fmla="*/ 39990760 w 189" name="T36"/>
                  <a:gd fmla="*/ 518239469 h 177" name="T37"/>
                  <a:gd fmla="*/ 39990760 w 189" name="T38"/>
                  <a:gd fmla="*/ 551084704 h 177" name="T39"/>
                  <a:gd fmla="*/ 50896984 w 189" name="T40"/>
                  <a:gd fmla="*/ 562033116 h 177" name="T41"/>
                  <a:gd fmla="*/ 76343569 w 189" name="T42"/>
                  <a:gd fmla="*/ 558384282 h 177" name="T43"/>
                  <a:gd fmla="*/ 101792061 w 189" name="T44"/>
                  <a:gd fmla="*/ 562033116 h 177" name="T45"/>
                  <a:gd fmla="*/ 130876596 w 189" name="T46"/>
                  <a:gd fmla="*/ 540136292 h 177" name="T47"/>
                  <a:gd fmla="*/ 149053001 w 189" name="T48"/>
                  <a:gd fmla="*/ 572981527 h 177" name="T49"/>
                  <a:gd fmla="*/ 163595269 w 189" name="T50"/>
                  <a:gd fmla="*/ 591229517 h 177" name="T51"/>
                  <a:gd fmla="*/ 163595269 w 189" name="T52"/>
                  <a:gd fmla="*/ 605828673 h 177" name="T53"/>
                  <a:gd fmla="*/ 170865449 w 189" name="T54"/>
                  <a:gd fmla="*/ 627725496 h 177" name="T55"/>
                  <a:gd fmla="*/ 192677897 w 189" name="T56"/>
                  <a:gd fmla="*/ 631374330 h 177" name="T57"/>
                  <a:gd fmla="*/ 210856209 w 189" name="T58"/>
                  <a:gd fmla="*/ 638673908 h 177" name="T59"/>
                  <a:gd fmla="*/ 236302794 w 189" name="T60"/>
                  <a:gd fmla="*/ 627725496 h 177" name="T61"/>
                  <a:gd fmla="*/ 254481105 w 189" name="T62"/>
                  <a:gd fmla="*/ 624076663 h 177" name="T63"/>
                  <a:gd fmla="*/ 269023373 w 189" name="T64"/>
                  <a:gd fmla="*/ 627725496 h 177" name="T65"/>
                  <a:gd fmla="*/ 283563734 w 189" name="T66"/>
                  <a:gd fmla="*/ 627725496 h 177" name="T67"/>
                  <a:gd fmla="*/ 294469958 w 189" name="T68"/>
                  <a:gd fmla="*/ 594880261 h 177" name="T69"/>
                  <a:gd fmla="*/ 290835821 w 189" name="T70"/>
                  <a:gd fmla="*/ 569332694 h 177" name="T71"/>
                  <a:gd fmla="*/ 323554494 w 189" name="T72"/>
                  <a:gd fmla="*/ 554733538 h 177" name="T73"/>
                  <a:gd fmla="*/ 338094855 w 189" name="T74"/>
                  <a:gd fmla="*/ 529187880 h 177" name="T75"/>
                  <a:gd fmla="*/ 349002985 w 189" name="T76"/>
                  <a:gd fmla="*/ 496340735 h 177" name="T77"/>
                  <a:gd fmla="*/ 374449571 w 189" name="T78"/>
                  <a:gd fmla="*/ 499991479 h 177" name="T79"/>
                  <a:gd fmla="*/ 392627882 w 189" name="T80"/>
                  <a:gd fmla="*/ 478092745 h 177" name="T81"/>
                  <a:gd fmla="*/ 414440330 w 189" name="T82"/>
                  <a:gd fmla="*/ 470795078 h 177" name="T83"/>
                  <a:gd fmla="*/ 428982598 w 189" name="T84"/>
                  <a:gd fmla="*/ 459844755 h 177" name="T85"/>
                  <a:gd fmla="*/ 465335407 w 189" name="T86"/>
                  <a:gd fmla="*/ 445247510 h 177" name="T87"/>
                  <a:gd fmla="*/ 494419943 w 189" name="T88"/>
                  <a:gd fmla="*/ 434299098 h 177" name="T89"/>
                  <a:gd fmla="*/ 545315020 w 189" name="T90"/>
                  <a:gd fmla="*/ 434299098 h 177" name="T91"/>
                  <a:gd fmla="*/ 578035599 w 189" name="T92"/>
                  <a:gd fmla="*/ 423350686 h 177" name="T93"/>
                  <a:gd fmla="*/ 643472944 w 189" name="T94"/>
                  <a:gd fmla="*/ 419699942 h 177" name="T95"/>
                  <a:gd fmla="*/ 668921435 w 189" name="T96"/>
                  <a:gd fmla="*/ 401451953 h 177" name="T97"/>
                  <a:gd fmla="*/ 683461796 w 189" name="T98"/>
                  <a:gd fmla="*/ 368606717 h 177" name="T99"/>
                  <a:gd fmla="*/ 683461796 w 189" name="T100"/>
                  <a:gd fmla="*/ 259118779 h 177" name="T101"/>
                  <a:gd fmla="*/ 650743124 w 189" name="T102"/>
                  <a:gd fmla="*/ 266418357 h 177"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189" name="T156"/>
                  <a:gd fmla="*/ 0 h 177" name="T157"/>
                  <a:gd fmla="*/ 189 w 189" name="T158"/>
                  <a:gd fmla="*/ 177 h 177"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177" w="189">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solidFill>
                <a:srgbClr val="262626"/>
              </a:solidFill>
              <a:ln cap="flat" cmpd="sng" w="1">
                <a:solidFill>
                  <a:srgbClr val="FFFFFF"/>
                </a:solidFill>
                <a:miter lim="800000"/>
              </a:ln>
            </p:spPr>
            <p:txBody>
              <a:bodyPr/>
              <a:lstStyle/>
              <a:p>
                <a:endParaRPr altLang="en-US" lang="zh-CN"/>
              </a:p>
            </p:txBody>
          </p:sp>
          <p:sp>
            <p:nvSpPr>
              <p:cNvPr id="29740" name="Freeform 34"/>
              <p:cNvSpPr>
                <a:spLocks noChangeArrowheads="1"/>
              </p:cNvSpPr>
              <p:nvPr/>
            </p:nvSpPr>
            <p:spPr bwMode="auto">
              <a:xfrm>
                <a:off x="3529013" y="2139950"/>
                <a:ext cx="176213" cy="125413"/>
              </a:xfrm>
              <a:custGeom>
                <a:gdLst>
                  <a:gd fmla="*/ 337511102 w 92" name="T0"/>
                  <a:gd fmla="*/ 133597148 h 66" name="T1"/>
                  <a:gd fmla="*/ 319167712 w 92" name="T2"/>
                  <a:gd fmla="*/ 126376400 h 66" name="T3"/>
                  <a:gd fmla="*/ 315499800 w 92" name="T4"/>
                  <a:gd fmla="*/ 104712254 h 66" name="T5"/>
                  <a:gd fmla="*/ 297156409 w 92" name="T6"/>
                  <a:gd fmla="*/ 108322628 h 66" name="T7"/>
                  <a:gd fmla="*/ 278813019 w 92" name="T8"/>
                  <a:gd fmla="*/ 93879231 h 66" name="T9"/>
                  <a:gd fmla="*/ 271477195 w 92" name="T10"/>
                  <a:gd fmla="*/ 75825460 h 66" name="T11"/>
                  <a:gd fmla="*/ 253133805 w 92" name="T12"/>
                  <a:gd fmla="*/ 54161314 h 66" name="T13"/>
                  <a:gd fmla="*/ 238458327 w 92" name="T14"/>
                  <a:gd fmla="*/ 32497169 h 66" name="T15"/>
                  <a:gd fmla="*/ 238458327 w 92" name="T16"/>
                  <a:gd fmla="*/ 10833023 h 66" name="T17"/>
                  <a:gd fmla="*/ 212779113 w 92" name="T18"/>
                  <a:gd fmla="*/ 7220748 h 66" name="T19"/>
                  <a:gd fmla="*/ 183430072 w 92" name="T20"/>
                  <a:gd fmla="*/ 18053771 h 66" name="T21"/>
                  <a:gd fmla="*/ 146743291 w 92" name="T22"/>
                  <a:gd fmla="*/ 32497169 h 66" name="T23"/>
                  <a:gd fmla="*/ 132069728 w 92" name="T24"/>
                  <a:gd fmla="*/ 43328291 h 66" name="T25"/>
                  <a:gd fmla="*/ 110058426 w 92" name="T26"/>
                  <a:gd fmla="*/ 50550940 h 66" name="T27"/>
                  <a:gd fmla="*/ 91715036 w 92" name="T28"/>
                  <a:gd fmla="*/ 72215086 h 66" name="T29"/>
                  <a:gd fmla="*/ 66033906 w 92" name="T30"/>
                  <a:gd fmla="*/ 68604711 h 66" name="T31"/>
                  <a:gd fmla="*/ 55028255 w 92" name="T32"/>
                  <a:gd fmla="*/ 101101880 h 66" name="T33"/>
                  <a:gd fmla="*/ 40354692 w 92" name="T34"/>
                  <a:gd fmla="*/ 126376400 h 66" name="T35"/>
                  <a:gd fmla="*/ 7337739 w 92" name="T36"/>
                  <a:gd fmla="*/ 140819797 h 66" name="T37"/>
                  <a:gd fmla="*/ 11005651 w 92" name="T38"/>
                  <a:gd fmla="*/ 166094317 h 66" name="T39"/>
                  <a:gd fmla="*/ 0 w 92" name="T40"/>
                  <a:gd fmla="*/ 198591486 h 66" name="T41"/>
                  <a:gd fmla="*/ 18343390 w 92" name="T42"/>
                  <a:gd fmla="*/ 209422608 h 66" name="T43"/>
                  <a:gd fmla="*/ 55028255 w 92" name="T44"/>
                  <a:gd fmla="*/ 227476380 h 66" name="T45"/>
                  <a:gd fmla="*/ 102720687 w 92" name="T46"/>
                  <a:gd fmla="*/ 220255631 h 66" name="T47"/>
                  <a:gd fmla="*/ 117394250 w 92" name="T48"/>
                  <a:gd fmla="*/ 216645257 h 66" name="T49"/>
                  <a:gd fmla="*/ 110058426 w 92" name="T50"/>
                  <a:gd fmla="*/ 176927340 h 66" name="T51"/>
                  <a:gd fmla="*/ 212779113 w 92" name="T52"/>
                  <a:gd fmla="*/ 180537714 h 66" name="T53"/>
                  <a:gd fmla="*/ 231122503 w 92" name="T54"/>
                  <a:gd fmla="*/ 169704691 h 66" name="T55"/>
                  <a:gd fmla="*/ 267807368 w 92" name="T56"/>
                  <a:gd fmla="*/ 173315065 h 66" name="T57"/>
                  <a:gd fmla="*/ 289818670 w 92" name="T58"/>
                  <a:gd fmla="*/ 158873568 h 66" name="T59"/>
                  <a:gd fmla="*/ 326505451 w 92" name="T60"/>
                  <a:gd fmla="*/ 151650920 h 66" name="T61"/>
                  <a:gd fmla="*/ 337511102 w 92" name="T62"/>
                  <a:gd fmla="*/ 133597148 h 66" name="T63"/>
                  <a:gd fmla="*/ 337511102 w 92" name="T64"/>
                  <a:gd fmla="*/ 133597148 h 6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92" name="T99"/>
                  <a:gd fmla="*/ 0 h 66" name="T100"/>
                  <a:gd fmla="*/ 92 w 92" name="T101"/>
                  <a:gd fmla="*/ 66 h 66"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66" w="92">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solidFill>
                <a:srgbClr val="262626"/>
              </a:solidFill>
              <a:ln cap="flat" cmpd="sng" w="1">
                <a:solidFill>
                  <a:srgbClr val="FFFFFF"/>
                </a:solidFill>
                <a:miter lim="800000"/>
              </a:ln>
            </p:spPr>
            <p:txBody>
              <a:bodyPr/>
              <a:lstStyle/>
              <a:p>
                <a:endParaRPr altLang="en-US" lang="zh-CN"/>
              </a:p>
            </p:txBody>
          </p:sp>
          <p:sp>
            <p:nvSpPr>
              <p:cNvPr id="29741" name="Freeform 35"/>
              <p:cNvSpPr>
                <a:spLocks noChangeArrowheads="1"/>
              </p:cNvSpPr>
              <p:nvPr/>
            </p:nvSpPr>
            <p:spPr bwMode="auto">
              <a:xfrm>
                <a:off x="3651250" y="1952625"/>
                <a:ext cx="336550" cy="261938"/>
              </a:xfrm>
              <a:custGeom>
                <a:gdLst>
                  <a:gd fmla="*/ 614303185 w 176" name="T0"/>
                  <a:gd fmla="*/ 73111293 h 137" name="T1"/>
                  <a:gd fmla="*/ 610647028 w 176" name="T2"/>
                  <a:gd fmla="*/ 18278301 h 137" name="T3"/>
                  <a:gd fmla="*/ 577737793 w 176" name="T4"/>
                  <a:gd fmla="*/ 36556603 h 137" name="T5"/>
                  <a:gd fmla="*/ 552142783 w 176" name="T6"/>
                  <a:gd fmla="*/ 10966981 h 137" name="T7"/>
                  <a:gd fmla="*/ 489980468 w 176" name="T8"/>
                  <a:gd fmla="*/ 0 h 137" name="T9"/>
                  <a:gd fmla="*/ 314465818 w 176" name="T10"/>
                  <a:gd fmla="*/ 109667896 h 137" name="T11"/>
                  <a:gd fmla="*/ 237676964 w 176" name="T12"/>
                  <a:gd fmla="*/ 168156548 h 137" name="T13"/>
                  <a:gd fmla="*/ 175514649 w 176" name="T14"/>
                  <a:gd fmla="*/ 190090510 h 137" name="T15"/>
                  <a:gd fmla="*/ 168202336 w 176" name="T16"/>
                  <a:gd fmla="*/ 190090510 h 137" name="T17"/>
                  <a:gd fmla="*/ 168202336 w 176" name="T18"/>
                  <a:gd fmla="*/ 299756494 h 137" name="T19"/>
                  <a:gd fmla="*/ 153575796 w 176" name="T20"/>
                  <a:gd fmla="*/ 332657436 h 137" name="T21"/>
                  <a:gd fmla="*/ 127980786 w 176" name="T22"/>
                  <a:gd fmla="*/ 350935737 h 137" name="T23"/>
                  <a:gd fmla="*/ 62162315 w 176" name="T24"/>
                  <a:gd fmla="*/ 354591398 h 137" name="T25"/>
                  <a:gd fmla="*/ 29253079 w 176" name="T26"/>
                  <a:gd fmla="*/ 365558378 h 137" name="T27"/>
                  <a:gd fmla="*/ 3656157 w 176" name="T28"/>
                  <a:gd fmla="*/ 369214039 h 137" name="T29"/>
                  <a:gd fmla="*/ 3656157 w 176" name="T30"/>
                  <a:gd fmla="*/ 391146088 h 137" name="T31"/>
                  <a:gd fmla="*/ 18282696 w 176" name="T32"/>
                  <a:gd fmla="*/ 413080050 h 137" name="T33"/>
                  <a:gd fmla="*/ 36565393 w 176" name="T34"/>
                  <a:gd fmla="*/ 435014011 h 137" name="T35"/>
                  <a:gd fmla="*/ 43879618 w 176" name="T36"/>
                  <a:gd fmla="*/ 453292313 h 137" name="T37"/>
                  <a:gd fmla="*/ 62162315 w 176" name="T38"/>
                  <a:gd fmla="*/ 467913042 h 137" name="T39"/>
                  <a:gd fmla="*/ 80445011 w 176" name="T40"/>
                  <a:gd fmla="*/ 464257382 h 137" name="T41"/>
                  <a:gd fmla="*/ 84101168 w 176" name="T42"/>
                  <a:gd fmla="*/ 486191343 h 137" name="T43"/>
                  <a:gd fmla="*/ 102383864 w 176" name="T44"/>
                  <a:gd fmla="*/ 493502664 h 137" name="T45"/>
                  <a:gd fmla="*/ 117010404 w 176" name="T46"/>
                  <a:gd fmla="*/ 475224362 h 137" name="T47"/>
                  <a:gd fmla="*/ 127980786 w 176" name="T48"/>
                  <a:gd fmla="*/ 493502664 h 137" name="T49"/>
                  <a:gd fmla="*/ 146263483 w 176" name="T50"/>
                  <a:gd fmla="*/ 486191343 h 137" name="T51"/>
                  <a:gd fmla="*/ 164546179 w 176" name="T52"/>
                  <a:gd fmla="*/ 456947973 h 137" name="T53"/>
                  <a:gd fmla="*/ 175514649 w 176" name="T54"/>
                  <a:gd fmla="*/ 424047031 h 137" name="T55"/>
                  <a:gd fmla="*/ 212081954 w 176" name="T56"/>
                  <a:gd fmla="*/ 424047031 h 137" name="T57"/>
                  <a:gd fmla="*/ 237676964 w 176" name="T58"/>
                  <a:gd fmla="*/ 416735710 h 137" name="T59"/>
                  <a:gd fmla="*/ 270586200 w 176" name="T60"/>
                  <a:gd fmla="*/ 427702691 h 137" name="T61"/>
                  <a:gd fmla="*/ 292525053 w 176" name="T62"/>
                  <a:gd fmla="*/ 449636653 h 137" name="T63"/>
                  <a:gd fmla="*/ 325434289 w 176" name="T64"/>
                  <a:gd fmla="*/ 438669672 h 137" name="T65"/>
                  <a:gd fmla="*/ 358343525 w 176" name="T66"/>
                  <a:gd fmla="*/ 456947973 h 137" name="T67"/>
                  <a:gd fmla="*/ 398566986 w 176" name="T68"/>
                  <a:gd fmla="*/ 456947973 h 137" name="T69"/>
                  <a:gd fmla="*/ 427818153 w 176" name="T70"/>
                  <a:gd fmla="*/ 435014011 h 137" name="T71"/>
                  <a:gd fmla="*/ 482668154 w 176" name="T72"/>
                  <a:gd fmla="*/ 438669672 h 137" name="T73"/>
                  <a:gd fmla="*/ 515575478 w 176" name="T74"/>
                  <a:gd fmla="*/ 445980992 h 137" name="T75"/>
                  <a:gd fmla="*/ 544828557 w 176" name="T76"/>
                  <a:gd fmla="*/ 420391370 h 137" name="T77"/>
                  <a:gd fmla="*/ 552142783 w 176" name="T78"/>
                  <a:gd fmla="*/ 416735710 h 137" name="T79"/>
                  <a:gd fmla="*/ 552142783 w 176" name="T80"/>
                  <a:gd fmla="*/ 405768729 h 137" name="T81"/>
                  <a:gd fmla="*/ 559455096 w 176" name="T82"/>
                  <a:gd fmla="*/ 369214039 h 137" name="T83"/>
                  <a:gd fmla="*/ 625273568 w 176" name="T84"/>
                  <a:gd fmla="*/ 288791425 h 137" name="T85"/>
                  <a:gd fmla="*/ 628929725 w 176" name="T86"/>
                  <a:gd fmla="*/ 186434849 h 137" name="T87"/>
                  <a:gd fmla="*/ 636243951 w 176" name="T88"/>
                  <a:gd fmla="*/ 142566926 h 137" name="T89"/>
                  <a:gd fmla="*/ 628929725 w 176" name="T90"/>
                  <a:gd fmla="*/ 109667896 h 137" name="T91"/>
                  <a:gd fmla="*/ 614303185 w 176" name="T92"/>
                  <a:gd fmla="*/ 73111293 h 137"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76" name="T141"/>
                  <a:gd fmla="*/ 0 h 137" name="T142"/>
                  <a:gd fmla="*/ 176 w 176" name="T143"/>
                  <a:gd fmla="*/ 137 h 137"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37" w="176">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solidFill>
                <a:srgbClr val="262626"/>
              </a:solidFill>
              <a:ln cap="flat" cmpd="sng" w="1">
                <a:solidFill>
                  <a:srgbClr val="FFFFFF"/>
                </a:solidFill>
                <a:miter lim="800000"/>
              </a:ln>
            </p:spPr>
            <p:txBody>
              <a:bodyPr/>
              <a:lstStyle/>
              <a:p>
                <a:endParaRPr altLang="en-US" lang="zh-CN"/>
              </a:p>
            </p:txBody>
          </p:sp>
          <p:sp>
            <p:nvSpPr>
              <p:cNvPr id="29742" name="Freeform 36"/>
              <p:cNvSpPr>
                <a:spLocks noChangeArrowheads="1"/>
              </p:cNvSpPr>
              <p:nvPr/>
            </p:nvSpPr>
            <p:spPr bwMode="auto">
              <a:xfrm>
                <a:off x="3940175" y="1952625"/>
                <a:ext cx="215900" cy="357188"/>
              </a:xfrm>
              <a:custGeom>
                <a:gdLst>
                  <a:gd fmla="*/ 408851550 w 113" name="T0"/>
                  <a:gd fmla="*/ 167828697 h 187" name="T1"/>
                  <a:gd fmla="*/ 94911933 w 113" name="T2"/>
                  <a:gd fmla="*/ 0 h 187" name="T3"/>
                  <a:gd fmla="*/ 58407637 w 113" name="T4"/>
                  <a:gd fmla="*/ 18241419 h 187" name="T5"/>
                  <a:gd fmla="*/ 62058831 w 113" name="T6"/>
                  <a:gd fmla="*/ 72969497 h 187" name="T7"/>
                  <a:gd fmla="*/ 76659785 w 113" name="T8"/>
                  <a:gd fmla="*/ 109454246 h 187" name="T9"/>
                  <a:gd fmla="*/ 83960262 w 113" name="T10"/>
                  <a:gd fmla="*/ 142290711 h 187" name="T11"/>
                  <a:gd fmla="*/ 76659785 w 113" name="T12"/>
                  <a:gd fmla="*/ 186072027 h 187" name="T13"/>
                  <a:gd fmla="*/ 73008591 w 113" name="T14"/>
                  <a:gd fmla="*/ 288229705 h 187" name="T15"/>
                  <a:gd fmla="*/ 7300477 w 113" name="T16"/>
                  <a:gd fmla="*/ 368495770 h 187" name="T17"/>
                  <a:gd fmla="*/ 0 w 113" name="T18"/>
                  <a:gd fmla="*/ 404980518 h 187" name="T19"/>
                  <a:gd fmla="*/ 0 w 113" name="T20"/>
                  <a:gd fmla="*/ 415925370 h 187" name="T21"/>
                  <a:gd fmla="*/ 7300477 w 113" name="T22"/>
                  <a:gd fmla="*/ 426870222 h 187" name="T23"/>
                  <a:gd fmla="*/ 25552625 w 113" name="T24"/>
                  <a:gd fmla="*/ 445113551 h 187" name="T25"/>
                  <a:gd fmla="*/ 51107160 w 113" name="T26"/>
                  <a:gd fmla="*/ 481598299 h 187" name="T27"/>
                  <a:gd fmla="*/ 54756443 w 113" name="T28"/>
                  <a:gd fmla="*/ 518083048 h 187" name="T29"/>
                  <a:gd fmla="*/ 73008591 w 113" name="T30"/>
                  <a:gd fmla="*/ 569160932 h 187" name="T31"/>
                  <a:gd fmla="*/ 54756443 w 113" name="T32"/>
                  <a:gd fmla="*/ 576457500 h 187" name="T33"/>
                  <a:gd fmla="*/ 21903342 w 113" name="T34"/>
                  <a:gd fmla="*/ 580105784 h 187" name="T35"/>
                  <a:gd fmla="*/ 29203819 w 113" name="T36"/>
                  <a:gd fmla="*/ 609293965 h 187" name="T37"/>
                  <a:gd fmla="*/ 65708114 w 113" name="T38"/>
                  <a:gd fmla="*/ 645778713 h 187" name="T39"/>
                  <a:gd fmla="*/ 80310979 w 113" name="T40"/>
                  <a:gd fmla="*/ 678615178 h 187" name="T41"/>
                  <a:gd fmla="*/ 102212410 w 113" name="T42"/>
                  <a:gd fmla="*/ 671318610 h 187" name="T43"/>
                  <a:gd fmla="*/ 131416228 w 113" name="T44"/>
                  <a:gd fmla="*/ 671318610 h 187" name="T45"/>
                  <a:gd fmla="*/ 175222912 w 113" name="T46"/>
                  <a:gd fmla="*/ 656723565 h 187" name="T47"/>
                  <a:gd fmla="*/ 211727207 w 113" name="T48"/>
                  <a:gd fmla="*/ 638482145 h 187" name="T49"/>
                  <a:gd fmla="*/ 215378401 w 113" name="T50"/>
                  <a:gd fmla="*/ 616590532 h 187" name="T51"/>
                  <a:gd fmla="*/ 273784127 w 113" name="T52"/>
                  <a:gd fmla="*/ 601997397 h 187" name="T53"/>
                  <a:gd fmla="*/ 313939617 w 113" name="T54"/>
                  <a:gd fmla="*/ 561864364 h 187" name="T55"/>
                  <a:gd fmla="*/ 321242004 w 113" name="T56"/>
                  <a:gd fmla="*/ 543621035 h 187" name="T57"/>
                  <a:gd fmla="*/ 354095106 w 113" name="T58"/>
                  <a:gd fmla="*/ 529027900 h 187" name="T59"/>
                  <a:gd fmla="*/ 361395583 w 113" name="T60"/>
                  <a:gd fmla="*/ 529027900 h 187" name="T61"/>
                  <a:gd fmla="*/ 361395583 w 113" name="T62"/>
                  <a:gd fmla="*/ 529027900 h 187" name="T63"/>
                  <a:gd fmla="*/ 365046777 w 113" name="T64"/>
                  <a:gd fmla="*/ 510784570 h 187" name="T65"/>
                  <a:gd fmla="*/ 346794629 w 113" name="T66"/>
                  <a:gd fmla="*/ 485246583 h 187" name="T67"/>
                  <a:gd fmla="*/ 339494152 w 113" name="T68"/>
                  <a:gd fmla="*/ 456058402 h 187" name="T69"/>
                  <a:gd fmla="*/ 332191765 w 113" name="T70"/>
                  <a:gd fmla="*/ 430518505 h 187" name="T71"/>
                  <a:gd fmla="*/ 335842958 w 113" name="T72"/>
                  <a:gd fmla="*/ 401332235 h 187" name="T73"/>
                  <a:gd fmla="*/ 354095106 w 113" name="T74"/>
                  <a:gd fmla="*/ 372144054 h 187" name="T75"/>
                  <a:gd fmla="*/ 368697971 w 113" name="T76"/>
                  <a:gd fmla="*/ 346604157 h 187" name="T77"/>
                  <a:gd fmla="*/ 405202266 w 113" name="T78"/>
                  <a:gd fmla="*/ 324714454 h 187" name="T79"/>
                  <a:gd fmla="*/ 408851550 w 113" name="T80"/>
                  <a:gd fmla="*/ 280931227 h 187" name="T81"/>
                  <a:gd fmla="*/ 408851550 w 113" name="T82"/>
                  <a:gd fmla="*/ 167828697 h 187"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113" name="T126"/>
                  <a:gd fmla="*/ 0 h 187" name="T127"/>
                  <a:gd fmla="*/ 113 w 113" name="T128"/>
                  <a:gd fmla="*/ 187 h 187"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187" w="113">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solidFill>
                <a:srgbClr val="262626"/>
              </a:solidFill>
              <a:ln cap="flat" cmpd="sng" w="1">
                <a:solidFill>
                  <a:srgbClr val="FFFFFF"/>
                </a:solidFill>
                <a:miter lim="800000"/>
              </a:ln>
            </p:spPr>
            <p:txBody>
              <a:bodyPr/>
              <a:lstStyle/>
              <a:p>
                <a:endParaRPr altLang="en-US" lang="zh-CN"/>
              </a:p>
            </p:txBody>
          </p:sp>
          <p:sp>
            <p:nvSpPr>
              <p:cNvPr id="29743" name="Freeform 37"/>
              <p:cNvSpPr>
                <a:spLocks noChangeArrowheads="1"/>
              </p:cNvSpPr>
              <p:nvPr/>
            </p:nvSpPr>
            <p:spPr bwMode="auto">
              <a:xfrm>
                <a:off x="4167188" y="1754187"/>
                <a:ext cx="236538" cy="234950"/>
              </a:xfrm>
              <a:custGeom>
                <a:gdLst>
                  <a:gd fmla="*/ 418462428 w 124" name="T0"/>
                  <a:gd fmla="*/ 98514726 h 123" name="T1"/>
                  <a:gd fmla="*/ 389351086 w 124" name="T2"/>
                  <a:gd fmla="*/ 25540784 h 123" name="T3"/>
                  <a:gd fmla="*/ 385713360 w 124" name="T4"/>
                  <a:gd fmla="*/ 32837605 h 123" name="T5"/>
                  <a:gd fmla="*/ 342047301 w 124" name="T6"/>
                  <a:gd fmla="*/ 29189195 h 123" name="T7"/>
                  <a:gd fmla="*/ 291103883 w 124" name="T8"/>
                  <a:gd fmla="*/ 18243963 h 123" name="T9"/>
                  <a:gd fmla="*/ 203773672 w 124" name="T10"/>
                  <a:gd fmla="*/ 32837605 h 123" name="T11"/>
                  <a:gd fmla="*/ 160107613 w 124" name="T12"/>
                  <a:gd fmla="*/ 36487926 h 123" name="T13"/>
                  <a:gd fmla="*/ 83692486 w 124" name="T14"/>
                  <a:gd fmla="*/ 14595552 h 123" name="T15"/>
                  <a:gd fmla="*/ 21832076 w 124" name="T16"/>
                  <a:gd fmla="*/ 0 h 123" name="T17"/>
                  <a:gd fmla="*/ 18194350 w 124" name="T18"/>
                  <a:gd fmla="*/ 10945232 h 123" name="T19"/>
                  <a:gd fmla="*/ 14554717 w 124" name="T20"/>
                  <a:gd fmla="*/ 62028710 h 123" name="T21"/>
                  <a:gd fmla="*/ 14554717 w 124" name="T22"/>
                  <a:gd fmla="*/ 120407100 h 123" name="T23"/>
                  <a:gd fmla="*/ 14554717 w 124" name="T24"/>
                  <a:gd fmla="*/ 437847472 h 123" name="T25"/>
                  <a:gd fmla="*/ 261994448 w 124" name="T26"/>
                  <a:gd fmla="*/ 437847472 h 123" name="T27"/>
                  <a:gd fmla="*/ 276549166 w 124" name="T28"/>
                  <a:gd fmla="*/ 430548740 h 123" name="T29"/>
                  <a:gd fmla="*/ 298381242 w 124" name="T30"/>
                  <a:gd fmla="*/ 437847472 h 123" name="T31"/>
                  <a:gd fmla="*/ 349324660 w 124" name="T32"/>
                  <a:gd fmla="*/ 437847472 h 123" name="T33"/>
                  <a:gd fmla="*/ 371158643 w 124" name="T34"/>
                  <a:gd fmla="*/ 448792703 h 123" name="T35"/>
                  <a:gd fmla="*/ 396630352 w 124" name="T36"/>
                  <a:gd fmla="*/ 430548740 h 123" name="T37"/>
                  <a:gd fmla="*/ 422100153 w 124" name="T38"/>
                  <a:gd fmla="*/ 401359546 h 123" name="T39"/>
                  <a:gd fmla="*/ 443934137 w 124" name="T40"/>
                  <a:gd fmla="*/ 386763993 h 123" name="T41"/>
                  <a:gd fmla="*/ 447571862 w 124" name="T42"/>
                  <a:gd fmla="*/ 383115583 h 123" name="T43"/>
                  <a:gd fmla="*/ 447571862 w 124" name="T44"/>
                  <a:gd fmla="*/ 368520030 h 123" name="T45"/>
                  <a:gd fmla="*/ 429379420 w 124" name="T46"/>
                  <a:gd fmla="*/ 321086872 h 123" name="T47"/>
                  <a:gd fmla="*/ 385713360 w 124" name="T48"/>
                  <a:gd fmla="*/ 237167699 h 123" name="T49"/>
                  <a:gd fmla="*/ 363879377 w 124" name="T50"/>
                  <a:gd fmla="*/ 197031362 h 123" name="T51"/>
                  <a:gd fmla="*/ 338409575 w 124" name="T52"/>
                  <a:gd fmla="*/ 149598204 h 123" name="T53"/>
                  <a:gd fmla="*/ 316575592 w 124" name="T54"/>
                  <a:gd fmla="*/ 72973942 h 123" name="T55"/>
                  <a:gd fmla="*/ 345686934 w 124" name="T56"/>
                  <a:gd fmla="*/ 127705831 h 123" name="T57"/>
                  <a:gd fmla="*/ 385713360 w 124" name="T58"/>
                  <a:gd fmla="*/ 182435810 h 123" name="T59"/>
                  <a:gd fmla="*/ 411185069 w 124" name="T60"/>
                  <a:gd fmla="*/ 124057420 h 123" name="T61"/>
                  <a:gd fmla="*/ 411185069 w 124" name="T62"/>
                  <a:gd fmla="*/ 124057420 h 123" name="T63"/>
                  <a:gd fmla="*/ 414822795 w 124" name="T64"/>
                  <a:gd fmla="*/ 113110278 h 123" name="T65"/>
                  <a:gd fmla="*/ 418462428 w 124" name="T66"/>
                  <a:gd fmla="*/ 98514726 h 123"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124" name="T102"/>
                  <a:gd fmla="*/ 0 h 123" name="T103"/>
                  <a:gd fmla="*/ 124 w 124" name="T104"/>
                  <a:gd fmla="*/ 123 h 123"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123" w="124">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solidFill>
                <a:srgbClr val="262626"/>
              </a:solidFill>
              <a:ln cap="flat" cmpd="sng" w="1">
                <a:solidFill>
                  <a:srgbClr val="FFFFFF"/>
                </a:solidFill>
                <a:miter lim="800000"/>
              </a:ln>
            </p:spPr>
            <p:txBody>
              <a:bodyPr/>
              <a:lstStyle/>
              <a:p>
                <a:endParaRPr altLang="en-US" lang="zh-CN"/>
              </a:p>
            </p:txBody>
          </p:sp>
          <p:sp>
            <p:nvSpPr>
              <p:cNvPr id="29744" name="Freeform 38"/>
              <p:cNvSpPr>
                <a:spLocks noChangeArrowheads="1"/>
              </p:cNvSpPr>
              <p:nvPr/>
            </p:nvSpPr>
            <p:spPr bwMode="auto">
              <a:xfrm>
                <a:off x="3836988" y="2420937"/>
                <a:ext cx="122238" cy="134938"/>
              </a:xfrm>
              <a:custGeom>
                <a:gdLst>
                  <a:gd fmla="*/ 116735380 w 64" name="T0"/>
                  <a:gd fmla="*/ 242006552 h 71" name="T1"/>
                  <a:gd fmla="*/ 124031461 w 64" name="T2"/>
                  <a:gd fmla="*/ 209497897 h 71" name="T3"/>
                  <a:gd fmla="*/ 149567743 w 64" name="T4"/>
                  <a:gd fmla="*/ 191437111 h 71" name="T5"/>
                  <a:gd fmla="*/ 164159904 w 64" name="T6"/>
                  <a:gd fmla="*/ 169765308 h 71" name="T7"/>
                  <a:gd fmla="*/ 189694276 w 64" name="T8"/>
                  <a:gd fmla="*/ 195050028 h 71" name="T9"/>
                  <a:gd fmla="*/ 218878599 w 64" name="T10"/>
                  <a:gd fmla="*/ 202273963 h 71" name="T11"/>
                  <a:gd fmla="*/ 233470760 w 64" name="T12"/>
                  <a:gd fmla="*/ 151704522 h 71" name="T13"/>
                  <a:gd fmla="*/ 222526639 w 64" name="T14"/>
                  <a:gd fmla="*/ 108360916 h 71" name="T15"/>
                  <a:gd fmla="*/ 215230559 w 64" name="T16"/>
                  <a:gd fmla="*/ 75852261 h 71" name="T17"/>
                  <a:gd fmla="*/ 218878599 w 64" name="T18"/>
                  <a:gd fmla="*/ 43343606 h 71" name="T19"/>
                  <a:gd fmla="*/ 178750155 w 64" name="T20"/>
                  <a:gd fmla="*/ 43343606 h 71" name="T21"/>
                  <a:gd fmla="*/ 182398196 w 64" name="T22"/>
                  <a:gd fmla="*/ 3612917 h 71" name="T23"/>
                  <a:gd fmla="*/ 120383420 w 64" name="T24"/>
                  <a:gd fmla="*/ 0 h 71" name="T25"/>
                  <a:gd fmla="*/ 113087340 w 64" name="T26"/>
                  <a:gd fmla="*/ 3612917 h 71" name="T27"/>
                  <a:gd fmla="*/ 113087340 w 64" name="T28"/>
                  <a:gd fmla="*/ 54180458 h 71" name="T29"/>
                  <a:gd fmla="*/ 54720605 w 64" name="T30"/>
                  <a:gd fmla="*/ 57793375 h 71" name="T31"/>
                  <a:gd fmla="*/ 36480403 w 64" name="T32"/>
                  <a:gd fmla="*/ 57793375 h 71" name="T33"/>
                  <a:gd fmla="*/ 29184323 w 64" name="T34"/>
                  <a:gd fmla="*/ 68628326 h 71" name="T35"/>
                  <a:gd fmla="*/ 47424524 w 64" name="T36"/>
                  <a:gd fmla="*/ 90300129 h 71" name="T37"/>
                  <a:gd fmla="*/ 25536282 w 64" name="T38"/>
                  <a:gd fmla="*/ 104749899 h 71" name="T39"/>
                  <a:gd fmla="*/ 7296081 w 64" name="T40"/>
                  <a:gd fmla="*/ 130032719 h 71" name="T41"/>
                  <a:gd fmla="*/ 29184323 w 64" name="T42"/>
                  <a:gd fmla="*/ 166154291 h 71" name="T43"/>
                  <a:gd fmla="*/ 58368645 w 64" name="T44"/>
                  <a:gd fmla="*/ 205886880 h 71" name="T45"/>
                  <a:gd fmla="*/ 98495178 w 64" name="T46"/>
                  <a:gd fmla="*/ 256454420 h 71" name="T47"/>
                  <a:gd fmla="*/ 116735380 w 64" name="T48"/>
                  <a:gd fmla="*/ 242006552 h 7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64" name="T75"/>
                  <a:gd fmla="*/ 0 h 71" name="T76"/>
                  <a:gd fmla="*/ 64 w 64" name="T77"/>
                  <a:gd fmla="*/ 71 h 71"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71" w="64">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solidFill>
                <a:srgbClr val="262626"/>
              </a:solidFill>
              <a:ln cap="flat" cmpd="sng" w="1">
                <a:solidFill>
                  <a:srgbClr val="FFFFFF"/>
                </a:solidFill>
                <a:miter lim="800000"/>
              </a:ln>
            </p:spPr>
            <p:txBody>
              <a:bodyPr/>
              <a:lstStyle/>
              <a:p>
                <a:endParaRPr altLang="en-US" lang="zh-CN"/>
              </a:p>
            </p:txBody>
          </p:sp>
          <p:sp>
            <p:nvSpPr>
              <p:cNvPr id="29745" name="Freeform 39"/>
              <p:cNvSpPr>
                <a:spLocks noChangeArrowheads="1"/>
              </p:cNvSpPr>
              <p:nvPr/>
            </p:nvSpPr>
            <p:spPr bwMode="auto">
              <a:xfrm>
                <a:off x="3849688" y="2422525"/>
                <a:ext cx="47625" cy="28575"/>
              </a:xfrm>
              <a:custGeom>
                <a:gdLst>
                  <a:gd fmla="*/ 87096600 w 25" name="T0"/>
                  <a:gd fmla="*/ 50806350 h 15" name="T1"/>
                  <a:gd fmla="*/ 87096600 w 25" name="T2"/>
                  <a:gd fmla="*/ 0 h 15" name="T3"/>
                  <a:gd fmla="*/ 79838550 w 25" name="T4"/>
                  <a:gd fmla="*/ 0 h 15" name="T5"/>
                  <a:gd fmla="*/ 21774150 w 25" name="T6"/>
                  <a:gd fmla="*/ 0 h 15" name="T7"/>
                  <a:gd fmla="*/ 21774150 w 25" name="T8"/>
                  <a:gd fmla="*/ 3629025 h 15" name="T9"/>
                  <a:gd fmla="*/ 10887075 w 25" name="T10"/>
                  <a:gd fmla="*/ 29032200 h 15" name="T11"/>
                  <a:gd fmla="*/ 10887075 w 25" name="T12"/>
                  <a:gd fmla="*/ 47177325 h 15" name="T13"/>
                  <a:gd fmla="*/ 10887075 w 25" name="T14"/>
                  <a:gd fmla="*/ 54435375 h 15" name="T15"/>
                  <a:gd fmla="*/ 29032200 w 25" name="T16"/>
                  <a:gd fmla="*/ 54435375 h 15" name="T17"/>
                  <a:gd fmla="*/ 87096600 w 25" name="T18"/>
                  <a:gd fmla="*/ 50806350 h 1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5" name="T30"/>
                  <a:gd fmla="*/ 0 h 15" name="T31"/>
                  <a:gd fmla="*/ 25 w 25" name="T32"/>
                  <a:gd fmla="*/ 15 h 15"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5" w="2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solidFill>
                <a:srgbClr val="262626"/>
              </a:solidFill>
              <a:ln cap="flat" cmpd="sng" w="1">
                <a:solidFill>
                  <a:srgbClr val="FFFFFF"/>
                </a:solidFill>
                <a:miter lim="800000"/>
              </a:ln>
            </p:spPr>
            <p:txBody>
              <a:bodyPr/>
              <a:lstStyle/>
              <a:p>
                <a:endParaRPr altLang="en-US" lang="zh-CN"/>
              </a:p>
            </p:txBody>
          </p:sp>
          <p:sp>
            <p:nvSpPr>
              <p:cNvPr id="29746" name="Freeform 40"/>
              <p:cNvSpPr>
                <a:spLocks noChangeArrowheads="1"/>
              </p:cNvSpPr>
              <p:nvPr/>
            </p:nvSpPr>
            <p:spPr bwMode="auto">
              <a:xfrm>
                <a:off x="3887788" y="2389187"/>
                <a:ext cx="153988" cy="188913"/>
              </a:xfrm>
              <a:custGeom>
                <a:gdLst>
                  <a:gd fmla="*/ 77806287 w 80" name="T0"/>
                  <a:gd fmla="*/ 342279825 h 99" name="T1"/>
                  <a:gd fmla="*/ 107447052 w 80" name="T2"/>
                  <a:gd fmla="*/ 345920693 h 99" name="T3"/>
                  <a:gd fmla="*/ 140791228 w 80" name="T4"/>
                  <a:gd fmla="*/ 345920693 h 99" name="T5"/>
                  <a:gd fmla="*/ 159317910 w 80" name="T6"/>
                  <a:gd fmla="*/ 345920693 h 99" name="T7"/>
                  <a:gd fmla="*/ 185253339 w 80" name="T8"/>
                  <a:gd fmla="*/ 320432704 h 99" name="T9"/>
                  <a:gd fmla="*/ 200072759 w 80" name="T10"/>
                  <a:gd fmla="*/ 291301938 h 99" name="T11"/>
                  <a:gd fmla="*/ 203778095 w 80" name="T12"/>
                  <a:gd fmla="*/ 222117799 h 99" name="T13"/>
                  <a:gd fmla="*/ 237122272 w 80" name="T14"/>
                  <a:gd fmla="*/ 178421650 h 99" name="T15"/>
                  <a:gd fmla="*/ 270468373 w 80" name="T16"/>
                  <a:gd fmla="*/ 91031259 h 99" name="T17"/>
                  <a:gd fmla="*/ 285287793 w 80" name="T18"/>
                  <a:gd fmla="*/ 47337018 h 99" name="T19"/>
                  <a:gd fmla="*/ 292698466 w 80" name="T20"/>
                  <a:gd fmla="*/ 3640869 h 99" name="T21"/>
                  <a:gd fmla="*/ 292698466 w 80" name="T22"/>
                  <a:gd fmla="*/ 3640869 h 99" name="T23"/>
                  <a:gd fmla="*/ 255648953 w 80" name="T24"/>
                  <a:gd fmla="*/ 0 h 99" name="T25"/>
                  <a:gd fmla="*/ 237122272 w 80" name="T26"/>
                  <a:gd fmla="*/ 3640869 h 99" name="T27"/>
                  <a:gd fmla="*/ 214892179 w 80" name="T28"/>
                  <a:gd fmla="*/ 10924514 h 99" name="T29"/>
                  <a:gd fmla="*/ 207483431 w 80" name="T30"/>
                  <a:gd fmla="*/ 40053372 h 99" name="T31"/>
                  <a:gd fmla="*/ 192662086 w 80" name="T32"/>
                  <a:gd fmla="*/ 80108653 h 99" name="T33"/>
                  <a:gd fmla="*/ 133382481 w 80" name="T34"/>
                  <a:gd fmla="*/ 61902401 h 99" name="T35"/>
                  <a:gd fmla="*/ 85216959 w 80" name="T36"/>
                  <a:gd fmla="*/ 61902401 h 99" name="T37"/>
                  <a:gd fmla="*/ 81511623 w 80" name="T38"/>
                  <a:gd fmla="*/ 101955774 h 99" name="T39"/>
                  <a:gd fmla="*/ 122266472 w 80" name="T40"/>
                  <a:gd fmla="*/ 101955774 h 99" name="T41"/>
                  <a:gd fmla="*/ 118561136 w 80" name="T42"/>
                  <a:gd fmla="*/ 134727409 h 99" name="T43"/>
                  <a:gd fmla="*/ 125971808 w 80" name="T44"/>
                  <a:gd fmla="*/ 167499044 h 99" name="T45"/>
                  <a:gd fmla="*/ 137085892 w 80" name="T46"/>
                  <a:gd fmla="*/ 211193285 h 99" name="T47"/>
                  <a:gd fmla="*/ 122266472 w 80" name="T48"/>
                  <a:gd fmla="*/ 262171172 h 99" name="T49"/>
                  <a:gd fmla="*/ 92625707 w 80" name="T50"/>
                  <a:gd fmla="*/ 254889434 h 99" name="T51"/>
                  <a:gd fmla="*/ 66690278 w 80" name="T52"/>
                  <a:gd fmla="*/ 229399537 h 99" name="T53"/>
                  <a:gd fmla="*/ 51870858 w 80" name="T54"/>
                  <a:gd fmla="*/ 251248565 h 99" name="T55"/>
                  <a:gd fmla="*/ 25935429 w 80" name="T56"/>
                  <a:gd fmla="*/ 269454817 h 99" name="T57"/>
                  <a:gd fmla="*/ 18524756 w 80" name="T58"/>
                  <a:gd fmla="*/ 302226452 h 99" name="T59"/>
                  <a:gd fmla="*/ 0 w 80" name="T60"/>
                  <a:gd fmla="*/ 316789927 h 99" name="T61"/>
                  <a:gd fmla="*/ 3705336 w 80" name="T62"/>
                  <a:gd fmla="*/ 320432704 h 99" name="T63"/>
                  <a:gd fmla="*/ 40754849 w 80" name="T64"/>
                  <a:gd fmla="*/ 360486076 h 99" name="T65"/>
                  <a:gd fmla="*/ 77806287 w 80" name="T66"/>
                  <a:gd fmla="*/ 342279825 h 99"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80" name="T102"/>
                  <a:gd fmla="*/ 0 h 99" name="T103"/>
                  <a:gd fmla="*/ 80 w 80" name="T104"/>
                  <a:gd fmla="*/ 99 h 99"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99" w="80">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solidFill>
                <a:srgbClr val="262626"/>
              </a:solidFill>
              <a:ln cap="flat" cmpd="sng" w="1">
                <a:solidFill>
                  <a:srgbClr val="FFFFFF"/>
                </a:solidFill>
                <a:miter lim="800000"/>
              </a:ln>
            </p:spPr>
            <p:txBody>
              <a:bodyPr/>
              <a:lstStyle/>
              <a:p>
                <a:endParaRPr altLang="en-US" lang="zh-CN"/>
              </a:p>
            </p:txBody>
          </p:sp>
          <p:sp>
            <p:nvSpPr>
              <p:cNvPr id="29747" name="Freeform 41"/>
              <p:cNvSpPr>
                <a:spLocks noChangeArrowheads="1"/>
              </p:cNvSpPr>
              <p:nvPr/>
            </p:nvSpPr>
            <p:spPr bwMode="auto">
              <a:xfrm>
                <a:off x="4105275" y="1954212"/>
                <a:ext cx="358775" cy="441325"/>
              </a:xfrm>
              <a:custGeom>
                <a:gdLst>
                  <a:gd fmla="*/ 519015043 w 187" name="T0"/>
                  <a:gd fmla="*/ 47449124 h 231" name="T1"/>
                  <a:gd fmla="*/ 471163667 w 187" name="T2"/>
                  <a:gd fmla="*/ 54749136 h 231" name="T3"/>
                  <a:gd fmla="*/ 397543804 w 187" name="T4"/>
                  <a:gd fmla="*/ 47449124 h 231" name="T5"/>
                  <a:gd fmla="*/ 132514601 w 187" name="T6"/>
                  <a:gd fmla="*/ 54749136 h 231" name="T7"/>
                  <a:gd fmla="*/ 92024828 w 187" name="T8"/>
                  <a:gd fmla="*/ 142349283 h 231" name="T9"/>
                  <a:gd fmla="*/ 88343068 w 187" name="T10"/>
                  <a:gd fmla="*/ 321200538 h 231" name="T11"/>
                  <a:gd fmla="*/ 36809931 w 187" name="T12"/>
                  <a:gd fmla="*/ 368649662 h 231" name="T13"/>
                  <a:gd fmla="*/ 14723205 w 187" name="T14"/>
                  <a:gd fmla="*/ 427049760 h 231" name="T15"/>
                  <a:gd fmla="*/ 29448329 w 187" name="T16"/>
                  <a:gd fmla="*/ 481800807 h 231" name="T17"/>
                  <a:gd fmla="*/ 44171534 w 187" name="T18"/>
                  <a:gd fmla="*/ 525600881 h 231" name="T19"/>
                  <a:gd fmla="*/ 77299705 w 187" name="T20"/>
                  <a:gd fmla="*/ 602250054 h 231" name="T21"/>
                  <a:gd fmla="*/ 88343068 w 187" name="T22"/>
                  <a:gd fmla="*/ 620501040 h 231" name="T23"/>
                  <a:gd fmla="*/ 128832841 w 187" name="T24"/>
                  <a:gd fmla="*/ 646050127 h 231" name="T25"/>
                  <a:gd fmla="*/ 173004375 w 187" name="T26"/>
                  <a:gd fmla="*/ 693501162 h 231" name="T27"/>
                  <a:gd fmla="*/ 217175909 w 187" name="T28"/>
                  <a:gd fmla="*/ 744601247 h 231" name="T29"/>
                  <a:gd fmla="*/ 235580874 w 187" name="T30"/>
                  <a:gd fmla="*/ 777450347 h 231" name="T31"/>
                  <a:gd fmla="*/ 279752408 w 187" name="T32"/>
                  <a:gd fmla="*/ 799350384 h 231" name="T33"/>
                  <a:gd fmla="*/ 323923942 w 187" name="T34"/>
                  <a:gd fmla="*/ 795701333 h 231" name="T35"/>
                  <a:gd fmla="*/ 401225565 w 187" name="T36"/>
                  <a:gd fmla="*/ 828550433 h 231" name="T37"/>
                  <a:gd fmla="*/ 456438543 w 187" name="T38"/>
                  <a:gd fmla="*/ 824901382 h 231" name="T39"/>
                  <a:gd fmla="*/ 496930235 w 187" name="T40"/>
                  <a:gd fmla="*/ 810301357 h 231" name="T41"/>
                  <a:gd fmla="*/ 537420008 w 187" name="T42"/>
                  <a:gd fmla="*/ 781101309 h 231" name="T43"/>
                  <a:gd fmla="*/ 570548179 w 187" name="T44"/>
                  <a:gd fmla="*/ 792050372 h 231" name="T45"/>
                  <a:gd fmla="*/ 533740166 w 187" name="T46"/>
                  <a:gd fmla="*/ 722701211 h 231" name="T47"/>
                  <a:gd fmla="*/ 460120304 w 187" name="T48"/>
                  <a:gd fmla="*/ 657001101 h 231" name="T49"/>
                  <a:gd fmla="*/ 500610077 w 187" name="T50"/>
                  <a:gd fmla="*/ 627801052 h 231" name="T51"/>
                  <a:gd fmla="*/ 519015043 w 187" name="T52"/>
                  <a:gd fmla="*/ 543849956 h 231" name="T53"/>
                  <a:gd fmla="*/ 548463372 w 187" name="T54"/>
                  <a:gd fmla="*/ 485449858 h 231" name="T55"/>
                  <a:gd fmla="*/ 592634905 w 187" name="T56"/>
                  <a:gd fmla="*/ 434349772 h 231" name="T57"/>
                  <a:gd fmla="*/ 611039871 w 187" name="T58"/>
                  <a:gd fmla="*/ 328500550 h 231" name="T59"/>
                  <a:gd fmla="*/ 647849802 w 187" name="T60"/>
                  <a:gd fmla="*/ 266449491 h 231" name="T61"/>
                  <a:gd fmla="*/ 662573007 w 187" name="T62"/>
                  <a:gd fmla="*/ 208049393 h 231" name="T63"/>
                  <a:gd fmla="*/ 629444837 w 187" name="T64"/>
                  <a:gd fmla="*/ 73000122 h 231" name="T65"/>
                  <a:gd fmla="*/ 570548179 w 187" name="T66"/>
                  <a:gd fmla="*/ 0 h 231" name="T67"/>
                  <a:gd fmla="*/ 544781611 w 187" name="T68"/>
                  <a:gd fmla="*/ 18249075 h 231"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87" name="T105"/>
                  <a:gd fmla="*/ 0 h 231" name="T106"/>
                  <a:gd fmla="*/ 187 w 187" name="T107"/>
                  <a:gd fmla="*/ 231 h 231"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231" w="187">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solidFill>
                <a:srgbClr val="262626"/>
              </a:solidFill>
              <a:ln cap="flat" cmpd="sng" w="1">
                <a:solidFill>
                  <a:srgbClr val="FFFFFF"/>
                </a:solidFill>
                <a:miter lim="800000"/>
              </a:ln>
            </p:spPr>
            <p:txBody>
              <a:bodyPr/>
              <a:lstStyle/>
              <a:p>
                <a:endParaRPr altLang="en-US" lang="zh-CN"/>
              </a:p>
            </p:txBody>
          </p:sp>
          <p:sp>
            <p:nvSpPr>
              <p:cNvPr id="29748" name="Freeform 42"/>
              <p:cNvSpPr>
                <a:spLocks noChangeArrowheads="1"/>
              </p:cNvSpPr>
              <p:nvPr/>
            </p:nvSpPr>
            <p:spPr bwMode="auto">
              <a:xfrm>
                <a:off x="4530725" y="2192337"/>
                <a:ext cx="41275" cy="41275"/>
              </a:xfrm>
              <a:custGeom>
                <a:gdLst>
                  <a:gd fmla="*/ 28158931 w 22" name="T0"/>
                  <a:gd fmla="*/ 11588448 h 21" name="T1"/>
                  <a:gd fmla="*/ 10558895 w 22" name="T2"/>
                  <a:gd fmla="*/ 38631435 h 21" name="T3"/>
                  <a:gd fmla="*/ 7039264 w 22" name="T4"/>
                  <a:gd fmla="*/ 77262869 h 21" name="T5"/>
                  <a:gd fmla="*/ 31678563 w 22" name="T6"/>
                  <a:gd fmla="*/ 73398743 h 21" name="T7"/>
                  <a:gd fmla="*/ 49278598 w 22" name="T8"/>
                  <a:gd fmla="*/ 81125030 h 21" name="T9"/>
                  <a:gd fmla="*/ 66878633 w 22" name="T10"/>
                  <a:gd fmla="*/ 61810295 h 21" name="T11"/>
                  <a:gd fmla="*/ 45758966 w 22" name="T12"/>
                  <a:gd fmla="*/ 50219882 h 21" name="T13"/>
                  <a:gd fmla="*/ 66878633 w 22" name="T14"/>
                  <a:gd fmla="*/ 30905148 h 21" name="T15"/>
                  <a:gd fmla="*/ 63357125 w 22" name="T16"/>
                  <a:gd fmla="*/ 3862161 h 21" name="T17"/>
                  <a:gd fmla="*/ 59837493 w 22" name="T18"/>
                  <a:gd fmla="*/ 0 h 21" name="T19"/>
                  <a:gd fmla="*/ 49278598 w 22" name="T20"/>
                  <a:gd fmla="*/ 7726287 h 21" name="T21"/>
                  <a:gd fmla="*/ 28158931 w 22" name="T22"/>
                  <a:gd fmla="*/ 11588448 h 21"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2" name="T36"/>
                  <a:gd fmla="*/ 0 h 21" name="T37"/>
                  <a:gd fmla="*/ 22 w 22" name="T38"/>
                  <a:gd fmla="*/ 21 h 21"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21" w="22">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solidFill>
                <a:srgbClr val="262626"/>
              </a:solidFill>
              <a:ln cap="flat" cmpd="sng" w="1">
                <a:solidFill>
                  <a:srgbClr val="FFFFFF"/>
                </a:solidFill>
                <a:miter lim="800000"/>
              </a:ln>
            </p:spPr>
            <p:txBody>
              <a:bodyPr/>
              <a:lstStyle/>
              <a:p>
                <a:endParaRPr altLang="en-US" lang="zh-CN"/>
              </a:p>
            </p:txBody>
          </p:sp>
          <p:sp>
            <p:nvSpPr>
              <p:cNvPr id="29749" name="Freeform 43"/>
              <p:cNvSpPr>
                <a:spLocks noChangeArrowheads="1"/>
              </p:cNvSpPr>
              <p:nvPr/>
            </p:nvSpPr>
            <p:spPr bwMode="auto">
              <a:xfrm>
                <a:off x="4416425" y="2074862"/>
                <a:ext cx="146050" cy="123825"/>
              </a:xfrm>
              <a:custGeom>
                <a:gdLst>
                  <a:gd fmla="*/ 50368282 w 77" name="T0"/>
                  <a:gd fmla="*/ 36290250 h 65" name="T1"/>
                  <a:gd fmla="*/ 28781334 w 77" name="T2"/>
                  <a:gd fmla="*/ 58064400 h 65" name="T3"/>
                  <a:gd fmla="*/ 14390667 w 77" name="T4"/>
                  <a:gd fmla="*/ 97983675 h 65" name="T5"/>
                  <a:gd fmla="*/ 10792526 w 77" name="T6"/>
                  <a:gd fmla="*/ 156048075 h 65" name="T7"/>
                  <a:gd fmla="*/ 46770142 w 77" name="T8"/>
                  <a:gd fmla="*/ 156048075 h 65" name="T9"/>
                  <a:gd fmla="*/ 57562668 w 77" name="T10"/>
                  <a:gd fmla="*/ 145161000 h 65" name="T11"/>
                  <a:gd fmla="*/ 75551475 w 77" name="T12"/>
                  <a:gd fmla="*/ 137902950 h 65" name="T13"/>
                  <a:gd fmla="*/ 100734668 w 77" name="T14"/>
                  <a:gd fmla="*/ 148790025 h 65" name="T15"/>
                  <a:gd fmla="*/ 118723476 w 77" name="T16"/>
                  <a:gd fmla="*/ 148790025 h 65" name="T17"/>
                  <a:gd fmla="*/ 161895477 w 77" name="T18"/>
                  <a:gd fmla="*/ 148790025 h 65" name="T19"/>
                  <a:gd fmla="*/ 244641337 w 77" name="T20"/>
                  <a:gd fmla="*/ 232257600 h 65" name="T21"/>
                  <a:gd fmla="*/ 244641337 w 77" name="T22"/>
                  <a:gd fmla="*/ 235886625 h 65" name="T23"/>
                  <a:gd fmla="*/ 266228286 w 77" name="T24"/>
                  <a:gd fmla="*/ 232257600 h 65" name="T25"/>
                  <a:gd fmla="*/ 277020812 w 77" name="T26"/>
                  <a:gd fmla="*/ 224999550 h 65" name="T27"/>
                  <a:gd fmla="*/ 233848811 w 77" name="T28"/>
                  <a:gd fmla="*/ 177822225 h 65" name="T29"/>
                  <a:gd fmla="*/ 169089862 w 77" name="T30"/>
                  <a:gd fmla="*/ 130644900 h 65" name="T31"/>
                  <a:gd fmla="*/ 143906669 w 77" name="T32"/>
                  <a:gd fmla="*/ 105241725 h 65" name="T33"/>
                  <a:gd fmla="*/ 111527194 w 77" name="T34"/>
                  <a:gd fmla="*/ 47177325 h 65" name="T35"/>
                  <a:gd fmla="*/ 89942142 w 77" name="T36"/>
                  <a:gd fmla="*/ 0 h 65" name="T37"/>
                  <a:gd fmla="*/ 50368282 w 77" name="T38"/>
                  <a:gd fmla="*/ 36290250 h 65"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77" name="T60"/>
                  <a:gd fmla="*/ 0 h 65" name="T61"/>
                  <a:gd fmla="*/ 77 w 77" name="T62"/>
                  <a:gd fmla="*/ 65 h 65"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65" w="77">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solidFill>
                <a:srgbClr val="262626"/>
              </a:solidFill>
              <a:ln cap="flat" cmpd="sng" w="1">
                <a:solidFill>
                  <a:srgbClr val="FFFFFF"/>
                </a:solidFill>
                <a:miter lim="800000"/>
              </a:ln>
            </p:spPr>
            <p:txBody>
              <a:bodyPr/>
              <a:lstStyle/>
              <a:p>
                <a:endParaRPr altLang="en-US" lang="zh-CN"/>
              </a:p>
            </p:txBody>
          </p:sp>
          <p:sp>
            <p:nvSpPr>
              <p:cNvPr id="29750" name="Freeform 44"/>
              <p:cNvSpPr>
                <a:spLocks noChangeArrowheads="1"/>
              </p:cNvSpPr>
              <p:nvPr/>
            </p:nvSpPr>
            <p:spPr bwMode="auto">
              <a:xfrm>
                <a:off x="4341813" y="2143125"/>
                <a:ext cx="323850" cy="252413"/>
              </a:xfrm>
              <a:custGeom>
                <a:gdLst>
                  <a:gd fmla="*/ 43548300 w 170" name="T0"/>
                  <a:gd fmla="*/ 318122605 h 132" name="T1"/>
                  <a:gd fmla="*/ 79838550 w 170" name="T2"/>
                  <a:gd fmla="*/ 362002311 h 132" name="T3"/>
                  <a:gd fmla="*/ 116128800 w 170" name="T4"/>
                  <a:gd fmla="*/ 394911612 h 132" name="T5"/>
                  <a:gd fmla="*/ 116128800 w 170" name="T6"/>
                  <a:gd fmla="*/ 431477077 h 132" name="T7"/>
                  <a:gd fmla="*/ 130644900 w 170" name="T8"/>
                  <a:gd fmla="*/ 435133241 h 132" name="T9"/>
                  <a:gd fmla="*/ 170564175 w 170" name="T10"/>
                  <a:gd fmla="*/ 446103645 h 132" name="T11"/>
                  <a:gd fmla="*/ 217741500 w 170" name="T12"/>
                  <a:gd fmla="*/ 471698706 h 132" name="T13"/>
                  <a:gd fmla="*/ 264918825 w 170" name="T14"/>
                  <a:gd fmla="*/ 479012946 h 132" name="T15"/>
                  <a:gd fmla="*/ 293951025 w 170" name="T16"/>
                  <a:gd fmla="*/ 457072138 h 132" name="T17"/>
                  <a:gd fmla="*/ 330241275 w 170" name="T18"/>
                  <a:gd fmla="*/ 449759809 h 132" name="T19"/>
                  <a:gd fmla="*/ 348386400 w 170" name="T20"/>
                  <a:gd fmla="*/ 460730214 h 132" name="T21"/>
                  <a:gd fmla="*/ 370160550 w 170" name="T22"/>
                  <a:gd fmla="*/ 453415973 h 132" name="T23"/>
                  <a:gd fmla="*/ 402821775 w 170" name="T24"/>
                  <a:gd fmla="*/ 449759809 h 132" name="T25"/>
                  <a:gd fmla="*/ 457257150 w 170" name="T26"/>
                  <a:gd fmla="*/ 420506672 h 132" name="T27"/>
                  <a:gd fmla="*/ 500805450 w 170" name="T28"/>
                  <a:gd fmla="*/ 413194344 h 132" name="T29"/>
                  <a:gd fmla="*/ 609676200 w 170" name="T30"/>
                  <a:gd fmla="*/ 303496037 h 132" name="T31"/>
                  <a:gd fmla="*/ 595160100 w 170" name="T32"/>
                  <a:gd fmla="*/ 292527545 h 132" name="T33"/>
                  <a:gd fmla="*/ 540724725 w 170" name="T34"/>
                  <a:gd fmla="*/ 281557140 h 132" name="T35"/>
                  <a:gd fmla="*/ 457257150 w 170" name="T36"/>
                  <a:gd fmla="*/ 252304003 h 132" name="T37"/>
                  <a:gd fmla="*/ 428224950 w 170" name="T38"/>
                  <a:gd fmla="*/ 226708943 h 132" name="T39"/>
                  <a:gd fmla="*/ 402821775 w 170" name="T40"/>
                  <a:gd fmla="*/ 190141566 h 132" name="T41"/>
                  <a:gd fmla="*/ 410079825 w 170" name="T42"/>
                  <a:gd fmla="*/ 171858833 h 132" name="T43"/>
                  <a:gd fmla="*/ 391934700 w 170" name="T44"/>
                  <a:gd fmla="*/ 164546505 h 132" name="T45"/>
                  <a:gd fmla="*/ 366531525 w 170" name="T46"/>
                  <a:gd fmla="*/ 168202669 h 132" name="T47"/>
                  <a:gd fmla="*/ 370160550 w 170" name="T48"/>
                  <a:gd fmla="*/ 131637204 h 132" name="T49"/>
                  <a:gd fmla="*/ 388305675 w 170" name="T50"/>
                  <a:gd fmla="*/ 102384067 h 132" name="T51"/>
                  <a:gd fmla="*/ 304838100 w 170" name="T52"/>
                  <a:gd fmla="*/ 18282733 h 132" name="T53"/>
                  <a:gd fmla="*/ 261289800 w 170" name="T54"/>
                  <a:gd fmla="*/ 18282733 h 132" name="T55"/>
                  <a:gd fmla="*/ 243144675 w 170" name="T56"/>
                  <a:gd fmla="*/ 18282733 h 132" name="T57"/>
                  <a:gd fmla="*/ 217741500 w 170" name="T58"/>
                  <a:gd fmla="*/ 7312328 h 132" name="T59"/>
                  <a:gd fmla="*/ 199596375 w 170" name="T60"/>
                  <a:gd fmla="*/ 14626568 h 132" name="T61"/>
                  <a:gd fmla="*/ 188709300 w 170" name="T62"/>
                  <a:gd fmla="*/ 25596973 h 132" name="T63"/>
                  <a:gd fmla="*/ 152419050 w 170" name="T64"/>
                  <a:gd fmla="*/ 25596973 h 132" name="T65"/>
                  <a:gd fmla="*/ 152419050 w 170" name="T66"/>
                  <a:gd fmla="*/ 25596973 h 132" name="T67"/>
                  <a:gd fmla="*/ 137902950 w 170" name="T68"/>
                  <a:gd fmla="*/ 73130930 h 132" name="T69"/>
                  <a:gd fmla="*/ 119757825 w 170" name="T70"/>
                  <a:gd fmla="*/ 95071739 h 132" name="T71"/>
                  <a:gd fmla="*/ 94354650 w 170" name="T72"/>
                  <a:gd fmla="*/ 124322964 h 132" name="T73"/>
                  <a:gd fmla="*/ 83467575 w 170" name="T74"/>
                  <a:gd fmla="*/ 164546505 h 132" name="T75"/>
                  <a:gd fmla="*/ 65322450 w 170" name="T76"/>
                  <a:gd fmla="*/ 182829237 h 132" name="T77"/>
                  <a:gd fmla="*/ 50806350 w 170" name="T78"/>
                  <a:gd fmla="*/ 219394702 h 132" name="T79"/>
                  <a:gd fmla="*/ 47177325 w 170" name="T80"/>
                  <a:gd fmla="*/ 266930572 h 132" name="T81"/>
                  <a:gd fmla="*/ 14516100 w 170" name="T82"/>
                  <a:gd fmla="*/ 274242900 h 132" name="T83"/>
                  <a:gd fmla="*/ 7258050 w 170" name="T84"/>
                  <a:gd fmla="*/ 296183709 h 132" name="T85"/>
                  <a:gd fmla="*/ 43548300 w 170" name="T86"/>
                  <a:gd fmla="*/ 318122605 h 13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70" name="T132"/>
                  <a:gd fmla="*/ 0 h 132" name="T133"/>
                  <a:gd fmla="*/ 170 w 170" name="T134"/>
                  <a:gd fmla="*/ 132 h 13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32" w="170">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solidFill>
                <a:srgbClr val="262626"/>
              </a:solidFill>
              <a:ln cap="flat" cmpd="sng" w="1">
                <a:solidFill>
                  <a:srgbClr val="FFFFFF"/>
                </a:solidFill>
                <a:miter lim="800000"/>
              </a:ln>
            </p:spPr>
            <p:txBody>
              <a:bodyPr/>
              <a:lstStyle/>
              <a:p>
                <a:endParaRPr altLang="en-US" lang="zh-CN"/>
              </a:p>
            </p:txBody>
          </p:sp>
          <p:sp>
            <p:nvSpPr>
              <p:cNvPr id="29751" name="Freeform 45"/>
              <p:cNvSpPr>
                <a:spLocks noChangeArrowheads="1"/>
              </p:cNvSpPr>
              <p:nvPr/>
            </p:nvSpPr>
            <p:spPr bwMode="auto">
              <a:xfrm>
                <a:off x="4392613" y="1682750"/>
                <a:ext cx="33338" cy="39688"/>
              </a:xfrm>
              <a:custGeom>
                <a:gdLst>
                  <a:gd fmla="*/ 53840870 w 17" name="T0"/>
                  <a:gd fmla="*/ 32145390 h 21" name="T1"/>
                  <a:gd fmla="*/ 30765091 w 17" name="T2"/>
                  <a:gd fmla="*/ 0 h 21" name="T3"/>
                  <a:gd fmla="*/ 30765091 w 17" name="T4"/>
                  <a:gd fmla="*/ 7143840 h 21" name="T5"/>
                  <a:gd fmla="*/ 0 w 17" name="T6"/>
                  <a:gd fmla="*/ 64290780 h 21" name="T7"/>
                  <a:gd fmla="*/ 19228182 w 17" name="T8"/>
                  <a:gd fmla="*/ 75006540 h 21" name="T9"/>
                  <a:gd fmla="*/ 53840870 w 17" name="T10"/>
                  <a:gd fmla="*/ 32145390 h 21" name="T11"/>
                  <a:gd fmla="*/ 0 60000 65536" name="T12"/>
                  <a:gd fmla="*/ 0 60000 65536" name="T13"/>
                  <a:gd fmla="*/ 0 60000 65536" name="T14"/>
                  <a:gd fmla="*/ 0 60000 65536" name="T15"/>
                  <a:gd fmla="*/ 0 60000 65536" name="T16"/>
                  <a:gd fmla="*/ 0 60000 65536" name="T17"/>
                  <a:gd fmla="*/ 0 w 17" name="T18"/>
                  <a:gd fmla="*/ 0 h 21" name="T19"/>
                  <a:gd fmla="*/ 17 w 17" name="T20"/>
                  <a:gd fmla="*/ 21 h 21" name="T21"/>
                </a:gdLst>
                <a:cxnLst>
                  <a:cxn ang="T12">
                    <a:pos x="T0" y="T1"/>
                  </a:cxn>
                  <a:cxn ang="T13">
                    <a:pos x="T2" y="T3"/>
                  </a:cxn>
                  <a:cxn ang="T14">
                    <a:pos x="T4" y="T5"/>
                  </a:cxn>
                  <a:cxn ang="T15">
                    <a:pos x="T6" y="T7"/>
                  </a:cxn>
                  <a:cxn ang="T16">
                    <a:pos x="T8" y="T9"/>
                  </a:cxn>
                  <a:cxn ang="T17">
                    <a:pos x="T10" y="T11"/>
                  </a:cxn>
                </a:cxnLst>
                <a:rect b="T21" l="T18" r="T20" t="T19"/>
                <a:pathLst>
                  <a:path h="21" w="17">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solidFill>
                <a:srgbClr val="262626"/>
              </a:solidFill>
              <a:ln cap="flat" cmpd="sng" w="1">
                <a:solidFill>
                  <a:srgbClr val="FFFFFF"/>
                </a:solidFill>
                <a:miter lim="800000"/>
              </a:ln>
            </p:spPr>
            <p:txBody>
              <a:bodyPr/>
              <a:lstStyle/>
              <a:p>
                <a:endParaRPr altLang="en-US" lang="zh-CN"/>
              </a:p>
            </p:txBody>
          </p:sp>
          <p:sp>
            <p:nvSpPr>
              <p:cNvPr id="29752" name="Freeform 46"/>
              <p:cNvSpPr>
                <a:spLocks noChangeArrowheads="1"/>
              </p:cNvSpPr>
              <p:nvPr/>
            </p:nvSpPr>
            <p:spPr bwMode="auto">
              <a:xfrm>
                <a:off x="4402138" y="1620837"/>
                <a:ext cx="149225" cy="119063"/>
              </a:xfrm>
              <a:custGeom>
                <a:gdLst>
                  <a:gd fmla="*/ 32940462 w 78" name="T0"/>
                  <a:gd fmla="*/ 151200408 h 62" name="T1"/>
                  <a:gd fmla="*/ 0 w 78" name="T2"/>
                  <a:gd fmla="*/ 195455357 h 62" name="T3"/>
                  <a:gd fmla="*/ 3659839 w 78" name="T4"/>
                  <a:gd fmla="*/ 195455357 h 62" name="T5"/>
                  <a:gd fmla="*/ 7319678 w 78" name="T6"/>
                  <a:gd fmla="*/ 210205727 h 62" name="T7"/>
                  <a:gd fmla="*/ 43921892 w 78" name="T8"/>
                  <a:gd fmla="*/ 228645129 h 62" name="T9"/>
                  <a:gd fmla="*/ 84182031 w 78" name="T10"/>
                  <a:gd fmla="*/ 206518614 h 62" name="T11"/>
                  <a:gd fmla="*/ 223267384 w 78" name="T12"/>
                  <a:gd fmla="*/ 136450039 h 62" name="T13"/>
                  <a:gd fmla="*/ 234246900 w 78" name="T14"/>
                  <a:gd fmla="*/ 110634492 h 62" name="T15"/>
                  <a:gd fmla="*/ 237906739 w 78" name="T16"/>
                  <a:gd fmla="*/ 77444720 h 62" name="T17"/>
                  <a:gd fmla="*/ 234246900 w 78" name="T18"/>
                  <a:gd fmla="*/ 44253029 h 62" name="T19"/>
                  <a:gd fmla="*/ 259867685 w 78" name="T20"/>
                  <a:gd fmla="*/ 25815547 h 62" name="T21"/>
                  <a:gd fmla="*/ 285488470 w 78" name="T22"/>
                  <a:gd fmla="*/ 7376145 h 62" name="T23"/>
                  <a:gd fmla="*/ 267187363 w 78" name="T24"/>
                  <a:gd fmla="*/ 0 h 62" name="T25"/>
                  <a:gd fmla="*/ 223267384 w 78" name="T26"/>
                  <a:gd fmla="*/ 7376145 h 62" name="T27"/>
                  <a:gd fmla="*/ 168364063 w 78" name="T28"/>
                  <a:gd fmla="*/ 25815547 h 62" name="T29"/>
                  <a:gd fmla="*/ 120784246 w 78" name="T30"/>
                  <a:gd fmla="*/ 22126514 h 62" name="T31"/>
                  <a:gd fmla="*/ 95163461 w 78" name="T32"/>
                  <a:gd fmla="*/ 29502659 h 62" name="T33"/>
                  <a:gd fmla="*/ 58561247 w 78" name="T34"/>
                  <a:gd fmla="*/ 29502659 h 62" name="T35"/>
                  <a:gd fmla="*/ 40262053 w 78" name="T36"/>
                  <a:gd fmla="*/ 36878804 h 62" name="T37"/>
                  <a:gd fmla="*/ 14641268 w 78" name="T38"/>
                  <a:gd fmla="*/ 66381463 h 62" name="T39"/>
                  <a:gd fmla="*/ 14641268 w 78" name="T40"/>
                  <a:gd fmla="*/ 88507978 h 62" name="T41"/>
                  <a:gd fmla="*/ 10979516 w 78" name="T42"/>
                  <a:gd fmla="*/ 118010637 h 62" name="T43"/>
                  <a:gd fmla="*/ 32940462 w 78" name="T44"/>
                  <a:gd fmla="*/ 151200408 h 62"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78" name="T69"/>
                  <a:gd fmla="*/ 0 h 62" name="T70"/>
                  <a:gd fmla="*/ 78 w 78" name="T71"/>
                  <a:gd fmla="*/ 62 h 62"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62" w="78">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solidFill>
                <a:srgbClr val="262626"/>
              </a:solidFill>
              <a:ln cap="flat" cmpd="sng" w="1">
                <a:solidFill>
                  <a:srgbClr val="FFFFFF"/>
                </a:solidFill>
                <a:miter lim="800000"/>
              </a:ln>
            </p:spPr>
            <p:txBody>
              <a:bodyPr/>
              <a:lstStyle/>
              <a:p>
                <a:endParaRPr altLang="en-US" lang="zh-CN"/>
              </a:p>
            </p:txBody>
          </p:sp>
          <p:sp>
            <p:nvSpPr>
              <p:cNvPr id="29753" name="Freeform 47"/>
              <p:cNvSpPr>
                <a:spLocks noChangeArrowheads="1"/>
              </p:cNvSpPr>
              <p:nvPr/>
            </p:nvSpPr>
            <p:spPr bwMode="auto">
              <a:xfrm>
                <a:off x="6343650" y="1597025"/>
                <a:ext cx="80963" cy="101600"/>
              </a:xfrm>
              <a:custGeom>
                <a:gdLst>
                  <a:gd fmla="*/ 35452380 w 43" name="T0"/>
                  <a:gd fmla="*/ 14699411 h 53" name="T1"/>
                  <a:gd fmla="*/ 14179822 w 43" name="T2"/>
                  <a:gd fmla="*/ 33073675 h 53" name="T3"/>
                  <a:gd fmla="*/ 24816101 w 43" name="T4"/>
                  <a:gd fmla="*/ 55122792 h 53" name="T5"/>
                  <a:gd fmla="*/ 24816101 w 43" name="T6"/>
                  <a:gd fmla="*/ 73497057 h 53" name="T7"/>
                  <a:gd fmla="*/ 21270675 w 43" name="T8"/>
                  <a:gd fmla="*/ 110243668 h 53" name="T9"/>
                  <a:gd fmla="*/ 10636279 w 43" name="T10"/>
                  <a:gd fmla="*/ 161691608 h 53" name="T11"/>
                  <a:gd fmla="*/ 14179822 w 43" name="T12"/>
                  <a:gd fmla="*/ 187415577 h 53" name="T13"/>
                  <a:gd fmla="*/ 92173551 w 43" name="T14"/>
                  <a:gd fmla="*/ 161691608 h 53" name="T15"/>
                  <a:gd fmla="*/ 131171357 w 43" name="T16"/>
                  <a:gd fmla="*/ 146992196 h 53" name="T17"/>
                  <a:gd fmla="*/ 145351179 w 43" name="T18"/>
                  <a:gd fmla="*/ 128617932 h 53" name="T19"/>
                  <a:gd fmla="*/ 134716783 w 43" name="T20"/>
                  <a:gd fmla="*/ 69822204 h 53" name="T21"/>
                  <a:gd fmla="*/ 95718977 w 43" name="T22"/>
                  <a:gd fmla="*/ 0 h 53" name="T23"/>
                  <a:gd fmla="*/ 74448303 w 43" name="T24"/>
                  <a:gd fmla="*/ 7349706 h 53" name="T25"/>
                  <a:gd fmla="*/ 35452380 w 43" name="T26"/>
                  <a:gd fmla="*/ 14699411 h 5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43" name="T42"/>
                  <a:gd fmla="*/ 0 h 53" name="T43"/>
                  <a:gd fmla="*/ 43 w 43" name="T44"/>
                  <a:gd fmla="*/ 53 h 53"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2" w="43">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solidFill>
                <a:srgbClr val="262626"/>
              </a:solidFill>
              <a:ln cap="flat" cmpd="sng" w="1">
                <a:solidFill>
                  <a:srgbClr val="FFFFFF"/>
                </a:solidFill>
                <a:miter lim="800000"/>
              </a:ln>
            </p:spPr>
            <p:txBody>
              <a:bodyPr/>
              <a:lstStyle/>
              <a:p>
                <a:endParaRPr altLang="en-US" lang="zh-CN"/>
              </a:p>
            </p:txBody>
          </p:sp>
          <p:sp>
            <p:nvSpPr>
              <p:cNvPr id="29754" name="Freeform 48"/>
              <p:cNvSpPr>
                <a:spLocks noChangeArrowheads="1"/>
              </p:cNvSpPr>
              <p:nvPr/>
            </p:nvSpPr>
            <p:spPr bwMode="auto">
              <a:xfrm>
                <a:off x="5532438" y="1882775"/>
                <a:ext cx="95250" cy="128588"/>
              </a:xfrm>
              <a:custGeom>
                <a:gdLst>
                  <a:gd fmla="*/ 181451250 w 50" name="T0"/>
                  <a:gd fmla="*/ 206272425 h 67" name="T1"/>
                  <a:gd fmla="*/ 166935150 w 50" name="T2"/>
                  <a:gd fmla="*/ 125237035 h 67" name="T3"/>
                  <a:gd fmla="*/ 134273925 w 50" name="T4"/>
                  <a:gd fmla="*/ 158387789 h 67" name="T5"/>
                  <a:gd fmla="*/ 137902950 w 50" name="T6"/>
                  <a:gd fmla="*/ 114186144 h 67" name="T7"/>
                  <a:gd fmla="*/ 170564175 w 50" name="T8"/>
                  <a:gd fmla="*/ 69984499 h 67" name="T9"/>
                  <a:gd fmla="*/ 141531975 w 50" name="T10"/>
                  <a:gd fmla="*/ 62618518 h 67" name="T11"/>
                  <a:gd fmla="*/ 94354650 w 50" name="T12"/>
                  <a:gd fmla="*/ 62618518 h 67" name="T13"/>
                  <a:gd fmla="*/ 76209525 w 50" name="T14"/>
                  <a:gd fmla="*/ 44201645 h 67" name="T15"/>
                  <a:gd fmla="*/ 47177325 w 50" name="T16"/>
                  <a:gd fmla="*/ 22099863 h 67" name="T17"/>
                  <a:gd fmla="*/ 14516100 w 50" name="T18"/>
                  <a:gd fmla="*/ 22099863 h 67" name="T19"/>
                  <a:gd fmla="*/ 39919275 w 50" name="T20"/>
                  <a:gd fmla="*/ 55250617 h 67" name="T21"/>
                  <a:gd fmla="*/ 18145125 w 50" name="T22"/>
                  <a:gd fmla="*/ 73667489 h 67" name="T23"/>
                  <a:gd fmla="*/ 29032200 w 50" name="T24"/>
                  <a:gd fmla="*/ 136286007 h 67" name="T25"/>
                  <a:gd fmla="*/ 43548300 w 50" name="T26"/>
                  <a:gd fmla="*/ 209955416 h 67" name="T27"/>
                  <a:gd fmla="*/ 68951475 w 50" name="T28"/>
                  <a:gd fmla="*/ 202587515 h 67" name="T29"/>
                  <a:gd fmla="*/ 101612700 w 50" name="T30"/>
                  <a:gd fmla="*/ 187853633 h 67" name="T31"/>
                  <a:gd fmla="*/ 127015875 w 50" name="T32"/>
                  <a:gd fmla="*/ 169436761 h 67" name="T33"/>
                  <a:gd fmla="*/ 148790025 w 50" name="T34"/>
                  <a:gd fmla="*/ 224689297 h 67" name="T35"/>
                  <a:gd fmla="*/ 156048075 w 50" name="T36"/>
                  <a:gd fmla="*/ 246789160 h 67" name="T37"/>
                  <a:gd fmla="*/ 170564175 w 50" name="T38"/>
                  <a:gd fmla="*/ 232055279 h 67" name="T39"/>
                  <a:gd fmla="*/ 181451250 w 50" name="T40"/>
                  <a:gd fmla="*/ 206272425 h 67"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50" name="T63"/>
                  <a:gd fmla="*/ 0 h 67" name="T64"/>
                  <a:gd fmla="*/ 50 w 50" name="T65"/>
                  <a:gd fmla="*/ 67 h 67"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67" w="50">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solidFill>
                <a:srgbClr val="262626"/>
              </a:solidFill>
              <a:ln cap="flat" cmpd="sng" w="1">
                <a:solidFill>
                  <a:srgbClr val="FFFFFF"/>
                </a:solidFill>
                <a:miter lim="800000"/>
              </a:ln>
            </p:spPr>
            <p:txBody>
              <a:bodyPr/>
              <a:lstStyle/>
              <a:p>
                <a:endParaRPr altLang="en-US" lang="zh-CN"/>
              </a:p>
            </p:txBody>
          </p:sp>
          <p:sp>
            <p:nvSpPr>
              <p:cNvPr id="29755" name="Freeform 49"/>
              <p:cNvSpPr>
                <a:spLocks noChangeArrowheads="1"/>
              </p:cNvSpPr>
              <p:nvPr/>
            </p:nvSpPr>
            <p:spPr bwMode="auto">
              <a:xfrm>
                <a:off x="5118100" y="1666875"/>
                <a:ext cx="601663" cy="635000"/>
              </a:xfrm>
              <a:custGeom>
                <a:gdLst>
                  <a:gd fmla="*/ 809912890 w 315" name="T0"/>
                  <a:gd fmla="*/ 486545798 h 332" name="T1"/>
                  <a:gd fmla="*/ 806264711 w 315" name="T2"/>
                  <a:gd fmla="*/ 435328840 h 332" name="T3"/>
                  <a:gd fmla="*/ 868285661 w 315" name="T4"/>
                  <a:gd fmla="*/ 457278419 h 332" name="T5"/>
                  <a:gd fmla="*/ 933954790 w 315" name="T6"/>
                  <a:gd fmla="*/ 475571009 h 332" name="T7"/>
                  <a:gd fmla="*/ 930306611 w 315" name="T8"/>
                  <a:gd fmla="*/ 526786054 h 332" name="T9"/>
                  <a:gd fmla="*/ 959492042 w 315" name="T10"/>
                  <a:gd fmla="*/ 537760843 h 332" name="T11"/>
                  <a:gd fmla="*/ 981381114 w 315" name="T12"/>
                  <a:gd fmla="*/ 614582455 h 332" name="T13"/>
                  <a:gd fmla="*/ 999622009 w 315" name="T14"/>
                  <a:gd fmla="*/ 530443042 h 332" name="T15"/>
                  <a:gd fmla="*/ 1047050243 w 315" name="T16"/>
                  <a:gd fmla="*/ 479227997 h 332" name="T17"/>
                  <a:gd fmla="*/ 1087180210 w 315" name="T18"/>
                  <a:gd fmla="*/ 398747485 h 332" name="T19"/>
                  <a:gd fmla="*/ 1138256624 w 315" name="T20"/>
                  <a:gd fmla="*/ 384113795 h 332" name="T21"/>
                  <a:gd fmla="*/ 1145552982 w 315" name="T22"/>
                  <a:gd fmla="*/ 336557651 h 332" name="T23"/>
                  <a:gd fmla="*/ 1105423015 w 315" name="T24"/>
                  <a:gd fmla="*/ 296317395 h 332" name="T25"/>
                  <a:gd fmla="*/ 1032457528 w 315" name="T26"/>
                  <a:gd fmla="*/ 299974383 h 332" name="T27"/>
                  <a:gd fmla="*/ 981381114 w 315" name="T28"/>
                  <a:gd fmla="*/ 340216551 h 332" name="T29"/>
                  <a:gd fmla="*/ 941251147 w 315" name="T30"/>
                  <a:gd fmla="*/ 365823117 h 332" name="T31"/>
                  <a:gd fmla="*/ 904767449 w 315" name="T32"/>
                  <a:gd fmla="*/ 406063373 h 332" name="T33"/>
                  <a:gd fmla="*/ 839098320 w 315" name="T34"/>
                  <a:gd fmla="*/ 395088584 h 332" name="T35"/>
                  <a:gd fmla="*/ 813561068 w 315" name="T36"/>
                  <a:gd fmla="*/ 347532440 h 332" name="T37"/>
                  <a:gd fmla="*/ 795320174 w 315" name="T38"/>
                  <a:gd fmla="*/ 409722274 h 332" name="T39"/>
                  <a:gd fmla="*/ 671280184 w 315" name="T40"/>
                  <a:gd fmla="*/ 395088584 h 332" name="T41"/>
                  <a:gd fmla="*/ 609259234 w 315" name="T42"/>
                  <a:gd fmla="*/ 376797907 h 332" name="T43"/>
                  <a:gd fmla="*/ 543590105 w 315" name="T44"/>
                  <a:gd fmla="*/ 340216551 h 332" name="T45"/>
                  <a:gd fmla="*/ 488867423 w 315" name="T46"/>
                  <a:gd fmla="*/ 310949172 h 332" name="T47"/>
                  <a:gd fmla="*/ 514404675 w 315" name="T48"/>
                  <a:gd fmla="*/ 252418238 h 332" name="T49"/>
                  <a:gd fmla="*/ 474272798 w 315" name="T50"/>
                  <a:gd fmla="*/ 212177982 h 332" name="T51"/>
                  <a:gd fmla="*/ 423198294 w 315" name="T52"/>
                  <a:gd fmla="*/ 157304036 h 332" name="T53"/>
                  <a:gd fmla="*/ 459680082 w 315" name="T54"/>
                  <a:gd fmla="*/ 124379669 h 332" name="T55"/>
                  <a:gd fmla="*/ 434142830 w 315" name="T56"/>
                  <a:gd fmla="*/ 47556145 h 332" name="T57"/>
                  <a:gd fmla="*/ 394010953 w 315" name="T58"/>
                  <a:gd fmla="*/ 0 h 332" name="T59"/>
                  <a:gd fmla="*/ 361177344 w 315" name="T60"/>
                  <a:gd fmla="*/ 32924367 h 332" name="T61"/>
                  <a:gd fmla="*/ 259026427 w 315" name="T62"/>
                  <a:gd fmla="*/ 36583268 h 332" name="T63"/>
                  <a:gd fmla="*/ 244433711 w 315" name="T64"/>
                  <a:gd fmla="*/ 98773102 h 332" name="T65"/>
                  <a:gd fmla="*/ 288211857 w 315" name="T66"/>
                  <a:gd fmla="*/ 157304036 h 332" name="T67"/>
                  <a:gd fmla="*/ 259026427 w 315" name="T68"/>
                  <a:gd fmla="*/ 219493870 h 332" name="T69"/>
                  <a:gd fmla="*/ 215246371 w 315" name="T70"/>
                  <a:gd fmla="*/ 259734127 h 332" name="T71"/>
                  <a:gd fmla="*/ 164171867 w 315" name="T72"/>
                  <a:gd fmla="*/ 325582861 h 332" name="T73"/>
                  <a:gd fmla="*/ 113095454 w 315" name="T74"/>
                  <a:gd fmla="*/ 358507229 h 332" name="T75"/>
                  <a:gd fmla="*/ 54724592 w 315" name="T76"/>
                  <a:gd fmla="*/ 395088584 h 332" name="T77"/>
                  <a:gd fmla="*/ 98502738 w 315" name="T78"/>
                  <a:gd fmla="*/ 464596220 h 332" name="T79"/>
                  <a:gd fmla="*/ 80261844 w 315" name="T80"/>
                  <a:gd fmla="*/ 512152364 h 332" name="T81"/>
                  <a:gd fmla="*/ 3648179 w 315" name="T82"/>
                  <a:gd fmla="*/ 537760843 h 332" name="T83"/>
                  <a:gd fmla="*/ 40129967 w 315" name="T84"/>
                  <a:gd fmla="*/ 578001099 h 332" name="T85"/>
                  <a:gd fmla="*/ 29185431 w 315" name="T86"/>
                  <a:gd fmla="*/ 599950678 h 332" name="T87"/>
                  <a:gd fmla="*/ 156875510 w 315" name="T88"/>
                  <a:gd fmla="*/ 629216145 h 332" name="T89"/>
                  <a:gd fmla="*/ 182412761 w 315" name="T90"/>
                  <a:gd fmla="*/ 647506822 h 332" name="T91"/>
                  <a:gd fmla="*/ 189709119 w 315" name="T92"/>
                  <a:gd fmla="*/ 757254714 h 332" name="T93"/>
                  <a:gd fmla="*/ 248081890 w 315" name="T94"/>
                  <a:gd fmla="*/ 940165316 h 332" name="T95"/>
                  <a:gd fmla="*/ 324695556 w 315" name="T96"/>
                  <a:gd fmla="*/ 1134052620 h 332" name="T97"/>
                  <a:gd fmla="*/ 404957400 w 315" name="T98"/>
                  <a:gd fmla="*/ 1181608765 h 332" name="T99"/>
                  <a:gd fmla="*/ 459680082 w 315" name="T100"/>
                  <a:gd fmla="*/ 1115760030 h 332" name="T101"/>
                  <a:gd fmla="*/ 481569155 w 315" name="T102"/>
                  <a:gd fmla="*/ 1035279518 h 332" name="T103"/>
                  <a:gd fmla="*/ 488867423 w 315" name="T104"/>
                  <a:gd fmla="*/ 914558750 h 332" name="T105"/>
                  <a:gd fmla="*/ 547238284 w 315" name="T106"/>
                  <a:gd fmla="*/ 852368916 h 332" name="T107"/>
                  <a:gd fmla="*/ 674928363 w 315" name="T108"/>
                  <a:gd fmla="*/ 735305136 h 332" name="T109"/>
                  <a:gd fmla="*/ 751542028 w 315" name="T110"/>
                  <a:gd fmla="*/ 651165723 h 332" name="T111"/>
                  <a:gd fmla="*/ 835450141 w 315" name="T112"/>
                  <a:gd fmla="*/ 621900256 h 33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315" name="T171"/>
                  <a:gd fmla="*/ 0 h 332" name="T172"/>
                  <a:gd fmla="*/ 315 w 315" name="T173"/>
                  <a:gd fmla="*/ 332 h 33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332" w="315">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solidFill>
                <a:srgbClr val="262626"/>
              </a:solidFill>
              <a:ln cap="flat" cmpd="sng" w="1">
                <a:solidFill>
                  <a:srgbClr val="FFFFFF"/>
                </a:solidFill>
                <a:miter lim="800000"/>
              </a:ln>
            </p:spPr>
            <p:txBody>
              <a:bodyPr/>
              <a:lstStyle/>
              <a:p>
                <a:endParaRPr altLang="en-US" lang="zh-CN"/>
              </a:p>
            </p:txBody>
          </p:sp>
          <p:sp>
            <p:nvSpPr>
              <p:cNvPr id="29756" name="Freeform 50"/>
              <p:cNvSpPr>
                <a:spLocks noChangeArrowheads="1"/>
              </p:cNvSpPr>
              <p:nvPr/>
            </p:nvSpPr>
            <p:spPr bwMode="auto">
              <a:xfrm>
                <a:off x="5399278" y="1165680"/>
                <a:ext cx="677863" cy="293688"/>
              </a:xfrm>
              <a:custGeom>
                <a:gdLst>
                  <a:gd fmla="*/ 1199563550 w 355" name="T0"/>
                  <a:gd fmla="*/ 239497765 h 153" name="T1"/>
                  <a:gd fmla="*/ 1115703304 w 355" name="T2"/>
                  <a:gd fmla="*/ 232128692 h 153" name="T3"/>
                  <a:gd fmla="*/ 1122995583 w 355" name="T4"/>
                  <a:gd fmla="*/ 191599748 h 153" name="T5"/>
                  <a:gd fmla="*/ 1126640767 w 355" name="T6"/>
                  <a:gd fmla="*/ 121590671 h 153" name="T7"/>
                  <a:gd fmla="*/ 1042780521 w 355" name="T8"/>
                  <a:gd fmla="*/ 110538021 h 153" name="T9"/>
                  <a:gd fmla="*/ 977151926 w 355" name="T10"/>
                  <a:gd fmla="*/ 147383388 h 153" name="T11"/>
                  <a:gd fmla="*/ 867769661 w 355" name="T12"/>
                  <a:gd fmla="*/ 158437958 h 153" name="T13"/>
                  <a:gd fmla="*/ 794846878 w 355" name="T14"/>
                  <a:gd fmla="*/ 125276168 h 153" name="T15"/>
                  <a:gd fmla="*/ 729218283 w 355" name="T16"/>
                  <a:gd fmla="*/ 103168947 h 153" name="T17"/>
                  <a:gd fmla="*/ 652650315 w 355" name="T18"/>
                  <a:gd fmla="*/ 99483451 h 153" name="T19"/>
                  <a:gd fmla="*/ 587019811 w 355" name="T20"/>
                  <a:gd fmla="*/ 103168947 h 153" name="T21"/>
                  <a:gd fmla="*/ 557850697 w 355" name="T22"/>
                  <a:gd fmla="*/ 47899937 h 153" name="T23"/>
                  <a:gd fmla="*/ 484929824 w 355" name="T24"/>
                  <a:gd fmla="*/ 22107220 h 153" name="T25"/>
                  <a:gd fmla="*/ 430238691 w 355" name="T26"/>
                  <a:gd fmla="*/ 3685496 h 153" name="T27"/>
                  <a:gd fmla="*/ 393777300 w 355" name="T28"/>
                  <a:gd fmla="*/ 33161790 h 153" name="T29"/>
                  <a:gd fmla="*/ 390132115 w 355" name="T30"/>
                  <a:gd fmla="*/ 88430800 h 153" name="T31"/>
                  <a:gd fmla="*/ 357315908 w 355" name="T32"/>
                  <a:gd fmla="*/ 128961664 h 153" name="T33"/>
                  <a:gd fmla="*/ 295332498 w 355" name="T34"/>
                  <a:gd fmla="*/ 121590671 h 153" name="T35"/>
                  <a:gd fmla="*/ 247933643 w 355" name="T36"/>
                  <a:gd fmla="*/ 84745304 h 153" name="T37"/>
                  <a:gd fmla="*/ 160428213 w 355" name="T38"/>
                  <a:gd fmla="*/ 81061727 h 153" name="T39"/>
                  <a:gd fmla="*/ 105737081 w 355" name="T40"/>
                  <a:gd fmla="*/ 110538021 h 153" name="T41"/>
                  <a:gd fmla="*/ 36461392 w 355" name="T42"/>
                  <a:gd fmla="*/ 147383388 h 153" name="T43"/>
                  <a:gd fmla="*/ 0 w 355" name="T44"/>
                  <a:gd fmla="*/ 162121535 h 153" name="T45"/>
                  <a:gd fmla="*/ 32814298 w 355" name="T46"/>
                  <a:gd fmla="*/ 202652398 h 153" name="T47"/>
                  <a:gd fmla="*/ 105737081 w 355" name="T48"/>
                  <a:gd fmla="*/ 254237832 h 153" name="T49"/>
                  <a:gd fmla="*/ 123966822 w 355" name="T50"/>
                  <a:gd fmla="*/ 324244989 h 153" name="T51"/>
                  <a:gd fmla="*/ 207827067 w 355" name="T52"/>
                  <a:gd fmla="*/ 383197576 h 153" name="T53"/>
                  <a:gd fmla="*/ 262518200 w 355" name="T54"/>
                  <a:gd fmla="*/ 420042943 h 153" name="T55"/>
                  <a:gd fmla="*/ 320856426 w 355" name="T56"/>
                  <a:gd fmla="*/ 497419174 h 153" name="T57"/>
                  <a:gd fmla="*/ 470345267 w 355" name="T58"/>
                  <a:gd fmla="*/ 504790167 h 153" name="T59"/>
                  <a:gd fmla="*/ 590666905 w 355" name="T60"/>
                  <a:gd fmla="*/ 534266460 h 153" name="T61"/>
                  <a:gd fmla="*/ 663587778 w 355" name="T62"/>
                  <a:gd fmla="*/ 560057257 h 153" name="T63"/>
                  <a:gd fmla="*/ 827661176 w 355" name="T64"/>
                  <a:gd fmla="*/ 519528313 h 153" name="T65"/>
                  <a:gd fmla="*/ 951629907 w 355" name="T66"/>
                  <a:gd fmla="*/ 445835660 h 153" name="T67"/>
                  <a:gd fmla="*/ 980797110 w 355" name="T68"/>
                  <a:gd fmla="*/ 386883072 h 153" name="T69"/>
                  <a:gd fmla="*/ 1108411026 w 355" name="T70"/>
                  <a:gd fmla="*/ 364773933 h 153" name="T71"/>
                  <a:gd fmla="*/ 1195916456 w 355" name="T72"/>
                  <a:gd fmla="*/ 309504922 h 153" name="T73"/>
                  <a:gd fmla="*/ 1290716074 w 355" name="T74"/>
                  <a:gd fmla="*/ 291083199 h 15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355" name="T114"/>
                  <a:gd fmla="*/ 0 h 153" name="T115"/>
                  <a:gd fmla="*/ 355 w 355" name="T116"/>
                  <a:gd fmla="*/ 153 h 153"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53" w="355">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solidFill>
                <a:srgbClr val="262626"/>
              </a:solidFill>
              <a:ln cap="flat" cmpd="sng" w="1">
                <a:solidFill>
                  <a:srgbClr val="FFFFFF"/>
                </a:solidFill>
                <a:miter lim="800000"/>
              </a:ln>
            </p:spPr>
            <p:txBody>
              <a:bodyPr/>
              <a:lstStyle/>
              <a:p>
                <a:endParaRPr altLang="en-US" lang="zh-CN"/>
              </a:p>
            </p:txBody>
          </p:sp>
          <p:sp>
            <p:nvSpPr>
              <p:cNvPr id="29757" name="Freeform 51"/>
              <p:cNvSpPr>
                <a:spLocks noChangeArrowheads="1"/>
              </p:cNvSpPr>
              <p:nvPr/>
            </p:nvSpPr>
            <p:spPr bwMode="auto">
              <a:xfrm>
                <a:off x="4391025" y="1736725"/>
                <a:ext cx="11113" cy="30163"/>
              </a:xfrm>
              <a:custGeom>
                <a:gdLst>
                  <a:gd fmla="*/ 6860425 w 6" name="T0"/>
                  <a:gd fmla="*/ 0 h 16" name="T1"/>
                  <a:gd fmla="*/ 0 w 6" name="T2"/>
                  <a:gd fmla="*/ 31985976 h 16" name="T3"/>
                  <a:gd fmla="*/ 13722703 w 6" name="T4"/>
                  <a:gd fmla="*/ 56862911 h 16" name="T5"/>
                  <a:gd fmla="*/ 17152916 w 6" name="T6"/>
                  <a:gd fmla="*/ 10662621 h 16" name="T7"/>
                  <a:gd fmla="*/ 20583128 w 6" name="T8"/>
                  <a:gd fmla="*/ 0 h 16" name="T9"/>
                  <a:gd fmla="*/ 6860425 w 6" name="T10"/>
                  <a:gd fmla="*/ 0 h 16" name="T11"/>
                  <a:gd fmla="*/ 0 60000 65536" name="T12"/>
                  <a:gd fmla="*/ 0 60000 65536" name="T13"/>
                  <a:gd fmla="*/ 0 60000 65536" name="T14"/>
                  <a:gd fmla="*/ 0 60000 65536" name="T15"/>
                  <a:gd fmla="*/ 0 60000 65536" name="T16"/>
                  <a:gd fmla="*/ 0 60000 65536" name="T17"/>
                  <a:gd fmla="*/ 0 w 6" name="T18"/>
                  <a:gd fmla="*/ 0 h 16" name="T19"/>
                  <a:gd fmla="*/ 6 w 6" name="T20"/>
                  <a:gd fmla="*/ 16 h 16" name="T21"/>
                </a:gdLst>
                <a:cxnLst>
                  <a:cxn ang="T12">
                    <a:pos x="T0" y="T1"/>
                  </a:cxn>
                  <a:cxn ang="T13">
                    <a:pos x="T2" y="T3"/>
                  </a:cxn>
                  <a:cxn ang="T14">
                    <a:pos x="T4" y="T5"/>
                  </a:cxn>
                  <a:cxn ang="T15">
                    <a:pos x="T6" y="T7"/>
                  </a:cxn>
                  <a:cxn ang="T16">
                    <a:pos x="T8" y="T9"/>
                  </a:cxn>
                  <a:cxn ang="T17">
                    <a:pos x="T10" y="T11"/>
                  </a:cxn>
                </a:cxnLst>
                <a:rect b="T21" l="T18" r="T20" t="T19"/>
                <a:pathLst>
                  <a:path h="16" w="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solidFill>
                <a:srgbClr val="262626"/>
              </a:solidFill>
              <a:ln cap="flat" cmpd="sng" w="1">
                <a:solidFill>
                  <a:srgbClr val="FFFFFF"/>
                </a:solidFill>
                <a:miter lim="800000"/>
              </a:ln>
            </p:spPr>
            <p:txBody>
              <a:bodyPr/>
              <a:lstStyle/>
              <a:p>
                <a:endParaRPr altLang="en-US" lang="zh-CN"/>
              </a:p>
            </p:txBody>
          </p:sp>
          <p:sp>
            <p:nvSpPr>
              <p:cNvPr id="29758" name="Freeform 52"/>
              <p:cNvSpPr>
                <a:spLocks noChangeArrowheads="1"/>
              </p:cNvSpPr>
              <p:nvPr/>
            </p:nvSpPr>
            <p:spPr bwMode="auto">
              <a:xfrm>
                <a:off x="4371975" y="1717675"/>
                <a:ext cx="31750" cy="90488"/>
              </a:xfrm>
              <a:custGeom>
                <a:gdLst>
                  <a:gd fmla="*/ 27904515 w 17" name="T0"/>
                  <a:gd fmla="*/ 167031422 h 48" name="T1"/>
                  <a:gd fmla="*/ 31393279 w 17" name="T2"/>
                  <a:gd fmla="*/ 170584961 h 48" name="T3"/>
                  <a:gd fmla="*/ 45344603 w 17" name="T4"/>
                  <a:gd fmla="*/ 110169140 h 48" name="T5"/>
                  <a:gd fmla="*/ 48833368 w 17" name="T6"/>
                  <a:gd fmla="*/ 92399559 h 48" name="T7"/>
                  <a:gd fmla="*/ 34880176 w 17" name="T8"/>
                  <a:gd fmla="*/ 67522900 h 48" name="T9"/>
                  <a:gd fmla="*/ 41857706 w 17" name="T10"/>
                  <a:gd fmla="*/ 35539162 h 48" name="T11"/>
                  <a:gd fmla="*/ 55809029 w 17" name="T12"/>
                  <a:gd fmla="*/ 35539162 h 48" name="T13"/>
                  <a:gd fmla="*/ 59297794 w 17" name="T14"/>
                  <a:gd fmla="*/ 10662503 h 48" name="T15"/>
                  <a:gd fmla="*/ 38368941 w 17" name="T16"/>
                  <a:gd fmla="*/ 0 h 48" name="T17"/>
                  <a:gd fmla="*/ 31393279 w 17" name="T18"/>
                  <a:gd fmla="*/ 21323120 h 48" name="T19"/>
                  <a:gd fmla="*/ 0 w 17" name="T20"/>
                  <a:gd fmla="*/ 92399559 h 48" name="T21"/>
                  <a:gd fmla="*/ 27904515 w 17" name="T22"/>
                  <a:gd fmla="*/ 163477883 h 48" name="T23"/>
                  <a:gd fmla="*/ 27904515 w 17" name="T24"/>
                  <a:gd fmla="*/ 167031422 h 4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7" name="T39"/>
                  <a:gd fmla="*/ 0 h 48" name="T40"/>
                  <a:gd fmla="*/ 17 w 17" name="T41"/>
                  <a:gd fmla="*/ 48 h 48"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48" w="17">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solidFill>
                <a:srgbClr val="262626"/>
              </a:solidFill>
              <a:ln cap="flat" cmpd="sng" w="1">
                <a:solidFill>
                  <a:srgbClr val="FFFFFF"/>
                </a:solidFill>
                <a:miter lim="800000"/>
              </a:ln>
            </p:spPr>
            <p:txBody>
              <a:bodyPr/>
              <a:lstStyle/>
              <a:p>
                <a:endParaRPr altLang="en-US" lang="zh-CN"/>
              </a:p>
            </p:txBody>
          </p:sp>
          <p:sp>
            <p:nvSpPr>
              <p:cNvPr id="29759" name="Freeform 53"/>
              <p:cNvSpPr>
                <a:spLocks noChangeArrowheads="1"/>
              </p:cNvSpPr>
              <p:nvPr/>
            </p:nvSpPr>
            <p:spPr bwMode="auto">
              <a:xfrm>
                <a:off x="4389438" y="1717675"/>
                <a:ext cx="92075" cy="98425"/>
              </a:xfrm>
              <a:custGeom>
                <a:gdLst>
                  <a:gd fmla="*/ 161902378 w 48" name="T0"/>
                  <a:gd fmla="*/ 0 h 52" name="T1"/>
                  <a:gd fmla="*/ 110388334 w 48" name="T2"/>
                  <a:gd fmla="*/ 21496399 h 52" name="T3"/>
                  <a:gd fmla="*/ 69911780 w 48" name="T4"/>
                  <a:gd fmla="*/ 42990904 h 52" name="T5"/>
                  <a:gd fmla="*/ 33116308 w 48" name="T6"/>
                  <a:gd fmla="*/ 25079447 h 52" name="T7"/>
                  <a:gd fmla="*/ 29437145 w 48" name="T8"/>
                  <a:gd fmla="*/ 10747253 h 52" name="T9"/>
                  <a:gd fmla="*/ 29437145 w 48" name="T10"/>
                  <a:gd fmla="*/ 10747253 h 52" name="T11"/>
                  <a:gd fmla="*/ 22076899 w 48" name="T12"/>
                  <a:gd fmla="*/ 46573953 h 52" name="T13"/>
                  <a:gd fmla="*/ 14718572 w 48" name="T14"/>
                  <a:gd fmla="*/ 111061256 h 52" name="T15"/>
                  <a:gd fmla="*/ 0 w 48" name="T16"/>
                  <a:gd fmla="*/ 171967403 h 52" name="T17"/>
                  <a:gd fmla="*/ 36795472 w 48" name="T18"/>
                  <a:gd fmla="*/ 186297704 h 52" name="T19"/>
                  <a:gd fmla="*/ 69911780 w 48" name="T20"/>
                  <a:gd fmla="*/ 161218257 h 52" name="T21"/>
                  <a:gd fmla="*/ 95669761 w 48" name="T22"/>
                  <a:gd fmla="*/ 150471004 h 52" name="T23"/>
                  <a:gd fmla="*/ 121427743 w 48" name="T24"/>
                  <a:gd fmla="*/ 132557654 h 52" name="T25"/>
                  <a:gd fmla="*/ 88311434 w 48" name="T26"/>
                  <a:gd fmla="*/ 96730954 h 52" name="T27"/>
                  <a:gd fmla="*/ 128786070 w 48" name="T28"/>
                  <a:gd fmla="*/ 71653400 h 52" name="T29"/>
                  <a:gd fmla="*/ 172941787 w 48" name="T30"/>
                  <a:gd fmla="*/ 57323099 h 52" name="T31"/>
                  <a:gd fmla="*/ 176620951 w 48" name="T32"/>
                  <a:gd fmla="*/ 57323099 h 52" name="T33"/>
                  <a:gd fmla="*/ 165581542 w 48" name="T34"/>
                  <a:gd fmla="*/ 17913350 h 52" name="T35"/>
                  <a:gd fmla="*/ 161902378 w 48" name="T36"/>
                  <a:gd fmla="*/ 0 h 5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48" name="T57"/>
                  <a:gd fmla="*/ 0 h 52" name="T58"/>
                  <a:gd fmla="*/ 48 w 48" name="T59"/>
                  <a:gd fmla="*/ 52 h 52"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2" w="48">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solidFill>
                <a:srgbClr val="262626"/>
              </a:solidFill>
              <a:ln cap="flat" cmpd="sng" w="1">
                <a:solidFill>
                  <a:srgbClr val="FFFFFF"/>
                </a:solidFill>
                <a:miter lim="800000"/>
              </a:ln>
            </p:spPr>
            <p:txBody>
              <a:bodyPr/>
              <a:lstStyle/>
              <a:p>
                <a:endParaRPr altLang="en-US" lang="zh-CN"/>
              </a:p>
            </p:txBody>
          </p:sp>
          <p:sp>
            <p:nvSpPr>
              <p:cNvPr id="29760" name="Freeform 54"/>
              <p:cNvSpPr>
                <a:spLocks noChangeArrowheads="1"/>
              </p:cNvSpPr>
              <p:nvPr/>
            </p:nvSpPr>
            <p:spPr bwMode="auto">
              <a:xfrm>
                <a:off x="5141913" y="1470025"/>
                <a:ext cx="234950" cy="103188"/>
              </a:xfrm>
              <a:custGeom>
                <a:gdLst>
                  <a:gd fmla="*/ 415955098 w 123" name="T0"/>
                  <a:gd fmla="*/ 36515176 h 54" name="T1"/>
                  <a:gd fmla="*/ 375818761 w 123" name="T2"/>
                  <a:gd fmla="*/ 25560050 h 54" name="T3"/>
                  <a:gd fmla="*/ 270005304 w 123" name="T4"/>
                  <a:gd fmla="*/ 21908341 h 54" name="T5"/>
                  <a:gd fmla="*/ 215275325 w 123" name="T6"/>
                  <a:gd fmla="*/ 3651709 h 54" name="T7"/>
                  <a:gd fmla="*/ 171490578 w 123" name="T8"/>
                  <a:gd fmla="*/ 21908341 h 54" name="T9"/>
                  <a:gd fmla="*/ 135002652 w 123" name="T10"/>
                  <a:gd fmla="*/ 29211758 h 54" name="T11"/>
                  <a:gd fmla="*/ 80272673 w 123" name="T12"/>
                  <a:gd fmla="*/ 29211758 h 54" name="T13"/>
                  <a:gd fmla="*/ 54729979 w 123" name="T14"/>
                  <a:gd fmla="*/ 58423517 h 54" name="T15"/>
                  <a:gd fmla="*/ 43784747 w 123" name="T16"/>
                  <a:gd fmla="*/ 80333769 h 54" name="T17"/>
                  <a:gd fmla="*/ 58380300 w 123" name="T18"/>
                  <a:gd fmla="*/ 94938693 h 54" name="T19"/>
                  <a:gd fmla="*/ 91217905 w 123" name="T20"/>
                  <a:gd fmla="*/ 91286984 h 54" name="T21"/>
                  <a:gd fmla="*/ 145949794 w 123" name="T22"/>
                  <a:gd fmla="*/ 116847034 h 54" name="T23"/>
                  <a:gd fmla="*/ 127705831 w 123" name="T24"/>
                  <a:gd fmla="*/ 138757286 h 54" name="T25"/>
                  <a:gd fmla="*/ 91217905 w 123" name="T26"/>
                  <a:gd fmla="*/ 146060703 h 54" name="T27"/>
                  <a:gd fmla="*/ 29189195 w 123" name="T28"/>
                  <a:gd fmla="*/ 153362210 h 54" name="T29"/>
                  <a:gd fmla="*/ 0 w 123" name="T30"/>
                  <a:gd fmla="*/ 178924170 h 54" name="T31"/>
                  <a:gd fmla="*/ 58380300 w 123" name="T32"/>
                  <a:gd fmla="*/ 182573968 h 54" name="T33"/>
                  <a:gd fmla="*/ 94866315 w 123" name="T34"/>
                  <a:gd fmla="*/ 182573968 h 54" name="T35"/>
                  <a:gd fmla="*/ 131354241 w 123" name="T36"/>
                  <a:gd fmla="*/ 189877385 h 54" name="T37"/>
                  <a:gd fmla="*/ 186084220 w 123" name="T38"/>
                  <a:gd fmla="*/ 186225677 h 54" name="T39"/>
                  <a:gd fmla="*/ 189732631 w 123" name="T40"/>
                  <a:gd fmla="*/ 167969044 h 54" name="T41"/>
                  <a:gd fmla="*/ 207976594 w 123" name="T42"/>
                  <a:gd fmla="*/ 157013918 h 54" name="T43"/>
                  <a:gd fmla="*/ 233517378 w 123" name="T44"/>
                  <a:gd fmla="*/ 142408994 h 54" name="T45"/>
                  <a:gd fmla="*/ 255409752 w 123" name="T46"/>
                  <a:gd fmla="*/ 135105577 h 54" name="T47"/>
                  <a:gd fmla="*/ 280952446 w 123" name="T48"/>
                  <a:gd fmla="*/ 142408994 h 54" name="T49"/>
                  <a:gd fmla="*/ 306493230 w 123" name="T50"/>
                  <a:gd fmla="*/ 124150451 h 54" name="T51"/>
                  <a:gd fmla="*/ 342979246 w 123" name="T52"/>
                  <a:gd fmla="*/ 113197236 h 54" name="T53"/>
                  <a:gd fmla="*/ 375818761 w 123" name="T54"/>
                  <a:gd fmla="*/ 94938693 h 54" name="T55"/>
                  <a:gd fmla="*/ 408656367 w 123" name="T56"/>
                  <a:gd fmla="*/ 76682060 h 54" name="T57"/>
                  <a:gd fmla="*/ 445144293 w 123" name="T58"/>
                  <a:gd fmla="*/ 58423517 h 54" name="T59"/>
                  <a:gd fmla="*/ 448792703 w 123" name="T60"/>
                  <a:gd fmla="*/ 51120100 h 54" name="T61"/>
                  <a:gd fmla="*/ 415955098 w 123" name="T62"/>
                  <a:gd fmla="*/ 36515176 h 5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23" name="T96"/>
                  <a:gd fmla="*/ 0 h 54" name="T97"/>
                  <a:gd fmla="*/ 123 w 123" name="T98"/>
                  <a:gd fmla="*/ 54 h 54"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54" w="123">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solidFill>
                <a:srgbClr val="262626"/>
              </a:solidFill>
              <a:ln cap="flat" cmpd="sng" w="1">
                <a:solidFill>
                  <a:srgbClr val="FFFFFF"/>
                </a:solidFill>
                <a:miter lim="800000"/>
              </a:ln>
            </p:spPr>
            <p:txBody>
              <a:bodyPr/>
              <a:lstStyle/>
              <a:p>
                <a:endParaRPr altLang="en-US" lang="zh-CN"/>
              </a:p>
            </p:txBody>
          </p:sp>
          <p:sp>
            <p:nvSpPr>
              <p:cNvPr id="29761" name="Freeform 55"/>
              <p:cNvSpPr>
                <a:spLocks noChangeArrowheads="1"/>
              </p:cNvSpPr>
              <p:nvPr/>
            </p:nvSpPr>
            <p:spPr bwMode="auto">
              <a:xfrm>
                <a:off x="4495800" y="1458912"/>
                <a:ext cx="149225" cy="66675"/>
              </a:xfrm>
              <a:custGeom>
                <a:gdLst>
                  <a:gd fmla="*/ 113462655 w 78" name="T0"/>
                  <a:gd fmla="*/ 97983675 h 35" name="T1"/>
                  <a:gd fmla="*/ 142745191 w 78" name="T2"/>
                  <a:gd fmla="*/ 119757825 h 35" name="T3"/>
                  <a:gd fmla="*/ 146405030 w 78" name="T4"/>
                  <a:gd fmla="*/ 123386850 h 35" name="T5"/>
                  <a:gd fmla="*/ 186665170 w 78" name="T6"/>
                  <a:gd fmla="*/ 116128800 h 35" name="T7"/>
                  <a:gd fmla="*/ 223267384 w 78" name="T8"/>
                  <a:gd fmla="*/ 119757825 h 35" name="T9"/>
                  <a:gd fmla="*/ 219605632 w 78" name="T10"/>
                  <a:gd fmla="*/ 108870750 h 35" name="T11"/>
                  <a:gd fmla="*/ 248888169 w 78" name="T12"/>
                  <a:gd fmla="*/ 119757825 h 35" name="T13"/>
                  <a:gd fmla="*/ 281828631 w 78" name="T14"/>
                  <a:gd fmla="*/ 119757825 h 35" name="T15"/>
                  <a:gd fmla="*/ 267187363 w 78" name="T16"/>
                  <a:gd fmla="*/ 101612700 h 35" name="T17"/>
                  <a:gd fmla="*/ 274508953 w 78" name="T18"/>
                  <a:gd fmla="*/ 87096600 h 35" name="T19"/>
                  <a:gd fmla="*/ 248888169 w 78" name="T20"/>
                  <a:gd fmla="*/ 76209525 h 35" name="T21"/>
                  <a:gd fmla="*/ 237906739 w 78" name="T22"/>
                  <a:gd fmla="*/ 50806350 h 35" name="T23"/>
                  <a:gd fmla="*/ 223267384 w 78" name="T24"/>
                  <a:gd fmla="*/ 43548300 h 35" name="T25"/>
                  <a:gd fmla="*/ 179345492 w 78" name="T26"/>
                  <a:gd fmla="*/ 50806350 h 35" name="T27"/>
                  <a:gd fmla="*/ 153724708 w 78" name="T28"/>
                  <a:gd fmla="*/ 36290250 h 35" name="T29"/>
                  <a:gd fmla="*/ 128103923 w 78" name="T30"/>
                  <a:gd fmla="*/ 21774150 h 35" name="T31"/>
                  <a:gd fmla="*/ 65882838 w 78" name="T32"/>
                  <a:gd fmla="*/ 14516100 h 35" name="T33"/>
                  <a:gd fmla="*/ 14641268 w 78" name="T34"/>
                  <a:gd fmla="*/ 0 h 35" name="T35"/>
                  <a:gd fmla="*/ 0 w 78" name="T36"/>
                  <a:gd fmla="*/ 7258050 h 35" name="T37"/>
                  <a:gd fmla="*/ 65882838 w 78" name="T38"/>
                  <a:gd fmla="*/ 43548300 h 35" name="T39"/>
                  <a:gd fmla="*/ 80522193 w 78" name="T40"/>
                  <a:gd fmla="*/ 83467575 h 35" name="T41"/>
                  <a:gd fmla="*/ 69542676 w 78" name="T42"/>
                  <a:gd fmla="*/ 97983675 h 35" name="T43"/>
                  <a:gd fmla="*/ 113462655 w 78" name="T44"/>
                  <a:gd fmla="*/ 97983675 h 35"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78" name="T69"/>
                  <a:gd fmla="*/ 0 h 35" name="T70"/>
                  <a:gd fmla="*/ 78 w 78" name="T71"/>
                  <a:gd fmla="*/ 35 h 35"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35" w="78">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solidFill>
                <a:srgbClr val="262626"/>
              </a:solidFill>
              <a:ln cap="flat" cmpd="sng" w="1">
                <a:solidFill>
                  <a:srgbClr val="FFFFFF"/>
                </a:solidFill>
                <a:miter lim="800000"/>
              </a:ln>
            </p:spPr>
            <p:txBody>
              <a:bodyPr/>
              <a:lstStyle/>
              <a:p>
                <a:endParaRPr altLang="en-US" lang="zh-CN"/>
              </a:p>
            </p:txBody>
          </p:sp>
          <p:sp>
            <p:nvSpPr>
              <p:cNvPr id="29762" name="Freeform 56"/>
              <p:cNvSpPr>
                <a:spLocks noChangeArrowheads="1" noEditPoints="1"/>
              </p:cNvSpPr>
              <p:nvPr/>
            </p:nvSpPr>
            <p:spPr bwMode="auto">
              <a:xfrm>
                <a:off x="4197350" y="1495425"/>
                <a:ext cx="406400" cy="160338"/>
              </a:xfrm>
              <a:custGeom>
                <a:gdLst>
                  <a:gd fmla="*/ 757012015 w 212" name="T0"/>
                  <a:gd fmla="*/ 214963630 h 84" name="T1"/>
                  <a:gd fmla="*/ 757012015 w 212" name="T2"/>
                  <a:gd fmla="*/ 171242893 h 84" name="T3"/>
                  <a:gd fmla="*/ 757012015 w 212" name="T4"/>
                  <a:gd fmla="*/ 134807991 h 84" name="T5"/>
                  <a:gd fmla="*/ 768036574 w 212" name="T6"/>
                  <a:gd fmla="*/ 116590540 h 84" name="T7"/>
                  <a:gd fmla="*/ 760686868 w 212" name="T8"/>
                  <a:gd fmla="*/ 102016961 h 84" name="T9"/>
                  <a:gd fmla="*/ 727613192 w 212" name="T10"/>
                  <a:gd fmla="*/ 87443382 h 84" name="T11"/>
                  <a:gd fmla="*/ 716588634 w 212" name="T12"/>
                  <a:gd fmla="*/ 51008481 h 84" name="T13"/>
                  <a:gd fmla="*/ 687189811 w 212" name="T14"/>
                  <a:gd fmla="*/ 29147158 h 84" name="T15"/>
                  <a:gd fmla="*/ 643093494 w 212" name="T16"/>
                  <a:gd fmla="*/ 29147158 h 84" name="T17"/>
                  <a:gd fmla="*/ 565921585 w 212" name="T18"/>
                  <a:gd fmla="*/ 54652353 h 84" name="T19"/>
                  <a:gd fmla="*/ 496099381 w 212" name="T20"/>
                  <a:gd fmla="*/ 58296225 h 84" name="T21"/>
                  <a:gd fmla="*/ 444653358 w 212" name="T22"/>
                  <a:gd fmla="*/ 40078774 h 84" name="T23"/>
                  <a:gd fmla="*/ 407904830 w 212" name="T24"/>
                  <a:gd fmla="*/ 25505195 h 84" name="T25"/>
                  <a:gd fmla="*/ 349107185 w 212" name="T26"/>
                  <a:gd fmla="*/ 7287744 h 84" name="T27"/>
                  <a:gd fmla="*/ 220489253 w 212" name="T28"/>
                  <a:gd fmla="*/ 47364609 h 84" name="T29"/>
                  <a:gd fmla="*/ 132292785 w 212" name="T30"/>
                  <a:gd fmla="*/ 51008481 h 84" name="T31"/>
                  <a:gd fmla="*/ 110243668 w 212" name="T32"/>
                  <a:gd fmla="*/ 83799510 h 84" name="T33"/>
                  <a:gd fmla="*/ 22049117 w 212" name="T34"/>
                  <a:gd fmla="*/ 91087254 h 84" name="T35"/>
                  <a:gd fmla="*/ 14699411 w 212" name="T36"/>
                  <a:gd fmla="*/ 120234412 h 84" name="T37"/>
                  <a:gd fmla="*/ 33073675 w 212" name="T38"/>
                  <a:gd fmla="*/ 131164119 h 84" name="T39"/>
                  <a:gd fmla="*/ 36748528 w 212" name="T40"/>
                  <a:gd fmla="*/ 163955149 h 84" name="T41"/>
                  <a:gd fmla="*/ 36748528 w 212" name="T42"/>
                  <a:gd fmla="*/ 193104216 h 84" name="T43"/>
                  <a:gd fmla="*/ 36748528 w 212" name="T44"/>
                  <a:gd fmla="*/ 214963630 h 84" name="T45"/>
                  <a:gd fmla="*/ 58797645 w 212" name="T46"/>
                  <a:gd fmla="*/ 236824952 h 84" name="T47"/>
                  <a:gd fmla="*/ 84521615 w 212" name="T48"/>
                  <a:gd fmla="*/ 251398531 h 84" name="T49"/>
                  <a:gd fmla="*/ 106568815 w 212" name="T50"/>
                  <a:gd fmla="*/ 258686275 h 84" name="T51"/>
                  <a:gd fmla="*/ 132292785 w 212" name="T52"/>
                  <a:gd fmla="*/ 284189561 h 84" name="T53"/>
                  <a:gd fmla="*/ 183740725 w 212" name="T54"/>
                  <a:gd fmla="*/ 273259854 h 84" name="T55"/>
                  <a:gd fmla="*/ 216814400 w 212" name="T56"/>
                  <a:gd fmla="*/ 258686275 h 84" name="T57"/>
                  <a:gd fmla="*/ 275612045 w 212" name="T58"/>
                  <a:gd fmla="*/ 291477305 h 84" name="T59"/>
                  <a:gd fmla="*/ 316033509 w 212" name="T60"/>
                  <a:gd fmla="*/ 284189561 h 84" name="T61"/>
                  <a:gd fmla="*/ 356456891 w 212" name="T62"/>
                  <a:gd fmla="*/ 258686275 h 84" name="T63"/>
                  <a:gd fmla="*/ 389530566 w 212" name="T64"/>
                  <a:gd fmla="*/ 269615982 h 84" name="T65"/>
                  <a:gd fmla="*/ 418929389 w 212" name="T66"/>
                  <a:gd fmla="*/ 258686275 h 84" name="T67"/>
                  <a:gd fmla="*/ 407904830 w 212" name="T68"/>
                  <a:gd fmla="*/ 291477305 h 84" name="T69"/>
                  <a:gd fmla="*/ 407904830 w 212" name="T70"/>
                  <a:gd fmla="*/ 306050884 h 84" name="T71"/>
                  <a:gd fmla="*/ 433628800 w 212" name="T72"/>
                  <a:gd fmla="*/ 276903726 h 84" name="T73"/>
                  <a:gd fmla="*/ 452003064 w 212" name="T74"/>
                  <a:gd fmla="*/ 269615982 h 84" name="T75"/>
                  <a:gd fmla="*/ 488749675 w 212" name="T76"/>
                  <a:gd fmla="*/ 269615982 h 84" name="T77"/>
                  <a:gd fmla="*/ 514473645 w 212" name="T78"/>
                  <a:gd fmla="*/ 262330147 h 84" name="T79"/>
                  <a:gd fmla="*/ 562246732 w 212" name="T80"/>
                  <a:gd fmla="*/ 265972110 h 84" name="T81"/>
                  <a:gd fmla="*/ 617369525 w 212" name="T82"/>
                  <a:gd fmla="*/ 247754659 h 84" name="T83"/>
                  <a:gd fmla="*/ 661467758 w 212" name="T84"/>
                  <a:gd fmla="*/ 240468824 h 84" name="T85"/>
                  <a:gd fmla="*/ 679842023 w 212" name="T86"/>
                  <a:gd fmla="*/ 247754659 h 84" name="T87"/>
                  <a:gd fmla="*/ 698214370 w 212" name="T88"/>
                  <a:gd fmla="*/ 233181080 h 84" name="T89"/>
                  <a:gd fmla="*/ 734962898 w 212" name="T90"/>
                  <a:gd fmla="*/ 240468824 h 84" name="T91"/>
                  <a:gd fmla="*/ 779061132 w 212" name="T92"/>
                  <a:gd fmla="*/ 247754659 h 84" name="T93"/>
                  <a:gd fmla="*/ 757012015 w 212" name="T94"/>
                  <a:gd fmla="*/ 214963630 h 84" name="T95"/>
                  <a:gd fmla="*/ 69822204 w 212" name="T96"/>
                  <a:gd fmla="*/ 58296225 h 84" name="T97"/>
                  <a:gd fmla="*/ 124943079 w 212" name="T98"/>
                  <a:gd fmla="*/ 51008481 h 84" name="T99"/>
                  <a:gd fmla="*/ 91871321 w 212" name="T100"/>
                  <a:gd fmla="*/ 29147158 h 84" name="T101"/>
                  <a:gd fmla="*/ 80846762 w 212" name="T102"/>
                  <a:gd fmla="*/ 7287744 h 84" name="T103"/>
                  <a:gd fmla="*/ 66147351 w 212" name="T104"/>
                  <a:gd fmla="*/ 10929707 h 84" name="T105"/>
                  <a:gd fmla="*/ 22049117 w 212" name="T106"/>
                  <a:gd fmla="*/ 10929707 h 84" name="T107"/>
                  <a:gd fmla="*/ 25723970 w 212" name="T108"/>
                  <a:gd fmla="*/ 36434902 h 84" name="T109"/>
                  <a:gd fmla="*/ 14699411 w 212" name="T110"/>
                  <a:gd fmla="*/ 54652353 h 84" name="T111"/>
                  <a:gd fmla="*/ 3674853 w 212" name="T112"/>
                  <a:gd fmla="*/ 69225932 h 84" name="T113"/>
                  <a:gd fmla="*/ 29398823 w 212" name="T114"/>
                  <a:gd fmla="*/ 80155639 h 84" name="T115"/>
                  <a:gd fmla="*/ 69822204 w 212" name="T116"/>
                  <a:gd fmla="*/ 58296225 h 8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212" name="T177"/>
                  <a:gd fmla="*/ 0 h 84" name="T178"/>
                  <a:gd fmla="*/ 212 w 212" name="T179"/>
                  <a:gd fmla="*/ 84 h 84"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84" w="211">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solidFill>
                <a:srgbClr val="262626"/>
              </a:solidFill>
              <a:ln cap="flat" cmpd="sng" w="1">
                <a:solidFill>
                  <a:srgbClr val="FFFFFF"/>
                </a:solidFill>
                <a:miter lim="800000"/>
              </a:ln>
            </p:spPr>
            <p:txBody>
              <a:bodyPr/>
              <a:lstStyle/>
              <a:p>
                <a:endParaRPr altLang="en-US" lang="zh-CN"/>
              </a:p>
            </p:txBody>
          </p:sp>
          <p:sp>
            <p:nvSpPr>
              <p:cNvPr id="29763" name="Freeform 57"/>
              <p:cNvSpPr>
                <a:spLocks noChangeArrowheads="1"/>
              </p:cNvSpPr>
              <p:nvPr/>
            </p:nvSpPr>
            <p:spPr bwMode="auto">
              <a:xfrm>
                <a:off x="5329238" y="1657350"/>
                <a:ext cx="50800" cy="47625"/>
              </a:xfrm>
              <a:custGeom>
                <a:gdLst>
                  <a:gd fmla="*/ 45809877 w 26" name="T0"/>
                  <a:gd fmla="*/ 0 h 25" name="T1"/>
                  <a:gd fmla="*/ 0 w 26" name="T2"/>
                  <a:gd fmla="*/ 29032200 h 25" name="T3"/>
                  <a:gd fmla="*/ 3817815 w 26" name="T4"/>
                  <a:gd fmla="*/ 39919275 h 25" name="T5"/>
                  <a:gd fmla="*/ 30540569 w 26" name="T6"/>
                  <a:gd fmla="*/ 65322450 h 25" name="T7"/>
                  <a:gd fmla="*/ 34358385 w 26" name="T8"/>
                  <a:gd fmla="*/ 90725625 h 25" name="T9"/>
                  <a:gd fmla="*/ 53445508 w 26" name="T10"/>
                  <a:gd fmla="*/ 90725625 h 25" name="T11"/>
                  <a:gd fmla="*/ 95437569 w 26" name="T12"/>
                  <a:gd fmla="*/ 39919275 h 25" name="T13"/>
                  <a:gd fmla="*/ 45809877 w 26" name="T14"/>
                  <a:gd fmla="*/ 0 h 25" name="T15"/>
                  <a:gd fmla="*/ 0 60000 65536" name="T16"/>
                  <a:gd fmla="*/ 0 60000 65536" name="T17"/>
                  <a:gd fmla="*/ 0 60000 65536" name="T18"/>
                  <a:gd fmla="*/ 0 60000 65536" name="T19"/>
                  <a:gd fmla="*/ 0 60000 65536" name="T20"/>
                  <a:gd fmla="*/ 0 60000 65536" name="T21"/>
                  <a:gd fmla="*/ 0 60000 65536" name="T22"/>
                  <a:gd fmla="*/ 0 60000 65536" name="T23"/>
                  <a:gd fmla="*/ 0 w 26" name="T24"/>
                  <a:gd fmla="*/ 0 h 25" name="T25"/>
                  <a:gd fmla="*/ 26 w 26" name="T26"/>
                  <a:gd fmla="*/ 25 h 2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5" w="26">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solidFill>
                <a:srgbClr val="262626"/>
              </a:solidFill>
              <a:ln cap="flat" cmpd="sng" w="1">
                <a:solidFill>
                  <a:srgbClr val="FFFFFF"/>
                </a:solidFill>
                <a:miter lim="800000"/>
              </a:ln>
            </p:spPr>
            <p:txBody>
              <a:bodyPr/>
              <a:lstStyle/>
              <a:p>
                <a:endParaRPr altLang="en-US" lang="zh-CN"/>
              </a:p>
            </p:txBody>
          </p:sp>
          <p:sp>
            <p:nvSpPr>
              <p:cNvPr id="29764" name="Freeform 58"/>
              <p:cNvSpPr>
                <a:spLocks noChangeArrowheads="1"/>
              </p:cNvSpPr>
              <p:nvPr/>
            </p:nvSpPr>
            <p:spPr bwMode="auto">
              <a:xfrm>
                <a:off x="6302375" y="1477962"/>
                <a:ext cx="147638" cy="141288"/>
              </a:xfrm>
              <a:custGeom>
                <a:gdLst>
                  <a:gd fmla="*/ 272048900 w 77" name="T0"/>
                  <a:gd fmla="*/ 14581303 h 74" name="T1"/>
                  <a:gd fmla="*/ 238960731 w 77" name="T2"/>
                  <a:gd fmla="*/ 0 h 74" name="T3"/>
                  <a:gd fmla="*/ 213227620 w 77" name="T4"/>
                  <a:gd fmla="*/ 32809365 h 74" name="T5"/>
                  <a:gd fmla="*/ 183816980 w 77" name="T6"/>
                  <a:gd fmla="*/ 54680365 h 74" name="T7"/>
                  <a:gd fmla="*/ 169110701 w 77" name="T8"/>
                  <a:gd fmla="*/ 69263578 h 74" name="T9"/>
                  <a:gd fmla="*/ 139700061 w 77" name="T10"/>
                  <a:gd fmla="*/ 76553275 h 74" name="T11"/>
                  <a:gd fmla="*/ 113966949 w 77" name="T12"/>
                  <a:gd fmla="*/ 65616820 h 74" name="T13"/>
                  <a:gd fmla="*/ 88231920 w 77" name="T14"/>
                  <a:gd fmla="*/ 94781336 h 74" name="T15"/>
                  <a:gd fmla="*/ 11028750 w 77" name="T16"/>
                  <a:gd fmla="*/ 138525247 h 74" name="T17"/>
                  <a:gd fmla="*/ 0 w 77" name="T18"/>
                  <a:gd fmla="*/ 156753308 h 74" name="T19"/>
                  <a:gd fmla="*/ 47792530 w 77" name="T20"/>
                  <a:gd fmla="*/ 178626218 h 74" name="T21"/>
                  <a:gd fmla="*/ 22057501 w 77" name="T22"/>
                  <a:gd fmla="*/ 226014977 h 74" name="T23"/>
                  <a:gd fmla="*/ 29410640 w 77" name="T24"/>
                  <a:gd fmla="*/ 247887887 h 74" name="T25"/>
                  <a:gd fmla="*/ 51468141 w 77" name="T26"/>
                  <a:gd fmla="*/ 258824342 h 74" name="T27"/>
                  <a:gd fmla="*/ 80878781 w 77" name="T28"/>
                  <a:gd fmla="*/ 255179493 h 74" name="T29"/>
                  <a:gd fmla="*/ 91907531 w 77" name="T30"/>
                  <a:gd fmla="*/ 258824342 h 74" name="T31"/>
                  <a:gd fmla="*/ 113966949 w 77" name="T32"/>
                  <a:gd fmla="*/ 240598190 h 74" name="T33"/>
                  <a:gd fmla="*/ 154406339 w 77" name="T34"/>
                  <a:gd fmla="*/ 233306583 h 74" name="T35"/>
                  <a:gd fmla="*/ 176463840 w 77" name="T36"/>
                  <a:gd fmla="*/ 226014977 h 74" name="T37"/>
                  <a:gd fmla="*/ 139700061 w 77" name="T38"/>
                  <a:gd fmla="*/ 189560764 h 74" name="T39"/>
                  <a:gd fmla="*/ 150728811 w 77" name="T40"/>
                  <a:gd fmla="*/ 153106550 h 74" name="T41"/>
                  <a:gd fmla="*/ 224256370 w 77" name="T42"/>
                  <a:gd fmla="*/ 109362640 h 74" name="T43"/>
                  <a:gd fmla="*/ 238960731 w 77" name="T44"/>
                  <a:gd fmla="*/ 61971972 h 74" name="T45"/>
                  <a:gd fmla="*/ 283077650 w 77" name="T46"/>
                  <a:gd fmla="*/ 14581303 h 74" name="T47"/>
                  <a:gd fmla="*/ 272048900 w 77" name="T48"/>
                  <a:gd fmla="*/ 14581303 h 74"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77" name="T75"/>
                  <a:gd fmla="*/ 0 h 74" name="T76"/>
                  <a:gd fmla="*/ 77 w 77" name="T77"/>
                  <a:gd fmla="*/ 74 h 74"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74" w="77">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solidFill>
                <a:srgbClr val="262626"/>
              </a:solidFill>
              <a:ln cap="flat" cmpd="sng" w="1">
                <a:solidFill>
                  <a:srgbClr val="FFFFFF"/>
                </a:solidFill>
                <a:miter lim="800000"/>
              </a:ln>
            </p:spPr>
            <p:txBody>
              <a:bodyPr/>
              <a:lstStyle/>
              <a:p>
                <a:endParaRPr altLang="en-US" lang="zh-CN"/>
              </a:p>
            </p:txBody>
          </p:sp>
          <p:sp>
            <p:nvSpPr>
              <p:cNvPr id="29765" name="Freeform 59"/>
              <p:cNvSpPr>
                <a:spLocks noChangeArrowheads="1"/>
              </p:cNvSpPr>
              <p:nvPr/>
            </p:nvSpPr>
            <p:spPr bwMode="auto">
              <a:xfrm>
                <a:off x="5373688" y="1793875"/>
                <a:ext cx="166688" cy="95250"/>
              </a:xfrm>
              <a:custGeom>
                <a:gdLst>
                  <a:gd fmla="*/ 312024608 w 87" name="T0"/>
                  <a:gd fmla="*/ 116128800 h 50" name="T1"/>
                  <a:gd fmla="*/ 304682673 w 87" name="T2"/>
                  <a:gd fmla="*/ 116128800 h 50" name="T3"/>
                  <a:gd fmla="*/ 249620070 w 87" name="T4"/>
                  <a:gd fmla="*/ 105241725 h 50" name="T5"/>
                  <a:gd fmla="*/ 168860692 w 87" name="T6"/>
                  <a:gd fmla="*/ 72580500 h 50" name="T7"/>
                  <a:gd fmla="*/ 84430346 w 87" name="T8"/>
                  <a:gd fmla="*/ 10887075 h 50" name="T9"/>
                  <a:gd fmla="*/ 51391635 w 87" name="T10"/>
                  <a:gd fmla="*/ 7258050 h 50" name="T11"/>
                  <a:gd fmla="*/ 25696775 w 87" name="T12"/>
                  <a:gd fmla="*/ 14516100 h 50" name="T13"/>
                  <a:gd fmla="*/ 7341936 w 87" name="T14"/>
                  <a:gd fmla="*/ 36290250 h 50" name="T15"/>
                  <a:gd fmla="*/ 0 w 87" name="T16"/>
                  <a:gd fmla="*/ 68951475 h 50" name="T17"/>
                  <a:gd fmla="*/ 22025807 w 87" name="T18"/>
                  <a:gd fmla="*/ 83467575 h 50" name="T19"/>
                  <a:gd fmla="*/ 55062603 w 87" name="T20"/>
                  <a:gd fmla="*/ 97983675 h 50" name="T21"/>
                  <a:gd fmla="*/ 84430346 w 87" name="T22"/>
                  <a:gd fmla="*/ 116128800 h 50" name="T23"/>
                  <a:gd fmla="*/ 121138109 w 87" name="T24"/>
                  <a:gd fmla="*/ 134273925 h 50" name="T25"/>
                  <a:gd fmla="*/ 157847788 w 87" name="T26"/>
                  <a:gd fmla="*/ 127015875 h 50" name="T27"/>
                  <a:gd fmla="*/ 183544563 w 87" name="T28"/>
                  <a:gd fmla="*/ 152419050 h 50" name="T29"/>
                  <a:gd fmla="*/ 234936198 w 87" name="T30"/>
                  <a:gd fmla="*/ 170564175 h 50" name="T31"/>
                  <a:gd fmla="*/ 308353640 w 87" name="T32"/>
                  <a:gd fmla="*/ 166935150 h 50" name="T33"/>
                  <a:gd fmla="*/ 308353640 w 87" name="T34"/>
                  <a:gd fmla="*/ 123386850 h 50" name="T35"/>
                  <a:gd fmla="*/ 312024608 w 87" name="T36"/>
                  <a:gd fmla="*/ 116128800 h 5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87" name="T57"/>
                  <a:gd fmla="*/ 0 h 50" name="T58"/>
                  <a:gd fmla="*/ 87 w 87" name="T59"/>
                  <a:gd fmla="*/ 50 h 50"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0" w="87">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solidFill>
                <a:srgbClr val="262626"/>
              </a:solidFill>
              <a:ln cap="flat" cmpd="sng" w="1">
                <a:solidFill>
                  <a:srgbClr val="FFFFFF"/>
                </a:solidFill>
                <a:miter lim="800000"/>
              </a:ln>
            </p:spPr>
            <p:txBody>
              <a:bodyPr/>
              <a:lstStyle/>
              <a:p>
                <a:endParaRPr altLang="en-US" lang="zh-CN"/>
              </a:p>
            </p:txBody>
          </p:sp>
          <p:sp>
            <p:nvSpPr>
              <p:cNvPr id="29766" name="Freeform 60"/>
              <p:cNvSpPr>
                <a:spLocks noChangeArrowheads="1"/>
              </p:cNvSpPr>
              <p:nvPr/>
            </p:nvSpPr>
            <p:spPr bwMode="auto">
              <a:xfrm>
                <a:off x="5614988" y="1836737"/>
                <a:ext cx="182563" cy="407988"/>
              </a:xfrm>
              <a:custGeom>
                <a:gdLst>
                  <a:gd fmla="*/ 282082655 w 96" name="T0"/>
                  <a:gd fmla="*/ 708096694 h 213" name="T1"/>
                  <a:gd fmla="*/ 267618341 w 96" name="T2"/>
                  <a:gd fmla="*/ 678746459 h 213" name="T3"/>
                  <a:gd fmla="*/ 253152125 w 96" name="T4"/>
                  <a:gd fmla="*/ 627382110 h 213" name="T5"/>
                  <a:gd fmla="*/ 238685909 w 96" name="T6"/>
                  <a:gd fmla="*/ 583353884 h 213" name="T7"/>
                  <a:gd fmla="*/ 242302938 w 96" name="T8"/>
                  <a:gd fmla="*/ 554003649 h 213" name="T9"/>
                  <a:gd fmla="*/ 245918066 w 96" name="T10"/>
                  <a:gd fmla="*/ 535659512 h 213" name="T11"/>
                  <a:gd fmla="*/ 238685909 w 96" name="T12"/>
                  <a:gd fmla="*/ 506307362 h 213" name="T13"/>
                  <a:gd fmla="*/ 206138349 w 96" name="T14"/>
                  <a:gd fmla="*/ 469619089 h 213" name="T15"/>
                  <a:gd fmla="*/ 213370506 w 96" name="T16"/>
                  <a:gd fmla="*/ 403578665 h 213" name="T17"/>
                  <a:gd fmla="*/ 238685909 w 96" name="T18"/>
                  <a:gd fmla="*/ 388902590 h 213" name="T19"/>
                  <a:gd fmla="*/ 267618341 w 96" name="T20"/>
                  <a:gd fmla="*/ 381564552 h 213" name="T21"/>
                  <a:gd fmla="*/ 303782930 w 96" name="T22"/>
                  <a:gd fmla="*/ 359552354 h 213" name="T23"/>
                  <a:gd fmla="*/ 325481304 w 96" name="T24"/>
                  <a:gd fmla="*/ 341208218 h 213" name="T25"/>
                  <a:gd fmla="*/ 347179677 w 96" name="T26"/>
                  <a:gd fmla="*/ 308188006 h 213" name="T27"/>
                  <a:gd fmla="*/ 347179677 w 96" name="T28"/>
                  <a:gd fmla="*/ 308188006 h 213" name="T29"/>
                  <a:gd fmla="*/ 329098333 w 96" name="T30"/>
                  <a:gd fmla="*/ 311856067 h 213" name="T31"/>
                  <a:gd fmla="*/ 303782930 w 96" name="T32"/>
                  <a:gd fmla="*/ 297179992 h 213" name="T33"/>
                  <a:gd fmla="*/ 282082655 w 96" name="T34"/>
                  <a:gd fmla="*/ 286173893 h 213" name="T35"/>
                  <a:gd fmla="*/ 282082655 w 96" name="T36"/>
                  <a:gd fmla="*/ 260491719 h 213" name="T37"/>
                  <a:gd fmla="*/ 267618341 w 96" name="T38"/>
                  <a:gd fmla="*/ 242147582 h 213" name="T39"/>
                  <a:gd fmla="*/ 253152125 w 96" name="T40"/>
                  <a:gd fmla="*/ 205457394 h 213" name="T41"/>
                  <a:gd fmla="*/ 216987536 w 96" name="T42"/>
                  <a:gd fmla="*/ 198121271 h 213" name="T43"/>
                  <a:gd fmla="*/ 209753477 w 96" name="T44"/>
                  <a:gd fmla="*/ 179775219 h 213" name="T45"/>
                  <a:gd fmla="*/ 242302938 w 96" name="T46"/>
                  <a:gd fmla="*/ 121072833 h 213" name="T47"/>
                  <a:gd fmla="*/ 253152125 w 96" name="T48"/>
                  <a:gd fmla="*/ 62370447 h 213" name="T49"/>
                  <a:gd fmla="*/ 235068879 w 96" name="T50"/>
                  <a:gd fmla="*/ 40358250 h 213" name="T51"/>
                  <a:gd fmla="*/ 227836722 w 96" name="T52"/>
                  <a:gd fmla="*/ 18344137 h 213" name="T53"/>
                  <a:gd fmla="*/ 198904290 w 96" name="T54"/>
                  <a:gd fmla="*/ 7338038 h 213" name="T55"/>
                  <a:gd fmla="*/ 191672133 w 96" name="T56"/>
                  <a:gd fmla="*/ 11006099 h 213" name="T57"/>
                  <a:gd fmla="*/ 195289162 w 96" name="T58"/>
                  <a:gd fmla="*/ 11006099 h 213" name="T59"/>
                  <a:gd fmla="*/ 184439976 w 96" name="T60"/>
                  <a:gd fmla="*/ 29350235 h 213" name="T61"/>
                  <a:gd fmla="*/ 188055104 w 96" name="T62"/>
                  <a:gd fmla="*/ 58702386 h 213" name="T63"/>
                  <a:gd fmla="*/ 169973760 w 96" name="T64"/>
                  <a:gd fmla="*/ 58702386 h 213" name="T65"/>
                  <a:gd fmla="*/ 137426200 w 96" name="T66"/>
                  <a:gd fmla="*/ 73378461 h 213" name="T67"/>
                  <a:gd fmla="*/ 108493768 w 96" name="T68"/>
                  <a:gd fmla="*/ 102728697 h 213" name="T69"/>
                  <a:gd fmla="*/ 97644581 w 96" name="T70"/>
                  <a:gd fmla="*/ 154093045 h 213" name="T71"/>
                  <a:gd fmla="*/ 83178365 w 96" name="T72"/>
                  <a:gd fmla="*/ 205457394 h 213" name="T73"/>
                  <a:gd fmla="*/ 50630805 w 96" name="T74"/>
                  <a:gd fmla="*/ 205457394 h 213" name="T75"/>
                  <a:gd fmla="*/ 43396746 w 96" name="T76"/>
                  <a:gd fmla="*/ 245815643 h 213" name="T77"/>
                  <a:gd fmla="*/ 32547560 w 96" name="T78"/>
                  <a:gd fmla="*/ 289841954 h 213" name="T79"/>
                  <a:gd fmla="*/ 14466216 w 96" name="T80"/>
                  <a:gd fmla="*/ 319194105 h 213" name="T81"/>
                  <a:gd fmla="*/ 0 w 96" name="T82"/>
                  <a:gd fmla="*/ 333870180 h 213" name="T83"/>
                  <a:gd fmla="*/ 36164589 w 96" name="T84"/>
                  <a:gd fmla="*/ 374228430 h 213" name="T85"/>
                  <a:gd fmla="*/ 83178365 w 96" name="T86"/>
                  <a:gd fmla="*/ 458612990 h 213" name="T87"/>
                  <a:gd fmla="*/ 79561336 w 96" name="T88"/>
                  <a:gd fmla="*/ 524651498 h 213" name="T89"/>
                  <a:gd fmla="*/ 94027552 w 96" name="T90"/>
                  <a:gd fmla="*/ 546665611 h 213" name="T91"/>
                  <a:gd fmla="*/ 133809171 w 96" name="T92"/>
                  <a:gd fmla="*/ 542997550 h 213" name="T93"/>
                  <a:gd fmla="*/ 169973760 w 96" name="T94"/>
                  <a:gd fmla="*/ 498969324 h 213" name="T95"/>
                  <a:gd fmla="*/ 191672133 w 96" name="T96"/>
                  <a:gd fmla="*/ 517315376 h 213" name="T97"/>
                  <a:gd fmla="*/ 206138349 w 96" name="T98"/>
                  <a:gd fmla="*/ 561341687 h 213" name="T99"/>
                  <a:gd fmla="*/ 227836722 w 96" name="T100"/>
                  <a:gd fmla="*/ 653064285 h 213" name="T101"/>
                  <a:gd fmla="*/ 242302938 w 96" name="T102"/>
                  <a:gd fmla="*/ 715434732 h 213" name="T103"/>
                  <a:gd fmla="*/ 249535096 w 96" name="T104"/>
                  <a:gd fmla="*/ 766799080 h 213" name="T105"/>
                  <a:gd fmla="*/ 245918066 w 96" name="T106"/>
                  <a:gd fmla="*/ 777807094 h 213" name="T107"/>
                  <a:gd fmla="*/ 282082655 w 96" name="T108"/>
                  <a:gd fmla="*/ 708096694 h 213"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96" name="T165"/>
                  <a:gd fmla="*/ 0 h 213" name="T166"/>
                  <a:gd fmla="*/ 96 w 96" name="T167"/>
                  <a:gd fmla="*/ 213 h 213"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213" w="96">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solidFill>
                <a:srgbClr val="262626"/>
              </a:solidFill>
              <a:ln cap="flat" cmpd="sng" w="1">
                <a:solidFill>
                  <a:srgbClr val="FFFFFF"/>
                </a:solidFill>
                <a:miter lim="800000"/>
              </a:ln>
            </p:spPr>
            <p:txBody>
              <a:bodyPr/>
              <a:lstStyle/>
              <a:p>
                <a:endParaRPr altLang="en-US" lang="zh-CN"/>
              </a:p>
            </p:txBody>
          </p:sp>
          <p:sp>
            <p:nvSpPr>
              <p:cNvPr id="29767" name="Freeform 61"/>
              <p:cNvSpPr>
                <a:spLocks noChangeArrowheads="1"/>
              </p:cNvSpPr>
              <p:nvPr/>
            </p:nvSpPr>
            <p:spPr bwMode="auto">
              <a:xfrm>
                <a:off x="5551488" y="1843087"/>
                <a:ext cx="65088" cy="39688"/>
              </a:xfrm>
              <a:custGeom>
                <a:gdLst>
                  <a:gd fmla="*/ 120937333 w 34" name="T0"/>
                  <a:gd fmla="*/ 25001550 h 21" name="T1"/>
                  <a:gd fmla="*/ 73294831 w 34" name="T2"/>
                  <a:gd fmla="*/ 10715760 h 21" name="T3"/>
                  <a:gd fmla="*/ 40312444 w 34" name="T4"/>
                  <a:gd fmla="*/ 7143840 h 21" name="T5"/>
                  <a:gd fmla="*/ 10994129 w 34" name="T6"/>
                  <a:gd fmla="*/ 32145390 h 21" name="T7"/>
                  <a:gd fmla="*/ 0 w 34" name="T8"/>
                  <a:gd fmla="*/ 50004990 h 21" name="T9"/>
                  <a:gd fmla="*/ 10994129 w 34" name="T10"/>
                  <a:gd fmla="*/ 57146940 h 21" name="T11"/>
                  <a:gd fmla="*/ 40312444 w 34" name="T12"/>
                  <a:gd fmla="*/ 64290780 h 21" name="T13"/>
                  <a:gd fmla="*/ 76958903 w 34" name="T14"/>
                  <a:gd fmla="*/ 67862700 h 21" name="T15"/>
                  <a:gd fmla="*/ 117271347 w 34" name="T16"/>
                  <a:gd fmla="*/ 60718860 h 21" name="T17"/>
                  <a:gd fmla="*/ 113607275 w 34" name="T18"/>
                  <a:gd fmla="*/ 28573470 h 21" name="T19"/>
                  <a:gd fmla="*/ 120937333 w 34" name="T20"/>
                  <a:gd fmla="*/ 25001550 h 2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34" name="T33"/>
                  <a:gd fmla="*/ 0 h 21" name="T34"/>
                  <a:gd fmla="*/ 34 w 34" name="T35"/>
                  <a:gd fmla="*/ 21 h 21"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1" w="34">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solidFill>
                <a:srgbClr val="262626"/>
              </a:solidFill>
              <a:ln cap="flat" cmpd="sng" w="1">
                <a:solidFill>
                  <a:srgbClr val="FFFFFF"/>
                </a:solidFill>
                <a:miter lim="800000"/>
              </a:ln>
            </p:spPr>
            <p:txBody>
              <a:bodyPr/>
              <a:lstStyle/>
              <a:p>
                <a:endParaRPr altLang="en-US" lang="zh-CN"/>
              </a:p>
            </p:txBody>
          </p:sp>
          <p:sp>
            <p:nvSpPr>
              <p:cNvPr id="29768" name="Freeform 62"/>
              <p:cNvSpPr>
                <a:spLocks noChangeArrowheads="1"/>
              </p:cNvSpPr>
              <p:nvPr/>
            </p:nvSpPr>
            <p:spPr bwMode="auto">
              <a:xfrm>
                <a:off x="5821363" y="1955800"/>
                <a:ext cx="160338" cy="331788"/>
              </a:xfrm>
              <a:custGeom>
                <a:gdLst>
                  <a:gd fmla="*/ 225895245 w 84" name="T0"/>
                  <a:gd fmla="*/ 79991417 h 174" name="T1"/>
                  <a:gd fmla="*/ 185816472 w 84" name="T2"/>
                  <a:gd fmla="*/ 47268349 h 174" name="T3"/>
                  <a:gd fmla="*/ 174886765 w 84" name="T4"/>
                  <a:gd fmla="*/ 25452335 h 174" name="T5"/>
                  <a:gd fmla="*/ 138451863 w 84" name="T6"/>
                  <a:gd fmla="*/ 7272640 h 174" name="T7"/>
                  <a:gd fmla="*/ 105660833 w 84" name="T8"/>
                  <a:gd fmla="*/ 25452335 h 174" name="T9"/>
                  <a:gd fmla="*/ 80155639 w 84" name="T10"/>
                  <a:gd fmla="*/ 32723068 h 174" name="T11"/>
                  <a:gd fmla="*/ 43720737 w 84" name="T12"/>
                  <a:gd fmla="*/ 32723068 h 174" name="T13"/>
                  <a:gd fmla="*/ 14573579 w 84" name="T14"/>
                  <a:gd fmla="*/ 36359388 h 174" name="T15"/>
                  <a:gd fmla="*/ 0 w 84" name="T16"/>
                  <a:gd fmla="*/ 43632029 h 174" name="T17"/>
                  <a:gd fmla="*/ 18217451 w 84" name="T18"/>
                  <a:gd fmla="*/ 65448043 h 174" name="T19"/>
                  <a:gd fmla="*/ 36434902 w 84" name="T20"/>
                  <a:gd fmla="*/ 98171111 h 174" name="T21"/>
                  <a:gd fmla="*/ 72869803 w 84" name="T22"/>
                  <a:gd fmla="*/ 116350806 h 174" name="T23"/>
                  <a:gd fmla="*/ 98373089 w 84" name="T24"/>
                  <a:gd fmla="*/ 123623446 h 174" name="T25"/>
                  <a:gd fmla="*/ 112946668 w 84" name="T26"/>
                  <a:gd fmla="*/ 152712101 h 174" name="T27"/>
                  <a:gd fmla="*/ 80155639 w 84" name="T28"/>
                  <a:gd fmla="*/ 170891795 h 174" name="T29"/>
                  <a:gd fmla="*/ 127522156 w 84" name="T30"/>
                  <a:gd fmla="*/ 210887504 h 174" name="T31"/>
                  <a:gd fmla="*/ 145737698 w 84" name="T32"/>
                  <a:gd fmla="*/ 247246892 h 174" name="T33"/>
                  <a:gd fmla="*/ 182172600 w 84" name="T34"/>
                  <a:gd fmla="*/ 290878921 h 174" name="T35"/>
                  <a:gd fmla="*/ 214963630 w 84" name="T36"/>
                  <a:gd fmla="*/ 323603896 h 174" name="T37"/>
                  <a:gd fmla="*/ 222251373 w 84" name="T38"/>
                  <a:gd fmla="*/ 363599605 h 174" name="T39"/>
                  <a:gd fmla="*/ 236824952 w 84" name="T40"/>
                  <a:gd fmla="*/ 432682061 h 174" name="T41"/>
                  <a:gd fmla="*/ 207677795 w 84" name="T42"/>
                  <a:gd fmla="*/ 479950410 h 174" name="T43"/>
                  <a:gd fmla="*/ 171242893 w 84" name="T44"/>
                  <a:gd fmla="*/ 501766425 h 174" name="T45"/>
                  <a:gd fmla="*/ 171242893 w 84" name="T46"/>
                  <a:gd fmla="*/ 538125813 h 174" name="T47"/>
                  <a:gd fmla="*/ 123878284 w 84" name="T48"/>
                  <a:gd fmla="*/ 538125813 h 174" name="T49"/>
                  <a:gd fmla="*/ 98373089 w 84" name="T50"/>
                  <a:gd fmla="*/ 556307414 h 174" name="T51"/>
                  <a:gd fmla="*/ 116590540 w 84" name="T52"/>
                  <a:gd fmla="*/ 570850788 h 174" name="T53"/>
                  <a:gd fmla="*/ 105660833 w 84" name="T54"/>
                  <a:gd fmla="*/ 607210177 h 174" name="T55"/>
                  <a:gd fmla="*/ 123878284 w 84" name="T56"/>
                  <a:gd fmla="*/ 625389871 h 174" name="T57"/>
                  <a:gd fmla="*/ 163955149 w 84" name="T58"/>
                  <a:gd fmla="*/ 596303123 h 174" name="T59"/>
                  <a:gd fmla="*/ 171242893 w 84" name="T60"/>
                  <a:gd fmla="*/ 578123429 h 174" name="T61"/>
                  <a:gd fmla="*/ 182172600 w 84" name="T62"/>
                  <a:gd fmla="*/ 556307414 h 174" name="T63"/>
                  <a:gd fmla="*/ 207677795 w 84" name="T64"/>
                  <a:gd fmla="*/ 552671094 h 174" name="T65"/>
                  <a:gd fmla="*/ 265972110 w 84" name="T66"/>
                  <a:gd fmla="*/ 527218759 h 174" name="T67"/>
                  <a:gd fmla="*/ 295121177 w 84" name="T68"/>
                  <a:gd fmla="*/ 472679677 h 174" name="T69"/>
                  <a:gd fmla="*/ 287833433 w 84" name="T70"/>
                  <a:gd fmla="*/ 378142979 h 174" name="T71"/>
                  <a:gd fmla="*/ 247754659 w 84" name="T72"/>
                  <a:gd fmla="*/ 312694935 h 174" name="T73"/>
                  <a:gd fmla="*/ 182172600 w 84" name="T74"/>
                  <a:gd fmla="*/ 258155853 h 174" name="T75"/>
                  <a:gd fmla="*/ 163955149 w 84" name="T76"/>
                  <a:gd fmla="*/ 225430878 h 174" name="T77"/>
                  <a:gd fmla="*/ 153025442 w 84" name="T78"/>
                  <a:gd fmla="*/ 170891795 h 174" name="T79"/>
                  <a:gd fmla="*/ 182172600 w 84" name="T80"/>
                  <a:gd fmla="*/ 134532407 h 174" name="T81"/>
                  <a:gd fmla="*/ 196746179 w 84" name="T82"/>
                  <a:gd fmla="*/ 109080072 h 174" name="T83"/>
                  <a:gd fmla="*/ 229539117 w 84" name="T84"/>
                  <a:gd fmla="*/ 87264058 h 174" name="T85"/>
                  <a:gd fmla="*/ 233181080 w 84" name="T86"/>
                  <a:gd fmla="*/ 87264058 h 174" name="T87"/>
                  <a:gd fmla="*/ 225895245 w 84" name="T88"/>
                  <a:gd fmla="*/ 79991417 h 174"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84" name="T135"/>
                  <a:gd fmla="*/ 0 h 174" name="T136"/>
                  <a:gd fmla="*/ 84 w 84" name="T137"/>
                  <a:gd fmla="*/ 174 h 174"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174" w="8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solidFill>
                <a:srgbClr val="262626"/>
              </a:solidFill>
              <a:ln cap="flat" cmpd="sng" w="1">
                <a:solidFill>
                  <a:srgbClr val="FFFFFF"/>
                </a:solidFill>
                <a:miter lim="800000"/>
              </a:ln>
            </p:spPr>
            <p:txBody>
              <a:bodyPr/>
              <a:lstStyle/>
              <a:p>
                <a:endParaRPr altLang="en-US" lang="zh-CN"/>
              </a:p>
            </p:txBody>
          </p:sp>
          <p:sp>
            <p:nvSpPr>
              <p:cNvPr id="29769" name="Freeform 63"/>
              <p:cNvSpPr>
                <a:spLocks noChangeArrowheads="1"/>
              </p:cNvSpPr>
              <p:nvPr/>
            </p:nvSpPr>
            <p:spPr bwMode="auto">
              <a:xfrm>
                <a:off x="5821363" y="2154237"/>
                <a:ext cx="131763" cy="93663"/>
              </a:xfrm>
              <a:custGeom>
                <a:gdLst>
                  <a:gd fmla="*/ 123985164 w 69" name="T0"/>
                  <a:gd fmla="*/ 160767761 h 49" name="T1"/>
                  <a:gd fmla="*/ 171391200 w 69" name="T2"/>
                  <a:gd fmla="*/ 160767761 h 49" name="T3"/>
                  <a:gd fmla="*/ 171391200 w 69" name="T4"/>
                  <a:gd fmla="*/ 124229633 h 49" name="T5"/>
                  <a:gd fmla="*/ 207857087 w 69" name="T6"/>
                  <a:gd fmla="*/ 102306757 h 49" name="T7"/>
                  <a:gd fmla="*/ 237030179 w 69" name="T8"/>
                  <a:gd fmla="*/ 54806235 h 49" name="T9"/>
                  <a:gd fmla="*/ 222442679 w 69" name="T10"/>
                  <a:gd fmla="*/ 3652857 h 49" name="T11"/>
                  <a:gd fmla="*/ 193269586 w 69" name="T12"/>
                  <a:gd fmla="*/ 7307625 h 49" name="T13"/>
                  <a:gd fmla="*/ 164096494 w 69" name="T14"/>
                  <a:gd fmla="*/ 18268108 h 49" name="T15"/>
                  <a:gd fmla="*/ 153158256 w 69" name="T16"/>
                  <a:gd fmla="*/ 29230502 h 49" name="T17"/>
                  <a:gd fmla="*/ 127630607 w 69" name="T18"/>
                  <a:gd fmla="*/ 10960482 h 49" name="T19"/>
                  <a:gd fmla="*/ 72931775 w 69" name="T20"/>
                  <a:gd fmla="*/ 10960482 h 49" name="T21"/>
                  <a:gd fmla="*/ 14585591 w 69" name="T22"/>
                  <a:gd fmla="*/ 36538127 h 49" name="T23"/>
                  <a:gd fmla="*/ 18232944 w 69" name="T24"/>
                  <a:gd fmla="*/ 76729112 h 49" name="T25"/>
                  <a:gd fmla="*/ 21880296 w 69" name="T26"/>
                  <a:gd fmla="*/ 105959614 h 49" name="T27"/>
                  <a:gd fmla="*/ 21880296 w 69" name="T28"/>
                  <a:gd fmla="*/ 109614382 h 49" name="T29"/>
                  <a:gd fmla="*/ 32818535 w 69" name="T30"/>
                  <a:gd fmla="*/ 146152510 h 49" name="T31"/>
                  <a:gd fmla="*/ 58346184 w 69" name="T32"/>
                  <a:gd fmla="*/ 149805367 h 49" name="T33"/>
                  <a:gd fmla="*/ 61991627 w 69" name="T34"/>
                  <a:gd fmla="*/ 171728243 h 49" name="T35"/>
                  <a:gd fmla="*/ 94812072 w 69" name="T36"/>
                  <a:gd fmla="*/ 175383012 h 49" name="T37"/>
                  <a:gd fmla="*/ 98457515 w 69" name="T38"/>
                  <a:gd fmla="*/ 179035869 h 49" name="T39"/>
                  <a:gd fmla="*/ 123985164 w 69" name="T40"/>
                  <a:gd fmla="*/ 160767761 h 4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69" name="T63"/>
                  <a:gd fmla="*/ 0 h 49" name="T64"/>
                  <a:gd fmla="*/ 69 w 69" name="T65"/>
                  <a:gd fmla="*/ 49 h 49"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49" w="6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solidFill>
                <a:srgbClr val="262626"/>
              </a:solidFill>
              <a:ln cap="flat" cmpd="sng" w="1">
                <a:solidFill>
                  <a:srgbClr val="FFFFFF"/>
                </a:solidFill>
                <a:miter lim="800000"/>
              </a:ln>
            </p:spPr>
            <p:txBody>
              <a:bodyPr/>
              <a:lstStyle/>
              <a:p>
                <a:endParaRPr altLang="en-US" lang="zh-CN"/>
              </a:p>
            </p:txBody>
          </p:sp>
          <p:sp>
            <p:nvSpPr>
              <p:cNvPr id="29770" name="Freeform 64"/>
              <p:cNvSpPr>
                <a:spLocks noChangeArrowheads="1"/>
              </p:cNvSpPr>
              <p:nvPr/>
            </p:nvSpPr>
            <p:spPr bwMode="auto">
              <a:xfrm>
                <a:off x="5778500" y="1976437"/>
                <a:ext cx="160338" cy="195263"/>
              </a:xfrm>
              <a:custGeom>
                <a:gdLst>
                  <a:gd fmla="*/ 207677795 w 84" name="T0"/>
                  <a:gd fmla="*/ 172241109 h 102" name="T1"/>
                  <a:gd fmla="*/ 160313186 w 84" name="T2"/>
                  <a:gd fmla="*/ 131928872 h 102" name="T3"/>
                  <a:gd fmla="*/ 193104216 w 84" name="T4"/>
                  <a:gd fmla="*/ 113606693 h 102" name="T5"/>
                  <a:gd fmla="*/ 178530637 w 84" name="T6"/>
                  <a:gd fmla="*/ 84288528 h 102" name="T7"/>
                  <a:gd fmla="*/ 153025442 w 84" name="T8"/>
                  <a:gd fmla="*/ 76958508 h 102" name="T9"/>
                  <a:gd fmla="*/ 116590540 w 84" name="T10"/>
                  <a:gd fmla="*/ 58634416 h 102" name="T11"/>
                  <a:gd fmla="*/ 98373089 w 84" name="T12"/>
                  <a:gd fmla="*/ 25652198 h 102" name="T13"/>
                  <a:gd fmla="*/ 80155639 w 84" name="T14"/>
                  <a:gd fmla="*/ 3664053 h 102" name="T15"/>
                  <a:gd fmla="*/ 65582060 w 84" name="T16"/>
                  <a:gd fmla="*/ 3664053 h 102" name="T17"/>
                  <a:gd fmla="*/ 58296225 w 84" name="T18"/>
                  <a:gd fmla="*/ 25652198 h 102" name="T19"/>
                  <a:gd fmla="*/ 58296225 w 84" name="T20"/>
                  <a:gd fmla="*/ 58634416 h 102" name="T21"/>
                  <a:gd fmla="*/ 36434902 w 84" name="T22"/>
                  <a:gd fmla="*/ 40312238 h 102" name="T23"/>
                  <a:gd fmla="*/ 14573579 w 84" name="T24"/>
                  <a:gd fmla="*/ 73294456 h 102" name="T25"/>
                  <a:gd fmla="*/ 0 w 84" name="T26"/>
                  <a:gd fmla="*/ 84288528 h 102" name="T27"/>
                  <a:gd fmla="*/ 7287744 w 84" name="T28"/>
                  <a:gd fmla="*/ 91618548 h 102" name="T29"/>
                  <a:gd fmla="*/ 10929707 w 84" name="T30"/>
                  <a:gd fmla="*/ 124600766 h 102" name="T31"/>
                  <a:gd fmla="*/ 40078774 w 84" name="T32"/>
                  <a:gd fmla="*/ 135594839 h 102" name="T33"/>
                  <a:gd fmla="*/ 36434902 w 84" name="T34"/>
                  <a:gd fmla="*/ 179571129 h 102" name="T35"/>
                  <a:gd fmla="*/ 25505195 w 84" name="T36"/>
                  <a:gd fmla="*/ 212553347 h 102" name="T37"/>
                  <a:gd fmla="*/ 61938188 w 84" name="T38"/>
                  <a:gd fmla="*/ 197895222 h 102" name="T39"/>
                  <a:gd fmla="*/ 94729217 w 84" name="T40"/>
                  <a:gd fmla="*/ 194229255 h 102" name="T41"/>
                  <a:gd fmla="*/ 120234412 w 84" name="T42"/>
                  <a:gd fmla="*/ 186901149 h 102" name="T43"/>
                  <a:gd fmla="*/ 156669314 w 84" name="T44"/>
                  <a:gd fmla="*/ 186901149 h 102" name="T45"/>
                  <a:gd fmla="*/ 189460344 w 84" name="T46"/>
                  <a:gd fmla="*/ 216217400 h 102" name="T47"/>
                  <a:gd fmla="*/ 189460344 w 84" name="T48"/>
                  <a:gd fmla="*/ 267523710 h 102" name="T49"/>
                  <a:gd fmla="*/ 218607502 w 84" name="T50"/>
                  <a:gd fmla="*/ 311500001 h 102" name="T51"/>
                  <a:gd fmla="*/ 214963630 w 84" name="T52"/>
                  <a:gd fmla="*/ 355476292 h 102" name="T53"/>
                  <a:gd fmla="*/ 233181080 w 84" name="T54"/>
                  <a:gd fmla="*/ 370136331 h 102" name="T55"/>
                  <a:gd fmla="*/ 244112696 w 84" name="T56"/>
                  <a:gd fmla="*/ 359142259 h 102" name="T57"/>
                  <a:gd fmla="*/ 273259854 w 84" name="T58"/>
                  <a:gd fmla="*/ 348148186 h 102" name="T59"/>
                  <a:gd fmla="*/ 302407012 w 84" name="T60"/>
                  <a:gd fmla="*/ 344482219 h 102" name="T61"/>
                  <a:gd fmla="*/ 302407012 w 84" name="T62"/>
                  <a:gd fmla="*/ 326160041 h 102" name="T63"/>
                  <a:gd fmla="*/ 295121177 w 84" name="T64"/>
                  <a:gd fmla="*/ 285847803 h 102" name="T65"/>
                  <a:gd fmla="*/ 262330147 w 84" name="T66"/>
                  <a:gd fmla="*/ 252865585 h 102" name="T67"/>
                  <a:gd fmla="*/ 225895245 w 84" name="T68"/>
                  <a:gd fmla="*/ 208889294 h 102" name="T69"/>
                  <a:gd fmla="*/ 207677795 w 84" name="T70"/>
                  <a:gd fmla="*/ 172241109 h 102"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84" name="T108"/>
                  <a:gd fmla="*/ 0 h 102" name="T109"/>
                  <a:gd fmla="*/ 84 w 84" name="T110"/>
                  <a:gd fmla="*/ 102 h 102"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102" w="84">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solidFill>
                <a:srgbClr val="262626"/>
              </a:solidFill>
              <a:ln cap="flat" cmpd="sng" w="1">
                <a:solidFill>
                  <a:srgbClr val="FFFFFF"/>
                </a:solidFill>
                <a:miter lim="800000"/>
              </a:ln>
            </p:spPr>
            <p:txBody>
              <a:bodyPr/>
              <a:lstStyle/>
              <a:p>
                <a:endParaRPr altLang="en-US" lang="zh-CN"/>
              </a:p>
            </p:txBody>
          </p:sp>
          <p:sp>
            <p:nvSpPr>
              <p:cNvPr id="29771" name="Freeform 65"/>
              <p:cNvSpPr>
                <a:spLocks noChangeArrowheads="1"/>
              </p:cNvSpPr>
              <p:nvPr/>
            </p:nvSpPr>
            <p:spPr bwMode="auto">
              <a:xfrm>
                <a:off x="5722938" y="2020887"/>
                <a:ext cx="176213" cy="328613"/>
              </a:xfrm>
              <a:custGeom>
                <a:gdLst>
                  <a:gd fmla="*/ 205441374 w 92" name="T0"/>
                  <a:gd fmla="*/ 332164695 h 172" name="T1"/>
                  <a:gd fmla="*/ 201773462 w 92" name="T2"/>
                  <a:gd fmla="*/ 292012772 h 172" name="T3"/>
                  <a:gd fmla="*/ 260469629 w 92" name="T4"/>
                  <a:gd fmla="*/ 266461201 h 172" name="T5"/>
                  <a:gd fmla="*/ 315499800 w 92" name="T6"/>
                  <a:gd fmla="*/ 266461201 h 172" name="T7"/>
                  <a:gd fmla="*/ 322837539 w 92" name="T8"/>
                  <a:gd fmla="*/ 270112244 h 172" name="T9"/>
                  <a:gd fmla="*/ 326505451 w 92" name="T10"/>
                  <a:gd fmla="*/ 226311188 h 172" name="T11"/>
                  <a:gd fmla="*/ 297156409 w 92" name="T12"/>
                  <a:gd fmla="*/ 182508221 h 172" name="T13"/>
                  <a:gd fmla="*/ 297156409 w 92" name="T14"/>
                  <a:gd fmla="*/ 131405079 h 172" name="T15"/>
                  <a:gd fmla="*/ 264139456 w 92" name="T16"/>
                  <a:gd fmla="*/ 102204375 h 172" name="T17"/>
                  <a:gd fmla="*/ 227452676 w 92" name="T18"/>
                  <a:gd fmla="*/ 102204375 h 172" name="T19"/>
                  <a:gd fmla="*/ 201773462 w 92" name="T20"/>
                  <a:gd fmla="*/ 109504551 h 172" name="T21"/>
                  <a:gd fmla="*/ 168756509 w 92" name="T22"/>
                  <a:gd fmla="*/ 113155594 h 172" name="T23"/>
                  <a:gd fmla="*/ 132069728 w 92" name="T24"/>
                  <a:gd fmla="*/ 127755946 h 172" name="T25"/>
                  <a:gd fmla="*/ 143075379 w 92" name="T26"/>
                  <a:gd fmla="*/ 94904199 h 172" name="T27"/>
                  <a:gd fmla="*/ 146743291 w 92" name="T28"/>
                  <a:gd fmla="*/ 51103143 h 172" name="T29"/>
                  <a:gd fmla="*/ 117394250 w 92" name="T30"/>
                  <a:gd fmla="*/ 40151923 h 172" name="T31"/>
                  <a:gd fmla="*/ 113726338 w 92" name="T32"/>
                  <a:gd fmla="*/ 7300176 h 172" name="T33"/>
                  <a:gd fmla="*/ 106388599 w 92" name="T34"/>
                  <a:gd fmla="*/ 0 h 172" name="T35"/>
                  <a:gd fmla="*/ 99052775 w 92" name="T36"/>
                  <a:gd fmla="*/ 7300176 h 172" name="T37"/>
                  <a:gd fmla="*/ 62365994 w 92" name="T38"/>
                  <a:gd fmla="*/ 29200704 h 172" name="T39"/>
                  <a:gd fmla="*/ 33016953 w 92" name="T40"/>
                  <a:gd fmla="*/ 36500880 h 172" name="T41"/>
                  <a:gd fmla="*/ 7337739 w 92" name="T42"/>
                  <a:gd fmla="*/ 51103143 h 172" name="T43"/>
                  <a:gd fmla="*/ 0 w 92" name="T44"/>
                  <a:gd fmla="*/ 116804727 h 172" name="T45"/>
                  <a:gd fmla="*/ 33016953 w 92" name="T46"/>
                  <a:gd fmla="*/ 153307517 h 172" name="T47"/>
                  <a:gd fmla="*/ 40354692 w 92" name="T48"/>
                  <a:gd fmla="*/ 182508221 h 172" name="T49"/>
                  <a:gd fmla="*/ 36686780 w 92" name="T50"/>
                  <a:gd fmla="*/ 200759617 h 172" name="T51"/>
                  <a:gd fmla="*/ 33016953 w 92" name="T52"/>
                  <a:gd fmla="*/ 229960321 h 172" name="T53"/>
                  <a:gd fmla="*/ 47692432 w 92" name="T54"/>
                  <a:gd fmla="*/ 273763287 h 172" name="T55"/>
                  <a:gd fmla="*/ 62365994 w 92" name="T56"/>
                  <a:gd fmla="*/ 324864519 h 172" name="T57"/>
                  <a:gd fmla="*/ 77041473 w 92" name="T58"/>
                  <a:gd fmla="*/ 354065223 h 172" name="T59"/>
                  <a:gd fmla="*/ 40354692 w 92" name="T60"/>
                  <a:gd fmla="*/ 423419761 h 172" name="T61"/>
                  <a:gd fmla="*/ 29349041 w 92" name="T62"/>
                  <a:gd fmla="*/ 481821169 h 172" name="T63"/>
                  <a:gd fmla="*/ 33016953 w 92" name="T64"/>
                  <a:gd fmla="*/ 518323960 h 172" name="T65"/>
                  <a:gd fmla="*/ 84377297 w 92" name="T66"/>
                  <a:gd fmla="*/ 573076235 h 172" name="T67"/>
                  <a:gd fmla="*/ 99052775 w 92" name="T68"/>
                  <a:gd fmla="*/ 591327630 h 172" name="T69"/>
                  <a:gd fmla="*/ 121064077 w 92" name="T70"/>
                  <a:gd fmla="*/ 594976763 h 172" name="T71"/>
                  <a:gd fmla="*/ 143075379 w 92" name="T72"/>
                  <a:gd fmla="*/ 620528334 h 172" name="T73"/>
                  <a:gd fmla="*/ 176092332 w 92" name="T74"/>
                  <a:gd fmla="*/ 624177467 h 172" name="T75"/>
                  <a:gd fmla="*/ 187097983 w 92" name="T76"/>
                  <a:gd fmla="*/ 605927982 h 172" name="T77"/>
                  <a:gd fmla="*/ 139407467 w 92" name="T78"/>
                  <a:gd fmla="*/ 580376411 h 172" name="T79"/>
                  <a:gd fmla="*/ 110058426 w 92" name="T80"/>
                  <a:gd fmla="*/ 532924312 h 172" name="T81"/>
                  <a:gd fmla="*/ 95382948 w 92" name="T82"/>
                  <a:gd fmla="*/ 492772388 h 172" name="T83"/>
                  <a:gd fmla="*/ 69703734 w 92" name="T84"/>
                  <a:gd fmla="*/ 474520993 h 172" name="T85"/>
                  <a:gd fmla="*/ 73371646 w 92" name="T86"/>
                  <a:gd fmla="*/ 408819409 h 172" name="T87"/>
                  <a:gd fmla="*/ 99052775 w 92" name="T88"/>
                  <a:gd fmla="*/ 324864519 h 172" name="T89"/>
                  <a:gd fmla="*/ 132069728 w 92" name="T90"/>
                  <a:gd fmla="*/ 313915210 h 172" name="T91"/>
                  <a:gd fmla="*/ 165086681 w 92" name="T92"/>
                  <a:gd fmla="*/ 339464871 h 172" name="T93"/>
                  <a:gd fmla="*/ 209109286 w 92" name="T94"/>
                  <a:gd fmla="*/ 361367310 h 172" name="T95"/>
                  <a:gd fmla="*/ 209109286 w 92" name="T96"/>
                  <a:gd fmla="*/ 365016442 h 172" name="T97"/>
                  <a:gd fmla="*/ 209109286 w 92" name="T98"/>
                  <a:gd fmla="*/ 361367310 h 172" name="T99"/>
                  <a:gd fmla="*/ 205441374 w 92" name="T100"/>
                  <a:gd fmla="*/ 332164695 h 17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92" name="T153"/>
                  <a:gd fmla="*/ 0 h 172" name="T154"/>
                  <a:gd fmla="*/ 92 w 92" name="T155"/>
                  <a:gd fmla="*/ 172 h 172"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172" w="9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solidFill>
                <a:srgbClr val="262626"/>
              </a:solidFill>
              <a:ln cap="flat" cmpd="sng" w="1">
                <a:solidFill>
                  <a:srgbClr val="FFFFFF"/>
                </a:solidFill>
                <a:miter lim="800000"/>
              </a:ln>
            </p:spPr>
            <p:txBody>
              <a:bodyPr/>
              <a:lstStyle/>
              <a:p>
                <a:endParaRPr altLang="en-US" lang="zh-CN"/>
              </a:p>
            </p:txBody>
          </p:sp>
          <p:sp>
            <p:nvSpPr>
              <p:cNvPr id="29772" name="Freeform 66"/>
              <p:cNvSpPr>
                <a:spLocks noChangeArrowheads="1"/>
              </p:cNvSpPr>
              <p:nvPr/>
            </p:nvSpPr>
            <p:spPr bwMode="auto">
              <a:xfrm>
                <a:off x="3951288" y="1136650"/>
                <a:ext cx="207963" cy="169863"/>
              </a:xfrm>
              <a:custGeom>
                <a:gdLst>
                  <a:gd fmla="*/ 7280613 w 109" name="T0"/>
                  <a:gd fmla="*/ 69210584 h 89" name="T1"/>
                  <a:gd fmla="*/ 7280613 w 109" name="T2"/>
                  <a:gd fmla="*/ 112922632 h 89" name="T3"/>
                  <a:gd fmla="*/ 10920919 w 109" name="T4"/>
                  <a:gd fmla="*/ 131136145 h 89" name="T5"/>
                  <a:gd fmla="*/ 18201532 w 109" name="T6"/>
                  <a:gd fmla="*/ 149347748 h 89" name="T7"/>
                  <a:gd fmla="*/ 25480237 w 109" name="T8"/>
                  <a:gd fmla="*/ 171204727 h 89" name="T9"/>
                  <a:gd fmla="*/ 36401157 w 109" name="T10"/>
                  <a:gd fmla="*/ 203988286 h 89" name="T11"/>
                  <a:gd fmla="*/ 36401157 w 109" name="T12"/>
                  <a:gd fmla="*/ 222201798 h 89" name="T13"/>
                  <a:gd fmla="*/ 58242995 w 109" name="T14"/>
                  <a:gd fmla="*/ 236771845 h 89" name="T15"/>
                  <a:gd fmla="*/ 87363539 w 109" name="T16"/>
                  <a:gd fmla="*/ 254985357 h 89" name="T17"/>
                  <a:gd fmla="*/ 109205378 w 109" name="T18"/>
                  <a:gd fmla="*/ 265913846 h 89" name="T19"/>
                  <a:gd fmla="*/ 131045309 w 109" name="T20"/>
                  <a:gd fmla="*/ 262270381 h 89" name="T21"/>
                  <a:gd fmla="*/ 141966228 w 109" name="T22"/>
                  <a:gd fmla="*/ 276842336 h 89" name="T23"/>
                  <a:gd fmla="*/ 171086772 w 109" name="T24"/>
                  <a:gd fmla="*/ 284127359 h 89" name="T25"/>
                  <a:gd fmla="*/ 189288304 w 109" name="T26"/>
                  <a:gd fmla="*/ 305982429 h 89" name="T27"/>
                  <a:gd fmla="*/ 214768541 w 109" name="T28"/>
                  <a:gd fmla="*/ 302340871 h 89" name="T29"/>
                  <a:gd fmla="*/ 247529392 w 109" name="T30"/>
                  <a:gd fmla="*/ 309625895 h 89" name="T31"/>
                  <a:gd fmla="*/ 280292150 w 109" name="T32"/>
                  <a:gd fmla="*/ 309625895 h 89" name="T33"/>
                  <a:gd fmla="*/ 313053000 w 109" name="T34"/>
                  <a:gd fmla="*/ 320552475 h 89" name="T35"/>
                  <a:gd fmla="*/ 338533237 w 109" name="T36"/>
                  <a:gd fmla="*/ 324195941 h 89" name="T37"/>
                  <a:gd fmla="*/ 338533237 w 109" name="T38"/>
                  <a:gd fmla="*/ 298697405 h 89" name="T39"/>
                  <a:gd fmla="*/ 374934394 w 109" name="T40"/>
                  <a:gd fmla="*/ 258628823 h 89" name="T41"/>
                  <a:gd fmla="*/ 393135926 w 109" name="T42"/>
                  <a:gd fmla="*/ 244056868 h 89" name="T43"/>
                  <a:gd fmla="*/ 378574700 w 109" name="T44"/>
                  <a:gd fmla="*/ 203988286 h 89" name="T45"/>
                  <a:gd fmla="*/ 374934394 w 109" name="T46"/>
                  <a:gd fmla="*/ 167561261 h 89" name="T47"/>
                  <a:gd fmla="*/ 360375076 w 109" name="T48"/>
                  <a:gd fmla="*/ 145706191 h 89" name="T49"/>
                  <a:gd fmla="*/ 385855313 w 109" name="T50"/>
                  <a:gd fmla="*/ 127492679 h 89" name="T51"/>
                  <a:gd fmla="*/ 382215007 w 109" name="T52"/>
                  <a:gd fmla="*/ 91065654 h 89" name="T53"/>
                  <a:gd fmla="*/ 374934394 w 109" name="T54"/>
                  <a:gd fmla="*/ 58282095 h 89" name="T55"/>
                  <a:gd fmla="*/ 345813850 w 109" name="T56"/>
                  <a:gd fmla="*/ 36427025 h 89" name="T57"/>
                  <a:gd fmla="*/ 342173544 w 109" name="T58"/>
                  <a:gd fmla="*/ 32783559 h 89" name="T59"/>
                  <a:gd fmla="*/ 236610380 w 109" name="T60"/>
                  <a:gd fmla="*/ 29142002 h 89" name="T61"/>
                  <a:gd fmla="*/ 214768541 w 109" name="T62"/>
                  <a:gd fmla="*/ 21855070 h 89" name="T63"/>
                  <a:gd fmla="*/ 192928611 w 109" name="T64"/>
                  <a:gd fmla="*/ 32783559 h 89" name="T65"/>
                  <a:gd fmla="*/ 174727078 w 109" name="T66"/>
                  <a:gd fmla="*/ 7285023 h 89" name="T67"/>
                  <a:gd fmla="*/ 83723233 w 109" name="T68"/>
                  <a:gd fmla="*/ 32783559 h 89" name="T69"/>
                  <a:gd fmla="*/ 21841839 w 109" name="T70"/>
                  <a:gd fmla="*/ 54640537 h 89" name="T71"/>
                  <a:gd fmla="*/ 7280613 w 109" name="T72"/>
                  <a:gd fmla="*/ 65567118 h 89" name="T73"/>
                  <a:gd fmla="*/ 7280613 w 109" name="T74"/>
                  <a:gd fmla="*/ 69210584 h 89"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09" name="T114"/>
                  <a:gd fmla="*/ 0 h 89" name="T115"/>
                  <a:gd fmla="*/ 109 w 109" name="T116"/>
                  <a:gd fmla="*/ 89 h 89"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89" w="10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solidFill>
                <a:srgbClr val="262626"/>
              </a:solidFill>
              <a:ln cap="flat" cmpd="sng" w="1">
                <a:solidFill>
                  <a:srgbClr val="FFFFFF"/>
                </a:solidFill>
                <a:miter lim="800000"/>
              </a:ln>
            </p:spPr>
            <p:txBody>
              <a:bodyPr/>
              <a:lstStyle/>
              <a:p>
                <a:endParaRPr altLang="en-US" lang="zh-CN"/>
              </a:p>
            </p:txBody>
          </p:sp>
          <p:sp>
            <p:nvSpPr>
              <p:cNvPr id="29773" name="Freeform 67"/>
              <p:cNvSpPr>
                <a:spLocks noChangeArrowheads="1"/>
              </p:cNvSpPr>
              <p:nvPr/>
            </p:nvSpPr>
            <p:spPr bwMode="auto">
              <a:xfrm>
                <a:off x="3981450" y="1412875"/>
                <a:ext cx="79375" cy="74613"/>
              </a:xfrm>
              <a:custGeom>
                <a:gdLst>
                  <a:gd fmla="*/ 116187576 w 41" name="T0"/>
                  <a:gd fmla="*/ 128104782 h 39" name="T1"/>
                  <a:gd fmla="*/ 146171966 w 41" name="T2"/>
                  <a:gd fmla="*/ 84184509 h 39" name="T3"/>
                  <a:gd fmla="*/ 149920015 w 41" name="T4"/>
                  <a:gd fmla="*/ 29280820 h 39" name="T5"/>
                  <a:gd fmla="*/ 112439527 w 41" name="T6"/>
                  <a:gd fmla="*/ 7319727 h 39" name="T7"/>
                  <a:gd fmla="*/ 48724634 w 41" name="T8"/>
                  <a:gd fmla="*/ 3659863 h 39" name="T9"/>
                  <a:gd fmla="*/ 22488293 w 41" name="T10"/>
                  <a:gd fmla="*/ 7319727 h 39" name="T11"/>
                  <a:gd fmla="*/ 3748049 w 41" name="T12"/>
                  <a:gd fmla="*/ 18301230 h 39" name="T13"/>
                  <a:gd fmla="*/ 22488293 w 41" name="T14"/>
                  <a:gd fmla="*/ 47582049 h 39" name="T15"/>
                  <a:gd fmla="*/ 56220732 w 41" name="T16"/>
                  <a:gd fmla="*/ 87844372 h 39" name="T17"/>
                  <a:gd fmla="*/ 89951235 w 41" name="T18"/>
                  <a:gd fmla="*/ 124444918 h 39" name="T19"/>
                  <a:gd fmla="*/ 112439527 w 41" name="T20"/>
                  <a:gd fmla="*/ 142746148 h 39" name="T21"/>
                  <a:gd fmla="*/ 116187576 w 41" name="T22"/>
                  <a:gd fmla="*/ 128104782 h 39"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1" name="T36"/>
                  <a:gd fmla="*/ 0 h 39" name="T37"/>
                  <a:gd fmla="*/ 41 w 41" name="T38"/>
                  <a:gd fmla="*/ 39 h 39"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39" w="41">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solidFill>
                <a:srgbClr val="262626"/>
              </a:solidFill>
              <a:ln cap="flat" cmpd="sng" w="1">
                <a:solidFill>
                  <a:srgbClr val="FFFFFF"/>
                </a:solidFill>
                <a:miter lim="800000"/>
              </a:ln>
            </p:spPr>
            <p:txBody>
              <a:bodyPr/>
              <a:lstStyle/>
              <a:p>
                <a:endParaRPr altLang="en-US" lang="zh-CN"/>
              </a:p>
            </p:txBody>
          </p:sp>
          <p:sp>
            <p:nvSpPr>
              <p:cNvPr id="29774" name="Freeform 68"/>
              <p:cNvSpPr>
                <a:spLocks noChangeArrowheads="1"/>
              </p:cNvSpPr>
              <p:nvPr/>
            </p:nvSpPr>
            <p:spPr bwMode="auto">
              <a:xfrm>
                <a:off x="3943350" y="1379537"/>
                <a:ext cx="114300" cy="98425"/>
              </a:xfrm>
              <a:custGeom>
                <a:gdLst>
                  <a:gd fmla="*/ 127015875 w 60" name="T0"/>
                  <a:gd fmla="*/ 150471004 h 52" name="T1"/>
                  <a:gd fmla="*/ 94354650 w 60" name="T2"/>
                  <a:gd fmla="*/ 111061256 h 52" name="T3"/>
                  <a:gd fmla="*/ 76209525 w 60" name="T4"/>
                  <a:gd fmla="*/ 82400653 h 52" name="T5"/>
                  <a:gd fmla="*/ 94354650 w 60" name="T6"/>
                  <a:gd fmla="*/ 71653400 h 52" name="T7"/>
                  <a:gd fmla="*/ 119757825 w 60" name="T8"/>
                  <a:gd fmla="*/ 68070351 h 52" name="T9"/>
                  <a:gd fmla="*/ 181451250 w 60" name="T10"/>
                  <a:gd fmla="*/ 71653400 h 52" name="T11"/>
                  <a:gd fmla="*/ 217741500 w 60" name="T12"/>
                  <a:gd fmla="*/ 93149799 h 52" name="T13"/>
                  <a:gd fmla="*/ 217741500 w 60" name="T14"/>
                  <a:gd fmla="*/ 82400653 h 52" name="T15"/>
                  <a:gd fmla="*/ 203225400 w 60" name="T16"/>
                  <a:gd fmla="*/ 53740050 h 52" name="T17"/>
                  <a:gd fmla="*/ 192338325 w 60" name="T18"/>
                  <a:gd fmla="*/ 28660603 h 52" name="T19"/>
                  <a:gd fmla="*/ 181451250 w 60" name="T20"/>
                  <a:gd fmla="*/ 32243651 h 52" name="T21"/>
                  <a:gd fmla="*/ 137902950 w 60" name="T22"/>
                  <a:gd fmla="*/ 25079447 h 52" name="T23"/>
                  <a:gd fmla="*/ 105241725 w 60" name="T24"/>
                  <a:gd fmla="*/ 0 h 52" name="T25"/>
                  <a:gd fmla="*/ 79838550 w 60" name="T26"/>
                  <a:gd fmla="*/ 14330301 h 52" name="T27"/>
                  <a:gd fmla="*/ 68951475 w 60" name="T28"/>
                  <a:gd fmla="*/ 35826700 h 52" name="T29"/>
                  <a:gd fmla="*/ 54435375 w 60" name="T30"/>
                  <a:gd fmla="*/ 53740050 h 52" name="T31"/>
                  <a:gd fmla="*/ 29032200 w 60" name="T32"/>
                  <a:gd fmla="*/ 53740050 h 52" name="T33"/>
                  <a:gd fmla="*/ 0 w 60" name="T34"/>
                  <a:gd fmla="*/ 57323099 h 52" name="T35"/>
                  <a:gd fmla="*/ 7258050 w 60" name="T36"/>
                  <a:gd fmla="*/ 75236449 h 52" name="T37"/>
                  <a:gd fmla="*/ 39919275 w 60" name="T38"/>
                  <a:gd fmla="*/ 89566750 h 52" name="T39"/>
                  <a:gd fmla="*/ 76209525 w 60" name="T40"/>
                  <a:gd fmla="*/ 143306800 h 52" name="T41"/>
                  <a:gd fmla="*/ 108870750 w 60" name="T42"/>
                  <a:gd fmla="*/ 161218257 h 52" name="T43"/>
                  <a:gd fmla="*/ 145161000 w 60" name="T44"/>
                  <a:gd fmla="*/ 179131607 h 52" name="T45"/>
                  <a:gd fmla="*/ 159677100 w 60" name="T46"/>
                  <a:gd fmla="*/ 186297704 h 52" name="T47"/>
                  <a:gd fmla="*/ 127015875 w 60" name="T48"/>
                  <a:gd fmla="*/ 150471004 h 52"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60" name="T75"/>
                  <a:gd fmla="*/ 0 h 52" name="T76"/>
                  <a:gd fmla="*/ 60 w 60" name="T77"/>
                  <a:gd fmla="*/ 52 h 52"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52" w="60">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solidFill>
                <a:srgbClr val="262626"/>
              </a:solidFill>
              <a:ln cap="flat" cmpd="sng" w="1">
                <a:solidFill>
                  <a:srgbClr val="FFFFFF"/>
                </a:solidFill>
                <a:miter lim="800000"/>
              </a:ln>
            </p:spPr>
            <p:txBody>
              <a:bodyPr/>
              <a:lstStyle/>
              <a:p>
                <a:endParaRPr altLang="en-US" lang="zh-CN"/>
              </a:p>
            </p:txBody>
          </p:sp>
          <p:sp>
            <p:nvSpPr>
              <p:cNvPr id="29775" name="Freeform 69"/>
              <p:cNvSpPr>
                <a:spLocks noChangeArrowheads="1"/>
              </p:cNvSpPr>
              <p:nvPr/>
            </p:nvSpPr>
            <p:spPr bwMode="auto">
              <a:xfrm>
                <a:off x="4054475" y="1484312"/>
                <a:ext cx="39688" cy="77788"/>
              </a:xfrm>
              <a:custGeom>
                <a:gdLst>
                  <a:gd fmla="*/ 50004990 w 21" name="T0"/>
                  <a:gd fmla="*/ 125986204 h 41" name="T1"/>
                  <a:gd fmla="*/ 60718860 w 21" name="T2"/>
                  <a:gd fmla="*/ 111587835 h 41" name="T3"/>
                  <a:gd fmla="*/ 75006540 w 21" name="T4"/>
                  <a:gd fmla="*/ 86390214 h 41" name="T5"/>
                  <a:gd fmla="*/ 75006540 w 21" name="T6"/>
                  <a:gd fmla="*/ 86390214 h 41" name="T7"/>
                  <a:gd fmla="*/ 53576910 w 21" name="T8"/>
                  <a:gd fmla="*/ 61194492 h 41" name="T9"/>
                  <a:gd fmla="*/ 57146940 w 21" name="T10"/>
                  <a:gd fmla="*/ 17997487 h 41" name="T11"/>
                  <a:gd fmla="*/ 21429630 w 21" name="T12"/>
                  <a:gd fmla="*/ 0 h 41" name="T13"/>
                  <a:gd fmla="*/ 3571920 w 21" name="T14"/>
                  <a:gd fmla="*/ 28796738 h 41" name="T15"/>
                  <a:gd fmla="*/ 14287680 w 21" name="T16"/>
                  <a:gd fmla="*/ 53994358 h 41" name="T17"/>
                  <a:gd fmla="*/ 10715760 w 21" name="T18"/>
                  <a:gd fmla="*/ 115188850 h 41" name="T19"/>
                  <a:gd fmla="*/ 39289230 w 21" name="T20"/>
                  <a:gd fmla="*/ 147584706 h 41" name="T21"/>
                  <a:gd fmla="*/ 50004990 w 21" name="T22"/>
                  <a:gd fmla="*/ 125986204 h 41"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1" name="T36"/>
                  <a:gd fmla="*/ 0 h 41" name="T37"/>
                  <a:gd fmla="*/ 21 w 21" name="T38"/>
                  <a:gd fmla="*/ 41 h 41"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41" w="2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solidFill>
                <a:srgbClr val="262626"/>
              </a:solidFill>
              <a:ln cap="flat" cmpd="sng" w="1">
                <a:solidFill>
                  <a:srgbClr val="FFFFFF"/>
                </a:solidFill>
                <a:miter lim="800000"/>
              </a:ln>
            </p:spPr>
            <p:txBody>
              <a:bodyPr/>
              <a:lstStyle/>
              <a:p>
                <a:endParaRPr altLang="en-US" lang="zh-CN"/>
              </a:p>
            </p:txBody>
          </p:sp>
          <p:sp>
            <p:nvSpPr>
              <p:cNvPr id="29776" name="Freeform 70"/>
              <p:cNvSpPr>
                <a:spLocks noChangeArrowheads="1"/>
              </p:cNvSpPr>
              <p:nvPr/>
            </p:nvSpPr>
            <p:spPr bwMode="auto">
              <a:xfrm>
                <a:off x="3856038" y="1309687"/>
                <a:ext cx="160338" cy="71438"/>
              </a:xfrm>
              <a:custGeom>
                <a:gdLst>
                  <a:gd fmla="*/ 258686275 w 84" name="T0"/>
                  <a:gd fmla="*/ 11182943 h 37" name="T1"/>
                  <a:gd fmla="*/ 218607502 w 84" name="T2"/>
                  <a:gd fmla="*/ 0 h 37" name="T3"/>
                  <a:gd fmla="*/ 211321666 w 84" name="T4"/>
                  <a:gd fmla="*/ 18639526 h 37" name="T5"/>
                  <a:gd fmla="*/ 174886765 w 84" name="T6"/>
                  <a:gd fmla="*/ 18639526 h 37" name="T7"/>
                  <a:gd fmla="*/ 153025442 w 84" name="T8"/>
                  <a:gd fmla="*/ 37279051 h 37" name="T9"/>
                  <a:gd fmla="*/ 138451863 w 84" name="T10"/>
                  <a:gd fmla="*/ 63373229 h 37" name="T11"/>
                  <a:gd fmla="*/ 120234412 w 84" name="T12"/>
                  <a:gd fmla="*/ 74556172 h 37" name="T13"/>
                  <a:gd fmla="*/ 80155639 w 84" name="T14"/>
                  <a:gd fmla="*/ 82012755 h 37" name="T15"/>
                  <a:gd fmla="*/ 54652353 w 84" name="T16"/>
                  <a:gd fmla="*/ 85739115 h 37" name="T17"/>
                  <a:gd fmla="*/ 32791030 w 84" name="T18"/>
                  <a:gd fmla="*/ 89467407 h 37" name="T19"/>
                  <a:gd fmla="*/ 7287744 w 84" name="T20"/>
                  <a:gd fmla="*/ 82012755 h 37" name="T21"/>
                  <a:gd fmla="*/ 3643872 w 84" name="T22"/>
                  <a:gd fmla="*/ 104378641 h 37" name="T23"/>
                  <a:gd fmla="*/ 25505195 w 84" name="T24"/>
                  <a:gd fmla="*/ 115561584 h 37" name="T25"/>
                  <a:gd fmla="*/ 51008481 w 84" name="T26"/>
                  <a:gd fmla="*/ 119289875 h 37" name="T27"/>
                  <a:gd fmla="*/ 76513675 w 84" name="T28"/>
                  <a:gd fmla="*/ 111835224 h 37" name="T29"/>
                  <a:gd fmla="*/ 109304705 w 84" name="T30"/>
                  <a:gd fmla="*/ 108106932 h 37" name="T31"/>
                  <a:gd fmla="*/ 116590540 w 84" name="T32"/>
                  <a:gd fmla="*/ 126746458 h 37" name="T33"/>
                  <a:gd fmla="*/ 153025442 w 84" name="T34"/>
                  <a:gd fmla="*/ 130472819 h 37" name="T35"/>
                  <a:gd fmla="*/ 200390051 w 84" name="T36"/>
                  <a:gd fmla="*/ 137929401 h 37" name="T37"/>
                  <a:gd fmla="*/ 233181080 w 84" name="T38"/>
                  <a:gd fmla="*/ 126746458 h 37" name="T39"/>
                  <a:gd fmla="*/ 262330147 w 84" name="T40"/>
                  <a:gd fmla="*/ 115561584 h 37" name="T41"/>
                  <a:gd fmla="*/ 262330147 w 84" name="T42"/>
                  <a:gd fmla="*/ 115561584 h 37" name="T43"/>
                  <a:gd fmla="*/ 269615982 w 84" name="T44"/>
                  <a:gd fmla="*/ 108106932 h 37" name="T45"/>
                  <a:gd fmla="*/ 276903726 w 84" name="T46"/>
                  <a:gd fmla="*/ 89467407 h 37" name="T47"/>
                  <a:gd fmla="*/ 280547598 w 84" name="T48"/>
                  <a:gd fmla="*/ 70827881 h 37" name="T49"/>
                  <a:gd fmla="*/ 298763140 w 84" name="T50"/>
                  <a:gd fmla="*/ 59644938 h 37" name="T51"/>
                  <a:gd fmla="*/ 306050884 w 84" name="T52"/>
                  <a:gd fmla="*/ 48461995 h 37" name="T53"/>
                  <a:gd fmla="*/ 287833433 w 84" name="T54"/>
                  <a:gd fmla="*/ 14911234 h 37" name="T55"/>
                  <a:gd fmla="*/ 258686275 w 84" name="T56"/>
                  <a:gd fmla="*/ 11182943 h 37"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84" name="T87"/>
                  <a:gd fmla="*/ 0 h 37" name="T88"/>
                  <a:gd fmla="*/ 84 w 84" name="T89"/>
                  <a:gd fmla="*/ 37 h 37"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37" w="84">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solidFill>
                <a:srgbClr val="262626"/>
              </a:solidFill>
              <a:ln cap="flat" cmpd="sng" w="1">
                <a:solidFill>
                  <a:srgbClr val="FFFFFF"/>
                </a:solidFill>
                <a:miter lim="800000"/>
              </a:ln>
            </p:spPr>
            <p:txBody>
              <a:bodyPr/>
              <a:lstStyle/>
              <a:p>
                <a:endParaRPr altLang="en-US" lang="zh-CN"/>
              </a:p>
            </p:txBody>
          </p:sp>
          <p:sp>
            <p:nvSpPr>
              <p:cNvPr id="29777" name="Freeform 71"/>
              <p:cNvSpPr>
                <a:spLocks noChangeArrowheads="1"/>
              </p:cNvSpPr>
              <p:nvPr/>
            </p:nvSpPr>
            <p:spPr bwMode="auto">
              <a:xfrm>
                <a:off x="3992563" y="1317625"/>
                <a:ext cx="142875" cy="80963"/>
              </a:xfrm>
              <a:custGeom>
                <a:gdLst>
                  <a:gd fmla="*/ 264672076 w 74" name="T0"/>
                  <a:gd fmla="*/ 29728843 h 42" name="T1"/>
                  <a:gd fmla="*/ 253489211 w 74" name="T2"/>
                  <a:gd fmla="*/ 26012255 h 42" name="T3"/>
                  <a:gd fmla="*/ 227393285 w 74" name="T4"/>
                  <a:gd fmla="*/ 14864421 h 42" name="T5"/>
                  <a:gd fmla="*/ 190116426 w 74" name="T6"/>
                  <a:gd fmla="*/ 3716587 h 42" name="T7"/>
                  <a:gd fmla="*/ 149111301 w 74" name="T8"/>
                  <a:gd fmla="*/ 26012255 h 42" name="T9"/>
                  <a:gd fmla="*/ 104377910 w 74" name="T10"/>
                  <a:gd fmla="*/ 40876677 h 42" name="T11"/>
                  <a:gd fmla="*/ 48461655 w 74" name="T12"/>
                  <a:gd fmla="*/ 40876677 h 42" name="T13"/>
                  <a:gd fmla="*/ 44733390 w 74" name="T14"/>
                  <a:gd fmla="*/ 33443502 h 42" name="T15"/>
                  <a:gd fmla="*/ 37276860 w 74" name="T16"/>
                  <a:gd fmla="*/ 44591336 h 42" name="T17"/>
                  <a:gd fmla="*/ 18639395 w 74" name="T18"/>
                  <a:gd fmla="*/ 55739170 h 42" name="T19"/>
                  <a:gd fmla="*/ 14911130 w 74" name="T20"/>
                  <a:gd fmla="*/ 74320179 h 42" name="T21"/>
                  <a:gd fmla="*/ 7454600 w 74" name="T22"/>
                  <a:gd fmla="*/ 92899259 h 42" name="T23"/>
                  <a:gd fmla="*/ 0 w 74" name="T24"/>
                  <a:gd fmla="*/ 100332434 h 42" name="T25"/>
                  <a:gd fmla="*/ 11182865 w 74" name="T26"/>
                  <a:gd fmla="*/ 118911515 h 42" name="T27"/>
                  <a:gd fmla="*/ 11182865 w 74" name="T28"/>
                  <a:gd fmla="*/ 118911515 h 42" name="T29"/>
                  <a:gd fmla="*/ 44733390 w 74" name="T30"/>
                  <a:gd fmla="*/ 144923770 h 42" name="T31"/>
                  <a:gd fmla="*/ 89466780 w 74" name="T32"/>
                  <a:gd fmla="*/ 152355017 h 42" name="T33"/>
                  <a:gd fmla="*/ 145383035 w 74" name="T34"/>
                  <a:gd fmla="*/ 137492523 h 42" name="T35"/>
                  <a:gd fmla="*/ 164022431 w 74" name="T36"/>
                  <a:gd fmla="*/ 141207183 h 42" name="T37"/>
                  <a:gd fmla="*/ 175205296 w 74" name="T38"/>
                  <a:gd fmla="*/ 144923770 h 42" name="T39"/>
                  <a:gd fmla="*/ 201299291 w 74" name="T40"/>
                  <a:gd fmla="*/ 126342762 h 42" name="T41"/>
                  <a:gd fmla="*/ 238578081 w 74" name="T42"/>
                  <a:gd fmla="*/ 63172345 h 42" name="T43"/>
                  <a:gd fmla="*/ 268400341 w 74" name="T44"/>
                  <a:gd fmla="*/ 44591336 h 42" name="T45"/>
                  <a:gd fmla="*/ 264672076 w 74" name="T46"/>
                  <a:gd fmla="*/ 29728843 h 42"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74" name="T72"/>
                  <a:gd fmla="*/ 0 h 42" name="T73"/>
                  <a:gd fmla="*/ 74 w 74" name="T74"/>
                  <a:gd fmla="*/ 42 h 42"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42" w="74">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solidFill>
                <a:srgbClr val="262626"/>
              </a:solidFill>
              <a:ln cap="flat" cmpd="sng" w="1">
                <a:solidFill>
                  <a:srgbClr val="FFFFFF"/>
                </a:solidFill>
                <a:miter lim="800000"/>
              </a:ln>
            </p:spPr>
            <p:txBody>
              <a:bodyPr/>
              <a:lstStyle/>
              <a:p>
                <a:endParaRPr altLang="en-US" lang="zh-CN"/>
              </a:p>
            </p:txBody>
          </p:sp>
          <p:sp>
            <p:nvSpPr>
              <p:cNvPr id="29778" name="Freeform 72"/>
              <p:cNvSpPr>
                <a:spLocks noChangeArrowheads="1"/>
              </p:cNvSpPr>
              <p:nvPr/>
            </p:nvSpPr>
            <p:spPr bwMode="auto">
              <a:xfrm>
                <a:off x="3911600" y="1252537"/>
                <a:ext cx="134938" cy="69850"/>
              </a:xfrm>
              <a:custGeom>
                <a:gdLst>
                  <a:gd fmla="*/ 245617569 w 71" name="T0"/>
                  <a:gd fmla="*/ 64000063 h 36" name="T1"/>
                  <a:gd fmla="*/ 216721831 w 71" name="T2"/>
                  <a:gd fmla="*/ 56469844 h 36" name="T3"/>
                  <a:gd fmla="*/ 205886880 w 71" name="T4"/>
                  <a:gd fmla="*/ 41411349 h 36" name="T5"/>
                  <a:gd fmla="*/ 184213176 w 71" name="T6"/>
                  <a:gd fmla="*/ 45175488 h 36" name="T7"/>
                  <a:gd fmla="*/ 162541373 w 71" name="T8"/>
                  <a:gd fmla="*/ 33883071 h 36" name="T9"/>
                  <a:gd fmla="*/ 133645636 w 71" name="T10"/>
                  <a:gd fmla="*/ 15058496 h 36" name="T11"/>
                  <a:gd fmla="*/ 111973833 w 71" name="T12"/>
                  <a:gd fmla="*/ 0 h 36" name="T13"/>
                  <a:gd fmla="*/ 108360916 w 71" name="T14"/>
                  <a:gd fmla="*/ 3764139 h 36" name="T15"/>
                  <a:gd fmla="*/ 86689113 w 71" name="T16"/>
                  <a:gd fmla="*/ 7530218 h 36" name="T17"/>
                  <a:gd fmla="*/ 54180458 w 71" name="T18"/>
                  <a:gd fmla="*/ 22588714 h 36" name="T19"/>
                  <a:gd fmla="*/ 10836852 w 71" name="T20"/>
                  <a:gd fmla="*/ 37647210 h 36" name="T21"/>
                  <a:gd fmla="*/ 14447869 w 71" name="T22"/>
                  <a:gd fmla="*/ 60233983 h 36" name="T23"/>
                  <a:gd fmla="*/ 28895737 w 71" name="T24"/>
                  <a:gd fmla="*/ 97881193 h 36" name="T25"/>
                  <a:gd fmla="*/ 72241244 w 71" name="T26"/>
                  <a:gd fmla="*/ 131764264 h 36" name="T27"/>
                  <a:gd fmla="*/ 68628326 w 71" name="T28"/>
                  <a:gd fmla="*/ 131764264 h 36" name="T29"/>
                  <a:gd fmla="*/ 104749899 w 71" name="T30"/>
                  <a:gd fmla="*/ 131764264 h 36" name="T31"/>
                  <a:gd fmla="*/ 111973833 w 71" name="T32"/>
                  <a:gd fmla="*/ 112939689 h 36" name="T33"/>
                  <a:gd fmla="*/ 151704522 w 71" name="T34"/>
                  <a:gd fmla="*/ 124234046 h 36" name="T35"/>
                  <a:gd fmla="*/ 180602160 w 71" name="T36"/>
                  <a:gd fmla="*/ 127998185 h 36" name="T37"/>
                  <a:gd fmla="*/ 184213176 w 71" name="T38"/>
                  <a:gd fmla="*/ 135528403 h 36" name="T39"/>
                  <a:gd fmla="*/ 195050028 w 71" name="T40"/>
                  <a:gd fmla="*/ 124234046 h 36" name="T41"/>
                  <a:gd fmla="*/ 234782617 w 71" name="T42"/>
                  <a:gd fmla="*/ 101647272 h 36" name="T43"/>
                  <a:gd fmla="*/ 256454420 w 71" name="T44"/>
                  <a:gd fmla="*/ 82822697 h 36" name="T45"/>
                  <a:gd fmla="*/ 245617569 w 71" name="T46"/>
                  <a:gd fmla="*/ 64000063 h 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71" name="T72"/>
                  <a:gd fmla="*/ 0 h 36" name="T73"/>
                  <a:gd fmla="*/ 71 w 71" name="T74"/>
                  <a:gd fmla="*/ 36 h 36"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36" w="71">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solidFill>
                <a:srgbClr val="262626"/>
              </a:solidFill>
              <a:ln cap="flat" cmpd="sng" w="1">
                <a:solidFill>
                  <a:srgbClr val="FFFFFF"/>
                </a:solidFill>
                <a:miter lim="800000"/>
              </a:ln>
            </p:spPr>
            <p:txBody>
              <a:bodyPr/>
              <a:lstStyle/>
              <a:p>
                <a:endParaRPr altLang="en-US" lang="zh-CN"/>
              </a:p>
            </p:txBody>
          </p:sp>
          <p:sp>
            <p:nvSpPr>
              <p:cNvPr id="29779" name="Freeform 73"/>
              <p:cNvSpPr>
                <a:spLocks noChangeArrowheads="1"/>
              </p:cNvSpPr>
              <p:nvPr/>
            </p:nvSpPr>
            <p:spPr bwMode="auto">
              <a:xfrm>
                <a:off x="4008438" y="1293812"/>
                <a:ext cx="120650" cy="50800"/>
              </a:xfrm>
              <a:custGeom>
                <a:gdLst>
                  <a:gd fmla="*/ 172374379 w 63" name="T0"/>
                  <a:gd fmla="*/ 10619081 h 27" name="T1"/>
                  <a:gd fmla="*/ 139366071 w 63" name="T2"/>
                  <a:gd fmla="*/ 10619081 h 27" name="T3"/>
                  <a:gd fmla="*/ 106357763 w 63" name="T4"/>
                  <a:gd fmla="*/ 3539067 h 27" name="T5"/>
                  <a:gd fmla="*/ 80686124 w 63" name="T6"/>
                  <a:gd fmla="*/ 7080015 h 27" name="T7"/>
                  <a:gd fmla="*/ 73351370 w 63" name="T8"/>
                  <a:gd fmla="*/ 3539067 h 27" name="T9"/>
                  <a:gd fmla="*/ 51345193 w 63" name="T10"/>
                  <a:gd fmla="*/ 21240044 h 27" name="T11"/>
                  <a:gd fmla="*/ 11002131 w 63" name="T12"/>
                  <a:gd fmla="*/ 42480089 h 27" name="T13"/>
                  <a:gd fmla="*/ 0 w 63" name="T14"/>
                  <a:gd fmla="*/ 53099170 h 27" name="T15"/>
                  <a:gd fmla="*/ 18336885 w 63" name="T16"/>
                  <a:gd fmla="*/ 84960178 h 27" name="T17"/>
                  <a:gd fmla="*/ 73351370 w 63" name="T18"/>
                  <a:gd fmla="*/ 84960178 h 27" name="T19"/>
                  <a:gd fmla="*/ 117361809 w 63" name="T20"/>
                  <a:gd fmla="*/ 70800148 h 27" name="T21"/>
                  <a:gd fmla="*/ 157702956 w 63" name="T22"/>
                  <a:gd fmla="*/ 49560104 h 27" name="T23"/>
                  <a:gd fmla="*/ 194378640 w 63" name="T24"/>
                  <a:gd fmla="*/ 60179185 h 27" name="T25"/>
                  <a:gd fmla="*/ 220052194 w 63" name="T26"/>
                  <a:gd fmla="*/ 70800148 h 27" name="T27"/>
                  <a:gd fmla="*/ 212717440 w 63" name="T28"/>
                  <a:gd fmla="*/ 56640119 h 27" name="T29"/>
                  <a:gd fmla="*/ 231054325 w 63" name="T30"/>
                  <a:gd fmla="*/ 28320059 h 27" name="T31"/>
                  <a:gd fmla="*/ 231054325 w 63" name="T32"/>
                  <a:gd fmla="*/ 24779111 h 27" name="T33"/>
                  <a:gd fmla="*/ 205380771 w 63" name="T34"/>
                  <a:gd fmla="*/ 21240044 h 27" name="T35"/>
                  <a:gd fmla="*/ 172374379 w 63" name="T36"/>
                  <a:gd fmla="*/ 10619081 h 27"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63" name="T57"/>
                  <a:gd fmla="*/ 0 h 27" name="T58"/>
                  <a:gd fmla="*/ 63 w 63" name="T59"/>
                  <a:gd fmla="*/ 27 h 27"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27" w="62">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solidFill>
                <a:srgbClr val="262626"/>
              </a:solidFill>
              <a:ln cap="flat" cmpd="sng" w="1">
                <a:solidFill>
                  <a:srgbClr val="FFFFFF"/>
                </a:solidFill>
                <a:miter lim="800000"/>
              </a:ln>
            </p:spPr>
            <p:txBody>
              <a:bodyPr/>
              <a:lstStyle/>
              <a:p>
                <a:endParaRPr altLang="en-US" lang="zh-CN"/>
              </a:p>
            </p:txBody>
          </p:sp>
          <p:sp>
            <p:nvSpPr>
              <p:cNvPr id="29780" name="Freeform 74"/>
              <p:cNvSpPr>
                <a:spLocks noChangeArrowheads="1"/>
              </p:cNvSpPr>
              <p:nvPr/>
            </p:nvSpPr>
            <p:spPr bwMode="auto">
              <a:xfrm>
                <a:off x="3436938" y="1495425"/>
                <a:ext cx="80963" cy="133350"/>
              </a:xfrm>
              <a:custGeom>
                <a:gdLst>
                  <a:gd fmla="*/ 111480268 w 42" name="T0"/>
                  <a:gd fmla="*/ 206854425 h 70" name="T1"/>
                  <a:gd fmla="*/ 104047093 w 42" name="T2"/>
                  <a:gd fmla="*/ 188709300 h 70" name="T3"/>
                  <a:gd fmla="*/ 115194927 w 42" name="T4"/>
                  <a:gd fmla="*/ 163306125 h 70" name="T5"/>
                  <a:gd fmla="*/ 100332434 w 42" name="T6"/>
                  <a:gd fmla="*/ 141531975 h 70" name="T7"/>
                  <a:gd fmla="*/ 111480268 w 42" name="T8"/>
                  <a:gd fmla="*/ 127015875 h 70" name="T9"/>
                  <a:gd fmla="*/ 118911515 w 42" name="T10"/>
                  <a:gd fmla="*/ 97983675 h 70" name="T11"/>
                  <a:gd fmla="*/ 115194927 w 42" name="T12"/>
                  <a:gd fmla="*/ 61693425 h 70" name="T13"/>
                  <a:gd fmla="*/ 144923770 w 42" name="T14"/>
                  <a:gd fmla="*/ 36290250 h 70" name="T15"/>
                  <a:gd fmla="*/ 133775936 w 42" name="T16"/>
                  <a:gd fmla="*/ 21774150 h 70" name="T17"/>
                  <a:gd fmla="*/ 107763681 w 42" name="T18"/>
                  <a:gd fmla="*/ 14516100 h 70" name="T19"/>
                  <a:gd fmla="*/ 92899259 w 42" name="T20"/>
                  <a:gd fmla="*/ 14516100 h 70" name="T21"/>
                  <a:gd fmla="*/ 66887004 w 42" name="T22"/>
                  <a:gd fmla="*/ 10887075 h 70" name="T23"/>
                  <a:gd fmla="*/ 52024511 w 42" name="T24"/>
                  <a:gd fmla="*/ 7258050 h 70" name="T25"/>
                  <a:gd fmla="*/ 40876677 w 42" name="T26"/>
                  <a:gd fmla="*/ 14516100 h 70" name="T27"/>
                  <a:gd fmla="*/ 40876677 w 42" name="T28"/>
                  <a:gd fmla="*/ 39919275 h 70" name="T29"/>
                  <a:gd fmla="*/ 14864421 w 42" name="T30"/>
                  <a:gd fmla="*/ 137902950 h 70" name="T31"/>
                  <a:gd fmla="*/ 29728843 w 42" name="T32"/>
                  <a:gd fmla="*/ 174193200 h 70" name="T33"/>
                  <a:gd fmla="*/ 37160089 w 42" name="T34"/>
                  <a:gd fmla="*/ 243144675 h 70" name="T35"/>
                  <a:gd fmla="*/ 66887004 w 42" name="T36"/>
                  <a:gd fmla="*/ 254031750 h 70" name="T37"/>
                  <a:gd fmla="*/ 100332434 w 42" name="T38"/>
                  <a:gd fmla="*/ 246773700 h 70" name="T39"/>
                  <a:gd fmla="*/ 96615847 w 42" name="T40"/>
                  <a:gd fmla="*/ 232257600 h 70" name="T41"/>
                  <a:gd fmla="*/ 111480268 w 42" name="T42"/>
                  <a:gd fmla="*/ 206854425 h 7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42" name="T66"/>
                  <a:gd fmla="*/ 0 h 70" name="T67"/>
                  <a:gd fmla="*/ 42 w 42" name="T68"/>
                  <a:gd fmla="*/ 70 h 70"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70" w="42">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solidFill>
                <a:srgbClr val="262626"/>
              </a:solidFill>
              <a:ln cap="flat" cmpd="sng" w="1">
                <a:solidFill>
                  <a:srgbClr val="FFFFFF"/>
                </a:solidFill>
                <a:miter lim="800000"/>
              </a:ln>
            </p:spPr>
            <p:txBody>
              <a:bodyPr/>
              <a:lstStyle/>
              <a:p>
                <a:endParaRPr altLang="en-US" lang="zh-CN"/>
              </a:p>
            </p:txBody>
          </p:sp>
          <p:sp>
            <p:nvSpPr>
              <p:cNvPr id="29781" name="Freeform 75"/>
              <p:cNvSpPr>
                <a:spLocks noChangeArrowheads="1"/>
              </p:cNvSpPr>
              <p:nvPr/>
            </p:nvSpPr>
            <p:spPr bwMode="auto">
              <a:xfrm>
                <a:off x="3716338" y="1182687"/>
                <a:ext cx="88900" cy="76200"/>
              </a:xfrm>
              <a:custGeom>
                <a:gdLst>
                  <a:gd fmla="*/ 53665336 w 47" name="T0"/>
                  <a:gd fmla="*/ 112499775 h 40" name="T1"/>
                  <a:gd fmla="*/ 82287353 w 47" name="T2"/>
                  <a:gd fmla="*/ 116128800 h 40" name="T3"/>
                  <a:gd fmla="*/ 110909370 w 47" name="T4"/>
                  <a:gd fmla="*/ 137902950 h 40" name="T5"/>
                  <a:gd fmla="*/ 118064874 w 47" name="T6"/>
                  <a:gd fmla="*/ 145161000 h 40" name="T7"/>
                  <a:gd fmla="*/ 125220379 w 47" name="T8"/>
                  <a:gd fmla="*/ 116128800 h 40" name="T9"/>
                  <a:gd fmla="*/ 125220379 w 47" name="T10"/>
                  <a:gd fmla="*/ 94354650 h 40" name="T11"/>
                  <a:gd fmla="*/ 150265589 w 47" name="T12"/>
                  <a:gd fmla="*/ 83467575 h 40" name="T13"/>
                  <a:gd fmla="*/ 157421094 w 47" name="T14"/>
                  <a:gd fmla="*/ 72580500 h 40" name="T15"/>
                  <a:gd fmla="*/ 143110085 w 47" name="T16"/>
                  <a:gd fmla="*/ 50806350 h 40" name="T17"/>
                  <a:gd fmla="*/ 164576598 w 47" name="T18"/>
                  <a:gd fmla="*/ 29032200 h 40" name="T19"/>
                  <a:gd fmla="*/ 164576598 w 47" name="T20"/>
                  <a:gd fmla="*/ 3629025 h 40" name="T21"/>
                  <a:gd fmla="*/ 153842396 w 47" name="T22"/>
                  <a:gd fmla="*/ 7258050 h 40" name="T23"/>
                  <a:gd fmla="*/ 114488068 w 47" name="T24"/>
                  <a:gd fmla="*/ 7258050 h 40" name="T25"/>
                  <a:gd fmla="*/ 96598362 w 47" name="T26"/>
                  <a:gd fmla="*/ 36290250 h 40" name="T27"/>
                  <a:gd fmla="*/ 78710547 w 47" name="T28"/>
                  <a:gd fmla="*/ 36290250 h 40" name="T29"/>
                  <a:gd fmla="*/ 57244034 w 47" name="T30"/>
                  <a:gd fmla="*/ 47177325 h 40" name="T31"/>
                  <a:gd fmla="*/ 39354328 w 47" name="T32"/>
                  <a:gd fmla="*/ 79838550 h 40" name="T33"/>
                  <a:gd fmla="*/ 7155504 w 47" name="T34"/>
                  <a:gd fmla="*/ 119757825 h 40" name="T35"/>
                  <a:gd fmla="*/ 0 w 47" name="T36"/>
                  <a:gd fmla="*/ 123386850 h 40" name="T37"/>
                  <a:gd fmla="*/ 14311009 w 47" name="T38"/>
                  <a:gd fmla="*/ 127015875 h 40" name="T39"/>
                  <a:gd fmla="*/ 53665336 w 47" name="T40"/>
                  <a:gd fmla="*/ 112499775 h 4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47" name="T63"/>
                  <a:gd fmla="*/ 0 h 40" name="T64"/>
                  <a:gd fmla="*/ 47 w 47" name="T65"/>
                  <a:gd fmla="*/ 40 h 40"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40" w="47">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solidFill>
                <a:srgbClr val="262626"/>
              </a:solidFill>
              <a:ln cap="flat" cmpd="sng" w="1">
                <a:solidFill>
                  <a:srgbClr val="FFFFFF"/>
                </a:solidFill>
                <a:miter lim="800000"/>
              </a:ln>
            </p:spPr>
            <p:txBody>
              <a:bodyPr/>
              <a:lstStyle/>
              <a:p>
                <a:endParaRPr altLang="en-US" lang="zh-CN"/>
              </a:p>
            </p:txBody>
          </p:sp>
          <p:sp>
            <p:nvSpPr>
              <p:cNvPr id="29782" name="Freeform 76"/>
              <p:cNvSpPr>
                <a:spLocks noChangeArrowheads="1"/>
              </p:cNvSpPr>
              <p:nvPr/>
            </p:nvSpPr>
            <p:spPr bwMode="auto">
              <a:xfrm>
                <a:off x="3773488" y="1279525"/>
                <a:ext cx="15875" cy="19050"/>
              </a:xfrm>
              <a:custGeom>
                <a:gdLst>
                  <a:gd fmla="*/ 15751969 w 8" name="T0"/>
                  <a:gd fmla="*/ 0 h 10" name="T1"/>
                  <a:gd fmla="*/ 0 w 8" name="T2"/>
                  <a:gd fmla="*/ 32661225 h 10" name="T3"/>
                  <a:gd fmla="*/ 31501953 w 8" name="T4"/>
                  <a:gd fmla="*/ 36290250 h 10" name="T5"/>
                  <a:gd fmla="*/ 15751969 w 8" name="T6"/>
                  <a:gd fmla="*/ 3629025 h 10" name="T7"/>
                  <a:gd fmla="*/ 15751969 w 8" name="T8"/>
                  <a:gd fmla="*/ 0 h 10" name="T9"/>
                  <a:gd fmla="*/ 0 60000 65536" name="T10"/>
                  <a:gd fmla="*/ 0 60000 65536" name="T11"/>
                  <a:gd fmla="*/ 0 60000 65536" name="T12"/>
                  <a:gd fmla="*/ 0 60000 65536" name="T13"/>
                  <a:gd fmla="*/ 0 60000 65536" name="T14"/>
                  <a:gd fmla="*/ 0 w 8" name="T15"/>
                  <a:gd fmla="*/ 0 h 10" name="T16"/>
                  <a:gd fmla="*/ 8 w 8" name="T17"/>
                  <a:gd fmla="*/ 10 h 10" name="T18"/>
                </a:gdLst>
                <a:cxnLst>
                  <a:cxn ang="T10">
                    <a:pos x="T0" y="T1"/>
                  </a:cxn>
                  <a:cxn ang="T11">
                    <a:pos x="T2" y="T3"/>
                  </a:cxn>
                  <a:cxn ang="T12">
                    <a:pos x="T4" y="T5"/>
                  </a:cxn>
                  <a:cxn ang="T13">
                    <a:pos x="T6" y="T7"/>
                  </a:cxn>
                  <a:cxn ang="T14">
                    <a:pos x="T8" y="T9"/>
                  </a:cxn>
                </a:cxnLst>
                <a:rect b="T18" l="T15" r="T17" t="T16"/>
                <a:pathLst>
                  <a:path h="10" w="8">
                    <a:moveTo>
                      <a:pt x="4" y="0"/>
                    </a:moveTo>
                    <a:cubicBezTo>
                      <a:pt x="2" y="1"/>
                      <a:pt x="0" y="4"/>
                      <a:pt x="0" y="9"/>
                    </a:cubicBezTo>
                    <a:cubicBezTo>
                      <a:pt x="2" y="9"/>
                      <a:pt x="5" y="10"/>
                      <a:pt x="8" y="10"/>
                    </a:cubicBezTo>
                    <a:cubicBezTo>
                      <a:pt x="7" y="4"/>
                      <a:pt x="5" y="2"/>
                      <a:pt x="4" y="1"/>
                    </a:cubicBezTo>
                    <a:cubicBezTo>
                      <a:pt x="4" y="0"/>
                      <a:pt x="4" y="0"/>
                      <a:pt x="4" y="0"/>
                    </a:cubicBezTo>
                    <a:close/>
                  </a:path>
                </a:pathLst>
              </a:custGeom>
              <a:solidFill>
                <a:srgbClr val="262626"/>
              </a:solidFill>
              <a:ln cap="flat" cmpd="sng" w="1">
                <a:solidFill>
                  <a:srgbClr val="FFFFFF"/>
                </a:solidFill>
                <a:miter lim="800000"/>
              </a:ln>
            </p:spPr>
            <p:txBody>
              <a:bodyPr/>
              <a:lstStyle/>
              <a:p>
                <a:endParaRPr altLang="en-US" lang="zh-CN"/>
              </a:p>
            </p:txBody>
          </p:sp>
          <p:sp>
            <p:nvSpPr>
              <p:cNvPr id="29783" name="Freeform 77"/>
              <p:cNvSpPr>
                <a:spLocks noChangeArrowheads="1"/>
              </p:cNvSpPr>
              <p:nvPr/>
            </p:nvSpPr>
            <p:spPr bwMode="auto">
              <a:xfrm>
                <a:off x="3702050" y="1238250"/>
                <a:ext cx="84138" cy="60325"/>
              </a:xfrm>
              <a:custGeom>
                <a:gdLst>
                  <a:gd fmla="*/ 3656179 w 44" name="T0"/>
                  <a:gd fmla="*/ 31983561 h 32" name="T1"/>
                  <a:gd fmla="*/ 18282805 w 44" name="T2"/>
                  <a:gd fmla="*/ 49753044 h 32" name="T3"/>
                  <a:gd fmla="*/ 40223701 w 44" name="T4"/>
                  <a:gd fmla="*/ 60415488 h 32" name="T5"/>
                  <a:gd fmla="*/ 65818863 w 44" name="T6"/>
                  <a:gd fmla="*/ 74629566 h 32" name="T7"/>
                  <a:gd fmla="*/ 76789311 w 44" name="T8"/>
                  <a:gd fmla="*/ 88845529 h 32" name="T9"/>
                  <a:gd fmla="*/ 95072116 w 44" name="T10"/>
                  <a:gd fmla="*/ 81738490 h 32" name="T11"/>
                  <a:gd fmla="*/ 109698742 w 44" name="T12"/>
                  <a:gd fmla="*/ 99506088 h 32" name="T13"/>
                  <a:gd fmla="*/ 127981547 w 44" name="T14"/>
                  <a:gd fmla="*/ 113722051 h 32" name="T15"/>
                  <a:gd fmla="*/ 135293904 w 44" name="T16"/>
                  <a:gd fmla="*/ 110168531 h 32" name="T17"/>
                  <a:gd fmla="*/ 149920530 w 44" name="T18"/>
                  <a:gd fmla="*/ 78183085 h 32" name="T19"/>
                  <a:gd fmla="*/ 157234800 w 44" name="T20"/>
                  <a:gd fmla="*/ 67522527 h 32" name="T21"/>
                  <a:gd fmla="*/ 146264352 w 44" name="T22"/>
                  <a:gd fmla="*/ 42646005 h 32" name="T23"/>
                  <a:gd fmla="*/ 146264352 w 44" name="T24"/>
                  <a:gd fmla="*/ 39092485 h 32" name="T25"/>
                  <a:gd fmla="*/ 138951995 w 44" name="T26"/>
                  <a:gd fmla="*/ 31983561 h 32" name="T27"/>
                  <a:gd fmla="*/ 109698742 w 44" name="T28"/>
                  <a:gd fmla="*/ 10660559 h 32" name="T29"/>
                  <a:gd fmla="*/ 80445489 w 44" name="T30"/>
                  <a:gd fmla="*/ 7107039 h 32" name="T31"/>
                  <a:gd fmla="*/ 40223701 w 44" name="T32"/>
                  <a:gd fmla="*/ 21323002 h 32" name="T33"/>
                  <a:gd fmla="*/ 25597074 w 44" name="T34"/>
                  <a:gd fmla="*/ 17769483 h 32" name="T35"/>
                  <a:gd fmla="*/ 0 w 44" name="T36"/>
                  <a:gd fmla="*/ 28430041 h 32" name="T37"/>
                  <a:gd fmla="*/ 3656179 w 44" name="T38"/>
                  <a:gd fmla="*/ 31983561 h 32"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44" name="T60"/>
                  <a:gd fmla="*/ 0 h 32" name="T61"/>
                  <a:gd fmla="*/ 44 w 44" name="T62"/>
                  <a:gd fmla="*/ 32 h 32"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32" w="44">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solidFill>
                <a:srgbClr val="262626"/>
              </a:solidFill>
              <a:ln cap="flat" cmpd="sng" w="1">
                <a:solidFill>
                  <a:srgbClr val="FFFFFF"/>
                </a:solidFill>
                <a:miter lim="800000"/>
              </a:ln>
            </p:spPr>
            <p:txBody>
              <a:bodyPr/>
              <a:lstStyle/>
              <a:p>
                <a:endParaRPr altLang="en-US" lang="zh-CN"/>
              </a:p>
            </p:txBody>
          </p:sp>
          <p:sp>
            <p:nvSpPr>
              <p:cNvPr id="29784" name="Freeform 78"/>
              <p:cNvSpPr>
                <a:spLocks noChangeArrowheads="1"/>
              </p:cNvSpPr>
              <p:nvPr/>
            </p:nvSpPr>
            <p:spPr bwMode="auto">
              <a:xfrm>
                <a:off x="4083050" y="1327150"/>
                <a:ext cx="195263" cy="128588"/>
              </a:xfrm>
              <a:custGeom>
                <a:gdLst>
                  <a:gd fmla="*/ 333488146 w 102" name="T0"/>
                  <a:gd fmla="*/ 165753770 h 67" name="T1"/>
                  <a:gd fmla="*/ 318830021 w 102" name="T2"/>
                  <a:gd fmla="*/ 154702879 h 67" name="T3"/>
                  <a:gd fmla="*/ 318830021 w 102" name="T4"/>
                  <a:gd fmla="*/ 151019889 h 67" name="T5"/>
                  <a:gd fmla="*/ 311500001 w 102" name="T6"/>
                  <a:gd fmla="*/ 106818244 h 67" name="T7"/>
                  <a:gd fmla="*/ 285847803 w 102" name="T8"/>
                  <a:gd fmla="*/ 47884636 h 67" name="T9"/>
                  <a:gd fmla="*/ 256529638 w 102" name="T10"/>
                  <a:gd fmla="*/ 0 h 67" name="T11"/>
                  <a:gd fmla="*/ 238205545 w 102" name="T12"/>
                  <a:gd fmla="*/ 11050891 h 67" name="T13"/>
                  <a:gd fmla="*/ 216217400 w 102" name="T14"/>
                  <a:gd fmla="*/ 22099863 h 67" name="T15"/>
                  <a:gd fmla="*/ 194229255 w 102" name="T16"/>
                  <a:gd fmla="*/ 25784773 h 67" name="T17"/>
                  <a:gd fmla="*/ 175905162 w 102" name="T18"/>
                  <a:gd fmla="*/ 29467763 h 67" name="T19"/>
                  <a:gd fmla="*/ 150252964 w 102" name="T20"/>
                  <a:gd fmla="*/ 22099863 h 67" name="T21"/>
                  <a:gd fmla="*/ 109940726 w 102" name="T22"/>
                  <a:gd fmla="*/ 14733882 h 67" name="T23"/>
                  <a:gd fmla="*/ 95282601 w 102" name="T24"/>
                  <a:gd fmla="*/ 18416872 h 67" name="T25"/>
                  <a:gd fmla="*/ 91618548 w 102" name="T26"/>
                  <a:gd fmla="*/ 25784773 h 67" name="T27"/>
                  <a:gd fmla="*/ 62300383 w 102" name="T28"/>
                  <a:gd fmla="*/ 44201645 h 67" name="T29"/>
                  <a:gd fmla="*/ 25652198 w 102" name="T30"/>
                  <a:gd fmla="*/ 106818244 h 67" name="T31"/>
                  <a:gd fmla="*/ 0 w 102" name="T32"/>
                  <a:gd fmla="*/ 125237035 h 67" name="T33"/>
                  <a:gd fmla="*/ 14658125 w 102" name="T34"/>
                  <a:gd fmla="*/ 151019889 h 67" name="T35"/>
                  <a:gd fmla="*/ 29318165 w 102" name="T36"/>
                  <a:gd fmla="*/ 165753770 h 67" name="T37"/>
                  <a:gd fmla="*/ 32982218 w 102" name="T38"/>
                  <a:gd fmla="*/ 191538543 h 67" name="T39"/>
                  <a:gd fmla="*/ 80624476 w 102" name="T40"/>
                  <a:gd fmla="*/ 202587515 h 67" name="T41"/>
                  <a:gd fmla="*/ 80624476 w 102" name="T42"/>
                  <a:gd fmla="*/ 221004388 h 67" name="T43"/>
                  <a:gd fmla="*/ 106276674 w 102" name="T44"/>
                  <a:gd fmla="*/ 239423179 h 67" name="T45"/>
                  <a:gd fmla="*/ 150252964 w 102" name="T46"/>
                  <a:gd fmla="*/ 243106170 h 67" name="T47"/>
                  <a:gd fmla="*/ 194229255 w 102" name="T48"/>
                  <a:gd fmla="*/ 243106170 h 67" name="T49"/>
                  <a:gd fmla="*/ 223547420 w 102" name="T50"/>
                  <a:gd fmla="*/ 232055279 h 67" name="T51"/>
                  <a:gd fmla="*/ 271187763 w 102" name="T52"/>
                  <a:gd fmla="*/ 224689297 h 67" name="T53"/>
                  <a:gd fmla="*/ 304169981 w 102" name="T54"/>
                  <a:gd fmla="*/ 232055279 h 67" name="T55"/>
                  <a:gd fmla="*/ 329824093 w 102" name="T56"/>
                  <a:gd fmla="*/ 243106170 h 67" name="T57"/>
                  <a:gd fmla="*/ 329824093 w 102" name="T58"/>
                  <a:gd fmla="*/ 224689297 h 67" name="T59"/>
                  <a:gd fmla="*/ 351812239 w 102" name="T60"/>
                  <a:gd fmla="*/ 187853633 h 67" name="T61"/>
                  <a:gd fmla="*/ 370136331 w 102" name="T62"/>
                  <a:gd fmla="*/ 165753770 h 67" name="T63"/>
                  <a:gd fmla="*/ 370136331 w 102" name="T64"/>
                  <a:gd fmla="*/ 165753770 h 67" name="T65"/>
                  <a:gd fmla="*/ 355476292 w 102" name="T66"/>
                  <a:gd fmla="*/ 154702879 h 67" name="T67"/>
                  <a:gd fmla="*/ 333488146 w 102" name="T68"/>
                  <a:gd fmla="*/ 165753770 h 67"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02" name="T105"/>
                  <a:gd fmla="*/ 0 h 67" name="T106"/>
                  <a:gd fmla="*/ 102 w 102" name="T107"/>
                  <a:gd fmla="*/ 67 h 67"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67" w="102">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solidFill>
                <a:srgbClr val="262626"/>
              </a:solidFill>
              <a:ln cap="flat" cmpd="sng" w="1">
                <a:solidFill>
                  <a:srgbClr val="FFFFFF"/>
                </a:solidFill>
                <a:miter lim="800000"/>
              </a:ln>
            </p:spPr>
            <p:txBody>
              <a:bodyPr/>
              <a:lstStyle/>
              <a:p>
                <a:endParaRPr altLang="en-US" lang="zh-CN"/>
              </a:p>
            </p:txBody>
          </p:sp>
          <p:sp>
            <p:nvSpPr>
              <p:cNvPr id="29785" name="Freeform 79"/>
              <p:cNvSpPr>
                <a:spLocks noChangeArrowheads="1"/>
              </p:cNvSpPr>
              <p:nvPr/>
            </p:nvSpPr>
            <p:spPr bwMode="auto">
              <a:xfrm>
                <a:off x="4216400" y="1323975"/>
                <a:ext cx="66675" cy="82550"/>
              </a:xfrm>
              <a:custGeom>
                <a:gdLst>
                  <a:gd fmla="*/ 94354650 w 35" name="T0"/>
                  <a:gd fmla="*/ 40539729 h 43" name="T1"/>
                  <a:gd fmla="*/ 65322450 w 35" name="T2"/>
                  <a:gd fmla="*/ 18427848 h 43" name="T3"/>
                  <a:gd fmla="*/ 32661225 w 35" name="T4"/>
                  <a:gd fmla="*/ 0 h 43" name="T5"/>
                  <a:gd fmla="*/ 0 w 35" name="T6"/>
                  <a:gd fmla="*/ 7371907 h 43" name="T7"/>
                  <a:gd fmla="*/ 29032200 w 35" name="T8"/>
                  <a:gd fmla="*/ 55283543 h 43" name="T9"/>
                  <a:gd fmla="*/ 54435375 w 35" name="T10"/>
                  <a:gd fmla="*/ 114251120 h 43" name="T11"/>
                  <a:gd fmla="*/ 61693425 w 35" name="T12"/>
                  <a:gd fmla="*/ 158476802 h 43" name="T13"/>
                  <a:gd fmla="*/ 83467575 w 35" name="T14"/>
                  <a:gd fmla="*/ 125307060 h 43" name="T15"/>
                  <a:gd fmla="*/ 101612700 w 35" name="T16"/>
                  <a:gd fmla="*/ 106879213 h 43" name="T17"/>
                  <a:gd fmla="*/ 127015875 w 35" name="T18"/>
                  <a:gd fmla="*/ 110565166 h 43" name="T19"/>
                  <a:gd fmla="*/ 119757825 w 35" name="T20"/>
                  <a:gd fmla="*/ 84767331 h 43" name="T21"/>
                  <a:gd fmla="*/ 94354650 w 35" name="T22"/>
                  <a:gd fmla="*/ 40539729 h 4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35" name="T36"/>
                  <a:gd fmla="*/ 0 h 43" name="T37"/>
                  <a:gd fmla="*/ 35 w 35" name="T38"/>
                  <a:gd fmla="*/ 43 h 43"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43" w="35">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solidFill>
                <a:srgbClr val="262626"/>
              </a:solidFill>
              <a:ln cap="flat" cmpd="sng" w="1">
                <a:solidFill>
                  <a:srgbClr val="FFFFFF"/>
                </a:solidFill>
                <a:miter lim="800000"/>
              </a:ln>
            </p:spPr>
            <p:txBody>
              <a:bodyPr/>
              <a:lstStyle/>
              <a:p>
                <a:endParaRPr altLang="en-US" lang="zh-CN"/>
              </a:p>
            </p:txBody>
          </p:sp>
          <p:sp>
            <p:nvSpPr>
              <p:cNvPr id="29786" name="Freeform 80"/>
              <p:cNvSpPr>
                <a:spLocks noChangeArrowheads="1"/>
              </p:cNvSpPr>
              <p:nvPr/>
            </p:nvSpPr>
            <p:spPr bwMode="auto">
              <a:xfrm>
                <a:off x="4119563" y="1441450"/>
                <a:ext cx="134938" cy="74613"/>
              </a:xfrm>
              <a:custGeom>
                <a:gdLst>
                  <a:gd fmla="*/ 198661045 w 71" name="T0"/>
                  <a:gd fmla="*/ 3659863 h 39" name="T1"/>
                  <a:gd fmla="*/ 151704522 w 71" name="T2"/>
                  <a:gd fmla="*/ 10979590 h 39" name="T3"/>
                  <a:gd fmla="*/ 122808784 w 71" name="T4"/>
                  <a:gd fmla="*/ 21961093 h 39" name="T5"/>
                  <a:gd fmla="*/ 79465178 w 71" name="T6"/>
                  <a:gd fmla="*/ 21961093 h 39" name="T7"/>
                  <a:gd fmla="*/ 36119672 w 71" name="T8"/>
                  <a:gd fmla="*/ 18301230 h 39" name="T9"/>
                  <a:gd fmla="*/ 10836852 w 71" name="T10"/>
                  <a:gd fmla="*/ 0 h 39" name="T11"/>
                  <a:gd fmla="*/ 7223934 w 71" name="T12"/>
                  <a:gd fmla="*/ 3659863 h 39" name="T13"/>
                  <a:gd fmla="*/ 7223934 w 71" name="T14"/>
                  <a:gd fmla="*/ 32940683 h 39" name="T15"/>
                  <a:gd fmla="*/ 21671803 w 71" name="T16"/>
                  <a:gd fmla="*/ 58561639 h 39" name="T17"/>
                  <a:gd fmla="*/ 7223934 w 71" name="T18"/>
                  <a:gd fmla="*/ 76862869 h 39" name="T19"/>
                  <a:gd fmla="*/ 7223934 w 71" name="T20"/>
                  <a:gd fmla="*/ 95164099 h 39" name="T21"/>
                  <a:gd fmla="*/ 28895737 w 71" name="T22"/>
                  <a:gd fmla="*/ 124444918 h 39" name="T23"/>
                  <a:gd fmla="*/ 39732589 w 71" name="T24"/>
                  <a:gd fmla="*/ 135426421 h 39" name="T25"/>
                  <a:gd fmla="*/ 93913047 w 71" name="T26"/>
                  <a:gd fmla="*/ 135426421 h 39" name="T27"/>
                  <a:gd fmla="*/ 137256653 w 71" name="T28"/>
                  <a:gd fmla="*/ 142746148 h 39" name="T29"/>
                  <a:gd fmla="*/ 151704522 w 71" name="T30"/>
                  <a:gd fmla="*/ 131766558 h 39" name="T31"/>
                  <a:gd fmla="*/ 169765308 w 71" name="T32"/>
                  <a:gd fmla="*/ 124444918 h 39" name="T33"/>
                  <a:gd fmla="*/ 169765308 w 71" name="T34"/>
                  <a:gd fmla="*/ 113465328 h 39" name="T35"/>
                  <a:gd fmla="*/ 213110814 w 71" name="T36"/>
                  <a:gd fmla="*/ 113465328 h 39" name="T37"/>
                  <a:gd fmla="*/ 227558683 w 71" name="T38"/>
                  <a:gd fmla="*/ 109805465 h 39" name="T39"/>
                  <a:gd fmla="*/ 223945766 w 71" name="T40"/>
                  <a:gd fmla="*/ 98823962 h 39" name="T41"/>
                  <a:gd fmla="*/ 216721831 w 71" name="T42"/>
                  <a:gd fmla="*/ 69543142 h 39" name="T43"/>
                  <a:gd fmla="*/ 249230486 w 71" name="T44"/>
                  <a:gd fmla="*/ 32940683 h 39" name="T45"/>
                  <a:gd fmla="*/ 256454420 w 71" name="T46"/>
                  <a:gd fmla="*/ 21961093 h 39" name="T47"/>
                  <a:gd fmla="*/ 231169700 w 71" name="T48"/>
                  <a:gd fmla="*/ 10979590 h 39" name="T49"/>
                  <a:gd fmla="*/ 198661045 w 71" name="T50"/>
                  <a:gd fmla="*/ 3659863 h 3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71" name="T78"/>
                  <a:gd fmla="*/ 0 h 39" name="T79"/>
                  <a:gd fmla="*/ 71 w 71" name="T80"/>
                  <a:gd fmla="*/ 39 h 39"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39" w="71">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solidFill>
                <a:srgbClr val="262626"/>
              </a:solidFill>
              <a:ln cap="flat" cmpd="sng" w="1">
                <a:solidFill>
                  <a:srgbClr val="FFFFFF"/>
                </a:solidFill>
                <a:miter lim="800000"/>
              </a:ln>
            </p:spPr>
            <p:txBody>
              <a:bodyPr/>
              <a:lstStyle/>
              <a:p>
                <a:endParaRPr altLang="en-US" lang="zh-CN"/>
              </a:p>
            </p:txBody>
          </p:sp>
          <p:sp>
            <p:nvSpPr>
              <p:cNvPr id="29787" name="Freeform 81"/>
              <p:cNvSpPr>
                <a:spLocks noChangeArrowheads="1"/>
              </p:cNvSpPr>
              <p:nvPr/>
            </p:nvSpPr>
            <p:spPr bwMode="auto">
              <a:xfrm>
                <a:off x="4081463" y="1487487"/>
                <a:ext cx="58738" cy="42863"/>
              </a:xfrm>
              <a:custGeom>
                <a:gdLst>
                  <a:gd fmla="*/ 25130390 w 31" name="T0"/>
                  <a:gd fmla="*/ 83510762 h 22" name="T1"/>
                  <a:gd fmla="*/ 25130390 w 31" name="T2"/>
                  <a:gd fmla="*/ 83510762 h 22" name="T3"/>
                  <a:gd fmla="*/ 28720987 w 31" name="T4"/>
                  <a:gd fmla="*/ 83510762 h 22" name="T5"/>
                  <a:gd fmla="*/ 28720987 w 31" name="T6"/>
                  <a:gd fmla="*/ 83510762 h 22" name="T7"/>
                  <a:gd fmla="*/ 28720987 w 31" name="T8"/>
                  <a:gd fmla="*/ 83510762 h 22" name="T9"/>
                  <a:gd fmla="*/ 28720987 w 31" name="T10"/>
                  <a:gd fmla="*/ 83510762 h 22" name="T11"/>
                  <a:gd fmla="*/ 43081481 w 31" name="T12"/>
                  <a:gd fmla="*/ 83510762 h 22" name="T13"/>
                  <a:gd fmla="*/ 43081481 w 31" name="T14"/>
                  <a:gd fmla="*/ 83510762 h 22" name="T15"/>
                  <a:gd fmla="*/ 46672078 w 31" name="T16"/>
                  <a:gd fmla="*/ 79715438 h 22" name="T17"/>
                  <a:gd fmla="*/ 46672078 w 31" name="T18"/>
                  <a:gd fmla="*/ 79715438 h 22" name="T19"/>
                  <a:gd fmla="*/ 53853272 w 31" name="T20"/>
                  <a:gd fmla="*/ 79715438 h 22" name="T21"/>
                  <a:gd fmla="*/ 71802468 w 31" name="T22"/>
                  <a:gd fmla="*/ 68327519 h 22" name="T23"/>
                  <a:gd fmla="*/ 107704649 w 31" name="T24"/>
                  <a:gd fmla="*/ 49347003 h 22" name="T25"/>
                  <a:gd fmla="*/ 111295247 w 31" name="T26"/>
                  <a:gd fmla="*/ 49347003 h 22" name="T27"/>
                  <a:gd fmla="*/ 100525350 w 31" name="T28"/>
                  <a:gd fmla="*/ 37959083 h 22" name="T29"/>
                  <a:gd fmla="*/ 78983662 w 31" name="T30"/>
                  <a:gd fmla="*/ 7592596 h 22" name="T31"/>
                  <a:gd fmla="*/ 78983662 w 31" name="T32"/>
                  <a:gd fmla="*/ 3795324 h 22" name="T33"/>
                  <a:gd fmla="*/ 78983662 w 31" name="T34"/>
                  <a:gd fmla="*/ 3795324 h 22" name="T35"/>
                  <a:gd fmla="*/ 78983662 w 31" name="T36"/>
                  <a:gd fmla="*/ 0 h 22" name="T37"/>
                  <a:gd fmla="*/ 7181194 w 31" name="T38"/>
                  <a:gd fmla="*/ 15183244 h 22" name="T39"/>
                  <a:gd fmla="*/ 7181194 w 31" name="T40"/>
                  <a:gd fmla="*/ 11387920 h 22" name="T41"/>
                  <a:gd fmla="*/ 3590597 w 31" name="T42"/>
                  <a:gd fmla="*/ 56939599 h 22" name="T43"/>
                  <a:gd fmla="*/ 25130390 w 31" name="T44"/>
                  <a:gd fmla="*/ 83510762 h 22"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31" name="T69"/>
                  <a:gd fmla="*/ 0 h 22" name="T70"/>
                  <a:gd fmla="*/ 31 w 31" name="T71"/>
                  <a:gd fmla="*/ 22 h 22"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22" w="31">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solidFill>
                <a:srgbClr val="262626"/>
              </a:solidFill>
              <a:ln cap="flat" cmpd="sng" w="1">
                <a:solidFill>
                  <a:srgbClr val="FFFFFF"/>
                </a:solidFill>
                <a:miter lim="800000"/>
              </a:ln>
            </p:spPr>
            <p:txBody>
              <a:bodyPr/>
              <a:lstStyle/>
              <a:p>
                <a:endParaRPr altLang="en-US" lang="zh-CN"/>
              </a:p>
            </p:txBody>
          </p:sp>
          <p:sp>
            <p:nvSpPr>
              <p:cNvPr id="29788" name="Freeform 82"/>
              <p:cNvSpPr>
                <a:spLocks noChangeArrowheads="1"/>
              </p:cNvSpPr>
              <p:nvPr/>
            </p:nvSpPr>
            <p:spPr bwMode="auto">
              <a:xfrm>
                <a:off x="4119563" y="1212850"/>
                <a:ext cx="384175" cy="223838"/>
              </a:xfrm>
              <a:custGeom>
                <a:gdLst>
                  <a:gd fmla="*/ 683137691 w 201" name="T0"/>
                  <a:gd fmla="*/ 245228878 h 117" name="T1"/>
                  <a:gd fmla="*/ 726973779 w 201" name="T2"/>
                  <a:gd fmla="*/ 219608036 h 117" name="T3"/>
                  <a:gd fmla="*/ 730628220 w 201" name="T4"/>
                  <a:gd fmla="*/ 193987194 h 117" name="T5"/>
                  <a:gd fmla="*/ 734280749 w 201" name="T6"/>
                  <a:gd fmla="*/ 164706505 h 117" name="T7"/>
                  <a:gd fmla="*/ 675830721 w 201" name="T8"/>
                  <a:gd fmla="*/ 142745510 h 117" name="T9"/>
                  <a:gd fmla="*/ 621033222 w 201" name="T10"/>
                  <a:gd fmla="*/ 113464821 h 117" name="T11"/>
                  <a:gd fmla="*/ 577195223 w 201" name="T12"/>
                  <a:gd fmla="*/ 117124668 h 117" name="T13"/>
                  <a:gd fmla="*/ 544316724 w 201" name="T14"/>
                  <a:gd fmla="*/ 102483367 h 117" name="T15"/>
                  <a:gd fmla="*/ 493173666 w 201" name="T16"/>
                  <a:gd fmla="*/ 62221225 h 117" name="T17"/>
                  <a:gd fmla="*/ 478561637 w 201" name="T18"/>
                  <a:gd fmla="*/ 7319694 h 117" name="T19"/>
                  <a:gd fmla="*/ 420111609 w 201" name="T20"/>
                  <a:gd fmla="*/ 3659847 h 117" name="T21"/>
                  <a:gd fmla="*/ 387233109 w 201" name="T22"/>
                  <a:gd fmla="*/ 10979541 h 117" name="T23"/>
                  <a:gd fmla="*/ 336088140 w 201" name="T24"/>
                  <a:gd fmla="*/ 43921990 h 117" name="T25"/>
                  <a:gd fmla="*/ 292250141 w 201" name="T26"/>
                  <a:gd fmla="*/ 54901531 h 117" name="T27"/>
                  <a:gd fmla="*/ 237454554 w 201" name="T28"/>
                  <a:gd fmla="*/ 43921990 h 117" name="T29"/>
                  <a:gd fmla="*/ 171697555 w 201" name="T30"/>
                  <a:gd fmla="*/ 32940536 h 117" name="T31"/>
                  <a:gd fmla="*/ 76716498 w 201" name="T32"/>
                  <a:gd fmla="*/ 40262143 h 117" name="T33"/>
                  <a:gd fmla="*/ 58450028 w 201" name="T34"/>
                  <a:gd fmla="*/ 58561378 h 117" name="T35"/>
                  <a:gd fmla="*/ 54797499 w 201" name="T36"/>
                  <a:gd fmla="*/ 113464821 h 117" name="T37"/>
                  <a:gd fmla="*/ 18266470 w 201" name="T38"/>
                  <a:gd fmla="*/ 183005740 h 117" name="T39"/>
                  <a:gd fmla="*/ 18266470 w 201" name="T40"/>
                  <a:gd fmla="*/ 230587577 h 117" name="T41"/>
                  <a:gd fmla="*/ 40185470 w 201" name="T42"/>
                  <a:gd fmla="*/ 234247424 h 117" name="T43"/>
                  <a:gd fmla="*/ 105940557 w 201" name="T44"/>
                  <a:gd fmla="*/ 248888725 h 117" name="T45"/>
                  <a:gd fmla="*/ 146126026 w 201" name="T46"/>
                  <a:gd fmla="*/ 241569031 h 117" name="T47"/>
                  <a:gd fmla="*/ 219188084 w 201" name="T48"/>
                  <a:gd fmla="*/ 212286429 h 117" name="T49"/>
                  <a:gd fmla="*/ 281292553 w 201" name="T50"/>
                  <a:gd fmla="*/ 252548572 h 117" name="T51"/>
                  <a:gd fmla="*/ 314169141 w 201" name="T52"/>
                  <a:gd fmla="*/ 322091403 h 117" name="T53"/>
                  <a:gd fmla="*/ 270333053 w 201" name="T54"/>
                  <a:gd fmla="*/ 336730791 h 117" name="T55"/>
                  <a:gd fmla="*/ 263026083 w 201" name="T56"/>
                  <a:gd fmla="*/ 384312628 h 117" name="T57"/>
                  <a:gd fmla="*/ 299557111 w 201" name="T58"/>
                  <a:gd fmla="*/ 384312628 h 117" name="T59"/>
                  <a:gd fmla="*/ 354354610 w 201" name="T60"/>
                  <a:gd fmla="*/ 311109949 h 117" name="T61"/>
                  <a:gd fmla="*/ 405497668 w 201" name="T62"/>
                  <a:gd fmla="*/ 329411097 h 117" name="T63"/>
                  <a:gd fmla="*/ 416457168 w 201" name="T64"/>
                  <a:gd fmla="*/ 369673240 h 117" name="T65"/>
                  <a:gd fmla="*/ 460295167 w 201" name="T66"/>
                  <a:gd fmla="*/ 420914924 h 117" name="T67"/>
                  <a:gd fmla="*/ 533357224 w 201" name="T68"/>
                  <a:gd fmla="*/ 395294082 h 117" name="T69"/>
                  <a:gd fmla="*/ 547971165 w 201" name="T70"/>
                  <a:gd fmla="*/ 376992934 h 117" name="T71"/>
                  <a:gd fmla="*/ 566235724 w 201" name="T72"/>
                  <a:gd fmla="*/ 311109949 h 117" name="T73"/>
                  <a:gd fmla="*/ 650259192 w 201" name="T74"/>
                  <a:gd fmla="*/ 285489107 h 117"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201" name="T114"/>
                  <a:gd fmla="*/ 0 h 117" name="T115"/>
                  <a:gd fmla="*/ 201 w 201" name="T116"/>
                  <a:gd fmla="*/ 117 h 117"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17" w="201">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solidFill>
                <a:srgbClr val="262626"/>
              </a:solidFill>
              <a:ln cap="flat" cmpd="sng" w="1">
                <a:solidFill>
                  <a:srgbClr val="FFFFFF"/>
                </a:solidFill>
                <a:miter lim="800000"/>
              </a:ln>
            </p:spPr>
            <p:txBody>
              <a:bodyPr/>
              <a:lstStyle/>
              <a:p>
                <a:endParaRPr altLang="en-US" lang="zh-CN"/>
              </a:p>
            </p:txBody>
          </p:sp>
          <p:sp>
            <p:nvSpPr>
              <p:cNvPr id="29789" name="Freeform 83"/>
              <p:cNvSpPr>
                <a:spLocks noChangeArrowheads="1"/>
              </p:cNvSpPr>
              <p:nvPr/>
            </p:nvSpPr>
            <p:spPr bwMode="auto">
              <a:xfrm>
                <a:off x="4140200" y="1098550"/>
                <a:ext cx="203200" cy="146050"/>
              </a:xfrm>
              <a:custGeom>
                <a:gdLst>
                  <a:gd fmla="*/ 363806596 w 106" name="T0"/>
                  <a:gd fmla="*/ 136712284 h 77" name="T1"/>
                  <a:gd fmla="*/ 341757479 w 106" name="T2"/>
                  <a:gd fmla="*/ 115125335 h 77" name="T3"/>
                  <a:gd fmla="*/ 323383215 w 106" name="T4"/>
                  <a:gd fmla="*/ 89942142 h 77" name="T5"/>
                  <a:gd fmla="*/ 316033509 w 106" name="T6"/>
                  <a:gd fmla="*/ 61160808 h 77" name="T7"/>
                  <a:gd fmla="*/ 312358657 w 106" name="T8"/>
                  <a:gd fmla="*/ 32379475 h 77" name="T9"/>
                  <a:gd fmla="*/ 275612045 w 106" name="T10"/>
                  <a:gd fmla="*/ 21586949 h 77" name="T11"/>
                  <a:gd fmla="*/ 253562928 w 106" name="T12"/>
                  <a:gd fmla="*/ 21586949 h 77" name="T13"/>
                  <a:gd fmla="*/ 231513811 w 106" name="T14"/>
                  <a:gd fmla="*/ 10792526 h 77" name="T15"/>
                  <a:gd fmla="*/ 209464694 w 106" name="T16"/>
                  <a:gd fmla="*/ 3598141 h 77" name="T17"/>
                  <a:gd fmla="*/ 209464694 w 106" name="T18"/>
                  <a:gd fmla="*/ 0 h 77" name="T19"/>
                  <a:gd fmla="*/ 194765283 w 106" name="T20"/>
                  <a:gd fmla="*/ 7196282 h 77" name="T21"/>
                  <a:gd fmla="*/ 180065872 w 106" name="T22"/>
                  <a:gd fmla="*/ 21586949 h 77" name="T23"/>
                  <a:gd fmla="*/ 150667049 w 106" name="T24"/>
                  <a:gd fmla="*/ 25183193 h 77" name="T25"/>
                  <a:gd fmla="*/ 139642491 w 106" name="T26"/>
                  <a:gd fmla="*/ 46770142 h 77" name="T27"/>
                  <a:gd fmla="*/ 135967638 w 106" name="T28"/>
                  <a:gd fmla="*/ 61160808 h 77" name="T29"/>
                  <a:gd fmla="*/ 121268226 w 106" name="T30"/>
                  <a:gd fmla="*/ 71953334 h 77" name="T31"/>
                  <a:gd fmla="*/ 99219109 w 106" name="T32"/>
                  <a:gd fmla="*/ 93540283 h 77" name="T33"/>
                  <a:gd fmla="*/ 95546174 w 106" name="T34"/>
                  <a:gd fmla="*/ 111527194 h 77" name="T35"/>
                  <a:gd fmla="*/ 66147351 w 106" name="T36"/>
                  <a:gd fmla="*/ 118723476 h 77" name="T37"/>
                  <a:gd fmla="*/ 47773087 w 106" name="T38"/>
                  <a:gd fmla="*/ 129516002 h 77" name="T39"/>
                  <a:gd fmla="*/ 14699411 w 106" name="T40"/>
                  <a:gd fmla="*/ 125917861 h 77" name="T41"/>
                  <a:gd fmla="*/ 14699411 w 106" name="T42"/>
                  <a:gd fmla="*/ 129516002 h 77" name="T43"/>
                  <a:gd fmla="*/ 22049117 w 106" name="T44"/>
                  <a:gd fmla="*/ 161895477 h 77" name="T45"/>
                  <a:gd fmla="*/ 25723970 w 106" name="T46"/>
                  <a:gd fmla="*/ 197871195 h 77" name="T47"/>
                  <a:gd fmla="*/ 0 w 106" name="T48"/>
                  <a:gd fmla="*/ 215860003 h 77" name="T49"/>
                  <a:gd fmla="*/ 14699411 w 106" name="T50"/>
                  <a:gd fmla="*/ 237446952 h 77" name="T51"/>
                  <a:gd fmla="*/ 14699411 w 106" name="T52"/>
                  <a:gd fmla="*/ 259032004 h 77" name="T53"/>
                  <a:gd fmla="*/ 36748528 w 106" name="T54"/>
                  <a:gd fmla="*/ 255433863 h 77" name="T55"/>
                  <a:gd fmla="*/ 62472498 w 106" name="T56"/>
                  <a:gd fmla="*/ 241043196 h 77" name="T57"/>
                  <a:gd fmla="*/ 132292785 w 106" name="T58"/>
                  <a:gd fmla="*/ 248239478 h 77" name="T59"/>
                  <a:gd fmla="*/ 172716166 w 106" name="T60"/>
                  <a:gd fmla="*/ 255433863 h 77" name="T61"/>
                  <a:gd fmla="*/ 198440136 w 106" name="T62"/>
                  <a:gd fmla="*/ 259032004 h 77" name="T63"/>
                  <a:gd fmla="*/ 227838958 w 106" name="T64"/>
                  <a:gd fmla="*/ 259032004 h 77" name="T65"/>
                  <a:gd fmla="*/ 253562928 w 106" name="T66"/>
                  <a:gd fmla="*/ 269824530 h 77" name="T67"/>
                  <a:gd fmla="*/ 290311457 w 106" name="T68"/>
                  <a:gd fmla="*/ 269824530 h 77" name="T69"/>
                  <a:gd fmla="*/ 297659245 w 106" name="T70"/>
                  <a:gd fmla="*/ 259032004 h 77" name="T71"/>
                  <a:gd fmla="*/ 323383215 w 106" name="T72"/>
                  <a:gd fmla="*/ 230250670 h 77" name="T73"/>
                  <a:gd fmla="*/ 349107185 w 106" name="T74"/>
                  <a:gd fmla="*/ 226652529 h 77" name="T75"/>
                  <a:gd fmla="*/ 345432332 w 106" name="T76"/>
                  <a:gd fmla="*/ 208665618 h 77" name="T77"/>
                  <a:gd fmla="*/ 338082626 w 106" name="T78"/>
                  <a:gd fmla="*/ 172688003 h 77" name="T79"/>
                  <a:gd fmla="*/ 367481449 w 106" name="T80"/>
                  <a:gd fmla="*/ 176286144 h 77" name="T81"/>
                  <a:gd fmla="*/ 389530566 w 106" name="T82"/>
                  <a:gd fmla="*/ 158297336 h 77" name="T83"/>
                  <a:gd fmla="*/ 363806596 w 106" name="T84"/>
                  <a:gd fmla="*/ 136712284 h 77"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106" name="T129"/>
                  <a:gd fmla="*/ 0 h 77" name="T130"/>
                  <a:gd fmla="*/ 106 w 106" name="T131"/>
                  <a:gd fmla="*/ 77 h 77"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77" w="105">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solidFill>
                <a:srgbClr val="262626"/>
              </a:solidFill>
              <a:ln cap="flat" cmpd="sng" w="1">
                <a:solidFill>
                  <a:srgbClr val="FFFFFF"/>
                </a:solidFill>
                <a:miter lim="800000"/>
              </a:ln>
            </p:spPr>
            <p:txBody>
              <a:bodyPr/>
              <a:lstStyle/>
              <a:p>
                <a:endParaRPr altLang="en-US" lang="zh-CN"/>
              </a:p>
            </p:txBody>
          </p:sp>
          <p:sp>
            <p:nvSpPr>
              <p:cNvPr id="29790" name="Freeform 84"/>
              <p:cNvSpPr>
                <a:spLocks noChangeArrowheads="1"/>
              </p:cNvSpPr>
              <p:nvPr/>
            </p:nvSpPr>
            <p:spPr bwMode="auto">
              <a:xfrm>
                <a:off x="4089400" y="1041400"/>
                <a:ext cx="160338" cy="74613"/>
              </a:xfrm>
              <a:custGeom>
                <a:gdLst>
                  <a:gd fmla="*/ 105660833 w 84" name="T0"/>
                  <a:gd fmla="*/ 98823962 h 39" name="T1"/>
                  <a:gd fmla="*/ 156669314 w 84" name="T2"/>
                  <a:gd fmla="*/ 98823962 h 39" name="T3"/>
                  <a:gd fmla="*/ 178530637 w 84" name="T4"/>
                  <a:gd fmla="*/ 109805465 h 39" name="T5"/>
                  <a:gd fmla="*/ 218607502 w 84" name="T6"/>
                  <a:gd fmla="*/ 131766558 h 39" name="T7"/>
                  <a:gd fmla="*/ 240468824 w 84" name="T8"/>
                  <a:gd fmla="*/ 142746148 h 39" name="T9"/>
                  <a:gd fmla="*/ 247754659 w 84" name="T10"/>
                  <a:gd fmla="*/ 135426421 h 39" name="T11"/>
                  <a:gd fmla="*/ 276903726 w 84" name="T12"/>
                  <a:gd fmla="*/ 131766558 h 39" name="T13"/>
                  <a:gd fmla="*/ 291477305 w 84" name="T14"/>
                  <a:gd fmla="*/ 117125192 h 39" name="T15"/>
                  <a:gd fmla="*/ 306050884 w 84" name="T16"/>
                  <a:gd fmla="*/ 109805465 h 39" name="T17"/>
                  <a:gd fmla="*/ 295121177 w 84" name="T18"/>
                  <a:gd fmla="*/ 87844372 h 39" name="T19"/>
                  <a:gd fmla="*/ 284189561 w 84" name="T20"/>
                  <a:gd fmla="*/ 62223416 h 39" name="T21"/>
                  <a:gd fmla="*/ 276903726 w 84" name="T22"/>
                  <a:gd fmla="*/ 40262323 h 39" name="T23"/>
                  <a:gd fmla="*/ 269615982 w 84" name="T24"/>
                  <a:gd fmla="*/ 29280820 h 39" name="T25"/>
                  <a:gd fmla="*/ 233181080 w 84" name="T26"/>
                  <a:gd fmla="*/ 25620956 h 39" name="T27"/>
                  <a:gd fmla="*/ 189460344 w 84" name="T28"/>
                  <a:gd fmla="*/ 3659863 h 39" name="T29"/>
                  <a:gd fmla="*/ 145737698 w 84" name="T30"/>
                  <a:gd fmla="*/ 3659863 h 39" name="T31"/>
                  <a:gd fmla="*/ 142095735 w 84" name="T32"/>
                  <a:gd fmla="*/ 43922186 h 39" name="T33"/>
                  <a:gd fmla="*/ 109304705 w 84" name="T34"/>
                  <a:gd fmla="*/ 58561639 h 39" name="T35"/>
                  <a:gd fmla="*/ 72869803 w 84" name="T36"/>
                  <a:gd fmla="*/ 18301230 h 39" name="T37"/>
                  <a:gd fmla="*/ 32791030 w 84" name="T38"/>
                  <a:gd fmla="*/ 36602459 h 39" name="T39"/>
                  <a:gd fmla="*/ 18217451 w 84" name="T40"/>
                  <a:gd fmla="*/ 69543142 h 39" name="T41"/>
                  <a:gd fmla="*/ 10929707 w 84" name="T42"/>
                  <a:gd fmla="*/ 106143689 h 39" name="T43"/>
                  <a:gd fmla="*/ 10929707 w 84" name="T44"/>
                  <a:gd fmla="*/ 109805465 h 39" name="T45"/>
                  <a:gd fmla="*/ 43720737 w 84" name="T46"/>
                  <a:gd fmla="*/ 98823962 h 39" name="T47"/>
                  <a:gd fmla="*/ 105660833 w 84" name="T48"/>
                  <a:gd fmla="*/ 98823962 h 39"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84" name="T75"/>
                  <a:gd fmla="*/ 0 h 39" name="T76"/>
                  <a:gd fmla="*/ 84 w 84" name="T77"/>
                  <a:gd fmla="*/ 39 h 39"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39" w="84">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solidFill>
                <a:srgbClr val="262626"/>
              </a:solidFill>
              <a:ln cap="flat" cmpd="sng" w="1">
                <a:solidFill>
                  <a:srgbClr val="FFFFFF"/>
                </a:solidFill>
                <a:miter lim="800000"/>
              </a:ln>
            </p:spPr>
            <p:txBody>
              <a:bodyPr/>
              <a:lstStyle/>
              <a:p>
                <a:endParaRPr altLang="en-US" lang="zh-CN"/>
              </a:p>
            </p:txBody>
          </p:sp>
          <p:sp>
            <p:nvSpPr>
              <p:cNvPr id="29791" name="Freeform 85"/>
              <p:cNvSpPr>
                <a:spLocks noChangeArrowheads="1"/>
              </p:cNvSpPr>
              <p:nvPr/>
            </p:nvSpPr>
            <p:spPr bwMode="auto">
              <a:xfrm>
                <a:off x="4089400" y="1089025"/>
                <a:ext cx="125413" cy="79375"/>
              </a:xfrm>
              <a:custGeom>
                <a:gdLst>
                  <a:gd fmla="*/ 36107543 w 66" name="T0"/>
                  <a:gd fmla="*/ 75005595 h 42" name="T1"/>
                  <a:gd fmla="*/ 57771688 w 66" name="T2"/>
                  <a:gd fmla="*/ 82147455 h 42" name="T3"/>
                  <a:gd fmla="*/ 83048109 w 66" name="T4"/>
                  <a:gd fmla="*/ 96434955 h 42" name="T5"/>
                  <a:gd fmla="*/ 83048109 w 66" name="T6"/>
                  <a:gd fmla="*/ 125008065 h 42" name="T7"/>
                  <a:gd fmla="*/ 111933003 w 66" name="T8"/>
                  <a:gd fmla="*/ 142865551 h 42" name="T9"/>
                  <a:gd fmla="*/ 144430171 w 66" name="T10"/>
                  <a:gd fmla="*/ 146437426 h 42" name="T11"/>
                  <a:gd fmla="*/ 162483943 w 66" name="T12"/>
                  <a:gd fmla="*/ 135721801 h 42" name="T13"/>
                  <a:gd fmla="*/ 191368837 w 66" name="T14"/>
                  <a:gd fmla="*/ 128579940 h 42" name="T15"/>
                  <a:gd fmla="*/ 194981111 w 66" name="T16"/>
                  <a:gd fmla="*/ 110720565 h 42" name="T17"/>
                  <a:gd fmla="*/ 216645257 w 66" name="T18"/>
                  <a:gd fmla="*/ 89291205 h 42" name="T19"/>
                  <a:gd fmla="*/ 231088654 w 66" name="T20"/>
                  <a:gd fmla="*/ 78575580 h 42" name="T21"/>
                  <a:gd fmla="*/ 234699028 w 66" name="T22"/>
                  <a:gd fmla="*/ 64289970 h 42" name="T23"/>
                  <a:gd fmla="*/ 238309403 w 66" name="T24"/>
                  <a:gd fmla="*/ 50002470 h 42" name="T25"/>
                  <a:gd fmla="*/ 216645257 w 66" name="T26"/>
                  <a:gd fmla="*/ 39288735 h 42" name="T27"/>
                  <a:gd fmla="*/ 176927340 w 66" name="T28"/>
                  <a:gd fmla="*/ 17857485 h 42" name="T29"/>
                  <a:gd fmla="*/ 155261294 w 66" name="T30"/>
                  <a:gd fmla="*/ 7143750 h 42" name="T31"/>
                  <a:gd fmla="*/ 104712254 w 66" name="T32"/>
                  <a:gd fmla="*/ 7143750 h 42" name="T33"/>
                  <a:gd fmla="*/ 43328291 w 66" name="T34"/>
                  <a:gd fmla="*/ 7143750 h 42" name="T35"/>
                  <a:gd fmla="*/ 10833023 w 66" name="T36"/>
                  <a:gd fmla="*/ 17857485 h 42" name="T37"/>
                  <a:gd fmla="*/ 7220748 w 66" name="T38"/>
                  <a:gd fmla="*/ 60718095 h 42" name="T39"/>
                  <a:gd fmla="*/ 10833023 w 66" name="T40"/>
                  <a:gd fmla="*/ 71433720 h 42" name="T41"/>
                  <a:gd fmla="*/ 36107543 w 66" name="T42"/>
                  <a:gd fmla="*/ 75005595 h 4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66" name="T66"/>
                  <a:gd fmla="*/ 0 h 42" name="T67"/>
                  <a:gd fmla="*/ 66 w 66" name="T68"/>
                  <a:gd fmla="*/ 42 h 42"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42" w="66">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solidFill>
                <a:srgbClr val="262626"/>
              </a:solidFill>
              <a:ln cap="flat" cmpd="sng" w="1">
                <a:solidFill>
                  <a:srgbClr val="FFFFFF"/>
                </a:solidFill>
                <a:miter lim="800000"/>
              </a:ln>
            </p:spPr>
            <p:txBody>
              <a:bodyPr/>
              <a:lstStyle/>
              <a:p>
                <a:endParaRPr altLang="en-US" lang="zh-CN"/>
              </a:p>
            </p:txBody>
          </p:sp>
          <p:sp>
            <p:nvSpPr>
              <p:cNvPr id="29792" name="Freeform 86"/>
              <p:cNvSpPr>
                <a:spLocks noChangeArrowheads="1"/>
              </p:cNvSpPr>
              <p:nvPr/>
            </p:nvSpPr>
            <p:spPr bwMode="auto">
              <a:xfrm>
                <a:off x="3781425" y="1346200"/>
                <a:ext cx="96838" cy="55563"/>
              </a:xfrm>
              <a:custGeom>
                <a:gdLst>
                  <a:gd fmla="*/ 165847417 w 51" name="T0"/>
                  <a:gd fmla="*/ 44051879 h 29" name="T1"/>
                  <a:gd fmla="*/ 144214567 w 51" name="T2"/>
                  <a:gd fmla="*/ 33038909 h 29" name="T3"/>
                  <a:gd fmla="*/ 144214567 w 51" name="T4"/>
                  <a:gd fmla="*/ 14683960 h 29" name="T5"/>
                  <a:gd fmla="*/ 118977825 w 51" name="T6"/>
                  <a:gd fmla="*/ 3670990 h 29" name="T7"/>
                  <a:gd fmla="*/ 93739184 w 51" name="T8"/>
                  <a:gd fmla="*/ 7341980 h 29" name="T9"/>
                  <a:gd fmla="*/ 57686966 w 51" name="T10"/>
                  <a:gd fmla="*/ 7341980 h 29" name="T11"/>
                  <a:gd fmla="*/ 54081175 w 51" name="T12"/>
                  <a:gd fmla="*/ 14683960 h 29" name="T13"/>
                  <a:gd fmla="*/ 32448325 w 51" name="T14"/>
                  <a:gd fmla="*/ 29367919 h 29" name="T15"/>
                  <a:gd fmla="*/ 7211583 w 51" name="T16"/>
                  <a:gd fmla="*/ 62404913 h 29" name="T17"/>
                  <a:gd fmla="*/ 10815475 w 51" name="T18"/>
                  <a:gd fmla="*/ 77088873 h 29" name="T19"/>
                  <a:gd fmla="*/ 28842534 w 51" name="T20"/>
                  <a:gd fmla="*/ 80759863 h 29" name="T21"/>
                  <a:gd fmla="*/ 36054117 w 51" name="T22"/>
                  <a:gd fmla="*/ 99114812 h 29" name="T23"/>
                  <a:gd fmla="*/ 36054117 w 51" name="T24"/>
                  <a:gd fmla="*/ 99114812 h 29" name="T25"/>
                  <a:gd fmla="*/ 72108233 w 51" name="T26"/>
                  <a:gd fmla="*/ 99114812 h 29" name="T27"/>
                  <a:gd fmla="*/ 90135291 w 51" name="T28"/>
                  <a:gd fmla="*/ 69746893 h 29" name="T29"/>
                  <a:gd fmla="*/ 115372034 w 51" name="T30"/>
                  <a:gd fmla="*/ 95443822 h 29" name="T31"/>
                  <a:gd fmla="*/ 126187509 w 51" name="T32"/>
                  <a:gd fmla="*/ 80759863 h 29" name="T33"/>
                  <a:gd fmla="*/ 140610675 w 51" name="T34"/>
                  <a:gd fmla="*/ 73417883 h 29" name="T35"/>
                  <a:gd fmla="*/ 158637733 w 51" name="T36"/>
                  <a:gd fmla="*/ 69746893 h 29" name="T37"/>
                  <a:gd fmla="*/ 169453209 w 51" name="T38"/>
                  <a:gd fmla="*/ 62404913 h 29" name="T39"/>
                  <a:gd fmla="*/ 176662893 w 51" name="T40"/>
                  <a:gd fmla="*/ 55062933 h 29" name="T41"/>
                  <a:gd fmla="*/ 183874475 w 51" name="T42"/>
                  <a:gd fmla="*/ 44051879 h 29" name="T43"/>
                  <a:gd fmla="*/ 165847417 w 51" name="T44"/>
                  <a:gd fmla="*/ 44051879 h 29"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51" name="T69"/>
                  <a:gd fmla="*/ 0 h 29" name="T70"/>
                  <a:gd fmla="*/ 51 w 51" name="T71"/>
                  <a:gd fmla="*/ 29 h 29"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28" w="51">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solidFill>
                <a:srgbClr val="262626"/>
              </a:solidFill>
              <a:ln cap="flat" cmpd="sng" w="1">
                <a:solidFill>
                  <a:srgbClr val="FFFFFF"/>
                </a:solidFill>
                <a:miter lim="800000"/>
              </a:ln>
            </p:spPr>
            <p:txBody>
              <a:bodyPr/>
              <a:lstStyle/>
              <a:p>
                <a:endParaRPr altLang="en-US" lang="zh-CN"/>
              </a:p>
            </p:txBody>
          </p:sp>
          <p:sp>
            <p:nvSpPr>
              <p:cNvPr id="29793" name="Freeform 87"/>
              <p:cNvSpPr>
                <a:spLocks noChangeArrowheads="1"/>
              </p:cNvSpPr>
              <p:nvPr/>
            </p:nvSpPr>
            <p:spPr bwMode="auto">
              <a:xfrm>
                <a:off x="3779838" y="1141412"/>
                <a:ext cx="192088" cy="219075"/>
              </a:xfrm>
              <a:custGeom>
                <a:gdLst>
                  <a:gd fmla="*/ 47021621 w 101" name="T0"/>
                  <a:gd fmla="*/ 107096928 h 114" name="T1"/>
                  <a:gd fmla="*/ 25319481 w 101" name="T2"/>
                  <a:gd fmla="*/ 129254250 h 114" name="T3"/>
                  <a:gd fmla="*/ 39786940 w 101" name="T4"/>
                  <a:gd fmla="*/ 151411572 h 114" name="T5"/>
                  <a:gd fmla="*/ 32554161 w 101" name="T6"/>
                  <a:gd fmla="*/ 162490234 h 114" name="T7"/>
                  <a:gd fmla="*/ 7234681 w 101" name="T8"/>
                  <a:gd fmla="*/ 173568895 h 114" name="T9"/>
                  <a:gd fmla="*/ 7234681 w 101" name="T10"/>
                  <a:gd fmla="*/ 195728139 h 114" name="T11"/>
                  <a:gd fmla="*/ 0 w 101" name="T12"/>
                  <a:gd fmla="*/ 228964122 h 114" name="T13"/>
                  <a:gd fmla="*/ 10852021 w 101" name="T14"/>
                  <a:gd fmla="*/ 254814972 h 114" name="T15"/>
                  <a:gd fmla="*/ 3617340 w 101" name="T16"/>
                  <a:gd fmla="*/ 269587161 h 114" name="T17"/>
                  <a:gd fmla="*/ 18084800 w 101" name="T18"/>
                  <a:gd fmla="*/ 302823145 h 114" name="T19"/>
                  <a:gd fmla="*/ 25319481 w 101" name="T20"/>
                  <a:gd fmla="*/ 310210200 h 114" name="T21"/>
                  <a:gd fmla="*/ 50638961 w 101" name="T22"/>
                  <a:gd fmla="*/ 321288861 h 114" name="T23"/>
                  <a:gd fmla="*/ 72341102 w 101" name="T24"/>
                  <a:gd fmla="*/ 328673995 h 114" name="T25"/>
                  <a:gd fmla="*/ 83193123 w 101" name="T26"/>
                  <a:gd fmla="*/ 343446184 h 114" name="T27"/>
                  <a:gd fmla="*/ 65108323 w 101" name="T28"/>
                  <a:gd fmla="*/ 376682167 h 114" name="T29"/>
                  <a:gd fmla="*/ 61490982 w 101" name="T30"/>
                  <a:gd fmla="*/ 402533017 h 114" name="T31"/>
                  <a:gd fmla="*/ 97660582 w 101" name="T32"/>
                  <a:gd fmla="*/ 402533017 h 114" name="T33"/>
                  <a:gd fmla="*/ 122980063 w 101" name="T34"/>
                  <a:gd fmla="*/ 398841411 h 114" name="T35"/>
                  <a:gd fmla="*/ 148299543 w 101" name="T36"/>
                  <a:gd fmla="*/ 409920072 h 114" name="T37"/>
                  <a:gd fmla="*/ 151916884 w 101" name="T38"/>
                  <a:gd fmla="*/ 406226545 h 114" name="T39"/>
                  <a:gd fmla="*/ 177236364 w 101" name="T40"/>
                  <a:gd fmla="*/ 413613600 h 114" name="T41"/>
                  <a:gd fmla="*/ 198938505 w 101" name="T42"/>
                  <a:gd fmla="*/ 409920072 h 114" name="T43"/>
                  <a:gd fmla="*/ 224257985 w 101" name="T44"/>
                  <a:gd fmla="*/ 406226545 h 114" name="T45"/>
                  <a:gd fmla="*/ 264046827 w 101" name="T46"/>
                  <a:gd fmla="*/ 398841411 h 114" name="T47"/>
                  <a:gd fmla="*/ 282131627 w 101" name="T48"/>
                  <a:gd fmla="*/ 387762750 h 114" name="T49"/>
                  <a:gd fmla="*/ 296600989 w 101" name="T50"/>
                  <a:gd fmla="*/ 361911900 h 114" name="T51"/>
                  <a:gd fmla="*/ 321920469 w 101" name="T52"/>
                  <a:gd fmla="*/ 343446184 h 114" name="T53"/>
                  <a:gd fmla="*/ 278514287 w 101" name="T54"/>
                  <a:gd fmla="*/ 310210200 h 114" name="T55"/>
                  <a:gd fmla="*/ 264046827 w 101" name="T56"/>
                  <a:gd fmla="*/ 273280689 h 114" name="T57"/>
                  <a:gd fmla="*/ 260429487 w 101" name="T58"/>
                  <a:gd fmla="*/ 251121445 h 114" name="T59"/>
                  <a:gd fmla="*/ 303833768 w 101" name="T60"/>
                  <a:gd fmla="*/ 236349256 h 114" name="T61"/>
                  <a:gd fmla="*/ 336387929 w 101" name="T62"/>
                  <a:gd fmla="*/ 221578989 h 114" name="T63"/>
                  <a:gd fmla="*/ 358090069 w 101" name="T64"/>
                  <a:gd fmla="*/ 217885461 h 114" name="T65"/>
                  <a:gd fmla="*/ 361707410 w 101" name="T66"/>
                  <a:gd fmla="*/ 195728139 h 114" name="T67"/>
                  <a:gd fmla="*/ 350857290 w 101" name="T68"/>
                  <a:gd fmla="*/ 162490234 h 114" name="T69"/>
                  <a:gd fmla="*/ 343622610 w 101" name="T70"/>
                  <a:gd fmla="*/ 140332911 h 114" name="T71"/>
                  <a:gd fmla="*/ 336387929 w 101" name="T72"/>
                  <a:gd fmla="*/ 121867195 h 114" name="T73"/>
                  <a:gd fmla="*/ 332770589 w 101" name="T74"/>
                  <a:gd fmla="*/ 103403400 h 114" name="T75"/>
                  <a:gd fmla="*/ 332770589 w 101" name="T76"/>
                  <a:gd fmla="*/ 59086834 h 114" name="T77"/>
                  <a:gd fmla="*/ 332770589 w 101" name="T78"/>
                  <a:gd fmla="*/ 55395228 h 114" name="T79"/>
                  <a:gd fmla="*/ 329153248 w 101" name="T80"/>
                  <a:gd fmla="*/ 51701700 h 114" name="T81"/>
                  <a:gd fmla="*/ 307451108 w 101" name="T82"/>
                  <a:gd fmla="*/ 36929511 h 114" name="T83"/>
                  <a:gd fmla="*/ 311068448 w 101" name="T84"/>
                  <a:gd fmla="*/ 11078661 h 114" name="T85"/>
                  <a:gd fmla="*/ 274896947 w 101" name="T86"/>
                  <a:gd fmla="*/ 22157322 h 114" name="T87"/>
                  <a:gd fmla="*/ 227875326 w 101" name="T88"/>
                  <a:gd fmla="*/ 48008172 h 114" name="T89"/>
                  <a:gd fmla="*/ 206173185 w 101" name="T90"/>
                  <a:gd fmla="*/ 33235984 h 114" name="T91"/>
                  <a:gd fmla="*/ 191705726 w 101" name="T92"/>
                  <a:gd fmla="*/ 25850850 h 114" name="T93"/>
                  <a:gd fmla="*/ 162768905 w 101" name="T94"/>
                  <a:gd fmla="*/ 11078661 h 114" name="T95"/>
                  <a:gd fmla="*/ 159151565 w 101" name="T96"/>
                  <a:gd fmla="*/ 0 h 114" name="T97"/>
                  <a:gd fmla="*/ 144682203 w 101" name="T98"/>
                  <a:gd fmla="*/ 3693528 h 114" name="T99"/>
                  <a:gd fmla="*/ 108512603 w 101" name="T100"/>
                  <a:gd fmla="*/ 0 h 114" name="T101"/>
                  <a:gd fmla="*/ 115747284 w 101" name="T102"/>
                  <a:gd fmla="*/ 18465716 h 114" name="T103"/>
                  <a:gd fmla="*/ 126597403 w 101" name="T104"/>
                  <a:gd fmla="*/ 55395228 h 114" name="T105"/>
                  <a:gd fmla="*/ 108512603 w 101" name="T106"/>
                  <a:gd fmla="*/ 70167416 h 114" name="T107"/>
                  <a:gd fmla="*/ 79575782 w 101" name="T108"/>
                  <a:gd fmla="*/ 66473889 h 114" name="T109"/>
                  <a:gd fmla="*/ 47021621 w 101" name="T110"/>
                  <a:gd fmla="*/ 70167416 h 114" name="T111"/>
                  <a:gd fmla="*/ 47021621 w 101" name="T112"/>
                  <a:gd fmla="*/ 81246078 h 114" name="T113"/>
                  <a:gd fmla="*/ 47021621 w 101" name="T114"/>
                  <a:gd fmla="*/ 107096928 h 114"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01" name="T174"/>
                  <a:gd fmla="*/ 0 h 114" name="T175"/>
                  <a:gd fmla="*/ 101 w 101" name="T176"/>
                  <a:gd fmla="*/ 114 h 114"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114" w="100">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solidFill>
                <a:srgbClr val="262626"/>
              </a:solidFill>
              <a:ln cap="flat" cmpd="sng" w="1">
                <a:solidFill>
                  <a:srgbClr val="FFFFFF"/>
                </a:solidFill>
                <a:miter lim="800000"/>
              </a:ln>
            </p:spPr>
            <p:txBody>
              <a:bodyPr/>
              <a:lstStyle/>
              <a:p>
                <a:endParaRPr altLang="en-US" lang="zh-CN"/>
              </a:p>
            </p:txBody>
          </p:sp>
          <p:sp>
            <p:nvSpPr>
              <p:cNvPr id="29794" name="Freeform 88"/>
              <p:cNvSpPr>
                <a:spLocks noChangeArrowheads="1"/>
              </p:cNvSpPr>
              <p:nvPr/>
            </p:nvSpPr>
            <p:spPr bwMode="auto">
              <a:xfrm>
                <a:off x="4094163" y="619125"/>
                <a:ext cx="225425" cy="360363"/>
              </a:xfrm>
              <a:custGeom>
                <a:gdLst>
                  <a:gd fmla="*/ 364955433 w 118" name="T0"/>
                  <a:gd fmla="*/ 574399555 h 189" name="T1"/>
                  <a:gd fmla="*/ 426998889 w 118" name="T2"/>
                  <a:gd fmla="*/ 516232391 h 189" name="T3"/>
                  <a:gd fmla="*/ 416048583 w 118" name="T4"/>
                  <a:gd fmla="*/ 483513719 h 189" name="T5"/>
                  <a:gd fmla="*/ 364955433 w 118" name="T6"/>
                  <a:gd fmla="*/ 443522959 h 189" name="T7"/>
                  <a:gd fmla="*/ 390502963 w 118" name="T8"/>
                  <a:gd fmla="*/ 421710511 h 189" name="T9"/>
                  <a:gd fmla="*/ 368606172 w 118" name="T10"/>
                  <a:gd fmla="*/ 399898062 h 189" name="T11"/>
                  <a:gd fmla="*/ 372255001 w 118" name="T12"/>
                  <a:gd fmla="*/ 378085614 h 189" name="T13"/>
                  <a:gd fmla="*/ 354007038 w 118" name="T14"/>
                  <a:gd fmla="*/ 367179390 h 189" name="T15"/>
                  <a:gd fmla="*/ 361306605 w 118" name="T16"/>
                  <a:gd fmla="*/ 352637122 h 189" name="T17"/>
                  <a:gd fmla="*/ 357655866 w 118" name="T18"/>
                  <a:gd fmla="*/ 323554494 h 189" name="T19"/>
                  <a:gd fmla="*/ 368606172 w 118" name="T20"/>
                  <a:gd fmla="*/ 298106002 h 189" name="T21"/>
                  <a:gd fmla="*/ 332110247 w 118" name="T22"/>
                  <a:gd fmla="*/ 236302794 h 189" name="T23"/>
                  <a:gd fmla="*/ 343058642 w 118" name="T24"/>
                  <a:gd fmla="*/ 210856209 h 189" name="T25"/>
                  <a:gd fmla="*/ 368606172 w 118" name="T26"/>
                  <a:gd fmla="*/ 181771673 h 189" name="T27"/>
                  <a:gd fmla="*/ 339407904 w 118" name="T28"/>
                  <a:gd fmla="*/ 152689044 h 189" name="T29"/>
                  <a:gd fmla="*/ 313862284 w 118" name="T30"/>
                  <a:gd fmla="*/ 138146777 h 189" name="T31"/>
                  <a:gd fmla="*/ 306562717 w 118" name="T32"/>
                  <a:gd fmla="*/ 112698285 h 189" name="T33"/>
                  <a:gd fmla="*/ 313862284 w 118" name="T34"/>
                  <a:gd fmla="*/ 90885837 h 189" name="T35"/>
                  <a:gd fmla="*/ 328459508 w 118" name="T36"/>
                  <a:gd fmla="*/ 79979612 h 189" name="T37"/>
                  <a:gd fmla="*/ 339407904 w 118" name="T38"/>
                  <a:gd fmla="*/ 65437345 h 189" name="T39"/>
                  <a:gd fmla="*/ 339407904 w 118" name="T40"/>
                  <a:gd fmla="*/ 39990760 h 189" name="T41"/>
                  <a:gd fmla="*/ 295614321 w 118" name="T42"/>
                  <a:gd fmla="*/ 10906224 h 189" name="T43"/>
                  <a:gd fmla="*/ 262767224 w 118" name="T44"/>
                  <a:gd fmla="*/ 10906224 h 189" name="T45"/>
                  <a:gd fmla="*/ 222622471 w 118" name="T46"/>
                  <a:gd fmla="*/ 21812448 h 189" name="T47"/>
                  <a:gd fmla="*/ 197076851 w 118" name="T48"/>
                  <a:gd fmla="*/ 50896984 h 189" name="T49"/>
                  <a:gd fmla="*/ 189777284 w 118" name="T50"/>
                  <a:gd fmla="*/ 83615656 h 189" name="T51"/>
                  <a:gd fmla="*/ 171529321 w 118" name="T52"/>
                  <a:gd fmla="*/ 109062241 h 189" name="T53"/>
                  <a:gd fmla="*/ 145981791 w 118" name="T54"/>
                  <a:gd fmla="*/ 101792061 h 189" name="T55"/>
                  <a:gd fmla="*/ 116785433 w 118" name="T56"/>
                  <a:gd fmla="*/ 101792061 h 189" name="T57"/>
                  <a:gd fmla="*/ 69341112 w 118" name="T58"/>
                  <a:gd fmla="*/ 98156017 h 189" name="T59"/>
                  <a:gd fmla="*/ 25547530 w 118" name="T60"/>
                  <a:gd fmla="*/ 65437345 h 189" name="T61"/>
                  <a:gd fmla="*/ 0 w 118" name="T62"/>
                  <a:gd fmla="*/ 83615656 h 189" name="T63"/>
                  <a:gd fmla="*/ 43795493 w 118" name="T64"/>
                  <a:gd fmla="*/ 116334328 h 189" name="T65"/>
                  <a:gd fmla="*/ 102188209 w 118" name="T66"/>
                  <a:gd fmla="*/ 152689044 h 189" name="T67"/>
                  <a:gd fmla="*/ 105837038 w 118" name="T68"/>
                  <a:gd fmla="*/ 192677897 h 189" name="T69"/>
                  <a:gd fmla="*/ 113136605 w 118" name="T70"/>
                  <a:gd fmla="*/ 229032613 h 189" name="T71"/>
                  <a:gd fmla="*/ 113136605 w 118" name="T72"/>
                  <a:gd fmla="*/ 265387329 h 189" name="T73"/>
                  <a:gd fmla="*/ 120436172 w 118" name="T74"/>
                  <a:gd fmla="*/ 283563734 h 189" name="T75"/>
                  <a:gd fmla="*/ 124085000 w 118" name="T76"/>
                  <a:gd fmla="*/ 305376182 h 189" name="T77"/>
                  <a:gd fmla="*/ 160580926 w 118" name="T78"/>
                  <a:gd fmla="*/ 319918450 h 189" name="T79"/>
                  <a:gd fmla="*/ 175178150 w 118" name="T80"/>
                  <a:gd fmla="*/ 349002985 h 189" name="T81"/>
                  <a:gd fmla="*/ 167880493 w 118" name="T82"/>
                  <a:gd fmla="*/ 363543346 h 189" name="T83"/>
                  <a:gd fmla="*/ 142332963 w 118" name="T84"/>
                  <a:gd fmla="*/ 381721658 h 189" name="T85"/>
                  <a:gd fmla="*/ 102188209 w 118" name="T86"/>
                  <a:gd fmla="*/ 425346554 h 189" name="T87"/>
                  <a:gd fmla="*/ 76640679 w 118" name="T88"/>
                  <a:gd fmla="*/ 443522959 h 189" name="T89"/>
                  <a:gd fmla="*/ 54743888 w 118" name="T90"/>
                  <a:gd fmla="*/ 465335407 h 189" name="T91"/>
                  <a:gd fmla="*/ 25547530 w 118" name="T92"/>
                  <a:gd fmla="*/ 479877675 h 189" name="T93"/>
                  <a:gd fmla="*/ 7299567 w 118" name="T94"/>
                  <a:gd fmla="*/ 505326167 h 189" name="T95"/>
                  <a:gd fmla="*/ 10948396 w 118" name="T96"/>
                  <a:gd fmla="*/ 530774659 h 189" name="T97"/>
                  <a:gd fmla="*/ 14599134 w 118" name="T98"/>
                  <a:gd fmla="*/ 556221244 h 189" name="T99"/>
                  <a:gd fmla="*/ 21896791 w 118" name="T100"/>
                  <a:gd fmla="*/ 603482184 h 189" name="T101"/>
                  <a:gd fmla="*/ 10948396 w 118" name="T102"/>
                  <a:gd fmla="*/ 647107080 h 189" name="T103"/>
                  <a:gd fmla="*/ 47444321 w 118" name="T104"/>
                  <a:gd fmla="*/ 661649348 h 189" name="T105"/>
                  <a:gd fmla="*/ 72991851 w 118" name="T106"/>
                  <a:gd fmla="*/ 676191616 h 189" name="T107"/>
                  <a:gd fmla="*/ 120436172 w 118" name="T108"/>
                  <a:gd fmla="*/ 683461796 h 189" name="T109"/>
                  <a:gd fmla="*/ 248170000 w 118" name="T110"/>
                  <a:gd fmla="*/ 654379168 h 189" name="T111"/>
                  <a:gd fmla="*/ 284665926 w 118" name="T112"/>
                  <a:gd fmla="*/ 650743124 h 189" name="T113"/>
                  <a:gd fmla="*/ 302913889 w 118" name="T114"/>
                  <a:gd fmla="*/ 625294632 h 189" name="T115"/>
                  <a:gd fmla="*/ 364955433 w 118" name="T116"/>
                  <a:gd fmla="*/ 574399555 h 189"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18" name="T177"/>
                  <a:gd fmla="*/ 0 h 189" name="T178"/>
                  <a:gd fmla="*/ 118 w 118" name="T179"/>
                  <a:gd fmla="*/ 189 h 189"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89" w="118">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solidFill>
                <a:srgbClr val="262626"/>
              </a:solidFill>
              <a:ln cap="flat" cmpd="sng" w="1">
                <a:solidFill>
                  <a:srgbClr val="FFFFFF"/>
                </a:solidFill>
                <a:miter lim="800000"/>
              </a:ln>
            </p:spPr>
            <p:txBody>
              <a:bodyPr/>
              <a:lstStyle/>
              <a:p>
                <a:endParaRPr altLang="en-US" lang="zh-CN"/>
              </a:p>
            </p:txBody>
          </p:sp>
          <p:sp>
            <p:nvSpPr>
              <p:cNvPr id="29795" name="Freeform 89"/>
              <p:cNvSpPr>
                <a:spLocks noChangeArrowheads="1"/>
              </p:cNvSpPr>
              <p:nvPr/>
            </p:nvSpPr>
            <p:spPr bwMode="auto">
              <a:xfrm>
                <a:off x="4383088" y="1747837"/>
                <a:ext cx="455613" cy="363538"/>
              </a:xfrm>
              <a:custGeom>
                <a:gdLst>
                  <a:gd fmla="*/ 520386620 w 238" name="T0"/>
                  <a:gd fmla="*/ 146436933 h 190" name="T1"/>
                  <a:gd fmla="*/ 447094186 w 238" name="T2"/>
                  <a:gd fmla="*/ 139116426 h 190" name="T3"/>
                  <a:gd fmla="*/ 399451998 w 238" name="T4"/>
                  <a:gd fmla="*/ 120811331 h 190" name="T5"/>
                  <a:gd fmla="*/ 300505489 w 238" name="T6"/>
                  <a:gd fmla="*/ 47592864 h 190" name="T7"/>
                  <a:gd fmla="*/ 216217084 w 238" name="T8"/>
                  <a:gd fmla="*/ 0 h 190" name="T9"/>
                  <a:gd fmla="*/ 183234914 w 238" name="T10"/>
                  <a:gd fmla="*/ 0 h 190" name="T11"/>
                  <a:gd fmla="*/ 139258688 w 238" name="T12"/>
                  <a:gd fmla="*/ 14642928 h 190" name="T13"/>
                  <a:gd fmla="*/ 98946509 w 238" name="T14"/>
                  <a:gd fmla="*/ 40270444 h 190" name="T15"/>
                  <a:gd fmla="*/ 131928679 w 238" name="T16"/>
                  <a:gd fmla="*/ 76880634 h 190" name="T17"/>
                  <a:gd fmla="*/ 106276518 w 238" name="T18"/>
                  <a:gd fmla="*/ 95183815 h 190" name="T19"/>
                  <a:gd fmla="*/ 80622443 w 238" name="T20"/>
                  <a:gd fmla="*/ 106166490 h 190" name="T21"/>
                  <a:gd fmla="*/ 47640274 w 238" name="T22"/>
                  <a:gd fmla="*/ 131794005 h 190" name="T23"/>
                  <a:gd fmla="*/ 7330009 w 238" name="T24"/>
                  <a:gd fmla="*/ 113488910 h 190" name="T25"/>
                  <a:gd fmla="*/ 3664047 w 238" name="T26"/>
                  <a:gd fmla="*/ 124471584 h 190" name="T27"/>
                  <a:gd fmla="*/ 0 w 238" name="T28"/>
                  <a:gd fmla="*/ 135454259 h 190" name="T29"/>
                  <a:gd fmla="*/ 7330009 w 238" name="T30"/>
                  <a:gd fmla="*/ 183047123 h 190" name="T31"/>
                  <a:gd fmla="*/ 40312179 w 238" name="T32"/>
                  <a:gd fmla="*/ 223317567 h 190" name="T33"/>
                  <a:gd fmla="*/ 102612471 w 238" name="T34"/>
                  <a:gd fmla="*/ 318501382 h 190" name="T35"/>
                  <a:gd fmla="*/ 131928679 w 238" name="T36"/>
                  <a:gd fmla="*/ 362432079 h 190" name="T37"/>
                  <a:gd fmla="*/ 172240857 w 238" name="T38"/>
                  <a:gd fmla="*/ 410024943 h 190" name="T39"/>
                  <a:gd fmla="*/ 179570867 w 238" name="T40"/>
                  <a:gd fmla="*/ 453955641 h 190" name="T41"/>
                  <a:gd fmla="*/ 216217084 w 238" name="T42"/>
                  <a:gd fmla="*/ 523513854 h 190" name="T43"/>
                  <a:gd fmla="*/ 263859272 w 238" name="T44"/>
                  <a:gd fmla="*/ 578429139 h 190" name="T45"/>
                  <a:gd fmla="*/ 300505489 w 238" name="T46"/>
                  <a:gd fmla="*/ 640664931 h 190" name="T47"/>
                  <a:gd fmla="*/ 315163593 w 238" name="T48"/>
                  <a:gd fmla="*/ 673612954 h 190" name="T49"/>
                  <a:gd fmla="*/ 326157649 w 238" name="T50"/>
                  <a:gd fmla="*/ 695578302 h 190" name="T51"/>
                  <a:gd fmla="*/ 348145762 w 238" name="T52"/>
                  <a:gd fmla="*/ 688255882 h 190" name="T53"/>
                  <a:gd fmla="*/ 344481715 w 238" name="T54"/>
                  <a:gd fmla="*/ 662630279 h 190" name="T55"/>
                  <a:gd fmla="*/ 362805781 w 238" name="T56"/>
                  <a:gd fmla="*/ 647985438 h 190" name="T57"/>
                  <a:gd fmla="*/ 392121988 w 238" name="T58"/>
                  <a:gd fmla="*/ 655307859 h 190" name="T59"/>
                  <a:gd fmla="*/ 443428224 w 238" name="T60"/>
                  <a:gd fmla="*/ 658968112 h 190" name="T61"/>
                  <a:gd fmla="*/ 502064468 w 238" name="T62"/>
                  <a:gd fmla="*/ 666290533 h 190" name="T63"/>
                  <a:gd fmla="*/ 531380676 w 238" name="T64"/>
                  <a:gd fmla="*/ 655307859 h 190" name="T65"/>
                  <a:gd fmla="*/ 593680968 w 238" name="T66"/>
                  <a:gd fmla="*/ 600394487 h 190" name="T67"/>
                  <a:gd fmla="*/ 674305326 w 238" name="T68"/>
                  <a:gd fmla="*/ 596732320 h 190" name="T69"/>
                  <a:gd fmla="*/ 842880221 w 238" name="T70"/>
                  <a:gd fmla="*/ 541818949 h 190" name="T71"/>
                  <a:gd fmla="*/ 872198344 w 238" name="T72"/>
                  <a:gd fmla="*/ 457617808 h 190" name="T73"/>
                  <a:gd fmla="*/ 850210230 w 238" name="T74"/>
                  <a:gd fmla="*/ 428330038 h 190" name="T75"/>
                  <a:gd fmla="*/ 743933712 w 238" name="T76"/>
                  <a:gd fmla="*/ 413685197 h 190" name="T77"/>
                  <a:gd fmla="*/ 714615590 w 238" name="T78"/>
                  <a:gd fmla="*/ 369754500 h 190" name="T79"/>
                  <a:gd fmla="*/ 696293439 w 238" name="T80"/>
                  <a:gd fmla="*/ 344128898 h 190" name="T81"/>
                  <a:gd fmla="*/ 663311269 w 238" name="T82"/>
                  <a:gd fmla="*/ 322161636 h 190" name="T83"/>
                  <a:gd fmla="*/ 641323156 w 238" name="T84"/>
                  <a:gd fmla="*/ 278230938 h 190" name="T85"/>
                  <a:gd fmla="*/ 622999090 w 238" name="T86"/>
                  <a:gd fmla="*/ 230639987 h 190" name="T87"/>
                  <a:gd fmla="*/ 579022864 w 238" name="T88"/>
                  <a:gd fmla="*/ 183047123 h 190" name="T89"/>
                  <a:gd fmla="*/ 575356902 w 238" name="T90"/>
                  <a:gd fmla="*/ 164742028 h 190" name="T91"/>
                  <a:gd fmla="*/ 542374733 w 238" name="T92"/>
                  <a:gd fmla="*/ 164742028 h 190" name="T93"/>
                  <a:gd fmla="*/ 520386620 w 238" name="T94"/>
                  <a:gd fmla="*/ 146436933 h 19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238" name="T144"/>
                  <a:gd fmla="*/ 0 h 190" name="T145"/>
                  <a:gd fmla="*/ 238 w 238" name="T146"/>
                  <a:gd fmla="*/ 190 h 190"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190" w="238">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solidFill>
                <a:srgbClr val="262626"/>
              </a:solidFill>
              <a:ln cap="flat" cmpd="sng" w="1">
                <a:solidFill>
                  <a:srgbClr val="FFFFFF"/>
                </a:solidFill>
                <a:miter lim="800000"/>
              </a:ln>
            </p:spPr>
            <p:txBody>
              <a:bodyPr/>
              <a:lstStyle/>
              <a:p>
                <a:endParaRPr altLang="en-US" lang="zh-CN"/>
              </a:p>
            </p:txBody>
          </p:sp>
          <p:sp>
            <p:nvSpPr>
              <p:cNvPr id="29796" name="Freeform 90"/>
              <p:cNvSpPr>
                <a:spLocks noChangeArrowheads="1"/>
              </p:cNvSpPr>
              <p:nvPr/>
            </p:nvSpPr>
            <p:spPr bwMode="auto">
              <a:xfrm>
                <a:off x="4756150" y="1914525"/>
                <a:ext cx="174625" cy="192088"/>
              </a:xfrm>
              <a:custGeom>
                <a:gdLst>
                  <a:gd fmla="*/ 165707611 w 91" name="T0"/>
                  <a:gd fmla="*/ 10852021 h 101" name="T1"/>
                  <a:gd fmla="*/ 165707611 w 91" name="T2"/>
                  <a:gd fmla="*/ 39786940 h 101" name="T3"/>
                  <a:gd fmla="*/ 139930275 w 91" name="T4"/>
                  <a:gd fmla="*/ 72341102 h 101" name="T5"/>
                  <a:gd fmla="*/ 128882845 w 91" name="T6"/>
                  <a:gd fmla="*/ 108512603 h 101" name="T7"/>
                  <a:gd fmla="*/ 136247798 w 91" name="T8"/>
                  <a:gd fmla="*/ 108512603 h 101" name="T9"/>
                  <a:gd fmla="*/ 158342658 w 91" name="T10"/>
                  <a:gd fmla="*/ 137449424 h 101" name="T11"/>
                  <a:gd fmla="*/ 128882845 w 91" name="T12"/>
                  <a:gd fmla="*/ 220642547 h 101" name="T13"/>
                  <a:gd fmla="*/ 0 w 91" name="T14"/>
                  <a:gd fmla="*/ 264046827 h 101" name="T15"/>
                  <a:gd fmla="*/ 51552754 w 91" name="T16"/>
                  <a:gd fmla="*/ 365324750 h 101" name="T17"/>
                  <a:gd fmla="*/ 62600184 w 91" name="T18"/>
                  <a:gd fmla="*/ 361707410 h 101" name="T19"/>
                  <a:gd fmla="*/ 128882845 w 91" name="T20"/>
                  <a:gd fmla="*/ 350857290 h 101" name="T21"/>
                  <a:gd fmla="*/ 147295228 w 91" name="T22"/>
                  <a:gd fmla="*/ 318303129 h 101" name="T23"/>
                  <a:gd fmla="*/ 191484948 w 91" name="T24"/>
                  <a:gd fmla="*/ 311068448 h 101" name="T25"/>
                  <a:gd fmla="*/ 217260365 w 91" name="T26"/>
                  <a:gd fmla="*/ 274896947 h 101" name="T27"/>
                  <a:gd fmla="*/ 246720179 w 91" name="T28"/>
                  <a:gd fmla="*/ 260429487 h 101" name="T29"/>
                  <a:gd fmla="*/ 257767609 w 91" name="T30"/>
                  <a:gd fmla="*/ 206173185 h 101" name="T31"/>
                  <a:gd fmla="*/ 294590456 w 91" name="T32"/>
                  <a:gd fmla="*/ 184471045 h 101" name="T33"/>
                  <a:gd fmla="*/ 327732746 w 91" name="T34"/>
                  <a:gd fmla="*/ 133832084 h 101" name="T35"/>
                  <a:gd fmla="*/ 324050269 w 91" name="T36"/>
                  <a:gd fmla="*/ 112129944 h 101" name="T37"/>
                  <a:gd fmla="*/ 290909898 w 91" name="T38"/>
                  <a:gd fmla="*/ 68723761 h 101" name="T39"/>
                  <a:gd fmla="*/ 220942842 w 91" name="T40"/>
                  <a:gd fmla="*/ 43404281 h 101" name="T41"/>
                  <a:gd fmla="*/ 198849901 w 91" name="T42"/>
                  <a:gd fmla="*/ 0 h 101" name="T43"/>
                  <a:gd fmla="*/ 184119995 w 91" name="T44"/>
                  <a:gd fmla="*/ 10852021 h 101" name="T45"/>
                  <a:gd fmla="*/ 165707611 w 91" name="T46"/>
                  <a:gd fmla="*/ 10852021 h 101"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91" name="T72"/>
                  <a:gd fmla="*/ 0 h 101" name="T73"/>
                  <a:gd fmla="*/ 91 w 91" name="T74"/>
                  <a:gd fmla="*/ 101 h 101"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00" w="91">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solidFill>
                <a:srgbClr val="262626"/>
              </a:solidFill>
              <a:ln cap="flat" cmpd="sng" w="1">
                <a:solidFill>
                  <a:srgbClr val="FFFFFF"/>
                </a:solidFill>
                <a:miter lim="800000"/>
              </a:ln>
            </p:spPr>
            <p:txBody>
              <a:bodyPr/>
              <a:lstStyle/>
              <a:p>
                <a:endParaRPr altLang="en-US" lang="zh-CN"/>
              </a:p>
            </p:txBody>
          </p:sp>
          <p:sp>
            <p:nvSpPr>
              <p:cNvPr id="29797" name="Freeform 91"/>
              <p:cNvSpPr>
                <a:spLocks noChangeArrowheads="1"/>
              </p:cNvSpPr>
              <p:nvPr/>
            </p:nvSpPr>
            <p:spPr bwMode="auto">
              <a:xfrm>
                <a:off x="4729163" y="1890712"/>
                <a:ext cx="25400" cy="38100"/>
              </a:xfrm>
              <a:custGeom>
                <a:gdLst>
                  <a:gd fmla="*/ 34358385 w 13" name="T0"/>
                  <a:gd fmla="*/ 68951475 h 20" name="T1"/>
                  <a:gd fmla="*/ 38174246 w 13" name="T2"/>
                  <a:gd fmla="*/ 58064400 h 20" name="T3"/>
                  <a:gd fmla="*/ 30540569 w 13" name="T4"/>
                  <a:gd fmla="*/ 7258050 h 20" name="T5"/>
                  <a:gd fmla="*/ 3817815 w 13" name="T6"/>
                  <a:gd fmla="*/ 47177325 h 20" name="T7"/>
                  <a:gd fmla="*/ 0 w 13" name="T8"/>
                  <a:gd fmla="*/ 47177325 h 20" name="T9"/>
                  <a:gd fmla="*/ 34358385 w 13" name="T10"/>
                  <a:gd fmla="*/ 68951475 h 20" name="T11"/>
                  <a:gd fmla="*/ 0 60000 65536" name="T12"/>
                  <a:gd fmla="*/ 0 60000 65536" name="T13"/>
                  <a:gd fmla="*/ 0 60000 65536" name="T14"/>
                  <a:gd fmla="*/ 0 60000 65536" name="T15"/>
                  <a:gd fmla="*/ 0 60000 65536" name="T16"/>
                  <a:gd fmla="*/ 0 60000 65536" name="T17"/>
                  <a:gd fmla="*/ 0 w 13" name="T18"/>
                  <a:gd fmla="*/ 0 h 20" name="T19"/>
                  <a:gd fmla="*/ 13 w 13" name="T20"/>
                  <a:gd fmla="*/ 20 h 20" name="T21"/>
                </a:gdLst>
                <a:cxnLst>
                  <a:cxn ang="T12">
                    <a:pos x="T0" y="T1"/>
                  </a:cxn>
                  <a:cxn ang="T13">
                    <a:pos x="T2" y="T3"/>
                  </a:cxn>
                  <a:cxn ang="T14">
                    <a:pos x="T4" y="T5"/>
                  </a:cxn>
                  <a:cxn ang="T15">
                    <a:pos x="T6" y="T7"/>
                  </a:cxn>
                  <a:cxn ang="T16">
                    <a:pos x="T8" y="T9"/>
                  </a:cxn>
                  <a:cxn ang="T17">
                    <a:pos x="T10" y="T11"/>
                  </a:cxn>
                </a:cxnLst>
                <a:rect b="T21" l="T18" r="T20" t="T19"/>
                <a:pathLst>
                  <a:path h="20" w="13">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solidFill>
                <a:srgbClr val="262626"/>
              </a:solidFill>
              <a:ln cap="flat" cmpd="sng" w="1">
                <a:solidFill>
                  <a:srgbClr val="FFFFFF"/>
                </a:solidFill>
                <a:miter lim="800000"/>
              </a:ln>
            </p:spPr>
            <p:txBody>
              <a:bodyPr/>
              <a:lstStyle/>
              <a:p>
                <a:endParaRPr altLang="en-US" lang="zh-CN"/>
              </a:p>
            </p:txBody>
          </p:sp>
          <p:sp>
            <p:nvSpPr>
              <p:cNvPr id="29798" name="Freeform 92"/>
              <p:cNvSpPr>
                <a:spLocks noChangeArrowheads="1"/>
              </p:cNvSpPr>
              <p:nvPr/>
            </p:nvSpPr>
            <p:spPr bwMode="auto">
              <a:xfrm>
                <a:off x="4756150" y="1887537"/>
                <a:ext cx="103188" cy="84138"/>
              </a:xfrm>
              <a:custGeom>
                <a:gdLst>
                  <a:gd fmla="*/ 29211758 w 54" name="T0"/>
                  <a:gd fmla="*/ 146264352 h 44" name="T1"/>
                  <a:gd fmla="*/ 127802160 w 54" name="T2"/>
                  <a:gd fmla="*/ 160890978 h 44" name="T3"/>
                  <a:gd fmla="*/ 138757286 w 54" name="T4"/>
                  <a:gd fmla="*/ 124325368 h 44" name="T5"/>
                  <a:gd fmla="*/ 164317336 w 54" name="T6"/>
                  <a:gd fmla="*/ 91415937 h 44" name="T7"/>
                  <a:gd fmla="*/ 164317336 w 54" name="T8"/>
                  <a:gd fmla="*/ 62162684 h 44" name="T9"/>
                  <a:gd fmla="*/ 182573968 w 54" name="T10"/>
                  <a:gd fmla="*/ 62162684 h 44" name="T11"/>
                  <a:gd fmla="*/ 197180803 w 54" name="T12"/>
                  <a:gd fmla="*/ 51192236 h 44" name="T13"/>
                  <a:gd fmla="*/ 186225677 w 54" name="T14"/>
                  <a:gd fmla="*/ 0 h 44" name="T15"/>
                  <a:gd fmla="*/ 135105577 w 54" name="T16"/>
                  <a:gd fmla="*/ 58506506 h 44" name="T17"/>
                  <a:gd fmla="*/ 58423517 w 54" name="T18"/>
                  <a:gd fmla="*/ 95072116 h 44" name="T19"/>
                  <a:gd fmla="*/ 7303417 w 54" name="T20"/>
                  <a:gd fmla="*/ 106042563 h 44" name="T21"/>
                  <a:gd fmla="*/ 0 w 54" name="T22"/>
                  <a:gd fmla="*/ 102384473 h 44" name="T23"/>
                  <a:gd fmla="*/ 29211758 w 54" name="T24"/>
                  <a:gd fmla="*/ 146264352 h 4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54" name="T39"/>
                  <a:gd fmla="*/ 0 h 44" name="T40"/>
                  <a:gd fmla="*/ 54 w 54" name="T41"/>
                  <a:gd fmla="*/ 44 h 44"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44" w="5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solidFill>
                <a:srgbClr val="262626"/>
              </a:solidFill>
              <a:ln cap="flat" cmpd="sng" w="1">
                <a:solidFill>
                  <a:srgbClr val="FFFFFF"/>
                </a:solidFill>
                <a:miter lim="800000"/>
              </a:ln>
            </p:spPr>
            <p:txBody>
              <a:bodyPr/>
              <a:lstStyle/>
              <a:p>
                <a:endParaRPr altLang="en-US" lang="zh-CN"/>
              </a:p>
            </p:txBody>
          </p:sp>
          <p:sp>
            <p:nvSpPr>
              <p:cNvPr id="29799" name="Freeform 93"/>
              <p:cNvSpPr>
                <a:spLocks noChangeArrowheads="1" noEditPoints="1"/>
              </p:cNvSpPr>
              <p:nvPr/>
            </p:nvSpPr>
            <p:spPr bwMode="auto">
              <a:xfrm>
                <a:off x="5775325" y="2328862"/>
                <a:ext cx="419100" cy="130175"/>
              </a:xfrm>
              <a:custGeom>
                <a:gdLst>
                  <a:gd fmla="*/ 142826984 w 219" name="T0"/>
                  <a:gd fmla="*/ 87952356 h 68" name="T1"/>
                  <a:gd fmla="*/ 113530171 w 219" name="T2"/>
                  <a:gd fmla="*/ 43976178 h 68" name="T3"/>
                  <a:gd fmla="*/ 91555170 w 219" name="T4"/>
                  <a:gd fmla="*/ 25652132 h 68" name="T5"/>
                  <a:gd fmla="*/ 87894264 w 219" name="T6"/>
                  <a:gd fmla="*/ 18324046 h 68" name="T7"/>
                  <a:gd fmla="*/ 76907721 w 219" name="T8"/>
                  <a:gd fmla="*/ 36646177 h 68" name="T9"/>
                  <a:gd fmla="*/ 43946175 w 219" name="T10"/>
                  <a:gd fmla="*/ 32982133 h 68" name="T11"/>
                  <a:gd fmla="*/ 21973088 w 219" name="T12"/>
                  <a:gd fmla="*/ 7330001 h 68" name="T13"/>
                  <a:gd fmla="*/ 0 w 219" name="T14"/>
                  <a:gd fmla="*/ 3664043 h 68" name="T15"/>
                  <a:gd fmla="*/ 10986544 w 219" name="T16"/>
                  <a:gd fmla="*/ 69628310 h 68" name="T17"/>
                  <a:gd fmla="*/ 51271814 w 219" name="T18"/>
                  <a:gd fmla="*/ 146588536 h 68" name="T19"/>
                  <a:gd fmla="*/ 91555170 w 219" name="T20"/>
                  <a:gd fmla="*/ 186898756 h 68" name="T21"/>
                  <a:gd fmla="*/ 172125710 w 219" name="T22"/>
                  <a:gd fmla="*/ 227210891 h 68" name="T23"/>
                  <a:gd fmla="*/ 142826984 w 219" name="T24"/>
                  <a:gd fmla="*/ 168576625 h 68" name="T25"/>
                  <a:gd fmla="*/ 142826984 w 219" name="T26"/>
                  <a:gd fmla="*/ 87952356 h 68" name="T27"/>
                  <a:gd fmla="*/ 769071464 w 219" name="T28"/>
                  <a:gd fmla="*/ 40312135 h 68" name="T29"/>
                  <a:gd fmla="*/ 732449014 w 219" name="T30"/>
                  <a:gd fmla="*/ 32982133 h 68" name="T31"/>
                  <a:gd fmla="*/ 692163744 w 219" name="T32"/>
                  <a:gd fmla="*/ 0 h 68" name="T33"/>
                  <a:gd fmla="*/ 659204112 w 219" name="T34"/>
                  <a:gd fmla="*/ 40312135 h 68" name="T35"/>
                  <a:gd fmla="*/ 637231025 w 219" name="T36"/>
                  <a:gd fmla="*/ 69628310 h 68" name="T37"/>
                  <a:gd fmla="*/ 629905386 w 219" name="T38"/>
                  <a:gd fmla="*/ 80622355 h 68" name="T39"/>
                  <a:gd fmla="*/ 629905386 w 219" name="T40"/>
                  <a:gd fmla="*/ 106276401 h 68" name="T41"/>
                  <a:gd fmla="*/ 604269479 w 219" name="T42"/>
                  <a:gd fmla="*/ 113604488 h 68" name="T43"/>
                  <a:gd fmla="*/ 582296392 w 219" name="T44"/>
                  <a:gd fmla="*/ 84288313 h 68" name="T45"/>
                  <a:gd fmla="*/ 578633573 w 219" name="T46"/>
                  <a:gd fmla="*/ 84288313 h 68" name="T47"/>
                  <a:gd fmla="*/ 542011122 w 219" name="T48"/>
                  <a:gd fmla="*/ 142922578 h 68" name="T49"/>
                  <a:gd fmla="*/ 483415584 w 219" name="T50"/>
                  <a:gd fmla="*/ 161246624 h 68" name="T51"/>
                  <a:gd fmla="*/ 457779677 w 219" name="T52"/>
                  <a:gd fmla="*/ 212552803 h 68" name="T53"/>
                  <a:gd fmla="*/ 395521319 w 219" name="T54"/>
                  <a:gd fmla="*/ 197892801 h 68" name="T55"/>
                  <a:gd fmla="*/ 406509777 w 219" name="T56"/>
                  <a:gd fmla="*/ 223546847 h 68" name="T57"/>
                  <a:gd fmla="*/ 443132227 w 219" name="T58"/>
                  <a:gd fmla="*/ 241868979 h 68" name="T59"/>
                  <a:gd fmla="*/ 494402127 w 219" name="T60"/>
                  <a:gd fmla="*/ 238204935 h 68" name="T61"/>
                  <a:gd fmla="*/ 538350216 w 219" name="T62"/>
                  <a:gd fmla="*/ 219880890 h 68" name="T63"/>
                  <a:gd fmla="*/ 574972667 w 219" name="T64"/>
                  <a:gd fmla="*/ 227210891 h 68" name="T65"/>
                  <a:gd fmla="*/ 611595118 w 219" name="T66"/>
                  <a:gd fmla="*/ 201558758 h 68" name="T67"/>
                  <a:gd fmla="*/ 626242567 w 219" name="T68"/>
                  <a:gd fmla="*/ 164910667 h 68" name="T69"/>
                  <a:gd fmla="*/ 648217568 w 219" name="T70"/>
                  <a:gd fmla="*/ 128264490 h 68" name="T71"/>
                  <a:gd fmla="*/ 714136832 w 219" name="T72"/>
                  <a:gd fmla="*/ 98946400 h 68" name="T73"/>
                  <a:gd fmla="*/ 732449014 w 219" name="T74"/>
                  <a:gd fmla="*/ 106276401 h 68" name="T75"/>
                  <a:gd fmla="*/ 758084921 w 219" name="T76"/>
                  <a:gd fmla="*/ 80622355 h 68" name="T77"/>
                  <a:gd fmla="*/ 794707371 w 219" name="T78"/>
                  <a:gd fmla="*/ 65964267 h 68" name="T79"/>
                  <a:gd fmla="*/ 769071464 w 219" name="T80"/>
                  <a:gd fmla="*/ 40312135 h 68"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219" name="T123"/>
                  <a:gd fmla="*/ 0 h 68" name="T124"/>
                  <a:gd fmla="*/ 219 w 219" name="T125"/>
                  <a:gd fmla="*/ 68 h 68"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68" w="219">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solidFill>
                <a:srgbClr val="262626"/>
              </a:solidFill>
              <a:ln cap="flat" cmpd="sng" w="1">
                <a:solidFill>
                  <a:srgbClr val="FFFFFF"/>
                </a:solidFill>
                <a:miter lim="800000"/>
              </a:ln>
            </p:spPr>
            <p:txBody>
              <a:bodyPr/>
              <a:lstStyle/>
              <a:p>
                <a:endParaRPr altLang="en-US" lang="zh-CN"/>
              </a:p>
            </p:txBody>
          </p:sp>
          <p:sp>
            <p:nvSpPr>
              <p:cNvPr id="29800" name="Freeform 94"/>
              <p:cNvSpPr>
                <a:spLocks noChangeArrowheads="1"/>
              </p:cNvSpPr>
              <p:nvPr/>
            </p:nvSpPr>
            <p:spPr bwMode="auto">
              <a:xfrm>
                <a:off x="6078538" y="2370137"/>
                <a:ext cx="28575" cy="17463"/>
              </a:xfrm>
              <a:custGeom>
                <a:gdLst>
                  <a:gd fmla="*/ 21774150 w 15" name="T0"/>
                  <a:gd fmla="*/ 33884041 h 9" name="T1"/>
                  <a:gd fmla="*/ 47177325 w 15" name="T2"/>
                  <a:gd fmla="*/ 26353607 h 9" name="T3"/>
                  <a:gd fmla="*/ 47177325 w 15" name="T4"/>
                  <a:gd fmla="*/ 0 h 9" name="T5"/>
                  <a:gd fmla="*/ 25403175 w 15" name="T6"/>
                  <a:gd fmla="*/ 11294680 h 9" name="T7"/>
                  <a:gd fmla="*/ 0 w 15" name="T8"/>
                  <a:gd fmla="*/ 3764247 h 9" name="T9"/>
                  <a:gd fmla="*/ 21774150 w 15" name="T10"/>
                  <a:gd fmla="*/ 33884041 h 9" name="T11"/>
                  <a:gd fmla="*/ 0 60000 65536" name="T12"/>
                  <a:gd fmla="*/ 0 60000 65536" name="T13"/>
                  <a:gd fmla="*/ 0 60000 65536" name="T14"/>
                  <a:gd fmla="*/ 0 60000 65536" name="T15"/>
                  <a:gd fmla="*/ 0 60000 65536" name="T16"/>
                  <a:gd fmla="*/ 0 60000 65536" name="T17"/>
                  <a:gd fmla="*/ 0 w 15" name="T18"/>
                  <a:gd fmla="*/ 0 h 9" name="T19"/>
                  <a:gd fmla="*/ 15 w 15" name="T20"/>
                  <a:gd fmla="*/ 9 h 9" name="T21"/>
                </a:gdLst>
                <a:cxnLst>
                  <a:cxn ang="T12">
                    <a:pos x="T0" y="T1"/>
                  </a:cxn>
                  <a:cxn ang="T13">
                    <a:pos x="T2" y="T3"/>
                  </a:cxn>
                  <a:cxn ang="T14">
                    <a:pos x="T4" y="T5"/>
                  </a:cxn>
                  <a:cxn ang="T15">
                    <a:pos x="T6" y="T7"/>
                  </a:cxn>
                  <a:cxn ang="T16">
                    <a:pos x="T8" y="T9"/>
                  </a:cxn>
                  <a:cxn ang="T17">
                    <a:pos x="T10" y="T11"/>
                  </a:cxn>
                </a:cxnLst>
                <a:rect b="T21" l="T18" r="T20" t="T19"/>
                <a:pathLst>
                  <a:path h="9" w="15">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solidFill>
                <a:srgbClr val="262626"/>
              </a:solidFill>
              <a:ln cap="flat" cmpd="sng" w="1">
                <a:solidFill>
                  <a:srgbClr val="FFFFFF"/>
                </a:solidFill>
                <a:miter lim="800000"/>
              </a:ln>
            </p:spPr>
            <p:txBody>
              <a:bodyPr/>
              <a:lstStyle/>
              <a:p>
                <a:endParaRPr altLang="en-US" lang="zh-CN"/>
              </a:p>
            </p:txBody>
          </p:sp>
          <p:sp>
            <p:nvSpPr>
              <p:cNvPr id="29801" name="Freeform 95"/>
              <p:cNvSpPr>
                <a:spLocks noChangeArrowheads="1"/>
              </p:cNvSpPr>
              <p:nvPr/>
            </p:nvSpPr>
            <p:spPr bwMode="auto">
              <a:xfrm>
                <a:off x="4473575" y="1616075"/>
                <a:ext cx="209550" cy="206375"/>
              </a:xfrm>
              <a:custGeom>
                <a:gdLst>
                  <a:gd fmla="*/ 337499325 w 110" name="T0"/>
                  <a:gd fmla="*/ 357842785 h 108" name="T1"/>
                  <a:gd fmla="*/ 355644450 w 110" name="T2"/>
                  <a:gd fmla="*/ 343237932 h 108" name="T3"/>
                  <a:gd fmla="*/ 384676650 w 110" name="T4"/>
                  <a:gd fmla="*/ 357842785 h 108" name="T5"/>
                  <a:gd fmla="*/ 399192750 w 110" name="T6"/>
                  <a:gd fmla="*/ 346889623 h 108" name="T7"/>
                  <a:gd fmla="*/ 377418600 w 110" name="T8"/>
                  <a:gd fmla="*/ 317678006 h 108" name="T9"/>
                  <a:gd fmla="*/ 362902500 w 110" name="T10"/>
                  <a:gd fmla="*/ 288464478 h 108" name="T11"/>
                  <a:gd fmla="*/ 366531525 w 110" name="T12"/>
                  <a:gd fmla="*/ 259252861 h 108" name="T13"/>
                  <a:gd fmla="*/ 348386400 w 110" name="T14"/>
                  <a:gd fmla="*/ 237344626 h 108" name="T15"/>
                  <a:gd fmla="*/ 301209075 w 110" name="T16"/>
                  <a:gd fmla="*/ 204481318 h 108" name="T17"/>
                  <a:gd fmla="*/ 283063950 w 110" name="T18"/>
                  <a:gd fmla="*/ 182573083 h 108" name="T19"/>
                  <a:gd fmla="*/ 275805900 w 110" name="T20"/>
                  <a:gd fmla="*/ 146058084 h 108" name="T21"/>
                  <a:gd fmla="*/ 293951025 w 110" name="T22"/>
                  <a:gd fmla="*/ 113194777 h 108" name="T23"/>
                  <a:gd fmla="*/ 297580050 w 110" name="T24"/>
                  <a:gd fmla="*/ 87634851 h 108" name="T25"/>
                  <a:gd fmla="*/ 283063950 w 110" name="T26"/>
                  <a:gd fmla="*/ 73029998 h 108" name="T27"/>
                  <a:gd fmla="*/ 261289800 w 110" name="T28"/>
                  <a:gd fmla="*/ 51119852 h 108" name="T29"/>
                  <a:gd fmla="*/ 246773700 w 110" name="T30"/>
                  <a:gd fmla="*/ 18256544 h 108" name="T31"/>
                  <a:gd fmla="*/ 203225400 w 110" name="T32"/>
                  <a:gd fmla="*/ 10955073 h 108" name="T33"/>
                  <a:gd fmla="*/ 166935150 w 110" name="T34"/>
                  <a:gd fmla="*/ 3651691 h 108" name="T35"/>
                  <a:gd fmla="*/ 148790025 w 110" name="T36"/>
                  <a:gd fmla="*/ 18256544 h 108" name="T37"/>
                  <a:gd fmla="*/ 148790025 w 110" name="T38"/>
                  <a:gd fmla="*/ 18256544 h 108" name="T39"/>
                  <a:gd fmla="*/ 123386850 w 110" name="T40"/>
                  <a:gd fmla="*/ 36514999 h 108" name="T41"/>
                  <a:gd fmla="*/ 97983675 w 110" name="T42"/>
                  <a:gd fmla="*/ 54771543 h 108" name="T43"/>
                  <a:gd fmla="*/ 101612700 w 110" name="T44"/>
                  <a:gd fmla="*/ 87634851 h 108" name="T45"/>
                  <a:gd fmla="*/ 97983675 w 110" name="T46"/>
                  <a:gd fmla="*/ 120498159 h 108" name="T47"/>
                  <a:gd fmla="*/ 87096600 w 110" name="T48"/>
                  <a:gd fmla="*/ 146058084 h 108" name="T49"/>
                  <a:gd fmla="*/ 0 w 110" name="T50"/>
                  <a:gd fmla="*/ 193528156 h 108" name="T51"/>
                  <a:gd fmla="*/ 3629025 w 110" name="T52"/>
                  <a:gd fmla="*/ 211784700 h 108" name="T53"/>
                  <a:gd fmla="*/ 14516100 w 110" name="T54"/>
                  <a:gd fmla="*/ 251951390 h 108" name="T55"/>
                  <a:gd fmla="*/ 43548300 w 110" name="T56"/>
                  <a:gd fmla="*/ 251951390 h 108" name="T57"/>
                  <a:gd fmla="*/ 127015875 w 110" name="T58"/>
                  <a:gd fmla="*/ 299419551 h 108" name="T59"/>
                  <a:gd fmla="*/ 224999550 w 110" name="T60"/>
                  <a:gd fmla="*/ 372449549 h 108" name="T61"/>
                  <a:gd fmla="*/ 272176875 w 110" name="T62"/>
                  <a:gd fmla="*/ 390706093 h 108" name="T63"/>
                  <a:gd fmla="*/ 319354200 w 110" name="T64"/>
                  <a:gd fmla="*/ 394357784 h 108" name="T65"/>
                  <a:gd fmla="*/ 337499325 w 110" name="T66"/>
                  <a:gd fmla="*/ 357842785 h 108"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110" name="T102"/>
                  <a:gd fmla="*/ 0 h 108" name="T103"/>
                  <a:gd fmla="*/ 110 w 110" name="T104"/>
                  <a:gd fmla="*/ 108 h 108"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108" w="110">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solidFill>
                <a:srgbClr val="262626"/>
              </a:solidFill>
              <a:ln cap="flat" cmpd="sng" w="1">
                <a:solidFill>
                  <a:srgbClr val="FFFFFF"/>
                </a:solidFill>
                <a:miter lim="800000"/>
              </a:ln>
            </p:spPr>
            <p:txBody>
              <a:bodyPr/>
              <a:lstStyle/>
              <a:p>
                <a:endParaRPr altLang="en-US" lang="zh-CN"/>
              </a:p>
            </p:txBody>
          </p:sp>
          <p:sp>
            <p:nvSpPr>
              <p:cNvPr id="29802" name="Freeform 96"/>
              <p:cNvSpPr>
                <a:spLocks noChangeArrowheads="1"/>
              </p:cNvSpPr>
              <p:nvPr/>
            </p:nvSpPr>
            <p:spPr bwMode="auto">
              <a:xfrm>
                <a:off x="4641850" y="1795462"/>
                <a:ext cx="41275" cy="38100"/>
              </a:xfrm>
              <a:custGeom>
                <a:gdLst>
                  <a:gd fmla="*/ 24639299 w 22" name="T0"/>
                  <a:gd fmla="*/ 54435375 h 20" name="T1"/>
                  <a:gd fmla="*/ 45758966 w 22" name="T2"/>
                  <a:gd fmla="*/ 72580500 h 20" name="T3"/>
                  <a:gd fmla="*/ 77437528 w 22" name="T4"/>
                  <a:gd fmla="*/ 72580500 h 20" name="T5"/>
                  <a:gd fmla="*/ 59837493 w 22" name="T6"/>
                  <a:gd fmla="*/ 21774150 h 20" name="T7"/>
                  <a:gd fmla="*/ 63357125 w 22" name="T8"/>
                  <a:gd fmla="*/ 14516100 h 20" name="T9"/>
                  <a:gd fmla="*/ 35198194 w 22" name="T10"/>
                  <a:gd fmla="*/ 0 h 20" name="T11"/>
                  <a:gd fmla="*/ 17600035 w 22" name="T12"/>
                  <a:gd fmla="*/ 14516100 h 20" name="T13"/>
                  <a:gd fmla="*/ 0 w 22" name="T14"/>
                  <a:gd fmla="*/ 50806350 h 20" name="T15"/>
                  <a:gd fmla="*/ 24639299 w 22" name="T16"/>
                  <a:gd fmla="*/ 54435375 h 2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2" name="T27"/>
                  <a:gd fmla="*/ 0 h 20" name="T28"/>
                  <a:gd fmla="*/ 22 w 22" name="T29"/>
                  <a:gd fmla="*/ 20 h 2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0" w="22">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solidFill>
                <a:srgbClr val="262626"/>
              </a:solidFill>
              <a:ln cap="flat" cmpd="sng" w="1">
                <a:solidFill>
                  <a:srgbClr val="FFFFFF"/>
                </a:solidFill>
                <a:miter lim="800000"/>
              </a:ln>
            </p:spPr>
            <p:txBody>
              <a:bodyPr/>
              <a:lstStyle/>
              <a:p>
                <a:endParaRPr altLang="en-US" lang="zh-CN"/>
              </a:p>
            </p:txBody>
          </p:sp>
          <p:sp>
            <p:nvSpPr>
              <p:cNvPr id="29803" name="Freeform 97"/>
              <p:cNvSpPr>
                <a:spLocks noChangeArrowheads="1" noEditPoints="1"/>
              </p:cNvSpPr>
              <p:nvPr/>
            </p:nvSpPr>
            <p:spPr bwMode="auto">
              <a:xfrm>
                <a:off x="3541713" y="1252537"/>
                <a:ext cx="315913" cy="261938"/>
              </a:xfrm>
              <a:custGeom>
                <a:gdLst>
                  <a:gd fmla="*/ 527873391 w 165" name="T0"/>
                  <a:gd fmla="*/ 113323556 h 137" name="T1"/>
                  <a:gd fmla="*/ 505878188 w 165" name="T2"/>
                  <a:gd fmla="*/ 106012236 h 137" name="T3"/>
                  <a:gd fmla="*/ 480218394 w 165" name="T4"/>
                  <a:gd fmla="*/ 95045255 h 137" name="T5"/>
                  <a:gd fmla="*/ 436227987 w 165" name="T6"/>
                  <a:gd fmla="*/ 87733934 h 137" name="T7"/>
                  <a:gd fmla="*/ 417899290 w 165" name="T8"/>
                  <a:gd fmla="*/ 73111293 h 137" name="T9"/>
                  <a:gd fmla="*/ 403237097 w 165" name="T10"/>
                  <a:gd fmla="*/ 54832992 h 137" name="T11"/>
                  <a:gd fmla="*/ 384908399 w 165" name="T12"/>
                  <a:gd fmla="*/ 62144313 h 137" name="T13"/>
                  <a:gd fmla="*/ 373910798 w 165" name="T14"/>
                  <a:gd fmla="*/ 47521671 h 137" name="T15"/>
                  <a:gd fmla="*/ 348249089 w 165" name="T16"/>
                  <a:gd fmla="*/ 32900942 h 137" name="T17"/>
                  <a:gd fmla="*/ 326255800 w 165" name="T18"/>
                  <a:gd fmla="*/ 21933962 h 137" name="T19"/>
                  <a:gd fmla="*/ 311591693 w 165" name="T20"/>
                  <a:gd fmla="*/ 3655660 h 137" name="T21"/>
                  <a:gd fmla="*/ 307925188 w 165" name="T22"/>
                  <a:gd fmla="*/ 0 h 137" name="T23"/>
                  <a:gd fmla="*/ 296929501 w 165" name="T24"/>
                  <a:gd fmla="*/ 0 h 137" name="T25"/>
                  <a:gd fmla="*/ 274934297 w 165" name="T26"/>
                  <a:gd fmla="*/ 36556603 h 137" name="T27"/>
                  <a:gd fmla="*/ 230943891 w 165" name="T28"/>
                  <a:gd fmla="*/ 65799973 h 137" name="T29"/>
                  <a:gd fmla="*/ 205284097 w 165" name="T30"/>
                  <a:gd fmla="*/ 95045255 h 137" name="T31"/>
                  <a:gd fmla="*/ 150298003 w 165" name="T32"/>
                  <a:gd fmla="*/ 76766954 h 137" name="T33"/>
                  <a:gd fmla="*/ 128302800 w 165" name="T34"/>
                  <a:gd fmla="*/ 91389595 h 137" name="T35"/>
                  <a:gd fmla="*/ 131967391 w 165" name="T36"/>
                  <a:gd fmla="*/ 135255606 h 137" name="T37"/>
                  <a:gd fmla="*/ 98976500 w 165" name="T38"/>
                  <a:gd fmla="*/ 135255606 h 137" name="T39"/>
                  <a:gd fmla="*/ 73314791 w 165" name="T40"/>
                  <a:gd fmla="*/ 120634877 h 137" name="T41"/>
                  <a:gd fmla="*/ 32992805 w 165" name="T42"/>
                  <a:gd fmla="*/ 124290537 h 137" name="T43"/>
                  <a:gd fmla="*/ 7331096 w 165" name="T44"/>
                  <a:gd fmla="*/ 146222587 h 137" name="T45"/>
                  <a:gd fmla="*/ 10997602 w 165" name="T46"/>
                  <a:gd fmla="*/ 171812208 h 137" name="T47"/>
                  <a:gd fmla="*/ 65983695 w 165" name="T48"/>
                  <a:gd fmla="*/ 190090510 h 137" name="T49"/>
                  <a:gd fmla="*/ 102641091 w 165" name="T50"/>
                  <a:gd fmla="*/ 197401830 h 137" name="T51"/>
                  <a:gd fmla="*/ 117305198 w 165" name="T52"/>
                  <a:gd fmla="*/ 215678220 h 137" name="T53"/>
                  <a:gd fmla="*/ 146631498 w 165" name="T54"/>
                  <a:gd fmla="*/ 252234822 h 137" name="T55"/>
                  <a:gd fmla="*/ 157629099 w 165" name="T56"/>
                  <a:gd fmla="*/ 285135765 h 137" name="T57"/>
                  <a:gd fmla="*/ 153962594 w 165" name="T58"/>
                  <a:gd fmla="*/ 332657436 h 137" name="T59"/>
                  <a:gd fmla="*/ 131967391 w 165" name="T60"/>
                  <a:gd fmla="*/ 409424390 h 137" name="T61"/>
                  <a:gd fmla="*/ 131967391 w 165" name="T62"/>
                  <a:gd fmla="*/ 409424390 h 137" name="T63"/>
                  <a:gd fmla="*/ 153962594 w 165" name="T64"/>
                  <a:gd fmla="*/ 420391370 h 137" name="T65"/>
                  <a:gd fmla="*/ 194286495 w 165" name="T66"/>
                  <a:gd fmla="*/ 438669672 h 137" name="T67"/>
                  <a:gd fmla="*/ 227279300 w 165" name="T68"/>
                  <a:gd fmla="*/ 435014011 h 137" name="T69"/>
                  <a:gd fmla="*/ 245607998 w 165" name="T70"/>
                  <a:gd fmla="*/ 442325332 h 137" name="T71"/>
                  <a:gd fmla="*/ 296929501 w 165" name="T72"/>
                  <a:gd fmla="*/ 453292313 h 137" name="T73"/>
                  <a:gd fmla="*/ 337251487 w 165" name="T74"/>
                  <a:gd fmla="*/ 453292313 h 137" name="T75"/>
                  <a:gd fmla="*/ 337251487 w 165" name="T76"/>
                  <a:gd fmla="*/ 442325332 h 137" name="T77"/>
                  <a:gd fmla="*/ 370244292 w 165" name="T78"/>
                  <a:gd fmla="*/ 402113069 h 137" name="T79"/>
                  <a:gd fmla="*/ 447225589 w 165" name="T80"/>
                  <a:gd fmla="*/ 420391370 h 137" name="T81"/>
                  <a:gd fmla="*/ 494880586 w 165" name="T82"/>
                  <a:gd fmla="*/ 402113069 h 137" name="T83"/>
                  <a:gd fmla="*/ 520542295 w 165" name="T84"/>
                  <a:gd fmla="*/ 387490428 h 137" name="T85"/>
                  <a:gd fmla="*/ 524206886 w 165" name="T86"/>
                  <a:gd fmla="*/ 372869699 h 137" name="T87"/>
                  <a:gd fmla="*/ 505878188 w 165" name="T88"/>
                  <a:gd fmla="*/ 365558378 h 137" name="T89"/>
                  <a:gd fmla="*/ 494880586 w 165" name="T90"/>
                  <a:gd fmla="*/ 347280077 h 137" name="T91"/>
                  <a:gd fmla="*/ 483882985 w 165" name="T92"/>
                  <a:gd fmla="*/ 325346116 h 137" name="T93"/>
                  <a:gd fmla="*/ 491215996 w 165" name="T94"/>
                  <a:gd fmla="*/ 314379135 h 137" name="T95"/>
                  <a:gd fmla="*/ 498547092 w 165" name="T96"/>
                  <a:gd fmla="*/ 299756494 h 137" name="T97"/>
                  <a:gd fmla="*/ 494880586 w 165" name="T98"/>
                  <a:gd fmla="*/ 277824444 h 137" name="T99"/>
                  <a:gd fmla="*/ 487549490 w 165" name="T100"/>
                  <a:gd fmla="*/ 259546143 h 137" name="T101"/>
                  <a:gd fmla="*/ 469220792 w 165" name="T102"/>
                  <a:gd fmla="*/ 255890483 h 137" name="T103"/>
                  <a:gd fmla="*/ 465554287 w 165" name="T104"/>
                  <a:gd fmla="*/ 241267841 h 137" name="T105"/>
                  <a:gd fmla="*/ 491215996 w 165" name="T106"/>
                  <a:gd fmla="*/ 208368811 h 137" name="T107"/>
                  <a:gd fmla="*/ 513209284 w 165" name="T108"/>
                  <a:gd fmla="*/ 193746170 h 137" name="T109"/>
                  <a:gd fmla="*/ 520542295 w 165" name="T110"/>
                  <a:gd fmla="*/ 160845228 h 137" name="T111"/>
                  <a:gd fmla="*/ 538870993 w 165" name="T112"/>
                  <a:gd fmla="*/ 127944285 h 137" name="T113"/>
                  <a:gd fmla="*/ 527873391 w 165" name="T114"/>
                  <a:gd fmla="*/ 113323556 h 137" name="T115"/>
                  <a:gd fmla="*/ 593857087 w 165" name="T116"/>
                  <a:gd fmla="*/ 424047031 h 137" name="T117"/>
                  <a:gd fmla="*/ 568197293 w 165" name="T118"/>
                  <a:gd fmla="*/ 445980992 h 137" name="T119"/>
                  <a:gd fmla="*/ 586525990 w 165" name="T120"/>
                  <a:gd fmla="*/ 500813984 h 137" name="T121"/>
                  <a:gd fmla="*/ 593857087 w 165" name="T122"/>
                  <a:gd fmla="*/ 424047031 h 137"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65" name="T186"/>
                  <a:gd fmla="*/ 0 h 137" name="T187"/>
                  <a:gd fmla="*/ 165 w 165" name="T188"/>
                  <a:gd fmla="*/ 137 h 137"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137" w="165">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solidFill>
                <a:srgbClr val="262626"/>
              </a:solidFill>
              <a:ln cap="flat" cmpd="sng" w="1">
                <a:solidFill>
                  <a:srgbClr val="FFFFFF"/>
                </a:solidFill>
                <a:miter lim="800000"/>
              </a:ln>
            </p:spPr>
            <p:txBody>
              <a:bodyPr/>
              <a:lstStyle/>
              <a:p>
                <a:endParaRPr altLang="en-US" lang="zh-CN"/>
              </a:p>
            </p:txBody>
          </p:sp>
          <p:sp>
            <p:nvSpPr>
              <p:cNvPr id="29804" name="Freeform 98"/>
              <p:cNvSpPr>
                <a:spLocks noChangeArrowheads="1"/>
              </p:cNvSpPr>
              <p:nvPr/>
            </p:nvSpPr>
            <p:spPr bwMode="auto">
              <a:xfrm>
                <a:off x="1689100" y="2155825"/>
                <a:ext cx="50800" cy="26988"/>
              </a:xfrm>
              <a:custGeom>
                <a:gdLst>
                  <a:gd fmla="*/ 99255385 w 26" name="T0"/>
                  <a:gd fmla="*/ 18581238 h 14" name="T1"/>
                  <a:gd fmla="*/ 53445508 w 26" name="T2"/>
                  <a:gd fmla="*/ 7431339 h 14" name="T3"/>
                  <a:gd fmla="*/ 34358385 w 26" name="T4"/>
                  <a:gd fmla="*/ 0 h 14" name="T5"/>
                  <a:gd fmla="*/ 30540569 w 26" name="T6"/>
                  <a:gd fmla="*/ 0 h 14" name="T7"/>
                  <a:gd fmla="*/ 0 w 26" name="T8"/>
                  <a:gd fmla="*/ 26012577 h 14" name="T9"/>
                  <a:gd fmla="*/ 83986077 w 26" name="T10"/>
                  <a:gd fmla="*/ 52025153 h 14" name="T11"/>
                  <a:gd fmla="*/ 99255385 w 26" name="T12"/>
                  <a:gd fmla="*/ 48308520 h 14" name="T13"/>
                  <a:gd fmla="*/ 99255385 w 26" name="T14"/>
                  <a:gd fmla="*/ 18581238 h 14" name="T15"/>
                  <a:gd fmla="*/ 0 60000 65536" name="T16"/>
                  <a:gd fmla="*/ 0 60000 65536" name="T17"/>
                  <a:gd fmla="*/ 0 60000 65536" name="T18"/>
                  <a:gd fmla="*/ 0 60000 65536" name="T19"/>
                  <a:gd fmla="*/ 0 60000 65536" name="T20"/>
                  <a:gd fmla="*/ 0 60000 65536" name="T21"/>
                  <a:gd fmla="*/ 0 60000 65536" name="T22"/>
                  <a:gd fmla="*/ 0 60000 65536" name="T23"/>
                  <a:gd fmla="*/ 0 w 26" name="T24"/>
                  <a:gd fmla="*/ 0 h 14" name="T25"/>
                  <a:gd fmla="*/ 26 w 26" name="T26"/>
                  <a:gd fmla="*/ 14 h 14"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4" w="26">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solidFill>
                <a:srgbClr val="262626"/>
              </a:solidFill>
              <a:ln cap="flat" cmpd="sng" w="1">
                <a:solidFill>
                  <a:srgbClr val="FFFFFF"/>
                </a:solidFill>
                <a:miter lim="800000"/>
              </a:ln>
            </p:spPr>
            <p:txBody>
              <a:bodyPr/>
              <a:lstStyle/>
              <a:p>
                <a:endParaRPr altLang="en-US" lang="zh-CN"/>
              </a:p>
            </p:txBody>
          </p:sp>
          <p:sp>
            <p:nvSpPr>
              <p:cNvPr id="29805" name="Freeform 99"/>
              <p:cNvSpPr>
                <a:spLocks noChangeArrowheads="1"/>
              </p:cNvSpPr>
              <p:nvPr/>
            </p:nvSpPr>
            <p:spPr bwMode="auto">
              <a:xfrm>
                <a:off x="1706563" y="2116137"/>
                <a:ext cx="131763" cy="73025"/>
              </a:xfrm>
              <a:custGeom>
                <a:gdLst>
                  <a:gd fmla="*/ 105752220 w 69" name="T0"/>
                  <a:gd fmla="*/ 125560722 h 38" name="T1"/>
                  <a:gd fmla="*/ 116690459 w 69" name="T2"/>
                  <a:gd fmla="*/ 99709872 h 38" name="T3"/>
                  <a:gd fmla="*/ 164096494 w 69" name="T4"/>
                  <a:gd fmla="*/ 81246078 h 38" name="T5"/>
                  <a:gd fmla="*/ 200562382 w 69" name="T6"/>
                  <a:gd fmla="*/ 70167416 h 38" name="T7"/>
                  <a:gd fmla="*/ 251615771 w 69" name="T8"/>
                  <a:gd fmla="*/ 51701700 h 38" name="T9"/>
                  <a:gd fmla="*/ 204209735 w 69" name="T10"/>
                  <a:gd fmla="*/ 18465716 h 38" name="T11"/>
                  <a:gd fmla="*/ 116690459 w 69" name="T12"/>
                  <a:gd fmla="*/ 18465716 h 38" name="T13"/>
                  <a:gd fmla="*/ 40113240 w 69" name="T14"/>
                  <a:gd fmla="*/ 22157322 h 38" name="T15"/>
                  <a:gd fmla="*/ 40113240 w 69" name="T16"/>
                  <a:gd fmla="*/ 22157322 h 38" name="T17"/>
                  <a:gd fmla="*/ 18232944 w 69" name="T18"/>
                  <a:gd fmla="*/ 44316566 h 38" name="T19"/>
                  <a:gd fmla="*/ 0 w 69" name="T20"/>
                  <a:gd fmla="*/ 77552550 h 38" name="T21"/>
                  <a:gd fmla="*/ 18232944 w 69" name="T22"/>
                  <a:gd fmla="*/ 84937684 h 38" name="T23"/>
                  <a:gd fmla="*/ 61991627 w 69" name="T24"/>
                  <a:gd fmla="*/ 96016345 h 38" name="T25"/>
                  <a:gd fmla="*/ 61991627 w 69" name="T26"/>
                  <a:gd fmla="*/ 125560722 h 38" name="T27"/>
                  <a:gd fmla="*/ 72931775 w 69" name="T28"/>
                  <a:gd fmla="*/ 125560722 h 38" name="T29"/>
                  <a:gd fmla="*/ 76579128 w 69" name="T30"/>
                  <a:gd fmla="*/ 140332911 h 38" name="T31"/>
                  <a:gd fmla="*/ 91164719 w 69" name="T32"/>
                  <a:gd fmla="*/ 136639384 h 38" name="T33"/>
                  <a:gd fmla="*/ 105752220 w 69" name="T34"/>
                  <a:gd fmla="*/ 125560722 h 3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69" name="T54"/>
                  <a:gd fmla="*/ 0 h 38" name="T55"/>
                  <a:gd fmla="*/ 69 w 69" name="T56"/>
                  <a:gd fmla="*/ 38 h 38"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38" w="69">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solidFill>
                <a:srgbClr val="262626"/>
              </a:solidFill>
              <a:ln cap="flat" cmpd="sng" w="1">
                <a:solidFill>
                  <a:srgbClr val="FFFFFF"/>
                </a:solidFill>
                <a:miter lim="800000"/>
              </a:ln>
            </p:spPr>
            <p:txBody>
              <a:bodyPr/>
              <a:lstStyle/>
              <a:p>
                <a:endParaRPr altLang="en-US" lang="zh-CN"/>
              </a:p>
            </p:txBody>
          </p:sp>
          <p:sp>
            <p:nvSpPr>
              <p:cNvPr id="29806" name="Freeform 100"/>
              <p:cNvSpPr>
                <a:spLocks noChangeArrowheads="1"/>
              </p:cNvSpPr>
              <p:nvPr/>
            </p:nvSpPr>
            <p:spPr bwMode="auto">
              <a:xfrm>
                <a:off x="1106488" y="1736725"/>
                <a:ext cx="657225" cy="406400"/>
              </a:xfrm>
              <a:custGeom>
                <a:gdLst>
                  <a:gd fmla="*/ 1098696788 w 344" name="T0"/>
                  <a:gd fmla="*/ 724437574 h 213" name="T1"/>
                  <a:gd fmla="*/ 1080445421 w 344" name="T2"/>
                  <a:gd fmla="*/ 655271346 h 213" name="T3"/>
                  <a:gd fmla="*/ 1182649640 w 344" name="T4"/>
                  <a:gd fmla="*/ 629788349 h 213" name="T5"/>
                  <a:gd fmla="*/ 1219152375 w 344" name="T6"/>
                  <a:gd fmla="*/ 586103211 h 213" name="T7"/>
                  <a:gd fmla="*/ 1252002162 w 344" name="T8"/>
                  <a:gd fmla="*/ 506013792 h 213" name="T9"/>
                  <a:gd fmla="*/ 1149797943 w 344" name="T10"/>
                  <a:gd fmla="*/ 498732935 h 213" name="T11"/>
                  <a:gd fmla="*/ 1084096459 w 344" name="T12"/>
                  <a:gd fmla="*/ 586103211 h 213" name="T13"/>
                  <a:gd fmla="*/ 1025693229 w 344" name="T14"/>
                  <a:gd fmla="*/ 618867065 h 213" name="T15"/>
                  <a:gd fmla="*/ 883337148 w 344" name="T16"/>
                  <a:gd fmla="*/ 615226637 h 213" name="T17"/>
                  <a:gd fmla="*/ 817633753 w 344" name="T18"/>
                  <a:gd fmla="*/ 520575504 h 213" name="T19"/>
                  <a:gd fmla="*/ 813984626 w 344" name="T20"/>
                  <a:gd fmla="*/ 327634719 h 213" name="T21"/>
                  <a:gd fmla="*/ 799384296 w 344" name="T22"/>
                  <a:gd fmla="*/ 302151722 h 213" name="T23"/>
                  <a:gd fmla="*/ 730031774 w 344" name="T24"/>
                  <a:gd fmla="*/ 258468492 h 213" name="T25"/>
                  <a:gd fmla="*/ 682579747 w 344" name="T26"/>
                  <a:gd fmla="*/ 171098216 h 213" name="T27"/>
                  <a:gd fmla="*/ 576724490 w 344" name="T28"/>
                  <a:gd fmla="*/ 167457788 h 213" name="T29"/>
                  <a:gd fmla="*/ 514672133 w 344" name="T30"/>
                  <a:gd fmla="*/ 116491793 h 213" name="T31"/>
                  <a:gd fmla="*/ 441668574 w 344" name="T32"/>
                  <a:gd fmla="*/ 40044710 h 213" name="T33"/>
                  <a:gd fmla="*/ 365015887 w 344" name="T34"/>
                  <a:gd fmla="*/ 58246851 h 213" name="T35"/>
                  <a:gd fmla="*/ 142356081 w 344" name="T36"/>
                  <a:gd fmla="*/ 21842569 h 213" name="T37"/>
                  <a:gd fmla="*/ 0 w 344" name="T38"/>
                  <a:gd fmla="*/ 10921285 h 213" name="T39"/>
                  <a:gd fmla="*/ 58403230 w 344" name="T40"/>
                  <a:gd fmla="*/ 127413078 h 213" name="T41"/>
                  <a:gd fmla="*/ 127755752 w 344" name="T42"/>
                  <a:gd fmla="*/ 222064210 h 213" name="T43"/>
                  <a:gd fmla="*/ 146007119 w 344" name="T44"/>
                  <a:gd fmla="*/ 262108920 h 213" name="T45"/>
                  <a:gd fmla="*/ 204408438 w 344" name="T46"/>
                  <a:gd fmla="*/ 342196432 h 213" name="T47"/>
                  <a:gd fmla="*/ 295663365 w 344" name="T48"/>
                  <a:gd fmla="*/ 436847564 h 213" name="T49"/>
                  <a:gd fmla="*/ 306612657 w 344" name="T50"/>
                  <a:gd fmla="*/ 389521998 h 213" name="T51"/>
                  <a:gd fmla="*/ 259160630 w 344" name="T52"/>
                  <a:gd fmla="*/ 338556004 h 213" name="T53"/>
                  <a:gd fmla="*/ 189808108 w 344" name="T54"/>
                  <a:gd fmla="*/ 218423782 h 213" name="T55"/>
                  <a:gd fmla="*/ 160607449 w 344" name="T56"/>
                  <a:gd fmla="*/ 152896075 h 213" name="T57"/>
                  <a:gd fmla="*/ 105855257 w 344" name="T58"/>
                  <a:gd fmla="*/ 105570509 h 213" name="T59"/>
                  <a:gd fmla="*/ 105855257 w 344" name="T60"/>
                  <a:gd fmla="*/ 40044710 h 213" name="T61"/>
                  <a:gd fmla="*/ 142356081 w 344" name="T62"/>
                  <a:gd fmla="*/ 58246851 h 213" name="T63"/>
                  <a:gd fmla="*/ 178856906 w 344" name="T64"/>
                  <a:gd fmla="*/ 116491793 h 213" name="T65"/>
                  <a:gd fmla="*/ 204408438 w 344" name="T66"/>
                  <a:gd fmla="*/ 171098216 h 213" name="T67"/>
                  <a:gd fmla="*/ 266460795 w 344" name="T68"/>
                  <a:gd fmla="*/ 218423782 h 213" name="T69"/>
                  <a:gd fmla="*/ 317563860 w 344" name="T70"/>
                  <a:gd fmla="*/ 269389777 h 213" name="T71"/>
                  <a:gd fmla="*/ 346764520 w 344" name="T72"/>
                  <a:gd fmla="*/ 323994291 h 213" name="T73"/>
                  <a:gd fmla="*/ 470869233 w 344" name="T74"/>
                  <a:gd fmla="*/ 455049705 h 213" name="T75"/>
                  <a:gd fmla="*/ 489120601 w 344" name="T76"/>
                  <a:gd fmla="*/ 527856361 h 213" name="T77"/>
                  <a:gd fmla="*/ 507371968 w 344" name="T78"/>
                  <a:gd fmla="*/ 593384068 h 213" name="T79"/>
                  <a:gd fmla="*/ 635127720 w 344" name="T80"/>
                  <a:gd fmla="*/ 655271346 h 213" name="T81"/>
                  <a:gd fmla="*/ 806684461 w 344" name="T82"/>
                  <a:gd fmla="*/ 735358858 h 213" name="T83"/>
                  <a:gd fmla="*/ 967291910 w 344" name="T84"/>
                  <a:gd fmla="*/ 742639715 h 213" name="T85"/>
                  <a:gd fmla="*/ 1043944596 w 344" name="T86"/>
                  <a:gd fmla="*/ 731718430 h 21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344" name="T132"/>
                  <a:gd fmla="*/ 0 h 213" name="T133"/>
                  <a:gd fmla="*/ 344 w 344" name="T134"/>
                  <a:gd fmla="*/ 213 h 213"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213" w="344">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solidFill>
                <a:srgbClr val="262626"/>
              </a:solidFill>
              <a:ln cap="flat" cmpd="sng" w="1">
                <a:solidFill>
                  <a:srgbClr val="FFFFFF"/>
                </a:solidFill>
                <a:miter lim="800000"/>
              </a:ln>
            </p:spPr>
            <p:txBody>
              <a:bodyPr/>
              <a:lstStyle/>
              <a:p>
                <a:endParaRPr altLang="en-US" lang="zh-CN"/>
              </a:p>
            </p:txBody>
          </p:sp>
          <p:sp>
            <p:nvSpPr>
              <p:cNvPr id="29807" name="Freeform 101"/>
              <p:cNvSpPr>
                <a:spLocks noChangeArrowheads="1"/>
              </p:cNvSpPr>
              <p:nvPr/>
            </p:nvSpPr>
            <p:spPr bwMode="auto">
              <a:xfrm>
                <a:off x="1635125" y="2079625"/>
                <a:ext cx="92075" cy="90488"/>
              </a:xfrm>
              <a:custGeom>
                <a:gdLst>
                  <a:gd fmla="*/ 154544051 w 48" name="T0"/>
                  <a:gd fmla="*/ 114908208 h 47" name="T1"/>
                  <a:gd fmla="*/ 176620951 w 48" name="T2"/>
                  <a:gd fmla="*/ 92667413 h 47" name="T3"/>
                  <a:gd fmla="*/ 158223215 w 48" name="T4"/>
                  <a:gd fmla="*/ 81547015 h 47" name="T5"/>
                  <a:gd fmla="*/ 139825479 w 48" name="T6"/>
                  <a:gd fmla="*/ 85253173 h 47" name="T7"/>
                  <a:gd fmla="*/ 139825479 w 48" name="T8"/>
                  <a:gd fmla="*/ 0 h 47" name="T9"/>
                  <a:gd fmla="*/ 69911780 w 48" name="T10"/>
                  <a:gd fmla="*/ 0 h 47" name="T11"/>
                  <a:gd fmla="*/ 58874290 w 48" name="T12"/>
                  <a:gd fmla="*/ 29653110 h 47" name="T13"/>
                  <a:gd fmla="*/ 88311434 w 48" name="T14"/>
                  <a:gd fmla="*/ 70426618 h 47" name="T15"/>
                  <a:gd fmla="*/ 33116308 w 48" name="T16"/>
                  <a:gd fmla="*/ 77840858 h 47" name="T17"/>
                  <a:gd fmla="*/ 0 w 48" name="T18"/>
                  <a:gd fmla="*/ 122320523 h 47" name="T19"/>
                  <a:gd fmla="*/ 44155717 w 48" name="T20"/>
                  <a:gd fmla="*/ 163094031 h 47" name="T21"/>
                  <a:gd fmla="*/ 103028089 w 48" name="T22"/>
                  <a:gd fmla="*/ 174214429 h 47" name="T23"/>
                  <a:gd fmla="*/ 103028089 w 48" name="T24"/>
                  <a:gd fmla="*/ 174214429 h 47" name="T25"/>
                  <a:gd fmla="*/ 132465233 w 48" name="T26"/>
                  <a:gd fmla="*/ 148267476 h 47" name="T27"/>
                  <a:gd fmla="*/ 154544051 w 48" name="T28"/>
                  <a:gd fmla="*/ 114908208 h 47"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48" name="T45"/>
                  <a:gd fmla="*/ 0 h 47" name="T46"/>
                  <a:gd fmla="*/ 48 w 48" name="T47"/>
                  <a:gd fmla="*/ 47 h 47"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47" w="48">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solidFill>
                <a:srgbClr val="262626"/>
              </a:solidFill>
              <a:ln cap="flat" cmpd="sng" w="1">
                <a:solidFill>
                  <a:srgbClr val="FFFFFF"/>
                </a:solidFill>
                <a:miter lim="800000"/>
              </a:ln>
            </p:spPr>
            <p:txBody>
              <a:bodyPr/>
              <a:lstStyle/>
              <a:p>
                <a:endParaRPr altLang="en-US" lang="zh-CN"/>
              </a:p>
            </p:txBody>
          </p:sp>
          <p:sp>
            <p:nvSpPr>
              <p:cNvPr id="29808" name="Freeform 102"/>
              <p:cNvSpPr>
                <a:spLocks noChangeArrowheads="1"/>
              </p:cNvSpPr>
              <p:nvPr/>
            </p:nvSpPr>
            <p:spPr bwMode="auto">
              <a:xfrm>
                <a:off x="1708150" y="2066925"/>
                <a:ext cx="26988" cy="57150"/>
              </a:xfrm>
              <a:custGeom>
                <a:gdLst>
                  <a:gd fmla="*/ 7431339 w 14" name="T0"/>
                  <a:gd fmla="*/ 25403175 h 30" name="T1"/>
                  <a:gd fmla="*/ 0 w 14" name="T2"/>
                  <a:gd fmla="*/ 25403175 h 30" name="T3"/>
                  <a:gd fmla="*/ 0 w 14" name="T4"/>
                  <a:gd fmla="*/ 108870750 h 30" name="T5"/>
                  <a:gd fmla="*/ 18581238 w 14" name="T6"/>
                  <a:gd fmla="*/ 105241725 h 30" name="T7"/>
                  <a:gd fmla="*/ 33443915 w 14" name="T8"/>
                  <a:gd fmla="*/ 87096600 h 30" name="T9"/>
                  <a:gd fmla="*/ 44593815 w 14" name="T10"/>
                  <a:gd fmla="*/ 18145125 h 30" name="T11"/>
                  <a:gd fmla="*/ 52025153 w 14" name="T12"/>
                  <a:gd fmla="*/ 10887075 h 30" name="T13"/>
                  <a:gd fmla="*/ 33443915 w 14" name="T14"/>
                  <a:gd fmla="*/ 0 h 30" name="T15"/>
                  <a:gd fmla="*/ 7431339 w 14" name="T16"/>
                  <a:gd fmla="*/ 25403175 h 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4" name="T27"/>
                  <a:gd fmla="*/ 0 h 30" name="T28"/>
                  <a:gd fmla="*/ 14 w 14" name="T29"/>
                  <a:gd fmla="*/ 30 h 3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0" w="14">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solidFill>
                <a:srgbClr val="262626"/>
              </a:solidFill>
              <a:ln cap="flat" cmpd="sng" w="1">
                <a:solidFill>
                  <a:srgbClr val="FFFFFF"/>
                </a:solidFill>
                <a:miter lim="800000"/>
              </a:ln>
            </p:spPr>
            <p:txBody>
              <a:bodyPr/>
              <a:lstStyle/>
              <a:p>
                <a:endParaRPr altLang="en-US" lang="zh-CN"/>
              </a:p>
            </p:txBody>
          </p:sp>
          <p:sp>
            <p:nvSpPr>
              <p:cNvPr id="29809" name="Freeform 103"/>
              <p:cNvSpPr>
                <a:spLocks noChangeArrowheads="1"/>
              </p:cNvSpPr>
              <p:nvPr/>
            </p:nvSpPr>
            <p:spPr bwMode="auto">
              <a:xfrm>
                <a:off x="2024063" y="2024062"/>
                <a:ext cx="65088" cy="55563"/>
              </a:xfrm>
              <a:custGeom>
                <a:gdLst>
                  <a:gd fmla="*/ 58636631 w 34" name="T0"/>
                  <a:gd fmla="*/ 11012970 h 29" name="T1"/>
                  <a:gd fmla="*/ 84288960 w 34" name="T2"/>
                  <a:gd fmla="*/ 69746893 h 29" name="T3"/>
                  <a:gd fmla="*/ 3664072 w 34" name="T4"/>
                  <a:gd fmla="*/ 84430852 h 29" name="T5"/>
                  <a:gd fmla="*/ 58636631 w 34" name="T6"/>
                  <a:gd fmla="*/ 95443822 h 29" name="T7"/>
                  <a:gd fmla="*/ 113607275 w 34" name="T8"/>
                  <a:gd fmla="*/ 102785802 h 29" name="T9"/>
                  <a:gd fmla="*/ 124601404 w 34" name="T10"/>
                  <a:gd fmla="*/ 22025940 h 29" name="T11"/>
                  <a:gd fmla="*/ 58636631 w 34" name="T12"/>
                  <a:gd fmla="*/ 11012970 h 29" name="T13"/>
                  <a:gd fmla="*/ 0 60000 65536" name="T14"/>
                  <a:gd fmla="*/ 0 60000 65536" name="T15"/>
                  <a:gd fmla="*/ 0 60000 65536" name="T16"/>
                  <a:gd fmla="*/ 0 60000 65536" name="T17"/>
                  <a:gd fmla="*/ 0 60000 65536" name="T18"/>
                  <a:gd fmla="*/ 0 60000 65536" name="T19"/>
                  <a:gd fmla="*/ 0 60000 65536" name="T20"/>
                  <a:gd fmla="*/ 0 w 34" name="T21"/>
                  <a:gd fmla="*/ 0 h 29" name="T22"/>
                  <a:gd fmla="*/ 34 w 34" name="T23"/>
                  <a:gd fmla="*/ 29 h 29"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8" w="34">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solidFill>
                <a:srgbClr val="262626"/>
              </a:solidFill>
              <a:ln cap="flat" cmpd="sng" w="1">
                <a:solidFill>
                  <a:srgbClr val="FFFFFF"/>
                </a:solidFill>
                <a:miter lim="800000"/>
              </a:ln>
            </p:spPr>
            <p:txBody>
              <a:bodyPr/>
              <a:lstStyle/>
              <a:p>
                <a:endParaRPr altLang="en-US" lang="zh-CN"/>
              </a:p>
            </p:txBody>
          </p:sp>
          <p:sp>
            <p:nvSpPr>
              <p:cNvPr id="29810" name="Freeform 104"/>
              <p:cNvSpPr>
                <a:spLocks noChangeArrowheads="1"/>
              </p:cNvSpPr>
              <p:nvPr/>
            </p:nvSpPr>
            <p:spPr bwMode="auto">
              <a:xfrm>
                <a:off x="2082800" y="2033587"/>
                <a:ext cx="74613" cy="50800"/>
              </a:xfrm>
              <a:custGeom>
                <a:gdLst>
                  <a:gd fmla="*/ 54901776 w 39" name="T0"/>
                  <a:gd fmla="*/ 72532631 h 26" name="T1"/>
                  <a:gd fmla="*/ 142746148 w 39" name="T2"/>
                  <a:gd fmla="*/ 53445508 h 26" name="T3"/>
                  <a:gd fmla="*/ 32940683 w 39" name="T4"/>
                  <a:gd fmla="*/ 7635631 h 26" name="T5"/>
                  <a:gd fmla="*/ 10979590 w 39" name="T6"/>
                  <a:gd fmla="*/ 3817815 h 26" name="T7"/>
                  <a:gd fmla="*/ 0 w 39" name="T8"/>
                  <a:gd fmla="*/ 87801938 h 26" name="T9"/>
                  <a:gd fmla="*/ 3659863 w 39" name="T10"/>
                  <a:gd fmla="*/ 91619754 h 26" name="T11"/>
                  <a:gd fmla="*/ 54901776 w 39" name="T12"/>
                  <a:gd fmla="*/ 72532631 h 26" name="T13"/>
                  <a:gd fmla="*/ 0 60000 65536" name="T14"/>
                  <a:gd fmla="*/ 0 60000 65536" name="T15"/>
                  <a:gd fmla="*/ 0 60000 65536" name="T16"/>
                  <a:gd fmla="*/ 0 60000 65536" name="T17"/>
                  <a:gd fmla="*/ 0 60000 65536" name="T18"/>
                  <a:gd fmla="*/ 0 60000 65536" name="T19"/>
                  <a:gd fmla="*/ 0 60000 65536" name="T20"/>
                  <a:gd fmla="*/ 0 w 39" name="T21"/>
                  <a:gd fmla="*/ 0 h 26" name="T22"/>
                  <a:gd fmla="*/ 39 w 39" name="T23"/>
                  <a:gd fmla="*/ 26 h 2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6" w="39">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solidFill>
                <a:srgbClr val="262626"/>
              </a:solidFill>
              <a:ln cap="flat" cmpd="sng" w="1">
                <a:solidFill>
                  <a:srgbClr val="FFFFFF"/>
                </a:solidFill>
                <a:miter lim="800000"/>
              </a:ln>
            </p:spPr>
            <p:txBody>
              <a:bodyPr/>
              <a:lstStyle/>
              <a:p>
                <a:endParaRPr altLang="en-US" lang="zh-CN"/>
              </a:p>
            </p:txBody>
          </p:sp>
          <p:sp>
            <p:nvSpPr>
              <p:cNvPr id="29811" name="Freeform 105"/>
              <p:cNvSpPr>
                <a:spLocks noChangeArrowheads="1"/>
              </p:cNvSpPr>
              <p:nvPr/>
            </p:nvSpPr>
            <p:spPr bwMode="auto">
              <a:xfrm>
                <a:off x="1746250" y="2143125"/>
                <a:ext cx="92075" cy="93663"/>
              </a:xfrm>
              <a:custGeom>
                <a:gdLst>
                  <a:gd fmla="*/ 95669761 w 48" name="T0"/>
                  <a:gd fmla="*/ 168075386 h 49" name="T1"/>
                  <a:gd fmla="*/ 136144397 w 48" name="T2"/>
                  <a:gd fmla="*/ 175383012 h 49" name="T3"/>
                  <a:gd fmla="*/ 154544051 w 48" name="T4"/>
                  <a:gd fmla="*/ 179035869 h 49" name="T5"/>
                  <a:gd fmla="*/ 150862969 w 48" name="T6"/>
                  <a:gd fmla="*/ 171728243 h 49" name="T7"/>
                  <a:gd fmla="*/ 161902378 w 48" name="T8"/>
                  <a:gd fmla="*/ 116922008 h 49" name="T9"/>
                  <a:gd fmla="*/ 165581542 w 48" name="T10"/>
                  <a:gd fmla="*/ 47498610 h 49" name="T11"/>
                  <a:gd fmla="*/ 176620951 w 48" name="T12"/>
                  <a:gd fmla="*/ 3652857 h 49" name="T13"/>
                  <a:gd fmla="*/ 176620951 w 48" name="T14"/>
                  <a:gd fmla="*/ 0 h 49" name="T15"/>
                  <a:gd fmla="*/ 125106906 w 48" name="T16"/>
                  <a:gd fmla="*/ 18268108 h 49" name="T17"/>
                  <a:gd fmla="*/ 88311434 w 48" name="T18"/>
                  <a:gd fmla="*/ 29230502 h 49" name="T19"/>
                  <a:gd fmla="*/ 40476554 w 48" name="T20"/>
                  <a:gd fmla="*/ 47498610 h 49" name="T21"/>
                  <a:gd fmla="*/ 29437145 w 48" name="T22"/>
                  <a:gd fmla="*/ 73076255 h 49" name="T23"/>
                  <a:gd fmla="*/ 14718572 w 48" name="T24"/>
                  <a:gd fmla="*/ 84036737 h 49" name="T25"/>
                  <a:gd fmla="*/ 0 w 48" name="T26"/>
                  <a:gd fmla="*/ 87691506 h 49" name="T27"/>
                  <a:gd fmla="*/ 7358327 w 48" name="T28"/>
                  <a:gd fmla="*/ 102306757 h 49" name="T29"/>
                  <a:gd fmla="*/ 58874290 w 48" name="T30"/>
                  <a:gd fmla="*/ 153460135 h 49" name="T31"/>
                  <a:gd fmla="*/ 69911780 w 48" name="T32"/>
                  <a:gd fmla="*/ 168075386 h 49" name="T33"/>
                  <a:gd fmla="*/ 95669761 w 48" name="T34"/>
                  <a:gd fmla="*/ 168075386 h 49"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48" name="T54"/>
                  <a:gd fmla="*/ 0 h 49" name="T55"/>
                  <a:gd fmla="*/ 48 w 48" name="T56"/>
                  <a:gd fmla="*/ 49 h 49"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49" w="48">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solidFill>
                <a:srgbClr val="262626"/>
              </a:solidFill>
              <a:ln cap="flat" cmpd="sng" w="1">
                <a:solidFill>
                  <a:srgbClr val="FFFFFF"/>
                </a:solidFill>
                <a:miter lim="800000"/>
              </a:ln>
            </p:spPr>
            <p:txBody>
              <a:bodyPr/>
              <a:lstStyle/>
              <a:p>
                <a:endParaRPr altLang="en-US" lang="zh-CN"/>
              </a:p>
            </p:txBody>
          </p:sp>
          <p:sp>
            <p:nvSpPr>
              <p:cNvPr id="29812" name="Freeform 106"/>
              <p:cNvSpPr>
                <a:spLocks noChangeArrowheads="1"/>
              </p:cNvSpPr>
              <p:nvPr/>
            </p:nvSpPr>
            <p:spPr bwMode="auto">
              <a:xfrm>
                <a:off x="2036763" y="2357437"/>
                <a:ext cx="860425" cy="877888"/>
              </a:xfrm>
              <a:custGeom>
                <a:gdLst>
                  <a:gd fmla="*/ 924956875 w 450" name="T0"/>
                  <a:gd fmla="*/ 1555214853 h 460" name="T1"/>
                  <a:gd fmla="*/ 950547827 w 450" name="T2"/>
                  <a:gd fmla="*/ 1562499415 h 460" name="T3"/>
                  <a:gd fmla="*/ 1056571307 w 450" name="T4"/>
                  <a:gd fmla="*/ 1380389183 h 460" name="T5"/>
                  <a:gd fmla="*/ 1122378523 w 450" name="T6"/>
                  <a:gd fmla="*/ 1249270885 h 460" name="T7"/>
                  <a:gd fmla="*/ 1232057854 w 450" name="T8"/>
                  <a:gd fmla="*/ 1187353062 h 460" name="T9"/>
                  <a:gd fmla="*/ 1360016436 w 450" name="T10"/>
                  <a:gd fmla="*/ 1150932161 h 460" name="T11"/>
                  <a:gd fmla="*/ 1411198339 w 450" name="T12"/>
                  <a:gd fmla="*/ 1056234764 h 460" name="T13"/>
                  <a:gd fmla="*/ 1451414603 w 450" name="T14"/>
                  <a:gd fmla="*/ 961537367 h 460" name="T15"/>
                  <a:gd fmla="*/ 1466038004 w 450" name="T16"/>
                  <a:gd fmla="*/ 768501247 h 460" name="T17"/>
                  <a:gd fmla="*/ 1495286718 w 450" name="T18"/>
                  <a:gd fmla="*/ 750290796 h 460" name="T19"/>
                  <a:gd fmla="*/ 1626901150 w 450" name="T20"/>
                  <a:gd fmla="*/ 575465126 h 460" name="T21"/>
                  <a:gd fmla="*/ 1484319168 w 450" name="T22"/>
                  <a:gd fmla="*/ 378787679 h 460" name="T23"/>
                  <a:gd fmla="*/ 1228402004 w 450" name="T24"/>
                  <a:gd fmla="*/ 349649431 h 460" name="T25"/>
                  <a:gd fmla="*/ 1078506408 w 450" name="T26"/>
                  <a:gd fmla="*/ 269521158 h 460" name="T27"/>
                  <a:gd fmla="*/ 1063883008 w 450" name="T28"/>
                  <a:gd fmla="*/ 244026146 h 460" name="T29"/>
                  <a:gd fmla="*/ 965173140 w 450" name="T30"/>
                  <a:gd fmla="*/ 218531133 h 460" name="T31"/>
                  <a:gd fmla="*/ 943236126 w 450" name="T32"/>
                  <a:gd fmla="*/ 47348698 h 460" name="T33"/>
                  <a:gd fmla="*/ 811621694 w 450" name="T34"/>
                  <a:gd fmla="*/ 116549174 h 460" name="T35"/>
                  <a:gd fmla="*/ 698288425 w 450" name="T36"/>
                  <a:gd fmla="*/ 142046095 h 460" name="T37"/>
                  <a:gd fmla="*/ 603232495 w 450" name="T38"/>
                  <a:gd fmla="*/ 145687422 h 460" name="T39"/>
                  <a:gd fmla="*/ 573985693 w 450" name="T40"/>
                  <a:gd fmla="*/ 3641327 h 460" name="T41"/>
                  <a:gd fmla="*/ 471618063 w 450" name="T42"/>
                  <a:gd fmla="*/ 61917822 h 460" name="T43"/>
                  <a:gd fmla="*/ 391187446 w 450" name="T44"/>
                  <a:gd fmla="*/ 54633260 h 460" name="T45"/>
                  <a:gd fmla="*/ 438715411 w 450" name="T46"/>
                  <a:gd fmla="*/ 116549174 h 460" name="T47"/>
                  <a:gd fmla="*/ 383875746 w 450" name="T48"/>
                  <a:gd fmla="*/ 167541108 h 460" name="T49"/>
                  <a:gd fmla="*/ 307100979 w 450" name="T50"/>
                  <a:gd fmla="*/ 178466997 h 460" name="T51"/>
                  <a:gd fmla="*/ 175486547 w 450" name="T52"/>
                  <a:gd fmla="*/ 152971984 h 460" name="T53"/>
                  <a:gd fmla="*/ 164518996 w 450" name="T54"/>
                  <a:gd fmla="*/ 214889806 h 460" name="T55"/>
                  <a:gd fmla="*/ 168174846 w 450" name="T56"/>
                  <a:gd fmla="*/ 393356803 h 460" name="T57"/>
                  <a:gd fmla="*/ 43872115 w 450" name="T58"/>
                  <a:gd fmla="*/ 437062266 h 460" name="T59"/>
                  <a:gd fmla="*/ 7311700 w 450" name="T60"/>
                  <a:gd fmla="*/ 524475101 h 460" name="T61"/>
                  <a:gd fmla="*/ 54839665 w 450" name="T62"/>
                  <a:gd fmla="*/ 611887936 h 460" name="T63"/>
                  <a:gd fmla="*/ 138926133 w 450" name="T64"/>
                  <a:gd fmla="*/ 626457060 h 460" name="T65"/>
                  <a:gd fmla="*/ 237637913 w 450" name="T66"/>
                  <a:gd fmla="*/ 670162523 h 460" name="T67"/>
                  <a:gd fmla="*/ 361940644 w 450" name="T68"/>
                  <a:gd fmla="*/ 633741622 h 460" name="T69"/>
                  <a:gd fmla="*/ 453338812 w 450" name="T70"/>
                  <a:gd fmla="*/ 750290796 h 460" name="T71"/>
                  <a:gd fmla="*/ 548392830 w 450" name="T72"/>
                  <a:gd fmla="*/ 790354933 h 460" name="T73"/>
                  <a:gd fmla="*/ 577641544 w 450" name="T74"/>
                  <a:gd fmla="*/ 881409094 h 460" name="T75"/>
                  <a:gd fmla="*/ 680007262 w 450" name="T76"/>
                  <a:gd fmla="*/ 965180602 h 460" name="T77"/>
                  <a:gd fmla="*/ 665383861 w 450" name="T78"/>
                  <a:gd fmla="*/ 1067160653 h 460" name="T79"/>
                  <a:gd fmla="*/ 727535227 w 450" name="T80"/>
                  <a:gd fmla="*/ 1154573488 h 460" name="T81"/>
                  <a:gd fmla="*/ 811621694 w 450" name="T82"/>
                  <a:gd fmla="*/ 1227417199 h 460" name="T83"/>
                  <a:gd fmla="*/ 840870408 w 450" name="T84"/>
                  <a:gd fmla="*/ 1365821967 h 460" name="T85"/>
                  <a:gd fmla="*/ 683663112 w 450" name="T86"/>
                  <a:gd fmla="*/ 1511509389 h 460" name="T87"/>
                  <a:gd fmla="*/ 749470328 w 450" name="T88"/>
                  <a:gd fmla="*/ 1551573526 h 460" name="T89"/>
                  <a:gd fmla="*/ 848182108 w 450" name="T90"/>
                  <a:gd fmla="*/ 1613489440 h 46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450" name="T138"/>
                  <a:gd fmla="*/ 0 h 460" name="T139"/>
                  <a:gd fmla="*/ 450 w 450" name="T140"/>
                  <a:gd fmla="*/ 460 h 460"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460" w="45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solidFill>
                <a:srgbClr val="262626"/>
              </a:solidFill>
              <a:ln cap="flat" cmpd="sng" w="1">
                <a:solidFill>
                  <a:srgbClr val="FFFFFF"/>
                </a:solidFill>
                <a:miter lim="800000"/>
              </a:ln>
            </p:spPr>
            <p:txBody>
              <a:bodyPr/>
              <a:lstStyle/>
              <a:p>
                <a:endParaRPr altLang="en-US" lang="zh-CN"/>
              </a:p>
            </p:txBody>
          </p:sp>
          <p:sp>
            <p:nvSpPr>
              <p:cNvPr id="29813" name="Freeform 107"/>
              <p:cNvSpPr>
                <a:spLocks noChangeArrowheads="1"/>
              </p:cNvSpPr>
              <p:nvPr/>
            </p:nvSpPr>
            <p:spPr bwMode="auto">
              <a:xfrm>
                <a:off x="2376488" y="3146425"/>
                <a:ext cx="106363" cy="117475"/>
              </a:xfrm>
              <a:custGeom>
                <a:gdLst>
                  <a:gd fmla="*/ 198412579 w 56" name="T0"/>
                  <a:gd fmla="*/ 107703733 h 62" name="T1"/>
                  <a:gd fmla="*/ 169552119 w 56" name="T2"/>
                  <a:gd fmla="*/ 75392423 h 62" name="T3"/>
                  <a:gd fmla="*/ 126262378 w 56" name="T4"/>
                  <a:gd fmla="*/ 39490548 h 62" name="T5"/>
                  <a:gd fmla="*/ 101010662 w 56" name="T6"/>
                  <a:gd fmla="*/ 46671681 h 62" name="T7"/>
                  <a:gd fmla="*/ 82972637 w 56" name="T8"/>
                  <a:gd fmla="*/ 17950938 h 62" name="T9"/>
                  <a:gd fmla="*/ 50505331 w 56" name="T10"/>
                  <a:gd fmla="*/ 7181133 h 62" name="T11"/>
                  <a:gd fmla="*/ 36074151 w 56" name="T12"/>
                  <a:gd fmla="*/ 7181133 h 62" name="T13"/>
                  <a:gd fmla="*/ 25251716 w 56" name="T14"/>
                  <a:gd fmla="*/ 28720743 h 62" name="T15"/>
                  <a:gd fmla="*/ 10822435 w 56" name="T16"/>
                  <a:gd fmla="*/ 96932033 h 62" name="T17"/>
                  <a:gd fmla="*/ 0 w 56" name="T18"/>
                  <a:gd fmla="*/ 150784847 h 62" name="T19"/>
                  <a:gd fmla="*/ 10822435 w 56" name="T20"/>
                  <a:gd fmla="*/ 175915023 h 62" name="T21"/>
                  <a:gd fmla="*/ 7215590 w 56" name="T22"/>
                  <a:gd fmla="*/ 193865961 h 62" name="T23"/>
                  <a:gd fmla="*/ 25251716 w 56" name="T24"/>
                  <a:gd fmla="*/ 201045199 h 62" name="T25"/>
                  <a:gd fmla="*/ 75757047 w 56" name="T26"/>
                  <a:gd fmla="*/ 215405571 h 62" name="T27"/>
                  <a:gd fmla="*/ 108224353 w 56" name="T28"/>
                  <a:gd fmla="*/ 215405571 h 62" name="T29"/>
                  <a:gd fmla="*/ 169552119 w 56" name="T30"/>
                  <a:gd fmla="*/ 204635766 h 62" name="T31"/>
                  <a:gd fmla="*/ 202019424 w 56" name="T32"/>
                  <a:gd fmla="*/ 168735785 h 62" name="T33"/>
                  <a:gd fmla="*/ 198412579 w 56" name="T34"/>
                  <a:gd fmla="*/ 107703733 h 6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56" name="T54"/>
                  <a:gd fmla="*/ 0 h 62" name="T55"/>
                  <a:gd fmla="*/ 56 w 56" name="T56"/>
                  <a:gd fmla="*/ 62 h 62"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62" w="56">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solidFill>
                <a:srgbClr val="262626"/>
              </a:solidFill>
              <a:ln cap="flat" cmpd="sng" w="1">
                <a:solidFill>
                  <a:srgbClr val="FFFFFF"/>
                </a:solidFill>
                <a:miter lim="800000"/>
              </a:ln>
            </p:spPr>
            <p:txBody>
              <a:bodyPr/>
              <a:lstStyle/>
              <a:p>
                <a:endParaRPr altLang="en-US" lang="zh-CN"/>
              </a:p>
            </p:txBody>
          </p:sp>
          <p:sp>
            <p:nvSpPr>
              <p:cNvPr id="29814" name="Freeform 108"/>
              <p:cNvSpPr>
                <a:spLocks noChangeArrowheads="1" noEditPoints="1"/>
              </p:cNvSpPr>
              <p:nvPr/>
            </p:nvSpPr>
            <p:spPr bwMode="auto">
              <a:xfrm>
                <a:off x="2043113" y="2951162"/>
                <a:ext cx="436563" cy="860425"/>
              </a:xfrm>
              <a:custGeom>
                <a:gdLst>
                  <a:gd fmla="*/ 238307870 w 228" name="T0"/>
                  <a:gd fmla="*/ 1561093934 h 450" name="T1"/>
                  <a:gd fmla="*/ 219976054 w 228" name="T2"/>
                  <a:gd fmla="*/ 1524533520 h 450" name="T3"/>
                  <a:gd fmla="*/ 205310984 w 228" name="T4"/>
                  <a:gd fmla="*/ 1637868701 h 450" name="T5"/>
                  <a:gd fmla="*/ 293301405 w 228" name="T6"/>
                  <a:gd fmla="*/ 1641524551 h 450" name="T7"/>
                  <a:gd fmla="*/ 318964799 w 228" name="T8"/>
                  <a:gd fmla="*/ 1612277749 h 450" name="T9"/>
                  <a:gd fmla="*/ 799247286 w 228" name="T10"/>
                  <a:gd fmla="*/ 168174846 h 450" name="T11"/>
                  <a:gd fmla="*/ 777248723 w 228" name="T12"/>
                  <a:gd fmla="*/ 233982062 h 450" name="T13"/>
                  <a:gd fmla="*/ 711256865 w 228" name="T14"/>
                  <a:gd fmla="*/ 255917164 h 450" name="T15"/>
                  <a:gd fmla="*/ 630598021 w 228" name="T16"/>
                  <a:gd fmla="*/ 244949613 h 450" name="T17"/>
                  <a:gd fmla="*/ 678259978 w 228" name="T18"/>
                  <a:gd fmla="*/ 160861234 h 450" name="T19"/>
                  <a:gd fmla="*/ 553605923 w 228" name="T20"/>
                  <a:gd fmla="*/ 98711780 h 450" name="T21"/>
                  <a:gd fmla="*/ 450950432 w 228" name="T22"/>
                  <a:gd fmla="*/ 10967551 h 450" name="T23"/>
                  <a:gd fmla="*/ 384958573 w 228" name="T24"/>
                  <a:gd fmla="*/ 36560414 h 450" name="T25"/>
                  <a:gd fmla="*/ 300634898 w 228" name="T26"/>
                  <a:gd fmla="*/ 18279251 h 450" name="T27"/>
                  <a:gd fmla="*/ 263971265 w 228" name="T28"/>
                  <a:gd fmla="*/ 91398168 h 450" name="T29"/>
                  <a:gd fmla="*/ 212644476 w 228" name="T30"/>
                  <a:gd fmla="*/ 157205384 h 450" name="T31"/>
                  <a:gd fmla="*/ 219976054 w 228" name="T32"/>
                  <a:gd fmla="*/ 230326212 h 450" name="T33"/>
                  <a:gd fmla="*/ 179647589 w 228" name="T34"/>
                  <a:gd fmla="*/ 285163966 h 450" name="T35"/>
                  <a:gd fmla="*/ 150317449 w 228" name="T36"/>
                  <a:gd fmla="*/ 343659481 h 450" name="T37"/>
                  <a:gd fmla="*/ 135652379 w 228" name="T38"/>
                  <a:gd fmla="*/ 420434248 h 450" name="T39"/>
                  <a:gd fmla="*/ 146650703 w 228" name="T40"/>
                  <a:gd fmla="*/ 504522627 h 450" name="T41"/>
                  <a:gd fmla="*/ 146650703 w 228" name="T42"/>
                  <a:gd fmla="*/ 573985693 h 450" name="T43"/>
                  <a:gd fmla="*/ 135652379 w 228" name="T44"/>
                  <a:gd fmla="*/ 658072161 h 450" name="T45"/>
                  <a:gd fmla="*/ 102655492 w 228" name="T46"/>
                  <a:gd fmla="*/ 753126178 h 450" name="T47"/>
                  <a:gd fmla="*/ 91657168 w 228" name="T48"/>
                  <a:gd fmla="*/ 789686593 h 450" name="T49"/>
                  <a:gd fmla="*/ 76992098 w 228" name="T50"/>
                  <a:gd fmla="*/ 848182108 h 450" name="T51"/>
                  <a:gd fmla="*/ 73325351 w 228" name="T52"/>
                  <a:gd fmla="*/ 906677624 h 450" name="T53"/>
                  <a:gd fmla="*/ 65993774 w 228" name="T54"/>
                  <a:gd fmla="*/ 994419941 h 450" name="T55"/>
                  <a:gd fmla="*/ 76992098 w 228" name="T56"/>
                  <a:gd fmla="*/ 1041947906 h 450" name="T57"/>
                  <a:gd fmla="*/ 95323914 w 228" name="T58"/>
                  <a:gd fmla="*/ 1082162259 h 450" name="T59"/>
                  <a:gd fmla="*/ 84323675 w 228" name="T60"/>
                  <a:gd fmla="*/ 1115066823 h 450" name="T61"/>
                  <a:gd fmla="*/ 76992098 w 228" name="T62"/>
                  <a:gd fmla="*/ 1180874039 h 450" name="T63"/>
                  <a:gd fmla="*/ 47661957 w 228" name="T64"/>
                  <a:gd fmla="*/ 1235713704 h 450" name="T65"/>
                  <a:gd fmla="*/ 32996887 w 228" name="T66"/>
                  <a:gd fmla="*/ 1297865070 h 450" name="T67"/>
                  <a:gd fmla="*/ 10998324 w 228" name="T68"/>
                  <a:gd fmla="*/ 1363672286 h 450" name="T69"/>
                  <a:gd fmla="*/ 54993535 w 228" name="T70"/>
                  <a:gd fmla="*/ 1403886639 h 450" name="T71"/>
                  <a:gd fmla="*/ 76992098 w 228" name="T72"/>
                  <a:gd fmla="*/ 1466038004 h 450" name="T73"/>
                  <a:gd fmla="*/ 172314097 w 228" name="T74"/>
                  <a:gd fmla="*/ 1477005555 h 450" name="T75"/>
                  <a:gd fmla="*/ 190645913 w 228" name="T76"/>
                  <a:gd fmla="*/ 1444102903 h 450" name="T77"/>
                  <a:gd fmla="*/ 194312660 w 228" name="T78"/>
                  <a:gd fmla="*/ 1374639837 h 450" name="T79"/>
                  <a:gd fmla="*/ 241974617 w 228" name="T80"/>
                  <a:gd fmla="*/ 1330767722 h 450" name="T81"/>
                  <a:gd fmla="*/ 318964799 w 228" name="T82"/>
                  <a:gd fmla="*/ 1243025405 h 450" name="T83"/>
                  <a:gd fmla="*/ 285969827 w 228" name="T84"/>
                  <a:gd fmla="*/ 1191841589 h 450" name="T85"/>
                  <a:gd fmla="*/ 326298292 w 228" name="T86"/>
                  <a:gd fmla="*/ 1093131721 h 450" name="T87"/>
                  <a:gd fmla="*/ 348294940 w 228" name="T88"/>
                  <a:gd fmla="*/ 1041947906 h 450" name="T89"/>
                  <a:gd fmla="*/ 373960249 w 228" name="T90"/>
                  <a:gd fmla="*/ 987108241 h 450" name="T91"/>
                  <a:gd fmla="*/ 399623643 w 228" name="T92"/>
                  <a:gd fmla="*/ 983452391 h 450" name="T93"/>
                  <a:gd fmla="*/ 388625319 w 228" name="T94"/>
                  <a:gd fmla="*/ 957861439 h 450" name="T95"/>
                  <a:gd fmla="*/ 359295179 w 228" name="T96"/>
                  <a:gd fmla="*/ 917645175 h 450" name="T97"/>
                  <a:gd fmla="*/ 421620291 w 228" name="T98"/>
                  <a:gd fmla="*/ 895710073 h 450" name="T99"/>
                  <a:gd fmla="*/ 472948994 w 228" name="T100"/>
                  <a:gd fmla="*/ 833558707 h 450" name="T101"/>
                  <a:gd fmla="*/ 487614065 w 228" name="T102"/>
                  <a:gd fmla="*/ 786030742 h 450" name="T103"/>
                  <a:gd fmla="*/ 670926485 w 228" name="T104"/>
                  <a:gd fmla="*/ 742158628 h 450" name="T105"/>
                  <a:gd fmla="*/ 692925048 w 228" name="T106"/>
                  <a:gd fmla="*/ 661728011 h 450" name="T107"/>
                  <a:gd fmla="*/ 659928161 w 228" name="T108"/>
                  <a:gd fmla="*/ 599576645 h 450" name="T109"/>
                  <a:gd fmla="*/ 645263091 w 228" name="T110"/>
                  <a:gd fmla="*/ 570329843 h 450" name="T111"/>
                  <a:gd fmla="*/ 637931513 w 228" name="T112"/>
                  <a:gd fmla="*/ 526457728 h 450" name="T113"/>
                  <a:gd fmla="*/ 663594908 w 228" name="T114"/>
                  <a:gd fmla="*/ 402154997 h 450" name="T115"/>
                  <a:gd fmla="*/ 784582216 w 228" name="T116"/>
                  <a:gd fmla="*/ 259573014 h 450" name="T117"/>
                  <a:gd fmla="*/ 824910680 w 228" name="T118"/>
                  <a:gd fmla="*/ 171830697 h 450"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228" name="T180"/>
                  <a:gd fmla="*/ 0 h 450" name="T181"/>
                  <a:gd fmla="*/ 228 w 228" name="T182"/>
                  <a:gd fmla="*/ 450 h 450"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450" w="228">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solidFill>
                <a:srgbClr val="262626"/>
              </a:solidFill>
              <a:ln cap="flat" cmpd="sng" w="1">
                <a:solidFill>
                  <a:srgbClr val="FFFFFF"/>
                </a:solidFill>
                <a:miter lim="800000"/>
              </a:ln>
            </p:spPr>
            <p:txBody>
              <a:bodyPr/>
              <a:lstStyle/>
              <a:p>
                <a:endParaRPr altLang="en-US" lang="zh-CN"/>
              </a:p>
            </p:txBody>
          </p:sp>
          <p:sp>
            <p:nvSpPr>
              <p:cNvPr id="29815" name="Freeform 109"/>
              <p:cNvSpPr>
                <a:spLocks noChangeArrowheads="1"/>
              </p:cNvSpPr>
              <p:nvPr/>
            </p:nvSpPr>
            <p:spPr bwMode="auto">
              <a:xfrm>
                <a:off x="1995488" y="2854325"/>
                <a:ext cx="190500" cy="973138"/>
              </a:xfrm>
              <a:custGeom>
                <a:gdLst>
                  <a:gd fmla="*/ 145161000 w 100" name="T0"/>
                  <a:gd fmla="*/ 1583789727 h 510" name="T1"/>
                  <a:gd fmla="*/ 97983675 w 100" name="T2"/>
                  <a:gd fmla="*/ 1503690929 h 510" name="T3"/>
                  <a:gd fmla="*/ 137902950 w 100" name="T4"/>
                  <a:gd fmla="*/ 1416308861 h 510" name="T5"/>
                  <a:gd fmla="*/ 166935150 w 100" name="T6"/>
                  <a:gd fmla="*/ 1328928701 h 510" name="T7"/>
                  <a:gd fmla="*/ 185080275 w 100" name="T8"/>
                  <a:gd fmla="*/ 1263390719 h 510" name="T9"/>
                  <a:gd fmla="*/ 159677100 w 100" name="T10"/>
                  <a:gd fmla="*/ 1197854645 h 510" name="T11"/>
                  <a:gd fmla="*/ 163306125 w 100" name="T12"/>
                  <a:gd fmla="*/ 1088628491 h 510" name="T13"/>
                  <a:gd fmla="*/ 177822225 w 100" name="T14"/>
                  <a:gd fmla="*/ 1004887104 h 510" name="T15"/>
                  <a:gd fmla="*/ 192338325 w 100" name="T16"/>
                  <a:gd fmla="*/ 935710349 h 510" name="T17"/>
                  <a:gd fmla="*/ 224999550 w 100" name="T18"/>
                  <a:gd fmla="*/ 786434796 h 510" name="T19"/>
                  <a:gd fmla="*/ 235886625 w 100" name="T20"/>
                  <a:gd fmla="*/ 688128777 h 510" name="T21"/>
                  <a:gd fmla="*/ 239515650 w 100" name="T22"/>
                  <a:gd fmla="*/ 571621261 h 510" name="T23"/>
                  <a:gd fmla="*/ 268547850 w 100" name="T24"/>
                  <a:gd fmla="*/ 469676469 h 510" name="T25"/>
                  <a:gd fmla="*/ 304838100 w 100" name="T26"/>
                  <a:gd fmla="*/ 389575763 h 510" name="T27"/>
                  <a:gd fmla="*/ 352015425 w 100" name="T28"/>
                  <a:gd fmla="*/ 276708928 h 510" name="T29"/>
                  <a:gd fmla="*/ 322983225 w 100" name="T30"/>
                  <a:gd fmla="*/ 192967541 h 510" name="T31"/>
                  <a:gd fmla="*/ 304838100 w 100" name="T32"/>
                  <a:gd fmla="*/ 91022749 h 510" name="T33"/>
                  <a:gd fmla="*/ 257660775 w 100" name="T34"/>
                  <a:gd fmla="*/ 7281362 h 510" name="T35"/>
                  <a:gd fmla="*/ 232257600 w 100" name="T36"/>
                  <a:gd fmla="*/ 83741387 h 510" name="T37"/>
                  <a:gd fmla="*/ 224999550 w 100" name="T38"/>
                  <a:gd fmla="*/ 273068247 h 510" name="T39"/>
                  <a:gd fmla="*/ 192338325 w 100" name="T40"/>
                  <a:gd fmla="*/ 466035788 h 510" name="T41"/>
                  <a:gd fmla="*/ 174193200 w 100" name="T42"/>
                  <a:gd fmla="*/ 593467255 h 510" name="T43"/>
                  <a:gd fmla="*/ 148790025 w 100" name="T44"/>
                  <a:gd fmla="*/ 764588802 h 510" name="T45"/>
                  <a:gd fmla="*/ 94354650 w 100" name="T46"/>
                  <a:gd fmla="*/ 913866263 h 510" name="T47"/>
                  <a:gd fmla="*/ 87096600 w 100" name="T48"/>
                  <a:gd fmla="*/ 1041297730 h 510" name="T49"/>
                  <a:gd fmla="*/ 61693425 w 100" name="T50"/>
                  <a:gd fmla="*/ 1161445927 h 510" name="T51"/>
                  <a:gd fmla="*/ 116128800 w 100" name="T52"/>
                  <a:gd fmla="*/ 1099550534 h 510" name="T53"/>
                  <a:gd fmla="*/ 123386850 w 100" name="T54"/>
                  <a:gd fmla="*/ 1165086608 h 510" name="T55"/>
                  <a:gd fmla="*/ 108870750 w 100" name="T56"/>
                  <a:gd fmla="*/ 1245187314 h 510" name="T57"/>
                  <a:gd fmla="*/ 90725625 w 100" name="T58"/>
                  <a:gd fmla="*/ 1299801345 h 510" name="T59"/>
                  <a:gd fmla="*/ 83467575 w 100" name="T60"/>
                  <a:gd fmla="*/ 1288877394 h 510" name="T61"/>
                  <a:gd fmla="*/ 54435375 w 100" name="T62"/>
                  <a:gd fmla="*/ 1299801345 h 510" name="T63"/>
                  <a:gd fmla="*/ 7258050 w 100" name="T64"/>
                  <a:gd fmla="*/ 1361696738 h 510" name="T65"/>
                  <a:gd fmla="*/ 61693425 w 100" name="T66"/>
                  <a:gd fmla="*/ 1368978100 h 510" name="T67"/>
                  <a:gd fmla="*/ 90725625 w 100" name="T68"/>
                  <a:gd fmla="*/ 1416308861 h 510" name="T69"/>
                  <a:gd fmla="*/ 39919275 w 100" name="T70"/>
                  <a:gd fmla="*/ 1430873493 h 510" name="T71"/>
                  <a:gd fmla="*/ 47177325 w 100" name="T72"/>
                  <a:gd fmla="*/ 1456358260 h 510" name="T73"/>
                  <a:gd fmla="*/ 21774150 w 100" name="T74"/>
                  <a:gd fmla="*/ 1500050248 h 510" name="T75"/>
                  <a:gd fmla="*/ 54435375 w 100" name="T76"/>
                  <a:gd fmla="*/ 1514612972 h 510" name="T77"/>
                  <a:gd fmla="*/ 58064400 w 100" name="T78"/>
                  <a:gd fmla="*/ 1554664280 h 510" name="T79"/>
                  <a:gd fmla="*/ 32661225 w 100" name="T80"/>
                  <a:gd fmla="*/ 1605635721 h 510" name="T81"/>
                  <a:gd fmla="*/ 83467575 w 100" name="T82"/>
                  <a:gd fmla="*/ 1616557764 h 510" name="T83"/>
                  <a:gd fmla="*/ 101612700 w 100" name="T84"/>
                  <a:gd fmla="*/ 1631122397 h 510" name="T85"/>
                  <a:gd fmla="*/ 79838550 w 100" name="T86"/>
                  <a:gd fmla="*/ 1682095747 h 510" name="T87"/>
                  <a:gd fmla="*/ 148790025 w 100" name="T88"/>
                  <a:gd fmla="*/ 1682095747 h 510" name="T89"/>
                  <a:gd fmla="*/ 101612700 w 100" name="T90"/>
                  <a:gd fmla="*/ 1718504465 h 510" name="T91"/>
                  <a:gd fmla="*/ 152419050 w 100" name="T92"/>
                  <a:gd fmla="*/ 1711221194 h 510" name="T93"/>
                  <a:gd fmla="*/ 94354650 w 100" name="T94"/>
                  <a:gd fmla="*/ 1751272502 h 510" name="T95"/>
                  <a:gd fmla="*/ 148790025 w 100" name="T96"/>
                  <a:gd fmla="*/ 1758553864 h 510" name="T97"/>
                  <a:gd fmla="*/ 232257600 w 100" name="T98"/>
                  <a:gd fmla="*/ 1678453157 h 510" name="T99"/>
                  <a:gd fmla="*/ 257660775 w 100" name="T100"/>
                  <a:gd fmla="*/ 1722145146 h 510" name="T101"/>
                  <a:gd fmla="*/ 221370525 w 100" name="T102"/>
                  <a:gd fmla="*/ 1736707870 h 510" name="T103"/>
                  <a:gd fmla="*/ 181451250 w 100" name="T104"/>
                  <a:gd fmla="*/ 1769475907 h 510" name="T105"/>
                  <a:gd fmla="*/ 210483450 w 100" name="T106"/>
                  <a:gd fmla="*/ 1831371300 h 510" name="T107"/>
                  <a:gd fmla="*/ 268547850 w 100" name="T108"/>
                  <a:gd fmla="*/ 1820449257 h 510" name="T109"/>
                  <a:gd fmla="*/ 330241275 w 100" name="T110"/>
                  <a:gd fmla="*/ 1824089938 h 510" name="T111"/>
                  <a:gd fmla="*/ 293951025 w 100" name="T112"/>
                  <a:gd fmla="*/ 1816808576 h 510" name="T113"/>
                  <a:gd fmla="*/ 257660775 w 100" name="T114"/>
                  <a:gd fmla="*/ 1663890434 h 510" name="T115"/>
                  <a:gd fmla="*/ 166935150 w 100" name="T116"/>
                  <a:gd fmla="*/ 1645685120 h 51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00" name="T177"/>
                  <a:gd fmla="*/ 0 h 510" name="T178"/>
                  <a:gd fmla="*/ 100 w 100" name="T179"/>
                  <a:gd fmla="*/ 510 h 510"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510" w="10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solidFill>
                <a:srgbClr val="262626"/>
              </a:solidFill>
              <a:ln cap="flat" cmpd="sng" w="1">
                <a:solidFill>
                  <a:srgbClr val="FFFFFF"/>
                </a:solidFill>
                <a:miter lim="800000"/>
              </a:ln>
            </p:spPr>
            <p:txBody>
              <a:bodyPr/>
              <a:lstStyle/>
              <a:p>
                <a:endParaRPr altLang="en-US" lang="zh-CN"/>
              </a:p>
            </p:txBody>
          </p:sp>
          <p:sp>
            <p:nvSpPr>
              <p:cNvPr id="29816" name="Freeform 110"/>
              <p:cNvSpPr>
                <a:spLocks noChangeArrowheads="1"/>
              </p:cNvSpPr>
              <p:nvPr/>
            </p:nvSpPr>
            <p:spPr bwMode="auto">
              <a:xfrm>
                <a:off x="2278063" y="2897187"/>
                <a:ext cx="192088" cy="192088"/>
              </a:xfrm>
              <a:custGeom>
                <a:gdLst>
                  <a:gd fmla="*/ 354217956 w 100" name="T0"/>
                  <a:gd fmla="*/ 199249041 h 100" name="T1"/>
                  <a:gd fmla="*/ 321011703 w 100" name="T2"/>
                  <a:gd fmla="*/ 206627141 h 100" name="T3"/>
                  <a:gd fmla="*/ 298871640 w 100" name="T4"/>
                  <a:gd fmla="*/ 158660846 h 100" name="T5"/>
                  <a:gd fmla="*/ 269353477 w 100" name="T6"/>
                  <a:gd fmla="*/ 125452673 h 100" name="T7"/>
                  <a:gd fmla="*/ 236145304 w 100" name="T8"/>
                  <a:gd fmla="*/ 121762662 h 100" name="T9"/>
                  <a:gd fmla="*/ 214007162 w 100" name="T10"/>
                  <a:gd fmla="*/ 88554489 h 100" name="T11"/>
                  <a:gd fmla="*/ 206627141 w 100" name="T12"/>
                  <a:gd fmla="*/ 36898184 h 100" name="T13"/>
                  <a:gd fmla="*/ 202937130 w 100" name="T14"/>
                  <a:gd fmla="*/ 14760042 h 100" name="T15"/>
                  <a:gd fmla="*/ 195559030 w 100" name="T16"/>
                  <a:gd fmla="*/ 18448132 h 100" name="T17"/>
                  <a:gd fmla="*/ 158660846 w 100" name="T18"/>
                  <a:gd fmla="*/ 0 h 100" name="T19"/>
                  <a:gd fmla="*/ 110692631 w 100" name="T20"/>
                  <a:gd fmla="*/ 3690010 h 100" name="T21"/>
                  <a:gd fmla="*/ 59036326 w 100" name="T22"/>
                  <a:gd fmla="*/ 14760042 h 100" name="T23"/>
                  <a:gd fmla="*/ 25828152 w 100" name="T24"/>
                  <a:gd fmla="*/ 51656305 h 100" name="T25"/>
                  <a:gd fmla="*/ 14760042 w 100" name="T26"/>
                  <a:gd fmla="*/ 118072652 h 100" name="T27"/>
                  <a:gd fmla="*/ 0 w 100" name="T28"/>
                  <a:gd fmla="*/ 114382641 h 100" name="T29"/>
                  <a:gd fmla="*/ 59036326 w 100" name="T30"/>
                  <a:gd fmla="*/ 173418967 h 100" name="T31"/>
                  <a:gd fmla="*/ 103314531 w 100" name="T32"/>
                  <a:gd fmla="*/ 202937130 h 100" name="T33"/>
                  <a:gd fmla="*/ 151280825 w 100" name="T34"/>
                  <a:gd fmla="*/ 228767204 h 100" name="T35"/>
                  <a:gd fmla="*/ 228767204 w 100" name="T36"/>
                  <a:gd fmla="*/ 265663467 h 100" name="T37"/>
                  <a:gd fmla="*/ 195559030 w 100" name="T38"/>
                  <a:gd fmla="*/ 321011703 h 100" name="T39"/>
                  <a:gd fmla="*/ 180798988 w 100" name="T40"/>
                  <a:gd fmla="*/ 350529866 h 100" name="T41"/>
                  <a:gd fmla="*/ 221387183 w 100" name="T42"/>
                  <a:gd fmla="*/ 357907966 h 100" name="T43"/>
                  <a:gd fmla="*/ 261973456 w 100" name="T44"/>
                  <a:gd fmla="*/ 361597976 h 100" name="T45"/>
                  <a:gd fmla="*/ 295181630 w 100" name="T46"/>
                  <a:gd fmla="*/ 354217956 h 100" name="T47"/>
                  <a:gd fmla="*/ 328389803 w 100" name="T48"/>
                  <a:gd fmla="*/ 339459834 h 100" name="T49"/>
                  <a:gd fmla="*/ 350529866 w 100" name="T50"/>
                  <a:gd fmla="*/ 276733498 h 100" name="T51"/>
                  <a:gd fmla="*/ 354217956 w 100" name="T52"/>
                  <a:gd fmla="*/ 199249041 h 10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00" name="T81"/>
                  <a:gd fmla="*/ 0 h 100" name="T82"/>
                  <a:gd fmla="*/ 100 w 100" name="T83"/>
                  <a:gd fmla="*/ 100 h 10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100" w="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solidFill>
                <a:srgbClr val="262626"/>
              </a:solidFill>
              <a:ln cap="flat" cmpd="sng" w="1">
                <a:solidFill>
                  <a:srgbClr val="FFFFFF"/>
                </a:solidFill>
                <a:miter lim="800000"/>
              </a:ln>
            </p:spPr>
            <p:txBody>
              <a:bodyPr/>
              <a:lstStyle/>
              <a:p>
                <a:endParaRPr altLang="en-US" lang="zh-CN"/>
              </a:p>
            </p:txBody>
          </p:sp>
          <p:sp>
            <p:nvSpPr>
              <p:cNvPr id="29817" name="Freeform 111"/>
              <p:cNvSpPr>
                <a:spLocks noChangeArrowheads="1"/>
              </p:cNvSpPr>
              <p:nvPr/>
            </p:nvSpPr>
            <p:spPr bwMode="auto">
              <a:xfrm>
                <a:off x="1778000" y="2230437"/>
                <a:ext cx="71438" cy="57150"/>
              </a:xfrm>
              <a:custGeom>
                <a:gdLst>
                  <a:gd fmla="*/ 127231078 w 38" name="T0"/>
                  <a:gd fmla="*/ 87096600 h 30" name="T1"/>
                  <a:gd fmla="*/ 134299680 w 38" name="T2"/>
                  <a:gd fmla="*/ 61693425 h 30" name="T3"/>
                  <a:gd fmla="*/ 91889947 w 38" name="T4"/>
                  <a:gd fmla="*/ 10887075 h 30" name="T5"/>
                  <a:gd fmla="*/ 74218442 w 38" name="T6"/>
                  <a:gd fmla="*/ 7258050 h 30" name="T7"/>
                  <a:gd fmla="*/ 35341131 w 38" name="T8"/>
                  <a:gd fmla="*/ 0 h 30" name="T9"/>
                  <a:gd fmla="*/ 10602903 w 38" name="T10"/>
                  <a:gd fmla="*/ 0 h 30" name="T11"/>
                  <a:gd fmla="*/ 10602903 w 38" name="T12"/>
                  <a:gd fmla="*/ 18145125 h 30" name="T13"/>
                  <a:gd fmla="*/ 21205806 w 38" name="T14"/>
                  <a:gd fmla="*/ 50806350 h 30" name="T15"/>
                  <a:gd fmla="*/ 42409733 w 38" name="T16"/>
                  <a:gd fmla="*/ 47177325 h 30" name="T17"/>
                  <a:gd fmla="*/ 60081238 w 38" name="T18"/>
                  <a:gd fmla="*/ 61693425 h 30" name="T19"/>
                  <a:gd fmla="*/ 88355646 w 38" name="T20"/>
                  <a:gd fmla="*/ 87096600 h 30" name="T21"/>
                  <a:gd fmla="*/ 113093874 w 38" name="T22"/>
                  <a:gd fmla="*/ 108870750 h 30" name="T23"/>
                  <a:gd fmla="*/ 120162476 w 38" name="T24"/>
                  <a:gd fmla="*/ 108870750 h 30" name="T25"/>
                  <a:gd fmla="*/ 127231078 w 38" name="T26"/>
                  <a:gd fmla="*/ 87096600 h 30"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38" name="T42"/>
                  <a:gd fmla="*/ 0 h 30" name="T43"/>
                  <a:gd fmla="*/ 38 w 38" name="T44"/>
                  <a:gd fmla="*/ 30 h 30"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30" w="38">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solidFill>
                <a:srgbClr val="262626"/>
              </a:solidFill>
              <a:ln cap="flat" cmpd="sng" w="1">
                <a:solidFill>
                  <a:srgbClr val="FFFFFF"/>
                </a:solidFill>
                <a:miter lim="800000"/>
              </a:ln>
            </p:spPr>
            <p:txBody>
              <a:bodyPr/>
              <a:lstStyle/>
              <a:p>
                <a:endParaRPr altLang="en-US" lang="zh-CN"/>
              </a:p>
            </p:txBody>
          </p:sp>
          <p:sp>
            <p:nvSpPr>
              <p:cNvPr id="29818" name="Freeform 112"/>
              <p:cNvSpPr>
                <a:spLocks noChangeArrowheads="1"/>
              </p:cNvSpPr>
              <p:nvPr/>
            </p:nvSpPr>
            <p:spPr bwMode="auto">
              <a:xfrm>
                <a:off x="1843088" y="2259012"/>
                <a:ext cx="125413" cy="60325"/>
              </a:xfrm>
              <a:custGeom>
                <a:gdLst>
                  <a:gd fmla="*/ 213034883 w 66" name="T0"/>
                  <a:gd fmla="*/ 34081679 h 31" name="T1"/>
                  <a:gd fmla="*/ 155261294 w 66" name="T2"/>
                  <a:gd fmla="*/ 7573706 h 31" name="T3"/>
                  <a:gd fmla="*/ 97489606 w 66" name="T4"/>
                  <a:gd fmla="*/ 30294826 h 31" name="T5"/>
                  <a:gd fmla="*/ 32497169 w 66" name="T6"/>
                  <a:gd fmla="*/ 26507973 h 31" name="T7"/>
                  <a:gd fmla="*/ 14443397 w 66" name="T8"/>
                  <a:gd fmla="*/ 7573706 h 31" name="T9"/>
                  <a:gd fmla="*/ 7220748 w 66" name="T10"/>
                  <a:gd fmla="*/ 34081679 h 31" name="T11"/>
                  <a:gd fmla="*/ 0 w 66" name="T12"/>
                  <a:gd fmla="*/ 56802798 h 31" name="T13"/>
                  <a:gd fmla="*/ 54161314 w 66" name="T14"/>
                  <a:gd fmla="*/ 83308825 h 31" name="T15"/>
                  <a:gd fmla="*/ 83048109 w 66" name="T16"/>
                  <a:gd fmla="*/ 102243091 h 31" name="T17"/>
                  <a:gd fmla="*/ 115543377 w 66" name="T18"/>
                  <a:gd fmla="*/ 94669385 h 31" name="T19"/>
                  <a:gd fmla="*/ 104712254 w 66" name="T20"/>
                  <a:gd fmla="*/ 71948265 h 31" name="T21"/>
                  <a:gd fmla="*/ 126376400 w 66" name="T22"/>
                  <a:gd fmla="*/ 49229092 h 31" name="T23"/>
                  <a:gd fmla="*/ 169704691 w 66" name="T24"/>
                  <a:gd fmla="*/ 34081679 h 31" name="T25"/>
                  <a:gd fmla="*/ 180537714 w 66" name="T26"/>
                  <a:gd fmla="*/ 64374559 h 31" name="T27"/>
                  <a:gd fmla="*/ 205812234 w 66" name="T28"/>
                  <a:gd fmla="*/ 109816798 h 31" name="T29"/>
                  <a:gd fmla="*/ 234699028 w 66" name="T30"/>
                  <a:gd fmla="*/ 79521972 h 31" name="T31"/>
                  <a:gd fmla="*/ 238309403 w 66" name="T32"/>
                  <a:gd fmla="*/ 68161412 h 31" name="T33"/>
                  <a:gd fmla="*/ 213034883 w 66" name="T34"/>
                  <a:gd fmla="*/ 34081679 h 3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66" name="T54"/>
                  <a:gd fmla="*/ 0 h 31" name="T55"/>
                  <a:gd fmla="*/ 66 w 66" name="T56"/>
                  <a:gd fmla="*/ 31 h 31"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31" w="66">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solidFill>
                <a:srgbClr val="262626"/>
              </a:solidFill>
              <a:ln cap="flat" cmpd="sng" w="1">
                <a:solidFill>
                  <a:srgbClr val="FFFFFF"/>
                </a:solidFill>
                <a:miter lim="800000"/>
              </a:ln>
            </p:spPr>
            <p:txBody>
              <a:bodyPr/>
              <a:lstStyle/>
              <a:p>
                <a:endParaRPr altLang="en-US" lang="zh-CN"/>
              </a:p>
            </p:txBody>
          </p:sp>
          <p:sp>
            <p:nvSpPr>
              <p:cNvPr id="29819" name="Freeform 113"/>
              <p:cNvSpPr>
                <a:spLocks noChangeArrowheads="1"/>
              </p:cNvSpPr>
              <p:nvPr/>
            </p:nvSpPr>
            <p:spPr bwMode="auto">
              <a:xfrm>
                <a:off x="1928813" y="2197100"/>
                <a:ext cx="257175" cy="366713"/>
              </a:xfrm>
              <a:custGeom>
                <a:gdLst>
                  <a:gd fmla="*/ 76209525 w 135" name="T0"/>
                  <a:gd fmla="*/ 510714701 h 192" name="T1"/>
                  <a:gd fmla="*/ 108870750 w 135" name="T2"/>
                  <a:gd fmla="*/ 510714701 h 192" name="T3"/>
                  <a:gd fmla="*/ 137902950 w 135" name="T4"/>
                  <a:gd fmla="*/ 532602883 h 192" name="T5"/>
                  <a:gd fmla="*/ 137902950 w 135" name="T6"/>
                  <a:gd fmla="*/ 536250914 h 192" name="T7"/>
                  <a:gd fmla="*/ 174193200 w 135" name="T8"/>
                  <a:gd fmla="*/ 536250914 h 192" name="T9"/>
                  <a:gd fmla="*/ 199596375 w 135" name="T10"/>
                  <a:gd fmla="*/ 569081277 h 192" name="T11"/>
                  <a:gd fmla="*/ 224999550 w 135" name="T12"/>
                  <a:gd fmla="*/ 594617490 h 192" name="T13"/>
                  <a:gd fmla="*/ 239515650 w 135" name="T14"/>
                  <a:gd fmla="*/ 620153702 h 192" name="T15"/>
                  <a:gd fmla="*/ 286692975 w 135" name="T16"/>
                  <a:gd fmla="*/ 627449763 h 192" name="T17"/>
                  <a:gd fmla="*/ 312096150 w 135" name="T18"/>
                  <a:gd fmla="*/ 623801733 h 192" name="T19"/>
                  <a:gd fmla="*/ 337499325 w 135" name="T20"/>
                  <a:gd fmla="*/ 620153702 h 192" name="T21"/>
                  <a:gd fmla="*/ 366531525 w 135" name="T22"/>
                  <a:gd fmla="*/ 645689915 h 192" name="T23"/>
                  <a:gd fmla="*/ 344757375 w 135" name="T24"/>
                  <a:gd fmla="*/ 682168308 h 192" name="T25"/>
                  <a:gd fmla="*/ 370160550 w 135" name="T26"/>
                  <a:gd fmla="*/ 700408460 h 192" name="T27"/>
                  <a:gd fmla="*/ 373789575 w 135" name="T28"/>
                  <a:gd fmla="*/ 700408460 h 192" name="T29"/>
                  <a:gd fmla="*/ 388305675 w 135" name="T30"/>
                  <a:gd fmla="*/ 645689915 h 192" name="T31"/>
                  <a:gd fmla="*/ 395563725 w 135" name="T32"/>
                  <a:gd fmla="*/ 587321429 h 192" name="T33"/>
                  <a:gd fmla="*/ 370160550 w 135" name="T34"/>
                  <a:gd fmla="*/ 521658792 h 192" name="T35"/>
                  <a:gd fmla="*/ 399192750 w 135" name="T36"/>
                  <a:gd fmla="*/ 499770610 h 192" name="T37"/>
                  <a:gd fmla="*/ 391934700 w 135" name="T38"/>
                  <a:gd fmla="*/ 481530458 h 192" name="T39"/>
                  <a:gd fmla="*/ 381047625 w 135" name="T40"/>
                  <a:gd fmla="*/ 459642276 h 192" name="T41"/>
                  <a:gd fmla="*/ 442741050 w 135" name="T42"/>
                  <a:gd fmla="*/ 455994246 h 192" name="T43"/>
                  <a:gd fmla="*/ 486289350 w 135" name="T44"/>
                  <a:gd fmla="*/ 441404034 h 192" name="T45"/>
                  <a:gd fmla="*/ 479031300 w 135" name="T46"/>
                  <a:gd fmla="*/ 419515852 h 192" name="T47"/>
                  <a:gd fmla="*/ 482660325 w 135" name="T48"/>
                  <a:gd fmla="*/ 386683579 h 192" name="T49"/>
                  <a:gd fmla="*/ 464515200 w 135" name="T50"/>
                  <a:gd fmla="*/ 357499336 h 192" name="T51"/>
                  <a:gd fmla="*/ 475402275 w 135" name="T52"/>
                  <a:gd fmla="*/ 280892608 h 192" name="T53"/>
                  <a:gd fmla="*/ 428224950 w 135" name="T54"/>
                  <a:gd fmla="*/ 269948517 h 192" name="T55"/>
                  <a:gd fmla="*/ 370160550 w 135" name="T56"/>
                  <a:gd fmla="*/ 244414215 h 192" name="T57"/>
                  <a:gd fmla="*/ 301209075 w 135" name="T58"/>
                  <a:gd fmla="*/ 237118154 h 192" name="T59"/>
                  <a:gd fmla="*/ 272176875 w 135" name="T60"/>
                  <a:gd fmla="*/ 182397698 h 192" name="T61"/>
                  <a:gd fmla="*/ 254031750 w 135" name="T62"/>
                  <a:gd fmla="*/ 156861486 h 192" name="T63"/>
                  <a:gd fmla="*/ 235886625 w 135" name="T64"/>
                  <a:gd fmla="*/ 145919305 h 192" name="T65"/>
                  <a:gd fmla="*/ 243144675 w 135" name="T66"/>
                  <a:gd fmla="*/ 127679153 h 192" name="T67"/>
                  <a:gd fmla="*/ 250402725 w 135" name="T68"/>
                  <a:gd fmla="*/ 98494910 h 192" name="T69"/>
                  <a:gd fmla="*/ 283063950 w 135" name="T70"/>
                  <a:gd fmla="*/ 51070515 h 192" name="T71"/>
                  <a:gd fmla="*/ 297580050 w 135" name="T72"/>
                  <a:gd fmla="*/ 43776364 h 192" name="T73"/>
                  <a:gd fmla="*/ 308467125 w 135" name="T74"/>
                  <a:gd fmla="*/ 36480304 h 192" name="T75"/>
                  <a:gd fmla="*/ 315725175 w 135" name="T76"/>
                  <a:gd fmla="*/ 10944091 h 192" name="T77"/>
                  <a:gd fmla="*/ 272176875 w 135" name="T78"/>
                  <a:gd fmla="*/ 32832273 h 192" name="T79"/>
                  <a:gd fmla="*/ 235886625 w 135" name="T80"/>
                  <a:gd fmla="*/ 51070515 h 192" name="T81"/>
                  <a:gd fmla="*/ 199596375 w 135" name="T82"/>
                  <a:gd fmla="*/ 65662637 h 192" name="T83"/>
                  <a:gd fmla="*/ 177822225 w 135" name="T84"/>
                  <a:gd fmla="*/ 62014606 h 192" name="T85"/>
                  <a:gd fmla="*/ 141531975 w 135" name="T86"/>
                  <a:gd fmla="*/ 98494910 h 192" name="T87"/>
                  <a:gd fmla="*/ 127015875 w 135" name="T88"/>
                  <a:gd fmla="*/ 134975214 h 192" name="T89"/>
                  <a:gd fmla="*/ 87096600 w 135" name="T90"/>
                  <a:gd fmla="*/ 182397698 h 192" name="T91"/>
                  <a:gd fmla="*/ 76209525 w 135" name="T92"/>
                  <a:gd fmla="*/ 186045729 h 192" name="T93"/>
                  <a:gd fmla="*/ 72580500 w 135" name="T94"/>
                  <a:gd fmla="*/ 196989820 h 192" name="T95"/>
                  <a:gd fmla="*/ 43548300 w 135" name="T96"/>
                  <a:gd fmla="*/ 226174063 h 192" name="T97"/>
                  <a:gd fmla="*/ 58064400 w 135" name="T98"/>
                  <a:gd fmla="*/ 237118154 h 192" name="T99"/>
                  <a:gd fmla="*/ 65322450 w 135" name="T100"/>
                  <a:gd fmla="*/ 269948517 h 192" name="T101"/>
                  <a:gd fmla="*/ 65322450 w 135" name="T102"/>
                  <a:gd fmla="*/ 291836699 h 192" name="T103"/>
                  <a:gd fmla="*/ 72580500 w 135" name="T104"/>
                  <a:gd fmla="*/ 357499336 h 192" name="T105"/>
                  <a:gd fmla="*/ 61693425 w 135" name="T106"/>
                  <a:gd fmla="*/ 393979640 h 192" name="T107"/>
                  <a:gd fmla="*/ 29032200 w 135" name="T108"/>
                  <a:gd fmla="*/ 419515852 h 192" name="T109"/>
                  <a:gd fmla="*/ 7258050 w 135" name="T110"/>
                  <a:gd fmla="*/ 445052065 h 192" name="T111"/>
                  <a:gd fmla="*/ 0 w 135" name="T112"/>
                  <a:gd fmla="*/ 463290306 h 192" name="T113"/>
                  <a:gd fmla="*/ 50806350 w 135" name="T114"/>
                  <a:gd fmla="*/ 492474549 h 192" name="T115"/>
                  <a:gd fmla="*/ 76209525 w 135" name="T116"/>
                  <a:gd fmla="*/ 510714701 h 19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35" name="T177"/>
                  <a:gd fmla="*/ 0 h 192" name="T178"/>
                  <a:gd fmla="*/ 135 w 135" name="T179"/>
                  <a:gd fmla="*/ 192 h 192"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92" w="135">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solidFill>
                <a:srgbClr val="262626"/>
              </a:solidFill>
              <a:ln cap="flat" cmpd="sng" w="1">
                <a:solidFill>
                  <a:srgbClr val="FFFFFF"/>
                </a:solidFill>
                <a:miter lim="800000"/>
              </a:ln>
            </p:spPr>
            <p:txBody>
              <a:bodyPr/>
              <a:lstStyle/>
              <a:p>
                <a:endParaRPr altLang="en-US" lang="zh-CN"/>
              </a:p>
            </p:txBody>
          </p:sp>
          <p:sp>
            <p:nvSpPr>
              <p:cNvPr id="29820" name="Freeform 114"/>
              <p:cNvSpPr>
                <a:spLocks noChangeArrowheads="1"/>
              </p:cNvSpPr>
              <p:nvPr/>
            </p:nvSpPr>
            <p:spPr bwMode="auto">
              <a:xfrm>
                <a:off x="2130425" y="2684462"/>
                <a:ext cx="266700" cy="300038"/>
              </a:xfrm>
              <a:custGeom>
                <a:gdLst>
                  <a:gd fmla="*/ 504356562 w 139" name="T0"/>
                  <a:gd fmla="*/ 343306537 h 157" name="T1"/>
                  <a:gd fmla="*/ 478586435 w 139" name="T2"/>
                  <a:gd fmla="*/ 303132022 h 157" name="T3"/>
                  <a:gd fmla="*/ 445452317 w 139" name="T4"/>
                  <a:gd fmla="*/ 281217782 h 157" name="T5"/>
                  <a:gd fmla="*/ 401276053 w 139" name="T6"/>
                  <a:gd fmla="*/ 259305453 h 157" name="T7"/>
                  <a:gd fmla="*/ 393912063 w 139" name="T8"/>
                  <a:gd fmla="*/ 226435048 h 157" name="T9"/>
                  <a:gd fmla="*/ 390231986 w 139" name="T10"/>
                  <a:gd fmla="*/ 193566554 h 157" name="T11"/>
                  <a:gd fmla="*/ 371823930 w 139" name="T12"/>
                  <a:gd fmla="*/ 168000258 h 157" name="T13"/>
                  <a:gd fmla="*/ 327647665 w 139" name="T14"/>
                  <a:gd fmla="*/ 157044094 h 157" name="T15"/>
                  <a:gd fmla="*/ 294513548 w 139" name="T16"/>
                  <a:gd fmla="*/ 142435874 h 157" name="T17"/>
                  <a:gd fmla="*/ 276107411 w 139" name="T18"/>
                  <a:gd fmla="*/ 127825743 h 157" name="T19"/>
                  <a:gd fmla="*/ 246655288 w 139" name="T20"/>
                  <a:gd fmla="*/ 120521634 h 157" name="T21"/>
                  <a:gd fmla="*/ 198797029 w 139" name="T22"/>
                  <a:gd fmla="*/ 91305194 h 157" name="T23"/>
                  <a:gd fmla="*/ 184070968 w 139" name="T24"/>
                  <a:gd fmla="*/ 10956165 h 157" name="T25"/>
                  <a:gd fmla="*/ 143574779 w 139" name="T26"/>
                  <a:gd fmla="*/ 7304110 h 157" name="T27"/>
                  <a:gd fmla="*/ 95716519 w 139" name="T28"/>
                  <a:gd fmla="*/ 29218350 h 157" name="T29"/>
                  <a:gd fmla="*/ 58902326 w 139" name="T30"/>
                  <a:gd fmla="*/ 47478625 h 157" name="T31"/>
                  <a:gd fmla="*/ 25770127 w 139" name="T32"/>
                  <a:gd fmla="*/ 58434789 h 157" name="T33"/>
                  <a:gd fmla="*/ 11044066 w 139" name="T34"/>
                  <a:gd fmla="*/ 54782734 h 157" name="T35"/>
                  <a:gd fmla="*/ 40496188 w 139" name="T36"/>
                  <a:gd fmla="*/ 113217524 h 157" name="T37"/>
                  <a:gd fmla="*/ 29452122 w 139" name="T38"/>
                  <a:gd fmla="*/ 135131764 h 157" name="T39"/>
                  <a:gd fmla="*/ 33132199 w 139" name="T40"/>
                  <a:gd fmla="*/ 193566554 h 157" name="T41"/>
                  <a:gd fmla="*/ 22088132 w 139" name="T42"/>
                  <a:gd fmla="*/ 226435048 h 157" name="T43"/>
                  <a:gd fmla="*/ 11044066 w 139" name="T44"/>
                  <a:gd fmla="*/ 262957508 h 157" name="T45"/>
                  <a:gd fmla="*/ 29452122 w 139" name="T46"/>
                  <a:gd fmla="*/ 281217782 h 157" name="T47"/>
                  <a:gd fmla="*/ 7362071 w 139" name="T48"/>
                  <a:gd fmla="*/ 314088187 h 157" name="T49"/>
                  <a:gd fmla="*/ 3681995 w 139" name="T50"/>
                  <a:gd fmla="*/ 328696407 h 157" name="T51"/>
                  <a:gd fmla="*/ 18408056 w 139" name="T52"/>
                  <a:gd fmla="*/ 350610647 h 157" name="T53"/>
                  <a:gd fmla="*/ 29452122 w 139" name="T54"/>
                  <a:gd fmla="*/ 394437217 h 157" name="T55"/>
                  <a:gd fmla="*/ 47858260 w 139" name="T56"/>
                  <a:gd fmla="*/ 416349546 h 157" name="T57"/>
                  <a:gd fmla="*/ 36814194 w 139" name="T58"/>
                  <a:gd fmla="*/ 445567896 h 157" name="T59"/>
                  <a:gd fmla="*/ 51540255 w 139" name="T60"/>
                  <a:gd fmla="*/ 482088445 h 157" name="T61"/>
                  <a:gd fmla="*/ 66266316 w 139" name="T62"/>
                  <a:gd fmla="*/ 518610905 h 157" name="T63"/>
                  <a:gd fmla="*/ 77310382 w 139" name="T64"/>
                  <a:gd fmla="*/ 562437475 h 157" name="T65"/>
                  <a:gd fmla="*/ 132530713 w 139" name="T66"/>
                  <a:gd fmla="*/ 529567070 h 157" name="T67"/>
                  <a:gd fmla="*/ 169344906 w 139" name="T68"/>
                  <a:gd fmla="*/ 529567070 h 157" name="T69"/>
                  <a:gd fmla="*/ 217205085 w 139" name="T70"/>
                  <a:gd fmla="*/ 547829256 h 157" name="T71"/>
                  <a:gd fmla="*/ 242975212 w 139" name="T72"/>
                  <a:gd fmla="*/ 525915015 h 157" name="T73"/>
                  <a:gd fmla="*/ 298195543 w 139" name="T74"/>
                  <a:gd fmla="*/ 525915015 h 157" name="T75"/>
                  <a:gd fmla="*/ 309239609 w 139" name="T76"/>
                  <a:gd fmla="*/ 460176116 h 157" name="T77"/>
                  <a:gd fmla="*/ 342373727 w 139" name="T78"/>
                  <a:gd fmla="*/ 423653656 h 157" name="T79"/>
                  <a:gd fmla="*/ 393912063 w 139" name="T80"/>
                  <a:gd fmla="*/ 412697491 h 157" name="T81"/>
                  <a:gd fmla="*/ 441772241 w 139" name="T82"/>
                  <a:gd fmla="*/ 409045436 h 157" name="T83"/>
                  <a:gd fmla="*/ 478586435 w 139" name="T84"/>
                  <a:gd fmla="*/ 427305711 h 157" name="T85"/>
                  <a:gd fmla="*/ 500674567 w 139" name="T86"/>
                  <a:gd fmla="*/ 394437217 h 157" name="T87"/>
                  <a:gd fmla="*/ 504356562 w 139" name="T88"/>
                  <a:gd fmla="*/ 343306537 h 157"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139" name="T135"/>
                  <a:gd fmla="*/ 0 h 157" name="T136"/>
                  <a:gd fmla="*/ 139 w 139" name="T137"/>
                  <a:gd fmla="*/ 157 h 157"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157" w="139">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solidFill>
                <a:srgbClr val="262626"/>
              </a:solidFill>
              <a:ln cap="flat" cmpd="sng" w="1">
                <a:solidFill>
                  <a:srgbClr val="FFFFFF"/>
                </a:solidFill>
                <a:miter lim="800000"/>
              </a:ln>
            </p:spPr>
            <p:txBody>
              <a:bodyPr/>
              <a:lstStyle/>
              <a:p>
                <a:endParaRPr altLang="en-US" lang="zh-CN"/>
              </a:p>
            </p:txBody>
          </p:sp>
          <p:sp>
            <p:nvSpPr>
              <p:cNvPr id="29821" name="Freeform 115"/>
              <p:cNvSpPr>
                <a:spLocks noChangeArrowheads="1"/>
              </p:cNvSpPr>
              <p:nvPr/>
            </p:nvSpPr>
            <p:spPr bwMode="auto">
              <a:xfrm>
                <a:off x="1874838" y="2473325"/>
                <a:ext cx="279400" cy="404813"/>
              </a:xfrm>
              <a:custGeom>
                <a:gdLst>
                  <a:gd fmla="*/ 490741222 w 146" name="T0"/>
                  <a:gd fmla="*/ 732881475 h 212" name="T1"/>
                  <a:gd fmla="*/ 494402127 w 146" name="T2"/>
                  <a:gd fmla="*/ 729234339 h 212" name="T3"/>
                  <a:gd fmla="*/ 498064947 w 146" name="T4"/>
                  <a:gd fmla="*/ 714649614 h 212" name="T5"/>
                  <a:gd fmla="*/ 520038034 w 146" name="T6"/>
                  <a:gd fmla="*/ 681834938 h 212" name="T7"/>
                  <a:gd fmla="*/ 501727766 w 146" name="T8"/>
                  <a:gd fmla="*/ 663603077 h 212" name="T9"/>
                  <a:gd fmla="*/ 512714310 w 146" name="T10"/>
                  <a:gd fmla="*/ 627141264 h 212" name="T11"/>
                  <a:gd fmla="*/ 523700853 w 146" name="T12"/>
                  <a:gd fmla="*/ 594326588 h 212" name="T13"/>
                  <a:gd fmla="*/ 520038034 w 146" name="T14"/>
                  <a:gd fmla="*/ 535987688 h 212" name="T15"/>
                  <a:gd fmla="*/ 531024578 w 146" name="T16"/>
                  <a:gd fmla="*/ 514110601 h 212" name="T17"/>
                  <a:gd fmla="*/ 501727766 w 146" name="T18"/>
                  <a:gd fmla="*/ 455771701 h 212" name="T19"/>
                  <a:gd fmla="*/ 461442496 w 146" name="T20"/>
                  <a:gd fmla="*/ 455771701 h 212" name="T21"/>
                  <a:gd fmla="*/ 450455952 w 146" name="T22"/>
                  <a:gd fmla="*/ 404725163 h 212" name="T23"/>
                  <a:gd fmla="*/ 432143770 w 146" name="T24"/>
                  <a:gd fmla="*/ 408370390 h 212" name="T25"/>
                  <a:gd fmla="*/ 388197595 w 146" name="T26"/>
                  <a:gd fmla="*/ 412017526 h 212" name="T27"/>
                  <a:gd fmla="*/ 366224507 w 146" name="T28"/>
                  <a:gd fmla="*/ 390140438 h 212" name="T29"/>
                  <a:gd fmla="*/ 347912325 w 146" name="T30"/>
                  <a:gd fmla="*/ 375555713 h 212" name="T31"/>
                  <a:gd fmla="*/ 329602056 w 146" name="T32"/>
                  <a:gd fmla="*/ 339093901 h 212" name="T33"/>
                  <a:gd fmla="*/ 318615512 w 146" name="T34"/>
                  <a:gd fmla="*/ 302632088 h 212" name="T35"/>
                  <a:gd fmla="*/ 325939237 w 146" name="T36"/>
                  <a:gd fmla="*/ 277109774 h 212" name="T37"/>
                  <a:gd fmla="*/ 344251419 w 146" name="T38"/>
                  <a:gd fmla="*/ 255232687 h 212" name="T39"/>
                  <a:gd fmla="*/ 355237963 w 146" name="T40"/>
                  <a:gd fmla="*/ 215123739 h 212" name="T41"/>
                  <a:gd fmla="*/ 391860414 w 146" name="T42"/>
                  <a:gd fmla="*/ 193246651 h 212" name="T43"/>
                  <a:gd fmla="*/ 443132227 w 146" name="T44"/>
                  <a:gd fmla="*/ 175016700 h 212" name="T45"/>
                  <a:gd fmla="*/ 476091859 w 146" name="T46"/>
                  <a:gd fmla="*/ 171369564 h 212" name="T47"/>
                  <a:gd fmla="*/ 450455952 w 146" name="T48"/>
                  <a:gd fmla="*/ 153139612 h 212" name="T49"/>
                  <a:gd fmla="*/ 472429040 w 146" name="T50"/>
                  <a:gd fmla="*/ 116677800 h 212" name="T51"/>
                  <a:gd fmla="*/ 443132227 w 146" name="T52"/>
                  <a:gd fmla="*/ 91153576 h 212" name="T53"/>
                  <a:gd fmla="*/ 417496321 w 146" name="T54"/>
                  <a:gd fmla="*/ 94800712 h 212" name="T55"/>
                  <a:gd fmla="*/ 391860414 w 146" name="T56"/>
                  <a:gd fmla="*/ 98445939 h 212" name="T57"/>
                  <a:gd fmla="*/ 344251419 w 146" name="T58"/>
                  <a:gd fmla="*/ 91153576 h 212" name="T59"/>
                  <a:gd fmla="*/ 329602056 w 146" name="T60"/>
                  <a:gd fmla="*/ 65631262 h 212" name="T61"/>
                  <a:gd fmla="*/ 303966149 w 146" name="T62"/>
                  <a:gd fmla="*/ 40107039 h 212" name="T63"/>
                  <a:gd fmla="*/ 278330242 w 146" name="T64"/>
                  <a:gd fmla="*/ 7292362 h 212" name="T65"/>
                  <a:gd fmla="*/ 241707792 w 146" name="T66"/>
                  <a:gd fmla="*/ 7292362 h 212" name="T67"/>
                  <a:gd fmla="*/ 252694336 w 146" name="T68"/>
                  <a:gd fmla="*/ 36461812 h 212" name="T69"/>
                  <a:gd fmla="*/ 230721248 w 146" name="T70"/>
                  <a:gd fmla="*/ 76568851 h 212" name="T71"/>
                  <a:gd fmla="*/ 146489803 w 146" name="T72"/>
                  <a:gd fmla="*/ 120323026 h 212" name="T73"/>
                  <a:gd fmla="*/ 109867352 w 146" name="T74"/>
                  <a:gd fmla="*/ 185954289 h 212" name="T75"/>
                  <a:gd fmla="*/ 80568626 w 146" name="T76"/>
                  <a:gd fmla="*/ 189601425 h 212" name="T77"/>
                  <a:gd fmla="*/ 51271814 w 146" name="T78"/>
                  <a:gd fmla="*/ 178661926 h 212" name="T79"/>
                  <a:gd fmla="*/ 51271814 w 146" name="T80"/>
                  <a:gd fmla="*/ 160431975 h 212" name="T81"/>
                  <a:gd fmla="*/ 40285270 w 146" name="T82"/>
                  <a:gd fmla="*/ 138554887 h 212" name="T83"/>
                  <a:gd fmla="*/ 7323725 w 146" name="T84"/>
                  <a:gd fmla="*/ 175016700 h 212" name="T85"/>
                  <a:gd fmla="*/ 21973088 w 146" name="T86"/>
                  <a:gd fmla="*/ 229708464 h 212" name="T87"/>
                  <a:gd fmla="*/ 10986544 w 146" name="T88"/>
                  <a:gd fmla="*/ 240647962 h 212" name="T89"/>
                  <a:gd fmla="*/ 54932719 w 146" name="T90"/>
                  <a:gd fmla="*/ 277109774 h 212" name="T91"/>
                  <a:gd fmla="*/ 95217989 w 146" name="T92"/>
                  <a:gd fmla="*/ 335448674 h 212" name="T93"/>
                  <a:gd fmla="*/ 124516715 w 146" name="T94"/>
                  <a:gd fmla="*/ 397432801 h 212" name="T95"/>
                  <a:gd fmla="*/ 190435978 w 146" name="T96"/>
                  <a:gd fmla="*/ 517755827 h 212" name="T97"/>
                  <a:gd fmla="*/ 216071885 w 146" name="T98"/>
                  <a:gd fmla="*/ 572449500 h 212" name="T99"/>
                  <a:gd fmla="*/ 230721248 w 146" name="T100"/>
                  <a:gd fmla="*/ 608911313 h 212" name="T101"/>
                  <a:gd fmla="*/ 296642425 w 146" name="T102"/>
                  <a:gd fmla="*/ 652665488 h 212" name="T103"/>
                  <a:gd fmla="*/ 413833501 w 146" name="T104"/>
                  <a:gd fmla="*/ 725589113 h 212" name="T105"/>
                  <a:gd fmla="*/ 465105315 w 146" name="T106"/>
                  <a:gd fmla="*/ 765696152 h 212" name="T107"/>
                  <a:gd fmla="*/ 465105315 w 146" name="T108"/>
                  <a:gd fmla="*/ 772988514 h 212" name="T109"/>
                  <a:gd fmla="*/ 476091859 w 146" name="T110"/>
                  <a:gd fmla="*/ 765696152 h 212" name="T111"/>
                  <a:gd fmla="*/ 490741222 w 146" name="T112"/>
                  <a:gd fmla="*/ 732881475 h 21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146" name="T171"/>
                  <a:gd fmla="*/ 0 h 212" name="T172"/>
                  <a:gd fmla="*/ 146 w 146" name="T173"/>
                  <a:gd fmla="*/ 212 h 21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11" w="146">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solidFill>
                <a:srgbClr val="262626"/>
              </a:solidFill>
              <a:ln cap="flat" cmpd="sng" w="1">
                <a:solidFill>
                  <a:srgbClr val="FFFFFF"/>
                </a:solidFill>
                <a:miter lim="800000"/>
              </a:ln>
            </p:spPr>
            <p:txBody>
              <a:bodyPr/>
              <a:lstStyle/>
              <a:p>
                <a:endParaRPr altLang="en-US" lang="zh-CN"/>
              </a:p>
            </p:txBody>
          </p:sp>
          <p:sp>
            <p:nvSpPr>
              <p:cNvPr id="29822" name="Freeform 116"/>
              <p:cNvSpPr>
                <a:spLocks noChangeArrowheads="1"/>
              </p:cNvSpPr>
              <p:nvPr/>
            </p:nvSpPr>
            <p:spPr bwMode="auto">
              <a:xfrm>
                <a:off x="2049463" y="2208212"/>
                <a:ext cx="296863" cy="250825"/>
              </a:xfrm>
              <a:custGeom>
                <a:gdLst>
                  <a:gd fmla="*/ 54320220 w 156" name="T0"/>
                  <a:gd fmla="*/ 29329293 h 131" name="T1"/>
                  <a:gd fmla="*/ 21728088 w 156" name="T2"/>
                  <a:gd fmla="*/ 76987957 h 131" name="T3"/>
                  <a:gd fmla="*/ 14485392 w 156" name="T4"/>
                  <a:gd fmla="*/ 106315335 h 131" name="T5"/>
                  <a:gd fmla="*/ 7242696 w 156" name="T6"/>
                  <a:gd fmla="*/ 124646622 h 131" name="T7"/>
                  <a:gd fmla="*/ 25349436 w 156" name="T8"/>
                  <a:gd fmla="*/ 135644628 h 131" name="T9"/>
                  <a:gd fmla="*/ 43456176 w 156" name="T10"/>
                  <a:gd fmla="*/ 161307281 h 131" name="T11"/>
                  <a:gd fmla="*/ 72425057 w 156" name="T12"/>
                  <a:gd fmla="*/ 216297311 h 131" name="T13"/>
                  <a:gd fmla="*/ 141230669 w 156" name="T14"/>
                  <a:gd fmla="*/ 223628677 h 131" name="T15"/>
                  <a:gd fmla="*/ 199170334 w 156" name="T16"/>
                  <a:gd fmla="*/ 249291330 h 131" name="T17"/>
                  <a:gd fmla="*/ 246247859 w 156" name="T18"/>
                  <a:gd fmla="*/ 260289336 h 131" name="T19"/>
                  <a:gd fmla="*/ 235383814 w 156" name="T20"/>
                  <a:gd fmla="*/ 337277293 h 131" name="T21"/>
                  <a:gd fmla="*/ 253490555 w 156" name="T22"/>
                  <a:gd fmla="*/ 366604671 h 131" name="T23"/>
                  <a:gd fmla="*/ 249869207 w 156" name="T24"/>
                  <a:gd fmla="*/ 399600604 h 131" name="T25"/>
                  <a:gd fmla="*/ 257111903 w 156" name="T26"/>
                  <a:gd fmla="*/ 421596616 h 131" name="T27"/>
                  <a:gd fmla="*/ 253490555 w 156" name="T28"/>
                  <a:gd fmla="*/ 421596616 h 131" name="T29"/>
                  <a:gd fmla="*/ 282461339 w 156" name="T30"/>
                  <a:gd fmla="*/ 465588641 h 131" name="T31"/>
                  <a:gd fmla="*/ 307808872 w 156" name="T32"/>
                  <a:gd fmla="*/ 476586647 h 131" name="T33"/>
                  <a:gd fmla="*/ 329536960 w 156" name="T34"/>
                  <a:gd fmla="*/ 472921921 h 131" name="T35"/>
                  <a:gd fmla="*/ 358507744 w 156" name="T36"/>
                  <a:gd fmla="*/ 454590635 h 131" name="T37"/>
                  <a:gd fmla="*/ 383857180 w 156" name="T38"/>
                  <a:gd fmla="*/ 443592629 h 131" name="T39"/>
                  <a:gd fmla="*/ 409204713 w 156" name="T40"/>
                  <a:gd fmla="*/ 421596616 h 131" name="T41"/>
                  <a:gd fmla="*/ 412826061 w 156" name="T42"/>
                  <a:gd fmla="*/ 403265330 h 131" name="T43"/>
                  <a:gd fmla="*/ 391099876 w 156" name="T44"/>
                  <a:gd fmla="*/ 399600604 h 131" name="T45"/>
                  <a:gd fmla="*/ 380235832 w 156" name="T46"/>
                  <a:gd fmla="*/ 370271311 h 131" name="T47"/>
                  <a:gd fmla="*/ 365750440 w 156" name="T48"/>
                  <a:gd fmla="*/ 340943933 h 131" name="T49"/>
                  <a:gd fmla="*/ 391099876 w 156" name="T50"/>
                  <a:gd fmla="*/ 337277293 h 131" name="T51"/>
                  <a:gd fmla="*/ 427311453 w 156" name="T52"/>
                  <a:gd fmla="*/ 348275299 h 131" name="T53"/>
                  <a:gd fmla="*/ 445418193 w 156" name="T54"/>
                  <a:gd fmla="*/ 348275299 h 131" name="T55"/>
                  <a:gd fmla="*/ 470767629 w 156" name="T56"/>
                  <a:gd fmla="*/ 333610653 h 131" name="T57"/>
                  <a:gd fmla="*/ 521464598 w 156" name="T58"/>
                  <a:gd fmla="*/ 315281281 h 131" name="T59"/>
                  <a:gd fmla="*/ 532328642 w 156" name="T60"/>
                  <a:gd fmla="*/ 300616635 h 131" name="T61"/>
                  <a:gd fmla="*/ 506981109 w 156" name="T62"/>
                  <a:gd fmla="*/ 263955976 h 131" name="T63"/>
                  <a:gd fmla="*/ 510600554 w 156" name="T64"/>
                  <a:gd fmla="*/ 241959964 h 131" name="T65"/>
                  <a:gd fmla="*/ 528707294 w 156" name="T66"/>
                  <a:gd fmla="*/ 223628677 h 131" name="T67"/>
                  <a:gd fmla="*/ 535949990 w 156" name="T68"/>
                  <a:gd fmla="*/ 201632665 h 131" name="T69"/>
                  <a:gd fmla="*/ 550435382 w 156" name="T70"/>
                  <a:gd fmla="*/ 172305287 h 131" name="T71"/>
                  <a:gd fmla="*/ 564920774 w 156" name="T72"/>
                  <a:gd fmla="*/ 153974000 h 131" name="T73"/>
                  <a:gd fmla="*/ 506981109 w 156" name="T74"/>
                  <a:gd fmla="*/ 146642634 h 131" name="T75"/>
                  <a:gd fmla="*/ 517843250 w 156" name="T76"/>
                  <a:gd fmla="*/ 113648616 h 131" name="T77"/>
                  <a:gd fmla="*/ 456282237 w 156" name="T78"/>
                  <a:gd fmla="*/ 91650689 h 131" name="T79"/>
                  <a:gd fmla="*/ 463524933 w 156" name="T80"/>
                  <a:gd fmla="*/ 69654677 h 131" name="T81"/>
                  <a:gd fmla="*/ 427311453 w 156" name="T82"/>
                  <a:gd fmla="*/ 58656671 h 131" name="T83"/>
                  <a:gd fmla="*/ 347643700 w 156" name="T84"/>
                  <a:gd fmla="*/ 87985964 h 131" name="T85"/>
                  <a:gd fmla="*/ 271597295 w 156" name="T86"/>
                  <a:gd fmla="*/ 62323311 h 131" name="T87"/>
                  <a:gd fmla="*/ 217277074 w 156" name="T88"/>
                  <a:gd fmla="*/ 54990031 h 131" name="T89"/>
                  <a:gd fmla="*/ 188306290 w 156" name="T90"/>
                  <a:gd fmla="*/ 21996012 h 131" name="T91"/>
                  <a:gd fmla="*/ 152094713 w 156" name="T92"/>
                  <a:gd fmla="*/ 0 h 131" name="T93"/>
                  <a:gd fmla="*/ 141230669 w 156" name="T94"/>
                  <a:gd fmla="*/ 25662652 h 131" name="T95"/>
                  <a:gd fmla="*/ 86910449 w 156" name="T96"/>
                  <a:gd fmla="*/ 58656671 h 131" name="T97"/>
                  <a:gd fmla="*/ 97774493 w 156" name="T98"/>
                  <a:gd fmla="*/ 117313342 h 131" name="T99"/>
                  <a:gd fmla="*/ 54320220 w 156" name="T100"/>
                  <a:gd fmla="*/ 102648695 h 131" name="T101"/>
                  <a:gd fmla="*/ 72425057 w 156" name="T102"/>
                  <a:gd fmla="*/ 51325305 h 131" name="T103"/>
                  <a:gd fmla="*/ 68803709 w 156" name="T104"/>
                  <a:gd fmla="*/ 21996012 h 131" name="T105"/>
                  <a:gd fmla="*/ 54320220 w 156" name="T106"/>
                  <a:gd fmla="*/ 29329293 h 131"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156" name="T162"/>
                  <a:gd fmla="*/ 0 h 131" name="T163"/>
                  <a:gd fmla="*/ 156 w 156" name="T164"/>
                  <a:gd fmla="*/ 131 h 131"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131" w="156">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solidFill>
                <a:srgbClr val="262626"/>
              </a:solidFill>
              <a:ln cap="flat" cmpd="sng" w="1">
                <a:solidFill>
                  <a:srgbClr val="FFFFFF"/>
                </a:solidFill>
                <a:miter lim="800000"/>
              </a:ln>
            </p:spPr>
            <p:txBody>
              <a:bodyPr/>
              <a:lstStyle/>
              <a:p>
                <a:endParaRPr altLang="en-US" lang="zh-CN"/>
              </a:p>
            </p:txBody>
          </p:sp>
          <p:sp>
            <p:nvSpPr>
              <p:cNvPr id="29823" name="Freeform 117"/>
              <p:cNvSpPr>
                <a:spLocks noChangeArrowheads="1"/>
              </p:cNvSpPr>
              <p:nvPr/>
            </p:nvSpPr>
            <p:spPr bwMode="auto">
              <a:xfrm>
                <a:off x="2382838" y="2336800"/>
                <a:ext cx="92075" cy="96838"/>
              </a:xfrm>
              <a:custGeom>
                <a:gdLst>
                  <a:gd fmla="*/ 40476554 w 48" name="T0"/>
                  <a:gd fmla="*/ 36054117 h 51" name="T1"/>
                  <a:gd fmla="*/ 22076899 w 48" name="T2"/>
                  <a:gd fmla="*/ 57686966 h 51" name="T3"/>
                  <a:gd fmla="*/ 7358327 w 48" name="T4"/>
                  <a:gd fmla="*/ 90135291 h 51" name="T5"/>
                  <a:gd fmla="*/ 40476554 w 48" name="T6"/>
                  <a:gd fmla="*/ 133399092 h 51" name="T7"/>
                  <a:gd fmla="*/ 66232617 w 48" name="T8"/>
                  <a:gd fmla="*/ 180268684 h 51" name="T9"/>
                  <a:gd fmla="*/ 84630353 w 48" name="T10"/>
                  <a:gd fmla="*/ 180268684 h 51" name="T11"/>
                  <a:gd fmla="*/ 103028089 w 48" name="T12"/>
                  <a:gd fmla="*/ 155031942 h 51" name="T13"/>
                  <a:gd fmla="*/ 150862969 w 48" name="T14"/>
                  <a:gd fmla="*/ 155031942 h 51" name="T15"/>
                  <a:gd fmla="*/ 154544051 w 48" name="T16"/>
                  <a:gd fmla="*/ 162241626 h 51" name="T17"/>
                  <a:gd fmla="*/ 165581542 w 48" name="T18"/>
                  <a:gd fmla="*/ 140610675 h 51" name="T19"/>
                  <a:gd fmla="*/ 161902378 w 48" name="T20"/>
                  <a:gd fmla="*/ 86529500 h 51" name="T21"/>
                  <a:gd fmla="*/ 169262623 w 48" name="T22"/>
                  <a:gd fmla="*/ 39659908 h 51" name="T23"/>
                  <a:gd fmla="*/ 176620951 w 48" name="T24"/>
                  <a:gd fmla="*/ 18027058 h 51" name="T25"/>
                  <a:gd fmla="*/ 136144397 w 48" name="T26"/>
                  <a:gd fmla="*/ 10815475 h 51" name="T27"/>
                  <a:gd fmla="*/ 80951189 w 48" name="T28"/>
                  <a:gd fmla="*/ 10815475 h 51" name="T29"/>
                  <a:gd fmla="*/ 51514044 w 48" name="T30"/>
                  <a:gd fmla="*/ 10815475 h 51" name="T31"/>
                  <a:gd fmla="*/ 47834881 w 48" name="T32"/>
                  <a:gd fmla="*/ 10815475 h 51" name="T33"/>
                  <a:gd fmla="*/ 40476554 w 48" name="T34"/>
                  <a:gd fmla="*/ 36054117 h 5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48" name="T54"/>
                  <a:gd fmla="*/ 0 h 51" name="T55"/>
                  <a:gd fmla="*/ 48 w 48" name="T56"/>
                  <a:gd fmla="*/ 51 h 51"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51" w="48">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solidFill>
                <a:srgbClr val="262626"/>
              </a:solidFill>
              <a:ln cap="flat" cmpd="sng" w="1">
                <a:solidFill>
                  <a:srgbClr val="FFFFFF"/>
                </a:solidFill>
                <a:miter lim="800000"/>
              </a:ln>
            </p:spPr>
            <p:txBody>
              <a:bodyPr/>
              <a:lstStyle/>
              <a:p>
                <a:endParaRPr altLang="en-US" lang="zh-CN"/>
              </a:p>
            </p:txBody>
          </p:sp>
          <p:sp>
            <p:nvSpPr>
              <p:cNvPr id="29824" name="Freeform 118"/>
              <p:cNvSpPr>
                <a:spLocks noChangeArrowheads="1"/>
              </p:cNvSpPr>
              <p:nvPr/>
            </p:nvSpPr>
            <p:spPr bwMode="auto">
              <a:xfrm>
                <a:off x="2311400" y="2287587"/>
                <a:ext cx="106363" cy="158750"/>
              </a:xfrm>
              <a:custGeom>
                <a:gdLst>
                  <a:gd fmla="*/ 54112176 w 56" name="T0"/>
                  <a:gd fmla="*/ 18290678 h 83" name="T1"/>
                  <a:gd fmla="*/ 39682896 w 56" name="T2"/>
                  <a:gd fmla="*/ 47556145 h 83" name="T3"/>
                  <a:gd fmla="*/ 32467306 w 56" name="T4"/>
                  <a:gd fmla="*/ 69505723 h 83" name="T5"/>
                  <a:gd fmla="*/ 14429281 w 56" name="T6"/>
                  <a:gd fmla="*/ 87798313 h 83" name="T7"/>
                  <a:gd fmla="*/ 10822435 w 56" name="T8"/>
                  <a:gd fmla="*/ 109747892 h 83" name="T9"/>
                  <a:gd fmla="*/ 36074151 w 56" name="T10"/>
                  <a:gd fmla="*/ 146329247 h 83" name="T11"/>
                  <a:gd fmla="*/ 50505331 w 56" name="T12"/>
                  <a:gd fmla="*/ 135354458 h 83" name="T13"/>
                  <a:gd fmla="*/ 68541457 w 56" name="T14"/>
                  <a:gd fmla="*/ 171937726 h 83" name="T15"/>
                  <a:gd fmla="*/ 72150201 w 56" name="T16"/>
                  <a:gd fmla="*/ 204860181 h 83" name="T17"/>
                  <a:gd fmla="*/ 79363892 w 56" name="T18"/>
                  <a:gd fmla="*/ 278024804 h 83" name="T19"/>
                  <a:gd fmla="*/ 126262378 w 56" name="T20"/>
                  <a:gd fmla="*/ 292658494 h 83" name="T21"/>
                  <a:gd fmla="*/ 151514094 w 56" name="T22"/>
                  <a:gd fmla="*/ 281683705 h 83" name="T23"/>
                  <a:gd fmla="*/ 173158964 w 56" name="T24"/>
                  <a:gd fmla="*/ 274367816 h 83" name="T25"/>
                  <a:gd fmla="*/ 202019424 w 56" name="T26"/>
                  <a:gd fmla="*/ 274367816 h 83" name="T27"/>
                  <a:gd fmla="*/ 176767709 w 56" name="T28"/>
                  <a:gd fmla="*/ 226809759 h 83" name="T29"/>
                  <a:gd fmla="*/ 144300403 w 56" name="T30"/>
                  <a:gd fmla="*/ 182912515 h 83" name="T31"/>
                  <a:gd fmla="*/ 158729683 w 56" name="T32"/>
                  <a:gd fmla="*/ 149988148 h 83" name="T33"/>
                  <a:gd fmla="*/ 176767709 w 56" name="T34"/>
                  <a:gd fmla="*/ 128038569 h 83" name="T35"/>
                  <a:gd fmla="*/ 183981399 w 56" name="T36"/>
                  <a:gd fmla="*/ 102430090 h 83" name="T37"/>
                  <a:gd fmla="*/ 144300403 w 56" name="T38"/>
                  <a:gd fmla="*/ 69505723 h 83" name="T39"/>
                  <a:gd fmla="*/ 126262378 w 56" name="T40"/>
                  <a:gd fmla="*/ 43899157 h 83" name="T41"/>
                  <a:gd fmla="*/ 82972637 w 56" name="T42"/>
                  <a:gd fmla="*/ 10974789 h 83" name="T43"/>
                  <a:gd fmla="*/ 68541457 w 56" name="T44"/>
                  <a:gd fmla="*/ 0 h 83" name="T45"/>
                  <a:gd fmla="*/ 54112176 w 56" name="T46"/>
                  <a:gd fmla="*/ 18290678 h 83"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56" name="T72"/>
                  <a:gd fmla="*/ 0 h 83" name="T73"/>
                  <a:gd fmla="*/ 56 w 56" name="T74"/>
                  <a:gd fmla="*/ 83 h 83"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83" w="56">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solidFill>
                <a:srgbClr val="262626"/>
              </a:solidFill>
              <a:ln cap="flat" cmpd="sng" w="1">
                <a:solidFill>
                  <a:srgbClr val="FFFFFF"/>
                </a:solidFill>
                <a:miter lim="800000"/>
              </a:ln>
            </p:spPr>
            <p:txBody>
              <a:bodyPr/>
              <a:lstStyle/>
              <a:p>
                <a:endParaRPr altLang="en-US" lang="zh-CN"/>
              </a:p>
            </p:txBody>
          </p:sp>
          <p:sp>
            <p:nvSpPr>
              <p:cNvPr id="29825" name="Freeform 119"/>
              <p:cNvSpPr>
                <a:spLocks noChangeArrowheads="1"/>
              </p:cNvSpPr>
              <p:nvPr/>
            </p:nvSpPr>
            <p:spPr bwMode="auto">
              <a:xfrm>
                <a:off x="2463800" y="2346325"/>
                <a:ext cx="66675" cy="84138"/>
              </a:xfrm>
              <a:custGeom>
                <a:gdLst>
                  <a:gd fmla="*/ 7258050 w 35" name="T0"/>
                  <a:gd fmla="*/ 69475041 h 44" name="T1"/>
                  <a:gd fmla="*/ 10887075 w 35" name="T2"/>
                  <a:gd fmla="*/ 124325368 h 44" name="T3"/>
                  <a:gd fmla="*/ 0 w 35" name="T4"/>
                  <a:gd fmla="*/ 146264352 h 44" name="T5"/>
                  <a:gd fmla="*/ 36290250 w 35" name="T6"/>
                  <a:gd fmla="*/ 153578621 h 44" name="T7"/>
                  <a:gd fmla="*/ 79838550 w 35" name="T8"/>
                  <a:gd fmla="*/ 135293904 h 44" name="T9"/>
                  <a:gd fmla="*/ 127015875 w 35" name="T10"/>
                  <a:gd fmla="*/ 69475041 h 44" name="T11"/>
                  <a:gd fmla="*/ 127015875 w 35" name="T12"/>
                  <a:gd fmla="*/ 69475041 h 44" name="T13"/>
                  <a:gd fmla="*/ 58064400 w 35" name="T14"/>
                  <a:gd fmla="*/ 14626626 h 44" name="T15"/>
                  <a:gd fmla="*/ 21774150 w 35" name="T16"/>
                  <a:gd fmla="*/ 0 h 44" name="T17"/>
                  <a:gd fmla="*/ 14516100 w 35" name="T18"/>
                  <a:gd fmla="*/ 21938984 h 44" name="T19"/>
                  <a:gd fmla="*/ 7258050 w 35" name="T20"/>
                  <a:gd fmla="*/ 69475041 h 4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35" name="T33"/>
                  <a:gd fmla="*/ 0 h 44" name="T34"/>
                  <a:gd fmla="*/ 35 w 35" name="T35"/>
                  <a:gd fmla="*/ 44 h 44"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44" w="35">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solidFill>
                <a:srgbClr val="262626"/>
              </a:solidFill>
              <a:ln cap="flat" cmpd="sng" w="1">
                <a:solidFill>
                  <a:srgbClr val="FFFFFF"/>
                </a:solidFill>
                <a:miter lim="800000"/>
              </a:ln>
            </p:spPr>
            <p:txBody>
              <a:bodyPr/>
              <a:lstStyle/>
              <a:p>
                <a:endParaRPr altLang="en-US" lang="zh-CN"/>
              </a:p>
            </p:txBody>
          </p:sp>
          <p:sp>
            <p:nvSpPr>
              <p:cNvPr id="29826" name="Freeform 120"/>
              <p:cNvSpPr>
                <a:spLocks noChangeArrowheads="1"/>
              </p:cNvSpPr>
              <p:nvPr/>
            </p:nvSpPr>
            <p:spPr bwMode="auto">
              <a:xfrm>
                <a:off x="1806575" y="1952625"/>
                <a:ext cx="227013" cy="80963"/>
              </a:xfrm>
              <a:custGeom>
                <a:gdLst>
                  <a:gd fmla="*/ 349365376 w 119" name="T0"/>
                  <a:gd fmla="*/ 95718977 h 43" name="T1"/>
                  <a:gd fmla="*/ 152846518 w 119" name="T2"/>
                  <a:gd fmla="*/ 17725248 h 43" name="T3"/>
                  <a:gd fmla="*/ 7277770 w 119" name="T4"/>
                  <a:gd fmla="*/ 67357450 h 43" name="T5"/>
                  <a:gd fmla="*/ 76423259 w 119" name="T6"/>
                  <a:gd fmla="*/ 35452380 h 43" name="T7"/>
                  <a:gd fmla="*/ 116455761 w 119" name="T8"/>
                  <a:gd fmla="*/ 53177628 h 43" name="T9"/>
                  <a:gd fmla="*/ 185599343 w 119" name="T10"/>
                  <a:gd fmla="*/ 67357450 h 43" name="T11"/>
                  <a:gd fmla="*/ 272940210 w 119" name="T12"/>
                  <a:gd fmla="*/ 113446109 h 43" name="T13"/>
                  <a:gd fmla="*/ 294775427 w 119" name="T14"/>
                  <a:gd fmla="*/ 145351179 h 43" name="T15"/>
                  <a:gd fmla="*/ 425788635 w 119" name="T16"/>
                  <a:gd fmla="*/ 141805753 h 43" name="T17"/>
                  <a:gd fmla="*/ 349365376 w 119" name="T18"/>
                  <a:gd fmla="*/ 95718977 h 4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19" name="T30"/>
                  <a:gd fmla="*/ 0 h 43" name="T31"/>
                  <a:gd fmla="*/ 119 w 119" name="T32"/>
                  <a:gd fmla="*/ 43 h 43"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3" w="119">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solidFill>
                <a:srgbClr val="262626"/>
              </a:solidFill>
              <a:ln cap="flat" cmpd="sng" w="1">
                <a:solidFill>
                  <a:srgbClr val="FFFFFF"/>
                </a:solidFill>
                <a:miter lim="800000"/>
              </a:ln>
            </p:spPr>
            <p:txBody>
              <a:bodyPr/>
              <a:lstStyle/>
              <a:p>
                <a:endParaRPr altLang="en-US" lang="zh-CN"/>
              </a:p>
            </p:txBody>
          </p:sp>
          <p:sp>
            <p:nvSpPr>
              <p:cNvPr id="29827" name="Freeform 121"/>
              <p:cNvSpPr>
                <a:spLocks noChangeArrowheads="1"/>
              </p:cNvSpPr>
              <p:nvPr/>
            </p:nvSpPr>
            <p:spPr bwMode="auto">
              <a:xfrm>
                <a:off x="1936750" y="2060575"/>
                <a:ext cx="52388" cy="25400"/>
              </a:xfrm>
              <a:custGeom>
                <a:gdLst>
                  <a:gd fmla="*/ 10501923 w 28" name="T0"/>
                  <a:gd fmla="*/ 19087123 h 13" name="T1"/>
                  <a:gd fmla="*/ 91016666 w 28" name="T2"/>
                  <a:gd fmla="*/ 34358385 h 13" name="T3"/>
                  <a:gd fmla="*/ 10501923 w 28" name="T4"/>
                  <a:gd fmla="*/ 19087123 h 13" name="T5"/>
                  <a:gd fmla="*/ 0 60000 65536" name="T6"/>
                  <a:gd fmla="*/ 0 60000 65536" name="T7"/>
                  <a:gd fmla="*/ 0 60000 65536" name="T8"/>
                  <a:gd fmla="*/ 0 w 28" name="T9"/>
                  <a:gd fmla="*/ 0 h 13" name="T10"/>
                  <a:gd fmla="*/ 28 w 28" name="T11"/>
                  <a:gd fmla="*/ 13 h 13" name="T12"/>
                </a:gdLst>
                <a:cxnLst>
                  <a:cxn ang="T6">
                    <a:pos x="T0" y="T1"/>
                  </a:cxn>
                  <a:cxn ang="T7">
                    <a:pos x="T2" y="T3"/>
                  </a:cxn>
                  <a:cxn ang="T8">
                    <a:pos x="T4" y="T5"/>
                  </a:cxn>
                </a:cxnLst>
                <a:rect b="T12" l="T9" r="T11" t="T10"/>
                <a:pathLst>
                  <a:path h="13" w="28">
                    <a:moveTo>
                      <a:pt x="3" y="5"/>
                    </a:moveTo>
                    <a:cubicBezTo>
                      <a:pt x="5" y="8"/>
                      <a:pt x="24" y="13"/>
                      <a:pt x="26" y="9"/>
                    </a:cubicBezTo>
                    <a:cubicBezTo>
                      <a:pt x="28" y="4"/>
                      <a:pt x="0" y="0"/>
                      <a:pt x="3" y="5"/>
                    </a:cubicBezTo>
                    <a:close/>
                  </a:path>
                </a:pathLst>
              </a:custGeom>
              <a:solidFill>
                <a:srgbClr val="262626"/>
              </a:solidFill>
              <a:ln cap="flat" cmpd="sng" w="1">
                <a:solidFill>
                  <a:srgbClr val="FFFFFF"/>
                </a:solidFill>
                <a:miter lim="800000"/>
              </a:ln>
            </p:spPr>
            <p:txBody>
              <a:bodyPr/>
              <a:lstStyle/>
              <a:p>
                <a:endParaRPr altLang="en-US" lang="zh-CN"/>
              </a:p>
            </p:txBody>
          </p:sp>
          <p:sp>
            <p:nvSpPr>
              <p:cNvPr id="29828" name="Freeform 122"/>
              <p:cNvSpPr>
                <a:spLocks noChangeArrowheads="1"/>
              </p:cNvSpPr>
              <p:nvPr/>
            </p:nvSpPr>
            <p:spPr bwMode="auto">
              <a:xfrm>
                <a:off x="2179638" y="2058987"/>
                <a:ext cx="47625" cy="26988"/>
              </a:xfrm>
              <a:custGeom>
                <a:gdLst>
                  <a:gd fmla="*/ 14516100 w 25" name="T0"/>
                  <a:gd fmla="*/ 26012577 h 14" name="T1"/>
                  <a:gd fmla="*/ 83467575 w 25" name="T2"/>
                  <a:gd fmla="*/ 26012577 h 14" name="T3"/>
                  <a:gd fmla="*/ 14516100 w 25" name="T4"/>
                  <a:gd fmla="*/ 26012577 h 14" name="T5"/>
                  <a:gd fmla="*/ 0 60000 65536" name="T6"/>
                  <a:gd fmla="*/ 0 60000 65536" name="T7"/>
                  <a:gd fmla="*/ 0 60000 65536" name="T8"/>
                  <a:gd fmla="*/ 0 w 25" name="T9"/>
                  <a:gd fmla="*/ 0 h 14" name="T10"/>
                  <a:gd fmla="*/ 25 w 25" name="T11"/>
                  <a:gd fmla="*/ 14 h 14" name="T12"/>
                </a:gdLst>
                <a:cxnLst>
                  <a:cxn ang="T6">
                    <a:pos x="T0" y="T1"/>
                  </a:cxn>
                  <a:cxn ang="T7">
                    <a:pos x="T2" y="T3"/>
                  </a:cxn>
                  <a:cxn ang="T8">
                    <a:pos x="T4" y="T5"/>
                  </a:cxn>
                </a:cxnLst>
                <a:rect b="T12" l="T9" r="T11" t="T10"/>
                <a:pathLst>
                  <a:path h="14" w="25">
                    <a:moveTo>
                      <a:pt x="4" y="7"/>
                    </a:moveTo>
                    <a:cubicBezTo>
                      <a:pt x="9" y="14"/>
                      <a:pt x="22" y="9"/>
                      <a:pt x="23" y="7"/>
                    </a:cubicBezTo>
                    <a:cubicBezTo>
                      <a:pt x="25" y="2"/>
                      <a:pt x="0" y="0"/>
                      <a:pt x="4" y="7"/>
                    </a:cubicBezTo>
                    <a:close/>
                  </a:path>
                </a:pathLst>
              </a:custGeom>
              <a:solidFill>
                <a:srgbClr val="262626"/>
              </a:solidFill>
              <a:ln cap="flat" cmpd="sng" w="1">
                <a:solidFill>
                  <a:srgbClr val="FFFFFF"/>
                </a:solidFill>
                <a:miter lim="800000"/>
              </a:ln>
            </p:spPr>
            <p:txBody>
              <a:bodyPr/>
              <a:lstStyle/>
              <a:p>
                <a:endParaRPr altLang="en-US" lang="zh-CN"/>
              </a:p>
            </p:txBody>
          </p:sp>
          <p:sp>
            <p:nvSpPr>
              <p:cNvPr id="29829" name="Freeform 123"/>
              <p:cNvSpPr>
                <a:spLocks noChangeArrowheads="1" noEditPoints="1"/>
              </p:cNvSpPr>
              <p:nvPr/>
            </p:nvSpPr>
            <p:spPr bwMode="auto">
              <a:xfrm>
                <a:off x="2065338" y="0"/>
                <a:ext cx="1322388" cy="985838"/>
              </a:xfrm>
              <a:custGeom>
                <a:gdLst>
                  <a:gd fmla="*/ 2147483646 w 691" name="T0"/>
                  <a:gd fmla="*/ 215359750 h 516" name="T1"/>
                  <a:gd fmla="*/ 2032613697 w 691" name="T2"/>
                  <a:gd fmla="*/ 302963684 h 516" name="T3"/>
                  <a:gd fmla="*/ 2021625055 w 691" name="T4"/>
                  <a:gd fmla="*/ 189808205 h 516" name="T5"/>
                  <a:gd fmla="*/ 1809208588 w 691" name="T6"/>
                  <a:gd fmla="*/ 171556828 h 516" name="T7"/>
                  <a:gd fmla="*/ 2017964088 w 691" name="T8"/>
                  <a:gd fmla="*/ 138705114 h 516" name="T9"/>
                  <a:gd fmla="*/ 1999651598 w 691" name="T10"/>
                  <a:gd fmla="*/ 62052388 h 516" name="T11"/>
                  <a:gd fmla="*/ 1710324203 w 691" name="T12"/>
                  <a:gd fmla="*/ 3651040 h 516" name="T13"/>
                  <a:gd fmla="*/ 1439309298 w 691" name="T14"/>
                  <a:gd fmla="*/ 36500843 h 516" name="T15"/>
                  <a:gd fmla="*/ 1234216680 w 691" name="T16"/>
                  <a:gd fmla="*/ 40151883 h 516" name="T17"/>
                  <a:gd fmla="*/ 1065749041 w 691" name="T18"/>
                  <a:gd fmla="*/ 113155479 h 516" name="T19"/>
                  <a:gd fmla="*/ 1025463094 w 691" name="T20"/>
                  <a:gd fmla="*/ 135055985 h 516" name="T21"/>
                  <a:gd fmla="*/ 904605251 w 691" name="T22"/>
                  <a:gd fmla="*/ 171556828 h 516" name="T23"/>
                  <a:gd fmla="*/ 791071256 w 691" name="T24"/>
                  <a:gd fmla="*/ 211708711 h 516" name="T25"/>
                  <a:gd fmla="*/ 593302485 w 691" name="T26"/>
                  <a:gd fmla="*/ 171556828 h 516" name="T27"/>
                  <a:gd fmla="*/ 487094252 w 691" name="T28"/>
                  <a:gd fmla="*/ 255511633 h 516" name="T29"/>
                  <a:gd fmla="*/ 322287581 w 691" name="T30"/>
                  <a:gd fmla="*/ 361365033 h 516" name="T31"/>
                  <a:gd fmla="*/ 0 w 691" name="T32"/>
                  <a:gd fmla="*/ 518323434 h 516" name="T33"/>
                  <a:gd fmla="*/ 205092619 w 691" name="T34"/>
                  <a:gd fmla="*/ 576724783 h 516" name="T35"/>
                  <a:gd fmla="*/ 58598438 w 691" name="T36"/>
                  <a:gd fmla="*/ 627827873 h 516" name="T37"/>
                  <a:gd fmla="*/ 183119161 w 691" name="T38"/>
                  <a:gd fmla="*/ 708131639 h 516" name="T39"/>
                  <a:gd fmla="*/ 347923919 w 691" name="T40"/>
                  <a:gd fmla="*/ 700829559 h 516" name="T41"/>
                  <a:gd fmla="*/ 596965366 w 691" name="T42"/>
                  <a:gd fmla="*/ 770184027 h 516" name="T43"/>
                  <a:gd fmla="*/ 721486090 w 691" name="T44"/>
                  <a:gd fmla="*/ 934440686 h 516" name="T45"/>
                  <a:gd fmla="*/ 739798580 w 691" name="T46"/>
                  <a:gd fmla="*/ 1084097008 h 516" name="T47"/>
                  <a:gd fmla="*/ 897279489 w 691" name="T48"/>
                  <a:gd fmla="*/ 1138849228 h 516" name="T49"/>
                  <a:gd fmla="*/ 878966999 w 691" name="T50"/>
                  <a:gd fmla="*/ 1197252488 h 516" name="T51"/>
                  <a:gd fmla="*/ 856993542 w 691" name="T52"/>
                  <a:gd fmla="*/ 1299456758 h 516" name="T53"/>
                  <a:gd fmla="*/ 827694323 w 691" name="T54"/>
                  <a:gd fmla="*/ 1423561535 h 516" name="T55"/>
                  <a:gd fmla="*/ 860656423 w 691" name="T56"/>
                  <a:gd fmla="*/ 1591469234 h 516" name="T57"/>
                  <a:gd fmla="*/ 937565437 w 691" name="T58"/>
                  <a:gd fmla="*/ 1690022466 h 516" name="T59"/>
                  <a:gd fmla="*/ 1051099432 w 691" name="T60"/>
                  <a:gd fmla="*/ 1817778282 h 516" name="T61"/>
                  <a:gd fmla="*/ 1212243222 w 691" name="T62"/>
                  <a:gd fmla="*/ 1879830670 h 516" name="T63"/>
                  <a:gd fmla="*/ 1259853018 w 691" name="T64"/>
                  <a:gd fmla="*/ 1719225050 h 516" name="T65"/>
                  <a:gd fmla="*/ 1329438184 w 691" name="T66"/>
                  <a:gd fmla="*/ 1638921285 h 516" name="T67"/>
                  <a:gd fmla="*/ 1336763946 w 691" name="T68"/>
                  <a:gd fmla="*/ 1558617520 h 516" name="T69"/>
                  <a:gd fmla="*/ 1406349112 w 691" name="T70"/>
                  <a:gd fmla="*/ 1507516340 h 516" name="T71"/>
                  <a:gd fmla="*/ 1468608517 w 691" name="T72"/>
                  <a:gd fmla="*/ 1492914092 h 516" name="T73"/>
                  <a:gd fmla="*/ 1688350746 w 691" name="T74"/>
                  <a:gd fmla="*/ 1346908810 h 516" name="T75"/>
                  <a:gd fmla="*/ 1831182046 w 691" name="T76"/>
                  <a:gd fmla="*/ 1310406056 h 516" name="T77"/>
                  <a:gd fmla="*/ 2109522712 w 691" name="T78"/>
                  <a:gd fmla="*/ 1186301279 h 516" name="T79"/>
                  <a:gd fmla="*/ 1959365650 w 691" name="T80"/>
                  <a:gd fmla="*/ 1153449565 h 516" name="T81"/>
                  <a:gd fmla="*/ 2113185593 w 691" name="T82"/>
                  <a:gd fmla="*/ 1164400774 h 516" name="T83"/>
                  <a:gd fmla="*/ 2083886374 w 691" name="T84"/>
                  <a:gd fmla="*/ 1022044620 h 516" name="T85"/>
                  <a:gd fmla="*/ 2003314479 w 691" name="T86"/>
                  <a:gd fmla="*/ 952692063 h 516" name="T87"/>
                  <a:gd fmla="*/ 2147483646 w 691" name="T88"/>
                  <a:gd fmla="*/ 927140518 h 516" name="T89"/>
                  <a:gd fmla="*/ 2147483646 w 691" name="T90"/>
                  <a:gd fmla="*/ 839536584 h 516" name="T91"/>
                  <a:gd fmla="*/ 2147483646 w 691" name="T92"/>
                  <a:gd fmla="*/ 704480599 h 516" name="T93"/>
                  <a:gd fmla="*/ 2147483646 w 691" name="T94"/>
                  <a:gd fmla="*/ 649728379 h 516" name="T95"/>
                  <a:gd fmla="*/ 2147483646 w 691" name="T96"/>
                  <a:gd fmla="*/ 591325120 h 516" name="T97"/>
                  <a:gd fmla="*/ 2116846560 w 691" name="T98"/>
                  <a:gd fmla="*/ 562124445 h 516" name="T99"/>
                  <a:gd fmla="*/ 2147483646 w 691" name="T100"/>
                  <a:gd fmla="*/ 386916578 h 516" name="T101"/>
                  <a:gd fmla="*/ 2147483646 w 691" name="T102"/>
                  <a:gd fmla="*/ 343115566 h 516" name="T103"/>
                  <a:gd fmla="*/ 2147483646 w 691" name="T104"/>
                  <a:gd fmla="*/ 295663515 h 516" name="T105"/>
                  <a:gd fmla="*/ 2147483646 w 691" name="T106"/>
                  <a:gd fmla="*/ 211708711 h 516" name="T107"/>
                  <a:gd fmla="*/ 835020085 w 691" name="T108"/>
                  <a:gd fmla="*/ 1200901617 h 516" name="T109"/>
                  <a:gd fmla="*/ 791071256 w 691" name="T110"/>
                  <a:gd fmla="*/ 1248353668 h 51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691" name="T168"/>
                  <a:gd fmla="*/ 0 h 516" name="T169"/>
                  <a:gd fmla="*/ 691 w 691" name="T170"/>
                  <a:gd fmla="*/ 516 h 516"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516" w="691">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solidFill>
                <a:srgbClr val="262626"/>
              </a:solidFill>
              <a:ln cap="flat" cmpd="sng" w="1">
                <a:solidFill>
                  <a:srgbClr val="FFFFFF"/>
                </a:solidFill>
                <a:miter lim="800000"/>
              </a:ln>
            </p:spPr>
            <p:txBody>
              <a:bodyPr/>
              <a:lstStyle/>
              <a:p>
                <a:endParaRPr altLang="en-US" lang="zh-CN"/>
              </a:p>
            </p:txBody>
          </p:sp>
          <p:sp>
            <p:nvSpPr>
              <p:cNvPr id="29830" name="Freeform 124"/>
              <p:cNvSpPr>
                <a:spLocks noChangeArrowheads="1" noEditPoints="1"/>
              </p:cNvSpPr>
              <p:nvPr/>
            </p:nvSpPr>
            <p:spPr bwMode="auto">
              <a:xfrm>
                <a:off x="584200" y="17462"/>
                <a:ext cx="1920875" cy="1477963"/>
              </a:xfrm>
              <a:custGeom>
                <a:gdLst>
                  <a:gd fmla="*/ 748892779 w 1005" name="T0"/>
                  <a:gd fmla="*/ 2147483646 h 774" name="T1"/>
                  <a:gd fmla="*/ 690442750 w 1005" name="T2"/>
                  <a:gd fmla="*/ 827695561 h 774" name="T3"/>
                  <a:gd fmla="*/ 1413764000 w 1005" name="T4"/>
                  <a:gd fmla="*/ 915206628 h 774" name="T5"/>
                  <a:gd fmla="*/ 938856804 w 1005" name="T6"/>
                  <a:gd fmla="*/ 980838497 h 774" name="T7"/>
                  <a:gd fmla="*/ 1410111471 w 1005" name="T8"/>
                  <a:gd fmla="*/ 1217843422 h 774" name="T9"/>
                  <a:gd fmla="*/ 865792835 w 1005" name="T10"/>
                  <a:gd fmla="*/ 707371423 h 774" name="T11"/>
                  <a:gd fmla="*/ 759852278 w 1005" name="T12"/>
                  <a:gd fmla="*/ 674554534 h 774" name="T13"/>
                  <a:gd fmla="*/ 1348007001 w 1005" name="T14"/>
                  <a:gd fmla="*/ 776648552 h 774" name="T15"/>
                  <a:gd fmla="*/ 1084982830 w 1005" name="T16"/>
                  <a:gd fmla="*/ 525058768 h 774" name="T17"/>
                  <a:gd fmla="*/ 1508746968 w 1005" name="T18"/>
                  <a:gd fmla="*/ 433902440 h 774" name="T19"/>
                  <a:gd fmla="*/ 1519704557 w 1005" name="T20"/>
                  <a:gd fmla="*/ 587045376 h 774" name="T21"/>
                  <a:gd fmla="*/ 1534318497 w 1005" name="T22"/>
                  <a:gd fmla="*/ 674554534 h 774" name="T23"/>
                  <a:gd fmla="*/ 1983654164 w 1005" name="T24"/>
                  <a:gd fmla="*/ 535996458 h 774" name="T25"/>
                  <a:gd fmla="*/ 1797344580 w 1005" name="T26"/>
                  <a:gd fmla="*/ 845927590 h 774" name="T27"/>
                  <a:gd fmla="*/ 2147483646 w 1005" name="T28"/>
                  <a:gd fmla="*/ 802173011 h 774" name="T29"/>
                  <a:gd fmla="*/ 2118820691 w 1005" name="T30"/>
                  <a:gd fmla="*/ 550581317 h 774" name="T31"/>
                  <a:gd fmla="*/ 2147483646 w 1005" name="T32"/>
                  <a:gd fmla="*/ 302638703 h 774" name="T33"/>
                  <a:gd fmla="*/ 2144392220 w 1005" name="T34"/>
                  <a:gd fmla="*/ 240652094 h 774" name="T35"/>
                  <a:gd fmla="*/ 2147483646 w 1005" name="T36"/>
                  <a:gd fmla="*/ 437549609 h 774" name="T37"/>
                  <a:gd fmla="*/ 2147483646 w 1005" name="T38"/>
                  <a:gd fmla="*/ 656322505 h 774" name="T39"/>
                  <a:gd fmla="*/ 2147483646 w 1005" name="T40"/>
                  <a:gd fmla="*/ 317223562 h 774" name="T41"/>
                  <a:gd fmla="*/ 2147483646 w 1005" name="T42"/>
                  <a:gd fmla="*/ 32816889 h 774" name="T43"/>
                  <a:gd fmla="*/ 2078635221 w 1005" name="T44"/>
                  <a:gd fmla="*/ 167727796 h 774" name="T45"/>
                  <a:gd fmla="*/ 2147483646 w 1005" name="T46"/>
                  <a:gd fmla="*/ 1604346022 h 774" name="T47"/>
                  <a:gd fmla="*/ 2147483646 w 1005" name="T48"/>
                  <a:gd fmla="*/ 1239720711 h 774" name="T49"/>
                  <a:gd fmla="*/ 2147483646 w 1005" name="T50"/>
                  <a:gd fmla="*/ 991778096 h 774" name="T51"/>
                  <a:gd fmla="*/ 2147483646 w 1005" name="T52"/>
                  <a:gd fmla="*/ 911559459 h 774" name="T53"/>
                  <a:gd fmla="*/ 2147483646 w 1005" name="T54"/>
                  <a:gd fmla="*/ 1126687094 h 774" name="T55"/>
                  <a:gd fmla="*/ 2147483646 w 1005" name="T56"/>
                  <a:gd fmla="*/ 1491312405 h 774" name="T57"/>
                  <a:gd fmla="*/ 2147483646 w 1005" name="T58"/>
                  <a:gd fmla="*/ 1527774554 h 774" name="T59"/>
                  <a:gd fmla="*/ 2147483646 w 1005" name="T60"/>
                  <a:gd fmla="*/ 878744479 h 774" name="T61"/>
                  <a:gd fmla="*/ 2147483646 w 1005" name="T62"/>
                  <a:gd fmla="*/ 2147483646 h 774" name="T63"/>
                  <a:gd fmla="*/ 401845139 w 1005" name="T64"/>
                  <a:gd fmla="*/ 2147483646 h 774" name="T65"/>
                  <a:gd fmla="*/ 2147483646 w 1005" name="T66"/>
                  <a:gd fmla="*/ 2147483646 h 774" name="T67"/>
                  <a:gd fmla="*/ 2147483646 w 1005" name="T68"/>
                  <a:gd fmla="*/ 2147483646 h 774" name="T69"/>
                  <a:gd fmla="*/ 2147483646 w 1005" name="T70"/>
                  <a:gd fmla="*/ 2041893722 h 774" name="T71"/>
                  <a:gd fmla="*/ 2147483646 w 1005" name="T72"/>
                  <a:gd fmla="*/ 1925214845 h 774" name="T73"/>
                  <a:gd fmla="*/ 2147483646 w 1005" name="T74"/>
                  <a:gd fmla="*/ 1688208011 h 774" name="T75"/>
                  <a:gd fmla="*/ 2147483646 w 1005" name="T76"/>
                  <a:gd fmla="*/ 1979909023 h 774" name="T77"/>
                  <a:gd fmla="*/ 2147483646 w 1005" name="T78"/>
                  <a:gd fmla="*/ 2147483646 h 774" name="T79"/>
                  <a:gd fmla="*/ 1965387694 w 1005" name="T80"/>
                  <a:gd fmla="*/ 1914275245 h 774" name="T81"/>
                  <a:gd fmla="*/ 2115166250 w 1005" name="T82"/>
                  <a:gd fmla="*/ 1567883873 h 774" name="T83"/>
                  <a:gd fmla="*/ 2147483646 w 1005" name="T84"/>
                  <a:gd fmla="*/ 1411095677 h 774" name="T85"/>
                  <a:gd fmla="*/ 2147483646 w 1005" name="T86"/>
                  <a:gd fmla="*/ 1236075451 h 774" name="T87"/>
                  <a:gd fmla="*/ 2118820691 w 1005" name="T88"/>
                  <a:gd fmla="*/ 1250660311 h 774" name="T89"/>
                  <a:gd fmla="*/ 1961735165 w 1005" name="T90"/>
                  <a:gd fmla="*/ 988130927 h 774" name="T91"/>
                  <a:gd fmla="*/ 1892325637 w 1005" name="T92"/>
                  <a:gd fmla="*/ 1064702395 h 774" name="T93"/>
                  <a:gd fmla="*/ 1855794608 w 1005" name="T94"/>
                  <a:gd fmla="*/ 1327231779 h 774" name="T95"/>
                  <a:gd fmla="*/ 1797344580 w 1005" name="T96"/>
                  <a:gd fmla="*/ 1268890430 h 774" name="T97"/>
                  <a:gd fmla="*/ 1457601999 w 1005" name="T98"/>
                  <a:gd fmla="*/ 1268890430 h 774" name="T99"/>
                  <a:gd fmla="*/ 979040362 w 1005" name="T100"/>
                  <a:gd fmla="*/ 1236075451 h 774" name="T101"/>
                  <a:gd fmla="*/ 354354610 w 1005" name="T102"/>
                  <a:gd fmla="*/ 1239720711 h 774" name="T103"/>
                  <a:gd fmla="*/ 171697555 w 1005" name="T104"/>
                  <a:gd fmla="*/ 1243367881 h 774" name="T105"/>
                  <a:gd fmla="*/ 463947696 w 1005" name="T106"/>
                  <a:gd fmla="*/ 2143989649 h 774" name="T107"/>
                  <a:gd fmla="*/ 664871221 w 1005" name="T108"/>
                  <a:gd fmla="*/ 2147483646 h 774" name="T109"/>
                  <a:gd fmla="*/ 2147483646 w 1005" name="T110"/>
                  <a:gd fmla="*/ 2147483646 h 774" name="T111"/>
                  <a:gd fmla="*/ 2147483646 w 1005" name="T112"/>
                  <a:gd fmla="*/ 2147483646 h 774" name="T113"/>
                  <a:gd fmla="*/ 2147483646 w 1005" name="T114"/>
                  <a:gd fmla="*/ 2147483646 h 774" name="T115"/>
                  <a:gd fmla="*/ 887711835 w 1005" name="T116"/>
                  <a:gd fmla="*/ 1484019975 h 774" name="T117"/>
                  <a:gd fmla="*/ 880406776 w 1005" name="T118"/>
                  <a:gd fmla="*/ 1429325796 h 774" name="T119"/>
                  <a:gd fmla="*/ 1837528138 w 1005" name="T120"/>
                  <a:gd fmla="*/ 2147483646 h 774"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1005" name="T183"/>
                  <a:gd fmla="*/ 0 h 774" name="T184"/>
                  <a:gd fmla="*/ 1005 w 1005" name="T185"/>
                  <a:gd fmla="*/ 774 h 774"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774" w="100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solidFill>
                <a:srgbClr val="262626"/>
              </a:solidFill>
              <a:ln cap="flat" cmpd="sng" w="1">
                <a:solidFill>
                  <a:srgbClr val="FFFFFF"/>
                </a:solidFill>
                <a:miter lim="800000"/>
              </a:ln>
            </p:spPr>
            <p:txBody>
              <a:bodyPr/>
              <a:lstStyle/>
              <a:p>
                <a:endParaRPr altLang="en-US" lang="zh-CN"/>
              </a:p>
            </p:txBody>
          </p:sp>
          <p:sp>
            <p:nvSpPr>
              <p:cNvPr id="29831" name="Freeform 125"/>
              <p:cNvSpPr>
                <a:spLocks noChangeArrowheads="1" noEditPoints="1"/>
              </p:cNvSpPr>
              <p:nvPr/>
            </p:nvSpPr>
            <p:spPr bwMode="auto">
              <a:xfrm>
                <a:off x="0" y="574675"/>
                <a:ext cx="2192338" cy="1346200"/>
              </a:xfrm>
              <a:custGeom>
                <a:gdLst>
                  <a:gd fmla="*/ 1278662503 w 1147" name="T0"/>
                  <a:gd fmla="*/ 838627224 h 705" name="T1"/>
                  <a:gd fmla="*/ 1117916534 w 1147" name="T2"/>
                  <a:gd fmla="*/ 127617850 h 705" name="T3"/>
                  <a:gd fmla="*/ 675865121 w 1147" name="T4"/>
                  <a:gd fmla="*/ 76571092 h 705" name="T5"/>
                  <a:gd fmla="*/ 493199595 w 1147" name="T6"/>
                  <a:gd fmla="*/ 36461970 h 705" name="T7"/>
                  <a:gd fmla="*/ 339758872 w 1147" name="T8"/>
                  <a:gd fmla="*/ 76571092 h 705" name="T9"/>
                  <a:gd fmla="*/ 69413206 w 1147" name="T10"/>
                  <a:gd fmla="*/ 215126579 h 705" name="T11"/>
                  <a:gd fmla="*/ 259385888 w 1147" name="T12"/>
                  <a:gd fmla="*/ 375559248 h 705" name="T13"/>
                  <a:gd fmla="*/ 62106049 w 1147" name="T14"/>
                  <a:gd fmla="*/ 386496884 h 705" name="T15"/>
                  <a:gd fmla="*/ 215546773 w 1147" name="T16"/>
                  <a:gd fmla="*/ 495882795 h 705" name="T17"/>
                  <a:gd fmla="*/ 157093346 w 1147" name="T18"/>
                  <a:gd fmla="*/ 576101039 h 705" name="T19"/>
                  <a:gd fmla="*/ 164400502 w 1147" name="T20"/>
                  <a:gd fmla="*/ 798518102 h 705" name="T21"/>
                  <a:gd fmla="*/ 350718650 w 1147" name="T22"/>
                  <a:gd fmla="*/ 860504407 h 705" name="T23"/>
                  <a:gd fmla="*/ 372638208 w 1147" name="T24"/>
                  <a:gd fmla="*/ 980827953 h 705" name="T25"/>
                  <a:gd fmla="*/ 306879536 w 1147" name="T26"/>
                  <a:gd fmla="*/ 1046461409 h 705" name="T27"/>
                  <a:gd fmla="*/ 537038710 w 1147" name="T28"/>
                  <a:gd fmla="*/ 911551165 h 705" name="T29"/>
                  <a:gd fmla="*/ 632024095 w 1147" name="T30"/>
                  <a:gd fmla="*/ 776640920 h 705" name="T31"/>
                  <a:gd fmla="*/ 697784678 w 1147" name="T32"/>
                  <a:gd fmla="*/ 732886556 h 705" name="T33"/>
                  <a:gd fmla="*/ 825651311 w 1147" name="T34"/>
                  <a:gd fmla="*/ 783933314 h 705" name="T35"/>
                  <a:gd fmla="*/ 906024295 w 1147" name="T36"/>
                  <a:gd fmla="*/ 736533708 h 705" name="T37"/>
                  <a:gd fmla="*/ 1008316837 w 1147" name="T38"/>
                  <a:gd fmla="*/ 776640920 h 705" name="T39"/>
                  <a:gd fmla="*/ 1242130544 w 1147" name="T40"/>
                  <a:gd fmla="*/ 845919618 h 705" name="T41"/>
                  <a:gd fmla="*/ 1369997177 w 1147" name="T42"/>
                  <a:gd fmla="*/ 904258771 h 705" name="T43"/>
                  <a:gd fmla="*/ 1373649799 w 1147" name="T44"/>
                  <a:gd fmla="*/ 951658377 h 705" name="T45"/>
                  <a:gd fmla="*/ 1421143448 w 1147" name="T46"/>
                  <a:gd fmla="*/ 958950771 h 705" name="T47"/>
                  <a:gd fmla="*/ 1464982562 w 1147" name="T48"/>
                  <a:gd fmla="*/ 999059893 h 705" name="T49"/>
                  <a:gd fmla="*/ 1446715627 w 1147" name="T50"/>
                  <a:gd fmla="*/ 1093861016 h 705" name="T51"/>
                  <a:gd fmla="*/ 1538050302 w 1147" name="T52"/>
                  <a:gd fmla="*/ 1090215774 h 705" name="T53"/>
                  <a:gd fmla="*/ 54800805 w 1147" name="T54"/>
                  <a:gd fmla="*/ 1141262532 h 705" name="T55"/>
                  <a:gd fmla="*/ 650291030 w 1147" name="T56"/>
                  <a:gd fmla="*/ 875089195 h 705" name="T57"/>
                  <a:gd fmla="*/ 646638408 w 1147" name="T58"/>
                  <a:gd fmla="*/ 933428347 h 705" name="T59"/>
                  <a:gd fmla="*/ 91332763 w 1147" name="T60"/>
                  <a:gd fmla="*/ 798518102 h 705" name="T61"/>
                  <a:gd fmla="*/ 2147483646 w 1147" name="T62"/>
                  <a:gd fmla="*/ 1615268145 h 705" name="T63"/>
                  <a:gd fmla="*/ 2147483646 w 1147" name="T64"/>
                  <a:gd fmla="*/ 1721008813 h 705" name="T65"/>
                  <a:gd fmla="*/ 2147483646 w 1147" name="T66"/>
                  <a:gd fmla="*/ 1724654055 h 705" name="T67"/>
                  <a:gd fmla="*/ 2147483646 w 1147" name="T68"/>
                  <a:gd fmla="*/ 1717361661 h 705" name="T69"/>
                  <a:gd fmla="*/ 2147483646 w 1147" name="T70"/>
                  <a:gd fmla="*/ 1553283750 h 705" name="T71"/>
                  <a:gd fmla="*/ 2147483646 w 1147" name="T72"/>
                  <a:gd fmla="*/ 1494942688 h 705" name="T73"/>
                  <a:gd fmla="*/ 2147483646 w 1147" name="T74"/>
                  <a:gd fmla="*/ 1447543082 h 705" name="T75"/>
                  <a:gd fmla="*/ 1885114418 w 1147" name="T76"/>
                  <a:gd fmla="*/ 1414726354 h 705" name="T77"/>
                  <a:gd fmla="*/ 1863194861 w 1147" name="T78"/>
                  <a:gd fmla="*/ 1440250688 h 705" name="T79"/>
                  <a:gd fmla="*/ 1830315525 w 1147" name="T80"/>
                  <a:gd fmla="*/ 1589745720 h 705" name="T81"/>
                  <a:gd fmla="*/ 1874154639 w 1147" name="T82"/>
                  <a:gd fmla="*/ 1965303059 h 705" name="T83"/>
                  <a:gd fmla="*/ 2034900608 w 1147" name="T84"/>
                  <a:gd fmla="*/ 2147483646 h 705" name="T85"/>
                  <a:gd fmla="*/ 2147483646 w 1147" name="T86"/>
                  <a:gd fmla="*/ 2147483646 h 705" name="T87"/>
                  <a:gd fmla="*/ 2147483646 w 1147" name="T88"/>
                  <a:gd fmla="*/ 2147483646 h 705" name="T89"/>
                  <a:gd fmla="*/ 2147483646 w 1147" name="T90"/>
                  <a:gd fmla="*/ 2147483646 h 705" name="T91"/>
                  <a:gd fmla="*/ 2147483646 w 1147" name="T92"/>
                  <a:gd fmla="*/ 2147483646 h 705" name="T93"/>
                  <a:gd fmla="*/ 2147483646 w 1147" name="T94"/>
                  <a:gd fmla="*/ 2147483646 h 705" name="T95"/>
                  <a:gd fmla="*/ 2147483646 w 1147" name="T96"/>
                  <a:gd fmla="*/ 2147483646 h 705" name="T97"/>
                  <a:gd fmla="*/ 2147483646 w 1147" name="T98"/>
                  <a:gd fmla="*/ 2147483646 h 705" name="T99"/>
                  <a:gd fmla="*/ 2147483646 w 1147" name="T100"/>
                  <a:gd fmla="*/ 2147483646 h 705" name="T101"/>
                  <a:gd fmla="*/ 2147483646 w 1147" name="T102"/>
                  <a:gd fmla="*/ 2147483646 h 705" name="T103"/>
                  <a:gd fmla="*/ 2147483646 w 1147" name="T104"/>
                  <a:gd fmla="*/ 2081983273 h 705" name="T105"/>
                  <a:gd fmla="*/ 2147483646 w 1147" name="T106"/>
                  <a:gd fmla="*/ 1965303059 h 705" name="T107"/>
                  <a:gd fmla="*/ 2147483646 w 1147" name="T108"/>
                  <a:gd fmla="*/ 1972595453 h 705" name="T109"/>
                  <a:gd fmla="*/ 2147483646 w 1147" name="T110"/>
                  <a:gd fmla="*/ 1819455178 h 705" name="T111"/>
                  <a:gd fmla="*/ 2147483646 w 1147" name="T112"/>
                  <a:gd fmla="*/ 1731946449 h 705" name="T113"/>
                  <a:gd fmla="*/ 2147483646 w 1147" name="T114"/>
                  <a:gd fmla="*/ 1505882234 h 705"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47" name="T174"/>
                  <a:gd fmla="*/ 0 h 705" name="T175"/>
                  <a:gd fmla="*/ 1147 w 1147" name="T176"/>
                  <a:gd fmla="*/ 705 h 705"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705" w="1147">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solidFill>
                <a:srgbClr val="262626"/>
              </a:solidFill>
              <a:ln cap="flat" cmpd="sng" w="1">
                <a:solidFill>
                  <a:srgbClr val="FFFFFF"/>
                </a:solidFill>
                <a:miter lim="800000"/>
              </a:ln>
            </p:spPr>
            <p:txBody>
              <a:bodyPr/>
              <a:lstStyle/>
              <a:p>
                <a:endParaRPr altLang="en-US" lang="zh-CN"/>
              </a:p>
            </p:txBody>
          </p:sp>
          <p:sp>
            <p:nvSpPr>
              <p:cNvPr id="29832" name="Freeform 126"/>
              <p:cNvSpPr>
                <a:spLocks noChangeArrowheads="1" noEditPoints="1"/>
              </p:cNvSpPr>
              <p:nvPr/>
            </p:nvSpPr>
            <p:spPr bwMode="auto">
              <a:xfrm>
                <a:off x="3444875" y="1455737"/>
                <a:ext cx="276225" cy="196850"/>
              </a:xfrm>
              <a:custGeom>
                <a:gdLst>
                  <a:gd fmla="*/ 518950575 w 145" name="T0"/>
                  <a:gd fmla="*/ 65745989 h 103" name="T1"/>
                  <a:gd fmla="*/ 479031300 w 145" name="T2"/>
                  <a:gd fmla="*/ 65745989 h 103" name="T3"/>
                  <a:gd fmla="*/ 428224950 w 145" name="T4"/>
                  <a:gd fmla="*/ 54787368 h 103" name="T5"/>
                  <a:gd fmla="*/ 410079825 w 145" name="T6"/>
                  <a:gd fmla="*/ 47482896 h 103" name="T7"/>
                  <a:gd fmla="*/ 377418600 w 145" name="T8"/>
                  <a:gd fmla="*/ 51135132 h 103" name="T9"/>
                  <a:gd fmla="*/ 337499325 w 145" name="T10"/>
                  <a:gd fmla="*/ 32872039 h 103" name="T11"/>
                  <a:gd fmla="*/ 315725175 w 145" name="T12"/>
                  <a:gd fmla="*/ 21915330 h 103" name="T13"/>
                  <a:gd fmla="*/ 243144675 w 145" name="T14"/>
                  <a:gd fmla="*/ 14610857 h 103" name="T15"/>
                  <a:gd fmla="*/ 108870750 w 145" name="T16"/>
                  <a:gd fmla="*/ 10956709 h 103" name="T17"/>
                  <a:gd fmla="*/ 58064400 w 145" name="T18"/>
                  <a:gd fmla="*/ 0 h 103" name="T19"/>
                  <a:gd fmla="*/ 25403175 w 145" name="T20"/>
                  <a:gd fmla="*/ 21915330 h 103" name="T21"/>
                  <a:gd fmla="*/ 18145125 w 145" name="T22"/>
                  <a:gd fmla="*/ 51135132 h 103" name="T23"/>
                  <a:gd fmla="*/ 25403175 w 145" name="T24"/>
                  <a:gd fmla="*/ 91313555 h 103" name="T25"/>
                  <a:gd fmla="*/ 36290250 w 145" name="T26"/>
                  <a:gd fmla="*/ 84009082 h 103" name="T27"/>
                  <a:gd fmla="*/ 50806350 w 145" name="T28"/>
                  <a:gd fmla="*/ 87661318 h 103" name="T29"/>
                  <a:gd fmla="*/ 76209525 w 145" name="T30"/>
                  <a:gd fmla="*/ 91313555 h 103" name="T31"/>
                  <a:gd fmla="*/ 90725625 w 145" name="T32"/>
                  <a:gd fmla="*/ 91313555 h 103" name="T33"/>
                  <a:gd fmla="*/ 116128800 w 145" name="T34"/>
                  <a:gd fmla="*/ 98618028 h 103" name="T35"/>
                  <a:gd fmla="*/ 127015875 w 145" name="T36"/>
                  <a:gd fmla="*/ 113228884 h 103" name="T37"/>
                  <a:gd fmla="*/ 97983675 w 145" name="T38"/>
                  <a:gd fmla="*/ 138796450 h 103" name="T39"/>
                  <a:gd fmla="*/ 101612700 w 145" name="T40"/>
                  <a:gd fmla="*/ 175322637 h 103" name="T41"/>
                  <a:gd fmla="*/ 94354650 w 145" name="T42"/>
                  <a:gd fmla="*/ 204542439 h 103" name="T43"/>
                  <a:gd fmla="*/ 83467575 w 145" name="T44"/>
                  <a:gd fmla="*/ 219153296 h 103" name="T45"/>
                  <a:gd fmla="*/ 97983675 w 145" name="T46"/>
                  <a:gd fmla="*/ 241068626 h 103" name="T47"/>
                  <a:gd fmla="*/ 87096600 w 145" name="T48"/>
                  <a:gd fmla="*/ 266636192 h 103" name="T49"/>
                  <a:gd fmla="*/ 94354650 w 145" name="T50"/>
                  <a:gd fmla="*/ 284899285 h 103" name="T51"/>
                  <a:gd fmla="*/ 79838550 w 145" name="T52"/>
                  <a:gd fmla="*/ 310466851 h 103" name="T53"/>
                  <a:gd fmla="*/ 83467575 w 145" name="T54"/>
                  <a:gd fmla="*/ 325077708 h 103" name="T55"/>
                  <a:gd fmla="*/ 105241725 w 145" name="T56"/>
                  <a:gd fmla="*/ 325077708 h 103" name="T57"/>
                  <a:gd fmla="*/ 156048075 w 145" name="T58"/>
                  <a:gd fmla="*/ 372560603 h 103" name="T59"/>
                  <a:gd fmla="*/ 166935150 w 145" name="T60"/>
                  <a:gd fmla="*/ 361601983 h 103" name="T61"/>
                  <a:gd fmla="*/ 188709300 w 145" name="T62"/>
                  <a:gd fmla="*/ 357949747 h 103" name="T63"/>
                  <a:gd fmla="*/ 228628575 w 145" name="T64"/>
                  <a:gd fmla="*/ 343340801 h 103" name="T65"/>
                  <a:gd fmla="*/ 279434925 w 145" name="T66"/>
                  <a:gd fmla="*/ 343340801 h 103" name="T67"/>
                  <a:gd fmla="*/ 308467125 w 145" name="T68"/>
                  <a:gd fmla="*/ 328729944 h 103" name="T69"/>
                  <a:gd fmla="*/ 341128350 w 145" name="T70"/>
                  <a:gd fmla="*/ 306814615 h 103" name="T71"/>
                  <a:gd fmla="*/ 355644450 w 145" name="T72"/>
                  <a:gd fmla="*/ 277594812 h 103" name="T73"/>
                  <a:gd fmla="*/ 384676650 w 145" name="T74"/>
                  <a:gd fmla="*/ 244720862 h 103" name="T75"/>
                  <a:gd fmla="*/ 388305675 w 145" name="T76"/>
                  <a:gd fmla="*/ 186279346 h 103" name="T77"/>
                  <a:gd fmla="*/ 420966900 w 145" name="T78"/>
                  <a:gd fmla="*/ 146102834 h 103" name="T79"/>
                  <a:gd fmla="*/ 457257150 w 145" name="T80"/>
                  <a:gd fmla="*/ 124187505 h 103" name="T81"/>
                  <a:gd fmla="*/ 504434475 w 145" name="T82"/>
                  <a:gd fmla="*/ 102272175 h 103" name="T83"/>
                  <a:gd fmla="*/ 518950575 w 145" name="T84"/>
                  <a:gd fmla="*/ 65745989 h 103" name="T85"/>
                  <a:gd fmla="*/ 522579600 w 145" name="T86"/>
                  <a:gd fmla="*/ 200890203 h 103" name="T87"/>
                  <a:gd fmla="*/ 486289350 w 145" name="T88"/>
                  <a:gd fmla="*/ 211848823 h 103" name="T89"/>
                  <a:gd fmla="*/ 522579600 w 145" name="T90"/>
                  <a:gd fmla="*/ 200890203 h 103"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45" name="T138"/>
                  <a:gd fmla="*/ 0 h 103" name="T139"/>
                  <a:gd fmla="*/ 145 w 145" name="T140"/>
                  <a:gd fmla="*/ 103 h 103"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103" w="145">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solidFill>
                <a:srgbClr val="262626"/>
              </a:solidFill>
              <a:ln cap="flat" cmpd="sng" w="1">
                <a:solidFill>
                  <a:srgbClr val="FFFFFF"/>
                </a:solidFill>
                <a:miter lim="800000"/>
              </a:ln>
            </p:spPr>
            <p:txBody>
              <a:bodyPr/>
              <a:lstStyle/>
              <a:p>
                <a:endParaRPr altLang="en-US" lang="zh-CN"/>
              </a:p>
            </p:txBody>
          </p:sp>
          <p:sp>
            <p:nvSpPr>
              <p:cNvPr id="29833" name="Freeform 127"/>
              <p:cNvSpPr>
                <a:spLocks noChangeArrowheads="1" noEditPoints="1"/>
              </p:cNvSpPr>
              <p:nvPr/>
            </p:nvSpPr>
            <p:spPr bwMode="auto">
              <a:xfrm>
                <a:off x="4075113" y="1506537"/>
                <a:ext cx="136525" cy="169863"/>
              </a:xfrm>
              <a:custGeom>
                <a:gdLst>
                  <a:gd fmla="*/ 258824480 w 71" name="T0"/>
                  <a:gd fmla="*/ 0 h 89" name="T1"/>
                  <a:gd fmla="*/ 240337841 w 71" name="T2"/>
                  <a:gd fmla="*/ 7285023 h 89" name="T3"/>
                  <a:gd fmla="*/ 225546992 w 71" name="T4"/>
                  <a:gd fmla="*/ 18213512 h 89" name="T5"/>
                  <a:gd fmla="*/ 181176367 w 71" name="T6"/>
                  <a:gd fmla="*/ 10928489 h 89" name="T7"/>
                  <a:gd fmla="*/ 125714527 w 71" name="T8"/>
                  <a:gd fmla="*/ 10928489 h 89" name="T9"/>
                  <a:gd fmla="*/ 122016815 w 71" name="T10"/>
                  <a:gd fmla="*/ 10928489 h 89" name="T11"/>
                  <a:gd fmla="*/ 85041615 w 71" name="T12"/>
                  <a:gd fmla="*/ 29142002 h 89" name="T13"/>
                  <a:gd fmla="*/ 66554976 w 71" name="T14"/>
                  <a:gd fmla="*/ 40068582 h 89" name="T15"/>
                  <a:gd fmla="*/ 36975200 w 71" name="T16"/>
                  <a:gd fmla="*/ 43712048 h 89" name="T17"/>
                  <a:gd fmla="*/ 22184351 w 71" name="T18"/>
                  <a:gd fmla="*/ 69210584 h 89" name="T19"/>
                  <a:gd fmla="*/ 11093137 w 71" name="T20"/>
                  <a:gd fmla="*/ 83780630 h 89" name="T21"/>
                  <a:gd fmla="*/ 0 w 71" name="T22"/>
                  <a:gd fmla="*/ 105637609 h 89" name="T23"/>
                  <a:gd fmla="*/ 0 w 71" name="T24"/>
                  <a:gd fmla="*/ 105637609 h 89" name="T25"/>
                  <a:gd fmla="*/ 22184351 w 71" name="T26"/>
                  <a:gd fmla="*/ 142062725 h 89" name="T27"/>
                  <a:gd fmla="*/ 51764127 w 71" name="T28"/>
                  <a:gd fmla="*/ 152991214 h 89" name="T29"/>
                  <a:gd fmla="*/ 92437039 w 71" name="T30"/>
                  <a:gd fmla="*/ 163919704 h 89" name="T31"/>
                  <a:gd fmla="*/ 48068337 w 71" name="T32"/>
                  <a:gd fmla="*/ 167561261 h 89" name="T33"/>
                  <a:gd fmla="*/ 55461839 w 71" name="T34"/>
                  <a:gd fmla="*/ 203988286 h 89" name="T35"/>
                  <a:gd fmla="*/ 77648113 w 71" name="T36"/>
                  <a:gd fmla="*/ 233130287 h 89" name="T37"/>
                  <a:gd fmla="*/ 114623313 w 71" name="T38"/>
                  <a:gd fmla="*/ 251343800 h 89" name="T39"/>
                  <a:gd fmla="*/ 107227889 w 71" name="T40"/>
                  <a:gd fmla="*/ 207631752 h 89" name="T41"/>
                  <a:gd fmla="*/ 136807664 w 71" name="T42"/>
                  <a:gd fmla="*/ 207631752 h 89" name="T43"/>
                  <a:gd fmla="*/ 118319103 w 71" name="T44"/>
                  <a:gd fmla="*/ 193059797 h 89" name="T45"/>
                  <a:gd fmla="*/ 133109952 w 71" name="T46"/>
                  <a:gd fmla="*/ 182133216 h 89" name="T47"/>
                  <a:gd fmla="*/ 162689728 w 71" name="T48"/>
                  <a:gd fmla="*/ 178489750 h 89" name="T49"/>
                  <a:gd fmla="*/ 147898879 w 71" name="T50"/>
                  <a:gd fmla="*/ 145706191 h 89" name="T51"/>
                  <a:gd fmla="*/ 114623313 w 71" name="T52"/>
                  <a:gd fmla="*/ 149347748 h 89" name="T53"/>
                  <a:gd fmla="*/ 129412240 w 71" name="T54"/>
                  <a:gd fmla="*/ 127492679 h 89" name="T55"/>
                  <a:gd fmla="*/ 96134752 w 71" name="T56"/>
                  <a:gd fmla="*/ 80139073 h 89" name="T57"/>
                  <a:gd fmla="*/ 114623313 w 71" name="T58"/>
                  <a:gd fmla="*/ 69210584 h 89" name="T59"/>
                  <a:gd fmla="*/ 147898879 w 71" name="T60"/>
                  <a:gd fmla="*/ 72852141 h 89" name="T61"/>
                  <a:gd fmla="*/ 158992015 w 71" name="T62"/>
                  <a:gd fmla="*/ 43712048 h 89" name="T63"/>
                  <a:gd fmla="*/ 181176367 w 71" name="T64"/>
                  <a:gd fmla="*/ 50997071 h 89" name="T65"/>
                  <a:gd fmla="*/ 214453855 w 71" name="T66"/>
                  <a:gd fmla="*/ 36427025 h 89" name="T67"/>
                  <a:gd fmla="*/ 240337841 w 71" name="T68"/>
                  <a:gd fmla="*/ 47353606 h 89" name="T69"/>
                  <a:gd fmla="*/ 251429055 w 71" name="T70"/>
                  <a:gd fmla="*/ 32783559 h 89" name="T71"/>
                  <a:gd fmla="*/ 262522192 w 71" name="T72"/>
                  <a:gd fmla="*/ 14570047 h 89" name="T73"/>
                  <a:gd fmla="*/ 258824480 w 71" name="T74"/>
                  <a:gd fmla="*/ 0 h 89" name="T75"/>
                  <a:gd fmla="*/ 225546992 w 71" name="T76"/>
                  <a:gd fmla="*/ 305982429 h 89" name="T77"/>
                  <a:gd fmla="*/ 158992015 w 71" name="T78"/>
                  <a:gd fmla="*/ 298697405 h 89" name="T79"/>
                  <a:gd fmla="*/ 133109952 w 71" name="T80"/>
                  <a:gd fmla="*/ 309625895 h 89" name="T81"/>
                  <a:gd fmla="*/ 195967216 w 71" name="T82"/>
                  <a:gd fmla="*/ 324195941 h 89" name="T83"/>
                  <a:gd fmla="*/ 251429055 w 71" name="T84"/>
                  <a:gd fmla="*/ 305982429 h 89" name="T85"/>
                  <a:gd fmla="*/ 225546992 w 71" name="T86"/>
                  <a:gd fmla="*/ 305982429 h 8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71" name="T132"/>
                  <a:gd fmla="*/ 0 h 89" name="T133"/>
                  <a:gd fmla="*/ 71 w 71" name="T134"/>
                  <a:gd fmla="*/ 89 h 89"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9" w="71">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solidFill>
                <a:srgbClr val="262626"/>
              </a:solidFill>
              <a:ln cap="flat" cmpd="sng" w="1">
                <a:solidFill>
                  <a:srgbClr val="FFFFFF"/>
                </a:solidFill>
                <a:miter lim="800000"/>
              </a:ln>
            </p:spPr>
            <p:txBody>
              <a:bodyPr/>
              <a:lstStyle/>
              <a:p>
                <a:endParaRPr altLang="en-US" lang="zh-CN"/>
              </a:p>
            </p:txBody>
          </p:sp>
          <p:sp>
            <p:nvSpPr>
              <p:cNvPr id="29834" name="Freeform 128"/>
              <p:cNvSpPr>
                <a:spLocks noChangeArrowheads="1"/>
              </p:cNvSpPr>
              <p:nvPr/>
            </p:nvSpPr>
            <p:spPr bwMode="auto">
              <a:xfrm>
                <a:off x="4329113" y="1654175"/>
                <a:ext cx="55563" cy="34925"/>
              </a:xfrm>
              <a:custGeom>
                <a:gdLst>
                  <a:gd fmla="*/ 73417883 w 29" name="T0"/>
                  <a:gd fmla="*/ 41411349 h 18" name="T1"/>
                  <a:gd fmla="*/ 95443822 w 29" name="T2"/>
                  <a:gd fmla="*/ 15058496 h 18" name="T3"/>
                  <a:gd fmla="*/ 91772832 w 29" name="T4"/>
                  <a:gd fmla="*/ 7530218 h 18" name="T5"/>
                  <a:gd fmla="*/ 33038909 w 29" name="T6"/>
                  <a:gd fmla="*/ 26352853 h 18" name="T7"/>
                  <a:gd fmla="*/ 14683960 w 29" name="T8"/>
                  <a:gd fmla="*/ 56469844 h 18" name="T9"/>
                  <a:gd fmla="*/ 73417883 w 29" name="T10"/>
                  <a:gd fmla="*/ 41411349 h 18" name="T11"/>
                  <a:gd fmla="*/ 0 60000 65536" name="T12"/>
                  <a:gd fmla="*/ 0 60000 65536" name="T13"/>
                  <a:gd fmla="*/ 0 60000 65536" name="T14"/>
                  <a:gd fmla="*/ 0 60000 65536" name="T15"/>
                  <a:gd fmla="*/ 0 60000 65536" name="T16"/>
                  <a:gd fmla="*/ 0 60000 65536" name="T17"/>
                  <a:gd fmla="*/ 0 w 29" name="T18"/>
                  <a:gd fmla="*/ 0 h 18" name="T19"/>
                  <a:gd fmla="*/ 29 w 29" name="T20"/>
                  <a:gd fmla="*/ 18 h 18" name="T21"/>
                </a:gdLst>
                <a:cxnLst>
                  <a:cxn ang="T12">
                    <a:pos x="T0" y="T1"/>
                  </a:cxn>
                  <a:cxn ang="T13">
                    <a:pos x="T2" y="T3"/>
                  </a:cxn>
                  <a:cxn ang="T14">
                    <a:pos x="T4" y="T5"/>
                  </a:cxn>
                  <a:cxn ang="T15">
                    <a:pos x="T6" y="T7"/>
                  </a:cxn>
                  <a:cxn ang="T16">
                    <a:pos x="T8" y="T9"/>
                  </a:cxn>
                  <a:cxn ang="T17">
                    <a:pos x="T10" y="T11"/>
                  </a:cxn>
                </a:cxnLst>
                <a:rect b="T21" l="T18" r="T20" t="T19"/>
                <a:pathLst>
                  <a:path h="18" w="2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solidFill>
                <a:srgbClr val="262626"/>
              </a:solidFill>
              <a:ln cap="flat" cmpd="sng" w="1">
                <a:solidFill>
                  <a:srgbClr val="FFFFFF"/>
                </a:solidFill>
                <a:miter lim="800000"/>
              </a:ln>
            </p:spPr>
            <p:txBody>
              <a:bodyPr/>
              <a:lstStyle/>
              <a:p>
                <a:endParaRPr altLang="en-US" lang="zh-CN"/>
              </a:p>
            </p:txBody>
          </p:sp>
          <p:sp>
            <p:nvSpPr>
              <p:cNvPr id="29835" name="Freeform 129"/>
              <p:cNvSpPr>
                <a:spLocks noChangeArrowheads="1"/>
              </p:cNvSpPr>
              <p:nvPr/>
            </p:nvSpPr>
            <p:spPr bwMode="auto">
              <a:xfrm>
                <a:off x="3122613" y="754062"/>
                <a:ext cx="231775" cy="117475"/>
              </a:xfrm>
              <a:custGeom>
                <a:gdLst>
                  <a:gd fmla="*/ 374251498 w 121" name="T0"/>
                  <a:gd fmla="*/ 163186256 h 61" name="T1"/>
                  <a:gd fmla="*/ 407272731 w 121" name="T2"/>
                  <a:gd fmla="*/ 133517078 h 61" name="T3"/>
                  <a:gd fmla="*/ 440295880 w 121" name="T4"/>
                  <a:gd fmla="*/ 103845974 h 61" name="T5"/>
                  <a:gd fmla="*/ 418281086 w 121" name="T6"/>
                  <a:gd fmla="*/ 70467668 h 61" name="T7"/>
                  <a:gd fmla="*/ 396266292 w 121" name="T8"/>
                  <a:gd fmla="*/ 48214821 h 61" name="T9"/>
                  <a:gd fmla="*/ 388928027 w 121" name="T10"/>
                  <a:gd fmla="*/ 22252846 h 61" name="T11"/>
                  <a:gd fmla="*/ 359574969 w 121" name="T12"/>
                  <a:gd fmla="*/ 25961975 h 61" name="T13"/>
                  <a:gd fmla="*/ 319213555 w 121" name="T14"/>
                  <a:gd fmla="*/ 7418257 h 61" name="T15"/>
                  <a:gd fmla="*/ 315545381 w 121" name="T16"/>
                  <a:gd fmla="*/ 29671104 h 61" name="T17"/>
                  <a:gd fmla="*/ 289860497 w 121" name="T18"/>
                  <a:gd fmla="*/ 33378307 h 61" name="T19"/>
                  <a:gd fmla="*/ 275183967 w 121" name="T20"/>
                  <a:gd fmla="*/ 33378307 h 61" name="T21"/>
                  <a:gd fmla="*/ 249500999 w 121" name="T22"/>
                  <a:gd fmla="*/ 37087435 h 61" name="T23"/>
                  <a:gd fmla="*/ 227486205 w 121" name="T24"/>
                  <a:gd fmla="*/ 29671104 h 61" name="T25"/>
                  <a:gd fmla="*/ 201801321 w 121" name="T26"/>
                  <a:gd fmla="*/ 48214821 h 61" name="T27"/>
                  <a:gd fmla="*/ 183456617 w 121" name="T28"/>
                  <a:gd fmla="*/ 40796564 h 61" name="T29"/>
                  <a:gd fmla="*/ 165109997 w 121" name="T30"/>
                  <a:gd fmla="*/ 51922024 h 61" name="T31"/>
                  <a:gd fmla="*/ 161441823 w 121" name="T32"/>
                  <a:gd fmla="*/ 74174870 h 61" name="T33"/>
                  <a:gd fmla="*/ 132088764 w 121" name="T34"/>
                  <a:gd fmla="*/ 85302257 h 61" name="T35"/>
                  <a:gd fmla="*/ 121080409 w 121" name="T36"/>
                  <a:gd fmla="*/ 51922024 h 61" name="T37"/>
                  <a:gd fmla="*/ 58706117 w 121" name="T38"/>
                  <a:gd fmla="*/ 11125460 h 61" name="T39"/>
                  <a:gd fmla="*/ 66044382 w 121" name="T40"/>
                  <a:gd fmla="*/ 33378307 h 61" name="T41"/>
                  <a:gd fmla="*/ 51367853 w 121" name="T42"/>
                  <a:gd fmla="*/ 33378307 h 61" name="T43"/>
                  <a:gd fmla="*/ 22014794 w 121" name="T44"/>
                  <a:gd fmla="*/ 40796564 h 61" name="T45"/>
                  <a:gd fmla="*/ 3668175 w 121" name="T46"/>
                  <a:gd fmla="*/ 70467668 h 61" name="T47"/>
                  <a:gd fmla="*/ 44029588 w 121" name="T48"/>
                  <a:gd fmla="*/ 81593128 h 61" name="T49"/>
                  <a:gd fmla="*/ 91727351 w 121" name="T50"/>
                  <a:gd fmla="*/ 81593128 h 61" name="T51"/>
                  <a:gd fmla="*/ 84389086 w 121" name="T52"/>
                  <a:gd fmla="*/ 100136845 h 61" name="T53"/>
                  <a:gd fmla="*/ 62374292 w 121" name="T54"/>
                  <a:gd fmla="*/ 111264232 h 61" name="T55"/>
                  <a:gd fmla="*/ 14676529 w 121" name="T56"/>
                  <a:gd fmla="*/ 126098820 h 61" name="T57"/>
                  <a:gd fmla="*/ 77050821 w 121" name="T58"/>
                  <a:gd fmla="*/ 126098820 h 61" name="T59"/>
                  <a:gd fmla="*/ 91727351 w 121" name="T60"/>
                  <a:gd fmla="*/ 140933409 h 61" name="T61"/>
                  <a:gd fmla="*/ 102735705 w 121" name="T62"/>
                  <a:gd fmla="*/ 155767998 h 61" name="T63"/>
                  <a:gd fmla="*/ 88059176 w 121" name="T64"/>
                  <a:gd fmla="*/ 174313642 h 61" name="T65"/>
                  <a:gd fmla="*/ 69712557 w 121" name="T66"/>
                  <a:gd fmla="*/ 189148231 h 61" name="T67"/>
                  <a:gd fmla="*/ 121080409 w 121" name="T68"/>
                  <a:gd fmla="*/ 185439102 h 61" name="T69"/>
                  <a:gd fmla="*/ 194463056 w 121" name="T70"/>
                  <a:gd fmla="*/ 218817409 h 61" name="T71"/>
                  <a:gd fmla="*/ 267845703 w 121" name="T72"/>
                  <a:gd fmla="*/ 200273691 h 61" name="T73"/>
                  <a:gd fmla="*/ 319213555 w 121" name="T74"/>
                  <a:gd fmla="*/ 181729973 h 61" name="T75"/>
                  <a:gd fmla="*/ 374251498 w 121" name="T76"/>
                  <a:gd fmla="*/ 163186256 h 61"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121" name="T117"/>
                  <a:gd fmla="*/ 0 h 61" name="T118"/>
                  <a:gd fmla="*/ 121 w 121" name="T119"/>
                  <a:gd fmla="*/ 61 h 61"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61" w="120">
                    <a:moveTo>
                      <a:pt x="102" y="44"/>
                    </a:moveTo>
                    <a:cubicBezTo>
                      <a:pt x="109" y="43"/>
                      <a:pt x="108" y="36"/>
                      <a:pt x="111" y="36"/>
                    </a:cubicBezTo>
                    <a:cubicBezTo>
                      <a:pt x="114" y="37"/>
                      <a:pt x="118" y="31"/>
                      <a:pt x="120" y="28"/>
                    </a:cubicBezTo>
                    <a:cubicBezTo>
                      <a:pt x="121" y="25"/>
                      <a:pt x="118" y="19"/>
                      <a:pt x="114" y="19"/>
                    </a:cubicBezTo>
                    <a:cubicBezTo>
                      <a:pt x="110" y="19"/>
                      <a:pt x="107" y="16"/>
                      <a:pt x="108" y="13"/>
                    </a:cubicBezTo>
                    <a:cubicBezTo>
                      <a:pt x="109" y="11"/>
                      <a:pt x="106" y="8"/>
                      <a:pt x="106" y="6"/>
                    </a:cubicBezTo>
                    <a:cubicBezTo>
                      <a:pt x="106" y="5"/>
                      <a:pt x="101" y="6"/>
                      <a:pt x="98" y="7"/>
                    </a:cubicBezTo>
                    <a:cubicBezTo>
                      <a:pt x="95" y="7"/>
                      <a:pt x="90" y="0"/>
                      <a:pt x="87" y="2"/>
                    </a:cubicBezTo>
                    <a:cubicBezTo>
                      <a:pt x="85" y="3"/>
                      <a:pt x="87" y="6"/>
                      <a:pt x="86" y="8"/>
                    </a:cubicBezTo>
                    <a:cubicBezTo>
                      <a:pt x="85" y="10"/>
                      <a:pt x="79" y="7"/>
                      <a:pt x="79" y="9"/>
                    </a:cubicBezTo>
                    <a:cubicBezTo>
                      <a:pt x="79" y="11"/>
                      <a:pt x="77" y="12"/>
                      <a:pt x="75" y="9"/>
                    </a:cubicBezTo>
                    <a:cubicBezTo>
                      <a:pt x="73" y="7"/>
                      <a:pt x="68" y="8"/>
                      <a:pt x="68" y="10"/>
                    </a:cubicBezTo>
                    <a:cubicBezTo>
                      <a:pt x="68" y="12"/>
                      <a:pt x="66" y="10"/>
                      <a:pt x="62" y="8"/>
                    </a:cubicBezTo>
                    <a:cubicBezTo>
                      <a:pt x="59" y="6"/>
                      <a:pt x="55" y="11"/>
                      <a:pt x="55" y="13"/>
                    </a:cubicBezTo>
                    <a:cubicBezTo>
                      <a:pt x="55" y="16"/>
                      <a:pt x="54" y="16"/>
                      <a:pt x="50" y="11"/>
                    </a:cubicBezTo>
                    <a:cubicBezTo>
                      <a:pt x="47" y="5"/>
                      <a:pt x="44" y="11"/>
                      <a:pt x="45" y="14"/>
                    </a:cubicBezTo>
                    <a:cubicBezTo>
                      <a:pt x="47" y="17"/>
                      <a:pt x="46" y="21"/>
                      <a:pt x="44" y="20"/>
                    </a:cubicBezTo>
                    <a:cubicBezTo>
                      <a:pt x="41" y="18"/>
                      <a:pt x="38" y="21"/>
                      <a:pt x="36" y="23"/>
                    </a:cubicBezTo>
                    <a:cubicBezTo>
                      <a:pt x="35" y="25"/>
                      <a:pt x="30" y="16"/>
                      <a:pt x="33" y="14"/>
                    </a:cubicBezTo>
                    <a:cubicBezTo>
                      <a:pt x="37" y="12"/>
                      <a:pt x="21" y="3"/>
                      <a:pt x="16" y="3"/>
                    </a:cubicBezTo>
                    <a:cubicBezTo>
                      <a:pt x="11" y="3"/>
                      <a:pt x="15" y="6"/>
                      <a:pt x="18" y="9"/>
                    </a:cubicBezTo>
                    <a:cubicBezTo>
                      <a:pt x="21" y="12"/>
                      <a:pt x="16" y="11"/>
                      <a:pt x="14" y="9"/>
                    </a:cubicBezTo>
                    <a:cubicBezTo>
                      <a:pt x="12" y="6"/>
                      <a:pt x="8" y="8"/>
                      <a:pt x="6" y="11"/>
                    </a:cubicBezTo>
                    <a:cubicBezTo>
                      <a:pt x="4" y="15"/>
                      <a:pt x="1" y="17"/>
                      <a:pt x="1" y="19"/>
                    </a:cubicBezTo>
                    <a:cubicBezTo>
                      <a:pt x="0" y="21"/>
                      <a:pt x="6" y="24"/>
                      <a:pt x="12" y="22"/>
                    </a:cubicBezTo>
                    <a:cubicBezTo>
                      <a:pt x="17" y="19"/>
                      <a:pt x="23" y="19"/>
                      <a:pt x="25" y="22"/>
                    </a:cubicBezTo>
                    <a:cubicBezTo>
                      <a:pt x="28" y="24"/>
                      <a:pt x="20" y="25"/>
                      <a:pt x="23" y="27"/>
                    </a:cubicBezTo>
                    <a:cubicBezTo>
                      <a:pt x="26" y="29"/>
                      <a:pt x="24" y="31"/>
                      <a:pt x="17" y="30"/>
                    </a:cubicBezTo>
                    <a:cubicBezTo>
                      <a:pt x="11" y="30"/>
                      <a:pt x="3" y="32"/>
                      <a:pt x="4" y="34"/>
                    </a:cubicBezTo>
                    <a:cubicBezTo>
                      <a:pt x="6" y="36"/>
                      <a:pt x="21" y="32"/>
                      <a:pt x="21" y="34"/>
                    </a:cubicBezTo>
                    <a:cubicBezTo>
                      <a:pt x="21" y="36"/>
                      <a:pt x="21" y="40"/>
                      <a:pt x="25" y="38"/>
                    </a:cubicBezTo>
                    <a:cubicBezTo>
                      <a:pt x="29" y="37"/>
                      <a:pt x="26" y="41"/>
                      <a:pt x="28" y="42"/>
                    </a:cubicBezTo>
                    <a:cubicBezTo>
                      <a:pt x="30" y="43"/>
                      <a:pt x="30" y="47"/>
                      <a:pt x="24" y="47"/>
                    </a:cubicBezTo>
                    <a:cubicBezTo>
                      <a:pt x="19" y="48"/>
                      <a:pt x="16" y="49"/>
                      <a:pt x="19" y="51"/>
                    </a:cubicBezTo>
                    <a:cubicBezTo>
                      <a:pt x="21" y="54"/>
                      <a:pt x="27" y="52"/>
                      <a:pt x="33" y="50"/>
                    </a:cubicBezTo>
                    <a:cubicBezTo>
                      <a:pt x="39" y="49"/>
                      <a:pt x="47" y="56"/>
                      <a:pt x="53" y="59"/>
                    </a:cubicBezTo>
                    <a:cubicBezTo>
                      <a:pt x="60" y="61"/>
                      <a:pt x="72" y="58"/>
                      <a:pt x="73" y="54"/>
                    </a:cubicBezTo>
                    <a:cubicBezTo>
                      <a:pt x="74" y="51"/>
                      <a:pt x="83" y="52"/>
                      <a:pt x="87" y="49"/>
                    </a:cubicBezTo>
                    <a:cubicBezTo>
                      <a:pt x="91" y="47"/>
                      <a:pt x="96" y="44"/>
                      <a:pt x="102" y="44"/>
                    </a:cubicBezTo>
                    <a:close/>
                  </a:path>
                </a:pathLst>
              </a:custGeom>
              <a:solidFill>
                <a:srgbClr val="262626"/>
              </a:solidFill>
              <a:ln cap="flat" cmpd="sng" w="1">
                <a:solidFill>
                  <a:srgbClr val="FFFFFF"/>
                </a:solidFill>
                <a:miter lim="800000"/>
              </a:ln>
            </p:spPr>
            <p:txBody>
              <a:bodyPr/>
              <a:lstStyle/>
              <a:p>
                <a:endParaRPr altLang="en-US" lang="zh-CN"/>
              </a:p>
            </p:txBody>
          </p:sp>
          <p:sp>
            <p:nvSpPr>
              <p:cNvPr id="29836" name="Freeform 130"/>
              <p:cNvSpPr>
                <a:spLocks noChangeArrowheads="1"/>
              </p:cNvSpPr>
              <p:nvPr/>
            </p:nvSpPr>
            <p:spPr bwMode="auto">
              <a:xfrm>
                <a:off x="3421063" y="1131887"/>
                <a:ext cx="98425" cy="107950"/>
              </a:xfrm>
              <a:custGeom>
                <a:gdLst>
                  <a:gd fmla="*/ 167604266 w 51" name="T0"/>
                  <a:gd fmla="*/ 63171954 h 56" name="T1"/>
                  <a:gd fmla="*/ 156430133 w 51" name="T2"/>
                  <a:gd fmla="*/ 52024189 h 56" name="T3"/>
                  <a:gd fmla="*/ 130359088 w 51" name="T4"/>
                  <a:gd fmla="*/ 59455390 h 56" name="T5"/>
                  <a:gd fmla="*/ 104286112 w 51" name="T6"/>
                  <a:gd fmla="*/ 55738826 h 56" name="T7"/>
                  <a:gd fmla="*/ 115460245 w 51" name="T8"/>
                  <a:gd fmla="*/ 29726731 h 56" name="T9"/>
                  <a:gd fmla="*/ 126634377 w 51" name="T10"/>
                  <a:gd fmla="*/ 7431201 h 56" name="T11"/>
                  <a:gd fmla="*/ 119184955 w 51" name="T12"/>
                  <a:gd fmla="*/ 3716564 h 56" name="T13"/>
                  <a:gd fmla="*/ 78215067 w 51" name="T14"/>
                  <a:gd fmla="*/ 14864329 h 56" name="T15"/>
                  <a:gd fmla="*/ 96836691 w 51" name="T16"/>
                  <a:gd fmla="*/ 33443296 h 56" name="T17"/>
                  <a:gd fmla="*/ 63316224 w 51" name="T18"/>
                  <a:gd fmla="*/ 52024189 h 56" name="T19"/>
                  <a:gd fmla="*/ 18623554 w 51" name="T20"/>
                  <a:gd fmla="*/ 52024189 h 56" name="T21"/>
                  <a:gd fmla="*/ 22346335 w 51" name="T22"/>
                  <a:gd fmla="*/ 81750921 h 56" name="T23"/>
                  <a:gd fmla="*/ 44694600 w 51" name="T24"/>
                  <a:gd fmla="*/ 111477652 h 56" name="T25"/>
                  <a:gd fmla="*/ 33520467 w 51" name="T26"/>
                  <a:gd fmla="*/ 148637512 h 56" name="T27"/>
                  <a:gd fmla="*/ 3724711 w 51" name="T28"/>
                  <a:gd fmla="*/ 174649606 h 56" name="T29"/>
                  <a:gd fmla="*/ 44694600 w 51" name="T30"/>
                  <a:gd fmla="*/ 208092902 h 56" name="T31"/>
                  <a:gd fmla="*/ 119184955 w 51" name="T32"/>
                  <a:gd fmla="*/ 178366171 h 56" name="T33"/>
                  <a:gd fmla="*/ 171327047 w 51" name="T34"/>
                  <a:gd fmla="*/ 167218405 h 56" name="T35"/>
                  <a:gd fmla="*/ 171327047 w 51" name="T36"/>
                  <a:gd fmla="*/ 70603155 h 56" name="T37"/>
                  <a:gd fmla="*/ 167604266 w 51" name="T38"/>
                  <a:gd fmla="*/ 63171954 h 5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51" name="T60"/>
                  <a:gd fmla="*/ 0 h 56" name="T61"/>
                  <a:gd fmla="*/ 51 w 51" name="T62"/>
                  <a:gd fmla="*/ 56 h 56"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56" w="51">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solidFill>
                <a:srgbClr val="262626"/>
              </a:solidFill>
              <a:ln cap="flat" cmpd="sng" w="1">
                <a:solidFill>
                  <a:srgbClr val="FFFFFF"/>
                </a:solidFill>
                <a:miter lim="800000"/>
              </a:ln>
            </p:spPr>
            <p:txBody>
              <a:bodyPr/>
              <a:lstStyle/>
              <a:p>
                <a:endParaRPr altLang="en-US" lang="zh-CN"/>
              </a:p>
            </p:txBody>
          </p:sp>
          <p:sp>
            <p:nvSpPr>
              <p:cNvPr id="29837" name="Freeform 131"/>
              <p:cNvSpPr>
                <a:spLocks noChangeArrowheads="1" noEditPoints="1"/>
              </p:cNvSpPr>
              <p:nvPr/>
            </p:nvSpPr>
            <p:spPr bwMode="auto">
              <a:xfrm>
                <a:off x="3468688" y="954087"/>
                <a:ext cx="219075" cy="333375"/>
              </a:xfrm>
              <a:custGeom>
                <a:gdLst>
                  <a:gd fmla="*/ 33235984 w 114" name="T0"/>
                  <a:gd fmla="*/ 348731325 h 174" name="T1"/>
                  <a:gd fmla="*/ 11078661 w 114" name="T2"/>
                  <a:gd fmla="*/ 396451849 h 174" name="T3"/>
                  <a:gd fmla="*/ 62780361 w 114" name="T4"/>
                  <a:gd fmla="*/ 392780892 h 174" name="T5"/>
                  <a:gd fmla="*/ 107096928 w 114" name="T6"/>
                  <a:gd fmla="*/ 385440894 h 174" name="T7"/>
                  <a:gd fmla="*/ 420998734 w 114" name="T8"/>
                  <a:gd fmla="*/ 491894813 h 174" name="T9"/>
                  <a:gd fmla="*/ 358218372 w 114" name="T10"/>
                  <a:gd fmla="*/ 466198114 h 174" name="T11"/>
                  <a:gd fmla="*/ 343446184 w 114" name="T12"/>
                  <a:gd fmla="*/ 422148547 h 174" name="T13"/>
                  <a:gd fmla="*/ 284359350 w 114" name="T14"/>
                  <a:gd fmla="*/ 323034627 h 174" name="T15"/>
                  <a:gd fmla="*/ 217885461 w 114" name="T16"/>
                  <a:gd fmla="*/ 293668888 h 174" name="T17"/>
                  <a:gd fmla="*/ 265893634 w 114" name="T18"/>
                  <a:gd fmla="*/ 194554968 h 174" name="T19"/>
                  <a:gd fmla="*/ 173568895 w 114" name="T20"/>
                  <a:gd fmla="*/ 179871140 h 174" name="T21"/>
                  <a:gd fmla="*/ 210500328 w 114" name="T22"/>
                  <a:gd fmla="*/ 121137746 h 174" name="T23"/>
                  <a:gd fmla="*/ 147718045 w 114" name="T24"/>
                  <a:gd fmla="*/ 135821573 h 174" name="T25"/>
                  <a:gd fmla="*/ 103403400 w 114" name="T26"/>
                  <a:gd fmla="*/ 198225925 h 174" name="T27"/>
                  <a:gd fmla="*/ 66473889 w 114" name="T28"/>
                  <a:gd fmla="*/ 201896881 h 174" name="T29"/>
                  <a:gd fmla="*/ 81246078 w 114" name="T30"/>
                  <a:gd fmla="*/ 256959319 h 174" name="T31"/>
                  <a:gd fmla="*/ 70167416 w 114" name="T32"/>
                  <a:gd fmla="*/ 304681759 h 174" name="T33"/>
                  <a:gd fmla="*/ 118175589 w 114" name="T34"/>
                  <a:gd fmla="*/ 319365586 h 174" name="T35"/>
                  <a:gd fmla="*/ 144026439 w 114" name="T36"/>
                  <a:gd fmla="*/ 315694629 h 174" name="T37"/>
                  <a:gd fmla="*/ 188341084 w 114" name="T38"/>
                  <a:gd fmla="*/ 352402282 h 174" name="T39"/>
                  <a:gd fmla="*/ 206806800 w 114" name="T40"/>
                  <a:gd fmla="*/ 389111851 h 174" name="T41"/>
                  <a:gd fmla="*/ 214191934 w 114" name="T42"/>
                  <a:gd fmla="*/ 444174289 h 174" name="T43"/>
                  <a:gd fmla="*/ 158798628 w 114" name="T44"/>
                  <a:gd fmla="*/ 451516203 h 174" name="T45"/>
                  <a:gd fmla="*/ 169877289 w 114" name="T46"/>
                  <a:gd fmla="*/ 491894813 h 174" name="T47"/>
                  <a:gd fmla="*/ 147718045 w 114" name="T48"/>
                  <a:gd fmla="*/ 539615336 h 174" name="T49"/>
                  <a:gd fmla="*/ 214191934 w 114" name="T50"/>
                  <a:gd fmla="*/ 550628207 h 174" name="T51"/>
                  <a:gd fmla="*/ 173568895 w 114" name="T52"/>
                  <a:gd fmla="*/ 565312034 h 174" name="T53"/>
                  <a:gd fmla="*/ 151411572 w 114" name="T54"/>
                  <a:gd fmla="*/ 613032558 h 174" name="T55"/>
                  <a:gd fmla="*/ 199419745 w 114" name="T56"/>
                  <a:gd fmla="*/ 602021603 h 174" name="T57"/>
                  <a:gd fmla="*/ 262200106 w 114" name="T58"/>
                  <a:gd fmla="*/ 587337776 h 174" name="T59"/>
                  <a:gd fmla="*/ 343446184 w 114" name="T60"/>
                  <a:gd fmla="*/ 587337776 h 174" name="T61"/>
                  <a:gd fmla="*/ 384069222 w 114" name="T62"/>
                  <a:gd fmla="*/ 554299164 h 174" name="T63"/>
                  <a:gd fmla="*/ 420998734 w 114" name="T64"/>
                  <a:gd fmla="*/ 491894813 h 174" name="T65"/>
                  <a:gd fmla="*/ 77552550 w 114" name="T66"/>
                  <a:gd fmla="*/ 146834444 h 174" name="T67"/>
                  <a:gd fmla="*/ 288050956 w 114" name="T68"/>
                  <a:gd fmla="*/ 51391481 h 174" name="T69"/>
                  <a:gd fmla="*/ 288050956 w 114" name="T70"/>
                  <a:gd fmla="*/ 51391481 h 174"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114" name="T108"/>
                  <a:gd fmla="*/ 0 h 174" name="T109"/>
                  <a:gd fmla="*/ 114 w 114" name="T110"/>
                  <a:gd fmla="*/ 174 h 174"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174" w="11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rgbClr val="262626"/>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9838" name="Freeform 132"/>
              <p:cNvSpPr>
                <a:spLocks noChangeArrowheads="1" noEditPoints="1"/>
              </p:cNvSpPr>
              <p:nvPr/>
            </p:nvSpPr>
            <p:spPr bwMode="auto">
              <a:xfrm>
                <a:off x="3468688" y="954087"/>
                <a:ext cx="219075" cy="333375"/>
              </a:xfrm>
              <a:custGeom>
                <a:gdLst>
                  <a:gd fmla="*/ 33235984 w 114" name="T0"/>
                  <a:gd fmla="*/ 348731325 h 174" name="T1"/>
                  <a:gd fmla="*/ 11078661 w 114" name="T2"/>
                  <a:gd fmla="*/ 396451849 h 174" name="T3"/>
                  <a:gd fmla="*/ 62780361 w 114" name="T4"/>
                  <a:gd fmla="*/ 392780892 h 174" name="T5"/>
                  <a:gd fmla="*/ 107096928 w 114" name="T6"/>
                  <a:gd fmla="*/ 385440894 h 174" name="T7"/>
                  <a:gd fmla="*/ 420998734 w 114" name="T8"/>
                  <a:gd fmla="*/ 491894813 h 174" name="T9"/>
                  <a:gd fmla="*/ 358218372 w 114" name="T10"/>
                  <a:gd fmla="*/ 466198114 h 174" name="T11"/>
                  <a:gd fmla="*/ 343446184 w 114" name="T12"/>
                  <a:gd fmla="*/ 422148547 h 174" name="T13"/>
                  <a:gd fmla="*/ 284359350 w 114" name="T14"/>
                  <a:gd fmla="*/ 323034627 h 174" name="T15"/>
                  <a:gd fmla="*/ 217885461 w 114" name="T16"/>
                  <a:gd fmla="*/ 293668888 h 174" name="T17"/>
                  <a:gd fmla="*/ 265893634 w 114" name="T18"/>
                  <a:gd fmla="*/ 194554968 h 174" name="T19"/>
                  <a:gd fmla="*/ 173568895 w 114" name="T20"/>
                  <a:gd fmla="*/ 179871140 h 174" name="T21"/>
                  <a:gd fmla="*/ 210500328 w 114" name="T22"/>
                  <a:gd fmla="*/ 121137746 h 174" name="T23"/>
                  <a:gd fmla="*/ 147718045 w 114" name="T24"/>
                  <a:gd fmla="*/ 135821573 h 174" name="T25"/>
                  <a:gd fmla="*/ 103403400 w 114" name="T26"/>
                  <a:gd fmla="*/ 198225925 h 174" name="T27"/>
                  <a:gd fmla="*/ 66473889 w 114" name="T28"/>
                  <a:gd fmla="*/ 201896881 h 174" name="T29"/>
                  <a:gd fmla="*/ 81246078 w 114" name="T30"/>
                  <a:gd fmla="*/ 256959319 h 174" name="T31"/>
                  <a:gd fmla="*/ 70167416 w 114" name="T32"/>
                  <a:gd fmla="*/ 304681759 h 174" name="T33"/>
                  <a:gd fmla="*/ 118175589 w 114" name="T34"/>
                  <a:gd fmla="*/ 319365586 h 174" name="T35"/>
                  <a:gd fmla="*/ 144026439 w 114" name="T36"/>
                  <a:gd fmla="*/ 315694629 h 174" name="T37"/>
                  <a:gd fmla="*/ 188341084 w 114" name="T38"/>
                  <a:gd fmla="*/ 352402282 h 174" name="T39"/>
                  <a:gd fmla="*/ 206806800 w 114" name="T40"/>
                  <a:gd fmla="*/ 389111851 h 174" name="T41"/>
                  <a:gd fmla="*/ 214191934 w 114" name="T42"/>
                  <a:gd fmla="*/ 444174289 h 174" name="T43"/>
                  <a:gd fmla="*/ 158798628 w 114" name="T44"/>
                  <a:gd fmla="*/ 451516203 h 174" name="T45"/>
                  <a:gd fmla="*/ 169877289 w 114" name="T46"/>
                  <a:gd fmla="*/ 491894813 h 174" name="T47"/>
                  <a:gd fmla="*/ 147718045 w 114" name="T48"/>
                  <a:gd fmla="*/ 539615336 h 174" name="T49"/>
                  <a:gd fmla="*/ 214191934 w 114" name="T50"/>
                  <a:gd fmla="*/ 550628207 h 174" name="T51"/>
                  <a:gd fmla="*/ 173568895 w 114" name="T52"/>
                  <a:gd fmla="*/ 565312034 h 174" name="T53"/>
                  <a:gd fmla="*/ 151411572 w 114" name="T54"/>
                  <a:gd fmla="*/ 613032558 h 174" name="T55"/>
                  <a:gd fmla="*/ 199419745 w 114" name="T56"/>
                  <a:gd fmla="*/ 602021603 h 174" name="T57"/>
                  <a:gd fmla="*/ 262200106 w 114" name="T58"/>
                  <a:gd fmla="*/ 587337776 h 174" name="T59"/>
                  <a:gd fmla="*/ 343446184 w 114" name="T60"/>
                  <a:gd fmla="*/ 587337776 h 174" name="T61"/>
                  <a:gd fmla="*/ 384069222 w 114" name="T62"/>
                  <a:gd fmla="*/ 554299164 h 174" name="T63"/>
                  <a:gd fmla="*/ 420998734 w 114" name="T64"/>
                  <a:gd fmla="*/ 491894813 h 174" name="T65"/>
                  <a:gd fmla="*/ 77552550 w 114" name="T66"/>
                  <a:gd fmla="*/ 146834444 h 174" name="T67"/>
                  <a:gd fmla="*/ 288050956 w 114" name="T68"/>
                  <a:gd fmla="*/ 51391481 h 174" name="T69"/>
                  <a:gd fmla="*/ 288050956 w 114" name="T70"/>
                  <a:gd fmla="*/ 51391481 h 174"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114" name="T108"/>
                  <a:gd fmla="*/ 0 h 174" name="T109"/>
                  <a:gd fmla="*/ 114 w 114" name="T110"/>
                  <a:gd fmla="*/ 174 h 174"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174" w="11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rgbClr val="262626"/>
              </a:solidFill>
              <a:ln cap="flat" cmpd="sng" w="1">
                <a:solidFill>
                  <a:srgbClr val="FFFFFF"/>
                </a:solidFill>
                <a:miter lim="800000"/>
              </a:ln>
            </p:spPr>
            <p:txBody>
              <a:bodyPr/>
              <a:lstStyle/>
              <a:p>
                <a:endParaRPr altLang="en-US" lang="zh-CN"/>
              </a:p>
            </p:txBody>
          </p:sp>
          <p:sp>
            <p:nvSpPr>
              <p:cNvPr id="29839" name="Freeform 133"/>
              <p:cNvSpPr>
                <a:spLocks noChangeArrowheads="1" noEditPoints="1"/>
              </p:cNvSpPr>
              <p:nvPr/>
            </p:nvSpPr>
            <p:spPr bwMode="auto">
              <a:xfrm>
                <a:off x="3821113" y="1050925"/>
                <a:ext cx="103188" cy="98425"/>
              </a:xfrm>
              <a:custGeom>
                <a:gdLst>
                  <a:gd fmla="*/ 98590401 w 54" name="T0"/>
                  <a:gd fmla="*/ 71653400 h 52" name="T1"/>
                  <a:gd fmla="*/ 98590401 w 54" name="T2"/>
                  <a:gd fmla="*/ 42990904 h 52" name="T3"/>
                  <a:gd fmla="*/ 102242110 w 54" name="T4"/>
                  <a:gd fmla="*/ 7166097 h 52" name="T5"/>
                  <a:gd fmla="*/ 73030352 w 54" name="T6"/>
                  <a:gd fmla="*/ 25079447 h 52" name="T7"/>
                  <a:gd fmla="*/ 47470302 w 54" name="T8"/>
                  <a:gd fmla="*/ 35826700 h 52" name="T9"/>
                  <a:gd fmla="*/ 51120100 w 54" name="T10"/>
                  <a:gd fmla="*/ 53740050 h 52" name="T11"/>
                  <a:gd fmla="*/ 25560050 w 54" name="T12"/>
                  <a:gd fmla="*/ 42990904 h 52" name="T13"/>
                  <a:gd fmla="*/ 7303417 w 54" name="T14"/>
                  <a:gd fmla="*/ 71653400 h 52" name="T15"/>
                  <a:gd fmla="*/ 7303417 w 54" name="T16"/>
                  <a:gd fmla="*/ 118227353 h 52" name="T17"/>
                  <a:gd fmla="*/ 21908341 w 54" name="T18"/>
                  <a:gd fmla="*/ 154054053 h 52" name="T19"/>
                  <a:gd fmla="*/ 29211758 w 54" name="T20"/>
                  <a:gd fmla="*/ 171967403 h 52" name="T21"/>
                  <a:gd fmla="*/ 65726934 w 54" name="T22"/>
                  <a:gd fmla="*/ 175550451 h 52" name="T23"/>
                  <a:gd fmla="*/ 80333769 w 54" name="T24"/>
                  <a:gd fmla="*/ 171967403 h 52" name="T25"/>
                  <a:gd fmla="*/ 65726934 w 54" name="T26"/>
                  <a:gd fmla="*/ 150471004 h 52" name="T27"/>
                  <a:gd fmla="*/ 87635275 w 54" name="T28"/>
                  <a:gd fmla="*/ 157637101 h 52" name="T29"/>
                  <a:gd fmla="*/ 116847034 w 54" name="T30"/>
                  <a:gd fmla="*/ 154054053 h 52" name="T31"/>
                  <a:gd fmla="*/ 102242110 w 54" name="T32"/>
                  <a:gd fmla="*/ 128974606 h 52" name="T33"/>
                  <a:gd fmla="*/ 80333769 w 54" name="T34"/>
                  <a:gd fmla="*/ 128974606 h 52" name="T35"/>
                  <a:gd fmla="*/ 94938693 w 54" name="T36"/>
                  <a:gd fmla="*/ 103897051 h 52" name="T37"/>
                  <a:gd fmla="*/ 120498742 w 54" name="T38"/>
                  <a:gd fmla="*/ 89566750 h 52" name="T39"/>
                  <a:gd fmla="*/ 98590401 w 54" name="T40"/>
                  <a:gd fmla="*/ 71653400 h 52" name="T41"/>
                  <a:gd fmla="*/ 193529094 w 54" name="T42"/>
                  <a:gd fmla="*/ 107480100 h 52" name="T43"/>
                  <a:gd fmla="*/ 178924170 w 54" name="T44"/>
                  <a:gd fmla="*/ 114644304 h 52" name="T45"/>
                  <a:gd fmla="*/ 164317336 w 54" name="T46"/>
                  <a:gd fmla="*/ 107480100 h 52" name="T47"/>
                  <a:gd fmla="*/ 138757286 w 54" name="T48"/>
                  <a:gd fmla="*/ 118227353 h 52" name="T49"/>
                  <a:gd fmla="*/ 153362210 w 54" name="T50"/>
                  <a:gd fmla="*/ 154054053 h 52" name="T51"/>
                  <a:gd fmla="*/ 142408994 w 54" name="T52"/>
                  <a:gd fmla="*/ 164801306 h 52" name="T53"/>
                  <a:gd fmla="*/ 153362210 w 54" name="T54"/>
                  <a:gd fmla="*/ 182714656 h 52" name="T55"/>
                  <a:gd fmla="*/ 182573968 w 54" name="T56"/>
                  <a:gd fmla="*/ 150471004 h 52" name="T57"/>
                  <a:gd fmla="*/ 193529094 w 54" name="T58"/>
                  <a:gd fmla="*/ 107480100 h 52"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54" name="T90"/>
                  <a:gd fmla="*/ 0 h 52" name="T91"/>
                  <a:gd fmla="*/ 54 w 54" name="T92"/>
                  <a:gd fmla="*/ 52 h 52"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52" w="54">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solidFill>
                <a:srgbClr val="262626"/>
              </a:solidFill>
              <a:ln cap="flat" cmpd="sng" w="1">
                <a:solidFill>
                  <a:srgbClr val="FFFFFF"/>
                </a:solidFill>
                <a:miter lim="800000"/>
              </a:ln>
            </p:spPr>
            <p:txBody>
              <a:bodyPr/>
              <a:lstStyle/>
              <a:p>
                <a:endParaRPr altLang="en-US" lang="zh-CN"/>
              </a:p>
            </p:txBody>
          </p:sp>
          <p:sp>
            <p:nvSpPr>
              <p:cNvPr id="29840" name="Freeform 134"/>
              <p:cNvSpPr>
                <a:spLocks noChangeArrowheads="1" noEditPoints="1"/>
              </p:cNvSpPr>
              <p:nvPr/>
            </p:nvSpPr>
            <p:spPr bwMode="auto">
              <a:xfrm>
                <a:off x="3892550" y="657225"/>
                <a:ext cx="266700" cy="471488"/>
              </a:xfrm>
              <a:custGeom>
                <a:gdLst>
                  <a:gd fmla="*/ 497176425 w 140" name="T0"/>
                  <a:gd fmla="*/ 193117285 h 247" name="T1"/>
                  <a:gd fmla="*/ 489918375 w 140" name="T2"/>
                  <a:gd fmla="*/ 120242802 h 247" name="T3"/>
                  <a:gd fmla="*/ 428224950 w 140" name="T4"/>
                  <a:gd fmla="*/ 43724308 h 247" name="T5"/>
                  <a:gd fmla="*/ 355644450 w 140" name="T6"/>
                  <a:gd fmla="*/ 40080298 h 247" name="T7"/>
                  <a:gd fmla="*/ 286692975 w 140" name="T8"/>
                  <a:gd fmla="*/ 40080298 h 247" name="T9"/>
                  <a:gd fmla="*/ 246773700 w 140" name="T10"/>
                  <a:gd fmla="*/ 83806515 h 247" name="T11"/>
                  <a:gd fmla="*/ 203225400 w 140" name="T12"/>
                  <a:gd fmla="*/ 134818844 h 247" name="T13"/>
                  <a:gd fmla="*/ 170564175 w 140" name="T14"/>
                  <a:gd fmla="*/ 185831173 h 247" name="T15"/>
                  <a:gd fmla="*/ 134273925 w 140" name="T16"/>
                  <a:gd fmla="*/ 218623450 h 247" name="T17"/>
                  <a:gd fmla="*/ 105241725 w 140" name="T18"/>
                  <a:gd fmla="*/ 309717986 h 247" name="T19"/>
                  <a:gd fmla="*/ 112499775 w 140" name="T20"/>
                  <a:gd fmla="*/ 353442294 h 247" name="T21"/>
                  <a:gd fmla="*/ 43548300 w 140" name="T22"/>
                  <a:gd fmla="*/ 382592469 h 247" name="T23"/>
                  <a:gd fmla="*/ 39919275 w 140" name="T24"/>
                  <a:gd fmla="*/ 462754973 h 247" name="T25"/>
                  <a:gd fmla="*/ 65322450 w 140" name="T26"/>
                  <a:gd fmla="*/ 531985446 h 247" name="T27"/>
                  <a:gd fmla="*/ 54435375 w 140" name="T28"/>
                  <a:gd fmla="*/ 572067653 h 247" name="T29"/>
                  <a:gd fmla="*/ 29032200 w 140" name="T30"/>
                  <a:gd fmla="*/ 623079982 h 247" name="T31"/>
                  <a:gd fmla="*/ 10887075 w 140" name="T32"/>
                  <a:gd fmla="*/ 681380332 h 247" name="T33"/>
                  <a:gd fmla="*/ 0 w 140" name="T34"/>
                  <a:gd fmla="*/ 685022434 h 247" name="T35"/>
                  <a:gd fmla="*/ 32661225 w 140" name="T36"/>
                  <a:gd fmla="*/ 768828948 h 247" name="T37"/>
                  <a:gd fmla="*/ 61693425 w 140" name="T38"/>
                  <a:gd fmla="*/ 838059421 h 247" name="T39"/>
                  <a:gd fmla="*/ 72580500 w 140" name="T40"/>
                  <a:gd fmla="*/ 889071750 h 247" name="T41"/>
                  <a:gd fmla="*/ 119757825 w 140" name="T42"/>
                  <a:gd fmla="*/ 867209596 h 247" name="T43"/>
                  <a:gd fmla="*/ 166935150 w 140" name="T44"/>
                  <a:gd fmla="*/ 848991453 h 247" name="T45"/>
                  <a:gd fmla="*/ 206854425 w 140" name="T46"/>
                  <a:gd fmla="*/ 838059421 h 247" name="T47"/>
                  <a:gd fmla="*/ 214112475 w 140" name="T48"/>
                  <a:gd fmla="*/ 801623134 h 247" name="T49"/>
                  <a:gd fmla="*/ 221370525 w 140" name="T50"/>
                  <a:gd fmla="*/ 714172609 h 247" name="T51"/>
                  <a:gd fmla="*/ 279434925 w 140" name="T52"/>
                  <a:gd fmla="*/ 652230157 h 247" name="T53"/>
                  <a:gd fmla="*/ 264918825 w 140" name="T54"/>
                  <a:gd fmla="*/ 575711663 h 247" name="T55"/>
                  <a:gd fmla="*/ 232257600 w 140" name="T56"/>
                  <a:gd fmla="*/ 524699334 h 247" name="T57"/>
                  <a:gd fmla="*/ 257660775 w 140" name="T58"/>
                  <a:gd fmla="*/ 451822942 h 247" name="T59"/>
                  <a:gd fmla="*/ 304838100 w 140" name="T60"/>
                  <a:gd fmla="*/ 400810613 h 247" name="T61"/>
                  <a:gd fmla="*/ 406450800 w 140" name="T62"/>
                  <a:gd fmla="*/ 331580140 h 247" name="T63"/>
                  <a:gd fmla="*/ 417337875 w 140" name="T64"/>
                  <a:gd fmla="*/ 258705656 h 247" name="T65"/>
                  <a:gd fmla="*/ 486289350 w 140" name="T66"/>
                  <a:gd fmla="*/ 233199492 h 247" name="T67"/>
                  <a:gd fmla="*/ 504434475 w 140" name="T68"/>
                  <a:gd fmla="*/ 211337338 h 247" name="T69"/>
                  <a:gd fmla="*/ 272176875 w 140" name="T70"/>
                  <a:gd fmla="*/ 801623134 h 247"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140" name="T108"/>
                  <a:gd fmla="*/ 0 h 247" name="T109"/>
                  <a:gd fmla="*/ 140 w 140" name="T110"/>
                  <a:gd fmla="*/ 247 h 247"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246" w="140">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solidFill>
                <a:srgbClr val="262626"/>
              </a:solidFill>
              <a:ln cap="flat" cmpd="sng" w="1">
                <a:solidFill>
                  <a:srgbClr val="FFFFFF"/>
                </a:solidFill>
                <a:miter lim="800000"/>
              </a:ln>
            </p:spPr>
            <p:txBody>
              <a:bodyPr/>
              <a:lstStyle/>
              <a:p>
                <a:endParaRPr altLang="en-US" lang="zh-CN"/>
              </a:p>
            </p:txBody>
          </p:sp>
          <p:sp>
            <p:nvSpPr>
              <p:cNvPr id="29841" name="Freeform 135"/>
              <p:cNvSpPr>
                <a:spLocks noChangeArrowheads="1" noEditPoints="1"/>
              </p:cNvSpPr>
              <p:nvPr/>
            </p:nvSpPr>
            <p:spPr bwMode="auto">
              <a:xfrm>
                <a:off x="4111625" y="989012"/>
                <a:ext cx="136525" cy="66675"/>
              </a:xfrm>
              <a:custGeom>
                <a:gdLst>
                  <a:gd fmla="*/ 244035553 w 71" name="T0"/>
                  <a:gd fmla="*/ 36290250 h 35" name="T1"/>
                  <a:gd fmla="*/ 255126767 w 71" name="T2"/>
                  <a:gd fmla="*/ 7258050 h 35" name="T3"/>
                  <a:gd fmla="*/ 244035553 w 71" name="T4"/>
                  <a:gd fmla="*/ 14516100 h 35" name="T5"/>
                  <a:gd fmla="*/ 166387440 w 71" name="T6"/>
                  <a:gd fmla="*/ 3629025 h 35" name="T7"/>
                  <a:gd fmla="*/ 88739327 w 71" name="T8"/>
                  <a:gd fmla="*/ 21774150 h 35" name="T9"/>
                  <a:gd fmla="*/ 62857264 w 71" name="T10"/>
                  <a:gd fmla="*/ 43548300 h 35" name="T11"/>
                  <a:gd fmla="*/ 70252688 w 71" name="T12"/>
                  <a:gd fmla="*/ 68951475 h 35" name="T13"/>
                  <a:gd fmla="*/ 96134752 w 71" name="T14"/>
                  <a:gd fmla="*/ 83467575 h 35" name="T15"/>
                  <a:gd fmla="*/ 103530176 w 71" name="T16"/>
                  <a:gd fmla="*/ 101612700 h 35" name="T17"/>
                  <a:gd fmla="*/ 103530176 w 71" name="T18"/>
                  <a:gd fmla="*/ 101612700 h 35" name="T19"/>
                  <a:gd fmla="*/ 147898879 w 71" name="T20"/>
                  <a:gd fmla="*/ 101612700 h 35" name="T21"/>
                  <a:gd fmla="*/ 192269504 w 71" name="T22"/>
                  <a:gd fmla="*/ 123386850 h 35" name="T23"/>
                  <a:gd fmla="*/ 229244704 w 71" name="T24"/>
                  <a:gd fmla="*/ 127015875 h 35" name="T25"/>
                  <a:gd fmla="*/ 232942416 w 71" name="T26"/>
                  <a:gd fmla="*/ 116128800 h 35" name="T27"/>
                  <a:gd fmla="*/ 244035553 w 71" name="T28"/>
                  <a:gd fmla="*/ 101612700 h 35" name="T29"/>
                  <a:gd fmla="*/ 232942416 w 71" name="T30"/>
                  <a:gd fmla="*/ 79838550 h 35" name="T31"/>
                  <a:gd fmla="*/ 232942416 w 71" name="T32"/>
                  <a:gd fmla="*/ 58064400 h 35" name="T33"/>
                  <a:gd fmla="*/ 244035553 w 71" name="T34"/>
                  <a:gd fmla="*/ 36290250 h 35" name="T35"/>
                  <a:gd fmla="*/ 25882063 w 71" name="T36"/>
                  <a:gd fmla="*/ 65322450 h 35" name="T37"/>
                  <a:gd fmla="*/ 11093137 w 71" name="T38"/>
                  <a:gd fmla="*/ 101612700 h 35" name="T39"/>
                  <a:gd fmla="*/ 55461839 w 71" name="T40"/>
                  <a:gd fmla="*/ 72580500 h 35" name="T41"/>
                  <a:gd fmla="*/ 25882063 w 71" name="T42"/>
                  <a:gd fmla="*/ 65322450 h 35" name="T43"/>
                  <a:gd fmla="*/ 44370625 w 71" name="T44"/>
                  <a:gd fmla="*/ 47177325 h 35" name="T45"/>
                  <a:gd fmla="*/ 18486639 w 71" name="T46"/>
                  <a:gd fmla="*/ 50806350 h 35" name="T47"/>
                  <a:gd fmla="*/ 44370625 w 71" name="T48"/>
                  <a:gd fmla="*/ 47177325 h 35"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71" name="T75"/>
                  <a:gd fmla="*/ 0 h 35" name="T76"/>
                  <a:gd fmla="*/ 71 w 71" name="T77"/>
                  <a:gd fmla="*/ 35 h 35"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35" w="71">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solidFill>
                <a:srgbClr val="262626"/>
              </a:solidFill>
              <a:ln cap="flat" cmpd="sng" w="1">
                <a:solidFill>
                  <a:srgbClr val="FFFFFF"/>
                </a:solidFill>
                <a:miter lim="800000"/>
              </a:ln>
            </p:spPr>
            <p:txBody>
              <a:bodyPr/>
              <a:lstStyle/>
              <a:p>
                <a:endParaRPr altLang="en-US" lang="zh-CN"/>
              </a:p>
            </p:txBody>
          </p:sp>
          <p:sp>
            <p:nvSpPr>
              <p:cNvPr id="29842" name="Freeform 136"/>
              <p:cNvSpPr>
                <a:spLocks noChangeArrowheads="1"/>
              </p:cNvSpPr>
              <p:nvPr/>
            </p:nvSpPr>
            <p:spPr bwMode="auto">
              <a:xfrm>
                <a:off x="4362450" y="2362200"/>
                <a:ext cx="173038" cy="211138"/>
              </a:xfrm>
              <a:custGeom>
                <a:gdLst>
                  <a:gd fmla="*/ 289260589 w 91" name="T0"/>
                  <a:gd fmla="*/ 92106073 h 110" name="T1"/>
                  <a:gd fmla="*/ 307340208 w 91" name="T2"/>
                  <a:gd fmla="*/ 62631209 h 110" name="T3"/>
                  <a:gd fmla="*/ 329034609 w 91" name="T4"/>
                  <a:gd fmla="*/ 33158263 h 110" name="T5"/>
                  <a:gd fmla="*/ 307340208 w 91" name="T6"/>
                  <a:gd fmla="*/ 40526979 h 110" name="T7"/>
                  <a:gd fmla="*/ 289260589 w 91" name="T8"/>
                  <a:gd fmla="*/ 29472945 h 110" name="T9"/>
                  <a:gd fmla="*/ 253103253 w 91" name="T10"/>
                  <a:gd fmla="*/ 36841662 h 110" name="T11"/>
                  <a:gd fmla="*/ 224177384 w 91" name="T12"/>
                  <a:gd fmla="*/ 58947810 h 110" name="T13"/>
                  <a:gd fmla="*/ 177171897 w 91" name="T14"/>
                  <a:gd fmla="*/ 51579094 h 110" name="T15"/>
                  <a:gd fmla="*/ 130168311 w 91" name="T16"/>
                  <a:gd fmla="*/ 25789547 h 110" name="T17"/>
                  <a:gd fmla="*/ 90394291 w 91" name="T18"/>
                  <a:gd fmla="*/ 14737432 h 110" name="T19"/>
                  <a:gd fmla="*/ 65083205 w 91" name="T20"/>
                  <a:gd fmla="*/ 3683398 h 110" name="T21"/>
                  <a:gd fmla="*/ 43388803 w 91" name="T22"/>
                  <a:gd fmla="*/ 0 h 110" name="T23"/>
                  <a:gd fmla="*/ 10848152 w 91" name="T24"/>
                  <a:gd fmla="*/ 22106149 h 110" name="T25"/>
                  <a:gd fmla="*/ 3616684 w 91" name="T26"/>
                  <a:gd fmla="*/ 29472945 h 110" name="T27"/>
                  <a:gd fmla="*/ 21694402 w 91" name="T28"/>
                  <a:gd fmla="*/ 47895696 h 110" name="T29"/>
                  <a:gd fmla="*/ 25311086 w 91" name="T30"/>
                  <a:gd fmla="*/ 77368641 h 110" name="T31"/>
                  <a:gd fmla="*/ 43388803 w 91" name="T32"/>
                  <a:gd fmla="*/ 92106073 h 110" name="T33"/>
                  <a:gd fmla="*/ 39774020 w 91" name="T34"/>
                  <a:gd fmla="*/ 125264337 h 110" name="T35"/>
                  <a:gd fmla="*/ 14462934 w 91" name="T36"/>
                  <a:gd fmla="*/ 173160032 h 110" name="T37"/>
                  <a:gd fmla="*/ 3616684 w 91" name="T38"/>
                  <a:gd fmla="*/ 198949579 h 110" name="T39"/>
                  <a:gd fmla="*/ 28925869 w 91" name="T40"/>
                  <a:gd fmla="*/ 217370410 h 110" name="T41"/>
                  <a:gd fmla="*/ 0 w 91" name="T42"/>
                  <a:gd fmla="*/ 243159957 h 110" name="T43"/>
                  <a:gd fmla="*/ 0 w 91" name="T44"/>
                  <a:gd fmla="*/ 246843355 h 110" name="T45"/>
                  <a:gd fmla="*/ 155477495 w 91" name="T46"/>
                  <a:gd fmla="*/ 331580712 h 110" name="T47"/>
                  <a:gd fmla="*/ 151862712 w 91" name="T48"/>
                  <a:gd fmla="*/ 353686861 h 110" name="T49"/>
                  <a:gd fmla="*/ 220562601 w 91" name="T50"/>
                  <a:gd fmla="*/ 405265955 h 110" name="T51"/>
                  <a:gd fmla="*/ 260334720 w 91" name="T52"/>
                  <a:gd fmla="*/ 313159882 h 110" name="T53"/>
                  <a:gd fmla="*/ 285645806 w 91" name="T54"/>
                  <a:gd fmla="*/ 294739051 h 110" name="T55"/>
                  <a:gd fmla="*/ 307340208 w 91" name="T56"/>
                  <a:gd fmla="*/ 280001618 h 110" name="T57"/>
                  <a:gd fmla="*/ 310954991 w 91" name="T58"/>
                  <a:gd fmla="*/ 272632902 h 110" name="T59"/>
                  <a:gd fmla="*/ 292877273 w 91" name="T60"/>
                  <a:gd fmla="*/ 239474639 h 110" name="T61"/>
                  <a:gd fmla="*/ 289260589 w 91" name="T62"/>
                  <a:gd fmla="*/ 92106073 h 11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91" name="T96"/>
                  <a:gd fmla="*/ 0 h 110" name="T97"/>
                  <a:gd fmla="*/ 91 w 91" name="T98"/>
                  <a:gd fmla="*/ 110 h 11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10" w="91">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solidFill>
                <a:srgbClr val="262626"/>
              </a:solidFill>
              <a:ln cap="flat" cmpd="sng" w="1">
                <a:solidFill>
                  <a:srgbClr val="FFFFFF"/>
                </a:solidFill>
                <a:miter lim="800000"/>
              </a:ln>
            </p:spPr>
            <p:txBody>
              <a:bodyPr/>
              <a:lstStyle/>
              <a:p>
                <a:endParaRPr altLang="en-US" lang="zh-CN"/>
              </a:p>
            </p:txBody>
          </p:sp>
          <p:sp>
            <p:nvSpPr>
              <p:cNvPr id="29843" name="Freeform 137"/>
              <p:cNvSpPr>
                <a:spLocks noChangeArrowheads="1"/>
              </p:cNvSpPr>
              <p:nvPr/>
            </p:nvSpPr>
            <p:spPr bwMode="auto">
              <a:xfrm>
                <a:off x="4267200" y="2378075"/>
                <a:ext cx="117475" cy="122238"/>
              </a:xfrm>
              <a:custGeom>
                <a:gdLst>
                  <a:gd fmla="*/ 204635766 w 62" name="T0"/>
                  <a:gd fmla="*/ 47424524 h 64" name="T1"/>
                  <a:gd fmla="*/ 201045199 w 62" name="T2"/>
                  <a:gd fmla="*/ 18240202 h 64" name="T3"/>
                  <a:gd fmla="*/ 183096156 w 62" name="T4"/>
                  <a:gd fmla="*/ 0 h 64" name="T5"/>
                  <a:gd fmla="*/ 168735785 w 62" name="T6"/>
                  <a:gd fmla="*/ 14592161 h 64" name="T7"/>
                  <a:gd fmla="*/ 143603714 w 62" name="T8"/>
                  <a:gd fmla="*/ 14592161 h 64" name="T9"/>
                  <a:gd fmla="*/ 114882971 w 62" name="T10"/>
                  <a:gd fmla="*/ 25536282 h 64" name="T11"/>
                  <a:gd fmla="*/ 89752795 w 62" name="T12"/>
                  <a:gd fmla="*/ 18240202 h 64" name="T13"/>
                  <a:gd fmla="*/ 61032052 w 62" name="T14"/>
                  <a:gd fmla="*/ 25536282 h 64" name="T15"/>
                  <a:gd fmla="*/ 57441485 w 62" name="T16"/>
                  <a:gd fmla="*/ 62014775 h 64" name="T17"/>
                  <a:gd fmla="*/ 68211290 w 62" name="T18"/>
                  <a:gd fmla="*/ 80254977 h 64" name="T19"/>
                  <a:gd fmla="*/ 57441485 w 62" name="T20"/>
                  <a:gd fmla="*/ 102143219 h 64" name="T21"/>
                  <a:gd fmla="*/ 39490548 w 62" name="T22"/>
                  <a:gd fmla="*/ 113087340 h 64" name="T23"/>
                  <a:gd fmla="*/ 25130176 w 62" name="T24"/>
                  <a:gd fmla="*/ 138623622 h 64" name="T25"/>
                  <a:gd fmla="*/ 14360371 w 62" name="T26"/>
                  <a:gd fmla="*/ 167807944 h 64" name="T27"/>
                  <a:gd fmla="*/ 7181133 w 62" name="T28"/>
                  <a:gd fmla="*/ 200638397 h 64" name="T29"/>
                  <a:gd fmla="*/ 0 w 62" name="T30"/>
                  <a:gd fmla="*/ 229822720 h 64" name="T31"/>
                  <a:gd fmla="*/ 21541504 w 62" name="T32"/>
                  <a:gd fmla="*/ 226174679 h 64" name="T33"/>
                  <a:gd fmla="*/ 64622619 w 62" name="T34"/>
                  <a:gd fmla="*/ 215230559 h 64" name="T35"/>
                  <a:gd fmla="*/ 96932033 w 62" name="T36"/>
                  <a:gd fmla="*/ 211582518 h 64" name="T37"/>
                  <a:gd fmla="*/ 129243342 w 62" name="T38"/>
                  <a:gd fmla="*/ 167807944 h 64" name="T39"/>
                  <a:gd fmla="*/ 183096156 w 62" name="T40"/>
                  <a:gd fmla="*/ 167807944 h 64" name="T41"/>
                  <a:gd fmla="*/ 193865961 w 62" name="T42"/>
                  <a:gd fmla="*/ 142271662 h 64" name="T43"/>
                  <a:gd fmla="*/ 218996137 w 62" name="T44"/>
                  <a:gd fmla="*/ 94847138 h 64" name="T45"/>
                  <a:gd fmla="*/ 222586704 w 62" name="T46"/>
                  <a:gd fmla="*/ 62014775 h 64" name="T47"/>
                  <a:gd fmla="*/ 204635766 w 62" name="T48"/>
                  <a:gd fmla="*/ 47424524 h 64"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62" name="T75"/>
                  <a:gd fmla="*/ 0 h 64" name="T76"/>
                  <a:gd fmla="*/ 62 w 62" name="T77"/>
                  <a:gd fmla="*/ 64 h 64"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64" w="62">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solidFill>
                <a:srgbClr val="262626"/>
              </a:solidFill>
              <a:ln cap="flat" cmpd="sng" w="1">
                <a:solidFill>
                  <a:srgbClr val="FFFFFF"/>
                </a:solidFill>
                <a:miter lim="800000"/>
              </a:ln>
            </p:spPr>
            <p:txBody>
              <a:bodyPr/>
              <a:lstStyle/>
              <a:p>
                <a:endParaRPr altLang="en-US" lang="zh-CN"/>
              </a:p>
            </p:txBody>
          </p:sp>
          <p:sp>
            <p:nvSpPr>
              <p:cNvPr id="29844" name="Freeform 138"/>
              <p:cNvSpPr>
                <a:spLocks noChangeArrowheads="1"/>
              </p:cNvSpPr>
              <p:nvPr/>
            </p:nvSpPr>
            <p:spPr bwMode="auto">
              <a:xfrm>
                <a:off x="4848225" y="1408112"/>
                <a:ext cx="382588" cy="220663"/>
              </a:xfrm>
              <a:custGeom>
                <a:gdLst>
                  <a:gd fmla="*/ 709911163 w 200" name="T0"/>
                  <a:gd fmla="*/ 235209638 h 116" name="T1"/>
                  <a:gd fmla="*/ 655021263 w 200" name="T2"/>
                  <a:gd fmla="*/ 209880949 h 116" name="T3"/>
                  <a:gd fmla="*/ 622088088 w 200" name="T4"/>
                  <a:gd fmla="*/ 213499062 h 116" name="T5"/>
                  <a:gd fmla="*/ 581834092 w 200" name="T6"/>
                  <a:gd fmla="*/ 199024710 h 116" name="T7"/>
                  <a:gd fmla="*/ 541582008 w 200" name="T8"/>
                  <a:gd fmla="*/ 231591525 h 116" name="T9"/>
                  <a:gd fmla="*/ 519625283 w 200" name="T10"/>
                  <a:gd fmla="*/ 238829652 h 116" name="T11"/>
                  <a:gd fmla="*/ 486692108 w 200" name="T12"/>
                  <a:gd fmla="*/ 217117174 h 116" name="T13"/>
                  <a:gd fmla="*/ 450099478 w 200" name="T14"/>
                  <a:gd fmla="*/ 209880949 h 116" name="T15"/>
                  <a:gd fmla="*/ 428142753 w 200" name="T16"/>
                  <a:gd fmla="*/ 166455993 h 116" name="T17"/>
                  <a:gd fmla="*/ 417164391 w 200" name="T18"/>
                  <a:gd fmla="*/ 126651051 h 116" name="T19"/>
                  <a:gd fmla="*/ 384231215 w 200" name="T20"/>
                  <a:gd fmla="*/ 104940475 h 116" name="T21"/>
                  <a:gd fmla="*/ 303725136 w 200" name="T22"/>
                  <a:gd fmla="*/ 101320460 h 116" name="T23"/>
                  <a:gd fmla="*/ 248835235 w 200" name="T24"/>
                  <a:gd fmla="*/ 104940475 h 116" name="T25"/>
                  <a:gd fmla="*/ 201264243 w 200" name="T26"/>
                  <a:gd fmla="*/ 50661181 h 116" name="T27"/>
                  <a:gd fmla="*/ 186626426 w 200" name="T28"/>
                  <a:gd fmla="*/ 68753645 h 116" name="T29"/>
                  <a:gd fmla="*/ 139055434 w 200" name="T30"/>
                  <a:gd fmla="*/ 61517420 h 116" name="T31"/>
                  <a:gd fmla="*/ 131736526 w 200" name="T32"/>
                  <a:gd fmla="*/ 3618112 h 116" name="T33"/>
                  <a:gd fmla="*/ 117098709 w 200" name="T34"/>
                  <a:gd fmla="*/ 61517420 h 116" name="T35"/>
                  <a:gd fmla="*/ 109779801 w 200" name="T36"/>
                  <a:gd fmla="*/ 0 h 116" name="T37"/>
                  <a:gd fmla="*/ 7318908 w 200" name="T38"/>
                  <a:gd fmla="*/ 25330591 h 116" name="T39"/>
                  <a:gd fmla="*/ 0 w 200" name="T40"/>
                  <a:gd fmla="*/ 206260935 h 116" name="T41"/>
                  <a:gd fmla="*/ 0 w 200" name="T42"/>
                  <a:gd fmla="*/ 206260935 h 116" name="T43"/>
                  <a:gd fmla="*/ 29275634 w 200" name="T44"/>
                  <a:gd fmla="*/ 213499062 h 116" name="T45"/>
                  <a:gd fmla="*/ 43911538 w 200" name="T46"/>
                  <a:gd fmla="*/ 195404696 h 116" name="T47"/>
                  <a:gd fmla="*/ 73187171 w 200" name="T48"/>
                  <a:gd fmla="*/ 173694120 h 116" name="T49"/>
                  <a:gd fmla="*/ 87824988 w 200" name="T50"/>
                  <a:gd fmla="*/ 159219768 h 116" name="T51"/>
                  <a:gd fmla="*/ 106120347 w 200" name="T52"/>
                  <a:gd fmla="*/ 148363529 h 116" name="T53"/>
                  <a:gd fmla="*/ 135395980 w 200" name="T54"/>
                  <a:gd fmla="*/ 155599754 h 116" name="T55"/>
                  <a:gd fmla="*/ 164669701 w 200" name="T56"/>
                  <a:gd fmla="*/ 166455993 h 116" name="T57"/>
                  <a:gd fmla="*/ 179307518 w 200" name="T58"/>
                  <a:gd fmla="*/ 209880949 h 116" name="T59"/>
                  <a:gd fmla="*/ 241516327 w 200" name="T60"/>
                  <a:gd fmla="*/ 217117174 h 116" name="T61"/>
                  <a:gd fmla="*/ 259813598 w 200" name="T62"/>
                  <a:gd fmla="*/ 246065877 h 116" name="T63"/>
                  <a:gd fmla="*/ 278108956 w 200" name="T64"/>
                  <a:gd fmla="*/ 278634594 h 116" name="T65"/>
                  <a:gd fmla="*/ 318362952 w 200" name="T66"/>
                  <a:gd fmla="*/ 307583297 h 116" name="T67"/>
                  <a:gd fmla="*/ 365933944 w 200" name="T68"/>
                  <a:gd fmla="*/ 336532000 h 116" name="T69"/>
                  <a:gd fmla="*/ 409845482 w 200" name="T70"/>
                  <a:gd fmla="*/ 365480703 h 116" name="T71"/>
                  <a:gd fmla="*/ 446440024 w 200" name="T72"/>
                  <a:gd fmla="*/ 376336942 h 116" name="T73"/>
                  <a:gd fmla="*/ 450099478 w 200" name="T74"/>
                  <a:gd fmla="*/ 401667533 h 116" name="T75"/>
                  <a:gd fmla="*/ 453758933 w 200" name="T76"/>
                  <a:gd fmla="*/ 401667533 h 116" name="T77"/>
                  <a:gd fmla="*/ 486692108 w 200" name="T78"/>
                  <a:gd fmla="*/ 412521869 h 116" name="T79"/>
                  <a:gd fmla="*/ 501329925 w 200" name="T80"/>
                  <a:gd fmla="*/ 419759996 h 116" name="T81"/>
                  <a:gd fmla="*/ 519625283 w 200" name="T82"/>
                  <a:gd fmla="*/ 379955054 h 116" name="T83"/>
                  <a:gd fmla="*/ 515967742 w 200" name="T84"/>
                  <a:gd fmla="*/ 343768225 h 116" name="T85"/>
                  <a:gd fmla="*/ 490351562 w 200" name="T86"/>
                  <a:gd fmla="*/ 311201409 h 116" name="T87"/>
                  <a:gd fmla="*/ 526944191 w 200" name="T88"/>
                  <a:gd fmla="*/ 296727058 h 116" name="T89"/>
                  <a:gd fmla="*/ 541582008 w 200" name="T90"/>
                  <a:gd fmla="*/ 275014580 h 116" name="T91"/>
                  <a:gd fmla="*/ 559879279 w 200" name="T92"/>
                  <a:gd fmla="*/ 253304004 h 116" name="T93"/>
                  <a:gd fmla="*/ 592812454 w 200" name="T94"/>
                  <a:gd fmla="*/ 246065877 h 116" name="T95"/>
                  <a:gd fmla="*/ 622088088 w 200" name="T96"/>
                  <a:gd fmla="*/ 238829652 h 116" name="T97"/>
                  <a:gd fmla="*/ 607450271 w 200" name="T98"/>
                  <a:gd fmla="*/ 271396467 h 116" name="T99"/>
                  <a:gd fmla="*/ 655021263 w 200" name="T100"/>
                  <a:gd fmla="*/ 264160243 h 116" name="T101"/>
                  <a:gd fmla="*/ 691615805 w 200" name="T102"/>
                  <a:gd fmla="*/ 256922116 h 116" name="T103"/>
                  <a:gd fmla="*/ 709911163 w 200" name="T104"/>
                  <a:gd fmla="*/ 235209638 h 11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200" name="T159"/>
                  <a:gd fmla="*/ 0 h 116" name="T160"/>
                  <a:gd fmla="*/ 200 w 200" name="T161"/>
                  <a:gd fmla="*/ 116 h 116"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115" w="200">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solidFill>
                <a:srgbClr val="262626"/>
              </a:solidFill>
              <a:ln cap="flat" cmpd="sng" w="1">
                <a:solidFill>
                  <a:srgbClr val="FFFFFF"/>
                </a:solidFill>
                <a:miter lim="800000"/>
              </a:ln>
            </p:spPr>
            <p:txBody>
              <a:bodyPr/>
              <a:lstStyle/>
              <a:p>
                <a:endParaRPr altLang="en-US" lang="zh-CN"/>
              </a:p>
            </p:txBody>
          </p:sp>
          <p:sp>
            <p:nvSpPr>
              <p:cNvPr id="29845" name="Freeform 139"/>
              <p:cNvSpPr>
                <a:spLocks noChangeArrowheads="1" noEditPoints="1"/>
              </p:cNvSpPr>
              <p:nvPr/>
            </p:nvSpPr>
            <p:spPr bwMode="auto">
              <a:xfrm>
                <a:off x="3754438" y="160337"/>
                <a:ext cx="558800" cy="882650"/>
              </a:xfrm>
              <a:custGeom>
                <a:gdLst>
                  <a:gd fmla="*/ 1010779256 w 292" name="T0"/>
                  <a:gd fmla="*/ 883299569 h 462" name="T1"/>
                  <a:gd fmla="*/ 1014442075 w 292" name="T2"/>
                  <a:gd fmla="*/ 832201394 h 462" name="T3"/>
                  <a:gd fmla="*/ 955844623 w 292" name="T4"/>
                  <a:gd fmla="*/ 824901382 h 462" name="T5"/>
                  <a:gd fmla="*/ 889925360 w 292" name="T6"/>
                  <a:gd fmla="*/ 821250421 h 462" name="T7"/>
                  <a:gd fmla="*/ 856963815 w 292" name="T8"/>
                  <a:gd fmla="*/ 817601370 h 462" name="T9"/>
                  <a:gd fmla="*/ 791044552 w 292" name="T10"/>
                  <a:gd fmla="*/ 832201394 h 462" name="T11"/>
                  <a:gd fmla="*/ 739772738 w 292" name="T12"/>
                  <a:gd fmla="*/ 886950531 h 462" name="T13"/>
                  <a:gd fmla="*/ 739772738 w 292" name="T14"/>
                  <a:gd fmla="*/ 824901382 h 462" name="T15"/>
                  <a:gd fmla="*/ 666527837 w 292" name="T16"/>
                  <a:gd fmla="*/ 868699545 h 462" name="T17"/>
                  <a:gd fmla="*/ 637231025 w 292" name="T18"/>
                  <a:gd fmla="*/ 883299569 h 462" name="T19"/>
                  <a:gd fmla="*/ 604269479 w 292" name="T20"/>
                  <a:gd fmla="*/ 875999557 h 462" name="T21"/>
                  <a:gd fmla="*/ 549336760 w 292" name="T22"/>
                  <a:gd fmla="*/ 916150580 h 462" name="T23"/>
                  <a:gd fmla="*/ 509051490 w 292" name="T24"/>
                  <a:gd fmla="*/ 948999679 h 462" name="T25"/>
                  <a:gd fmla="*/ 472429040 w 292" name="T26"/>
                  <a:gd fmla="*/ 967250665 h 462" name="T27"/>
                  <a:gd fmla="*/ 410170682 w 292" name="T28"/>
                  <a:gd fmla="*/ 981850690 h 462" name="T29"/>
                  <a:gd fmla="*/ 384534775 w 292" name="T30"/>
                  <a:gd fmla="*/ 1018350751 h 462" name="T31"/>
                  <a:gd fmla="*/ 472429040 w 292" name="T32"/>
                  <a:gd fmla="*/ 1018350751 h 462" name="T33"/>
                  <a:gd fmla="*/ 406509777 w 292" name="T34"/>
                  <a:gd fmla="*/ 1065799875 h 462" name="T35"/>
                  <a:gd fmla="*/ 314952693 w 292" name="T36"/>
                  <a:gd fmla="*/ 1164350995 h 462" name="T37"/>
                  <a:gd fmla="*/ 256357155 w 292" name="T38"/>
                  <a:gd fmla="*/ 1244651130 h 462" name="T39"/>
                  <a:gd fmla="*/ 205085341 w 292" name="T40"/>
                  <a:gd fmla="*/ 1317651252 h 462" name="T41"/>
                  <a:gd fmla="*/ 131840440 w 292" name="T42"/>
                  <a:gd fmla="*/ 1365100376 h 462" name="T43"/>
                  <a:gd fmla="*/ 58595538 w 292" name="T44"/>
                  <a:gd fmla="*/ 1412551411 h 462" name="T45"/>
                  <a:gd fmla="*/ 21973088 w 292" name="T46"/>
                  <a:gd fmla="*/ 1474600560 h 462" name="T47"/>
                  <a:gd fmla="*/ 7323725 w 292" name="T48"/>
                  <a:gd fmla="*/ 1551251644 h 462" name="T49"/>
                  <a:gd fmla="*/ 43946175 w 292" name="T50"/>
                  <a:gd fmla="*/ 1576800731 h 462" name="T51"/>
                  <a:gd fmla="*/ 36622451 w 292" name="T52"/>
                  <a:gd fmla="*/ 1606000780 h 462" name="T53"/>
                  <a:gd fmla="*/ 73244901 w 292" name="T54"/>
                  <a:gd fmla="*/ 1671700890 h 462" name="T55"/>
                  <a:gd fmla="*/ 238044973 w 292" name="T56"/>
                  <a:gd fmla="*/ 1591400756 h 462" name="T57"/>
                  <a:gd fmla="*/ 285653967 w 292" name="T58"/>
                  <a:gd fmla="*/ 1606000780 h 462" name="T59"/>
                  <a:gd fmla="*/ 314952693 w 292" name="T60"/>
                  <a:gd fmla="*/ 1503800609 h 462" name="T61"/>
                  <a:gd fmla="*/ 303966149 w 292" name="T62"/>
                  <a:gd fmla="*/ 1372400389 h 462" name="T63"/>
                  <a:gd fmla="*/ 377211051 w 292" name="T64"/>
                  <a:gd fmla="*/ 1281151191 h 462" name="T65"/>
                  <a:gd fmla="*/ 428482864 w 292" name="T66"/>
                  <a:gd fmla="*/ 1160700034 h 462" name="T67"/>
                  <a:gd fmla="*/ 479754678 w 292" name="T68"/>
                  <a:gd fmla="*/ 1054850812 h 462" name="T69"/>
                  <a:gd fmla="*/ 596945755 w 292" name="T70"/>
                  <a:gd fmla="*/ 996450714 h 462" name="T71"/>
                  <a:gd fmla="*/ 677514381 w 292" name="T72"/>
                  <a:gd fmla="*/ 941699667 h 462" name="T73"/>
                  <a:gd fmla="*/ 824004184 w 292" name="T74"/>
                  <a:gd fmla="*/ 985499740 h 462" name="T75"/>
                  <a:gd fmla="*/ 915561267 w 292" name="T76"/>
                  <a:gd fmla="*/ 886950531 h 462" name="T77"/>
                  <a:gd fmla="*/ 1010779256 w 292" name="T78"/>
                  <a:gd fmla="*/ 930750604 h 462" name="T79"/>
                  <a:gd fmla="*/ 296642425 w 292" name="T80"/>
                  <a:gd fmla="*/ 124100208 h 462" name="T81"/>
                  <a:gd fmla="*/ 395521319 w 292" name="T82"/>
                  <a:gd fmla="*/ 178849344 h 462" name="T83"/>
                  <a:gd fmla="*/ 472429040 w 292" name="T84"/>
                  <a:gd fmla="*/ 197100330 h 462" name="T85"/>
                  <a:gd fmla="*/ 479754678 w 292" name="T86"/>
                  <a:gd fmla="*/ 251849467 h 462" name="T87"/>
                  <a:gd fmla="*/ 406509777 w 292" name="T88"/>
                  <a:gd fmla="*/ 317549577 h 462" name="T89"/>
                  <a:gd fmla="*/ 487078403 w 292" name="T90"/>
                  <a:gd fmla="*/ 350400587 h 462" name="T91"/>
                  <a:gd fmla="*/ 585959211 w 292" name="T92"/>
                  <a:gd fmla="*/ 189800318 h 462" name="T93"/>
                  <a:gd fmla="*/ 662865018 w 292" name="T94"/>
                  <a:gd fmla="*/ 229949430 h 462" name="T95"/>
                  <a:gd fmla="*/ 769071464 w 292" name="T96"/>
                  <a:gd fmla="*/ 273749503 h 462" name="T97"/>
                  <a:gd fmla="*/ 736109919 w 292" name="T98"/>
                  <a:gd fmla="*/ 219000367 h 462" name="T99"/>
                  <a:gd fmla="*/ 644554749 w 292" name="T100"/>
                  <a:gd fmla="*/ 142349283 h 462" name="T101"/>
                  <a:gd fmla="*/ 549336760 w 292" name="T102"/>
                  <a:gd fmla="*/ 94900159 h 462" name="T103"/>
                  <a:gd fmla="*/ 461442496 w 292" name="T104"/>
                  <a:gd fmla="*/ 43800073 h 462" name="T105"/>
                  <a:gd fmla="*/ 428482864 w 292" name="T106"/>
                  <a:gd fmla="*/ 94900159 h 462" name="T107"/>
                  <a:gd fmla="*/ 340588600 w 292" name="T108"/>
                  <a:gd fmla="*/ 87600147 h 462" name="T109"/>
                  <a:gd fmla="*/ 285653967 w 292" name="T110"/>
                  <a:gd fmla="*/ 69349161 h 462" name="T111"/>
                  <a:gd fmla="*/ 260019974 w 292" name="T112"/>
                  <a:gd fmla="*/ 197100330 h 462" name="T113"/>
                  <a:gd fmla="*/ 260019974 w 292" name="T114"/>
                  <a:gd fmla="*/ 197100330 h 462" name="T115"/>
                  <a:gd fmla="*/ 611595118 w 292" name="T116"/>
                  <a:gd fmla="*/ 98549210 h 462" name="T117"/>
                  <a:gd fmla="*/ 856963815 w 292" name="T118"/>
                  <a:gd fmla="*/ 91249198 h 462" name="T119"/>
                  <a:gd fmla="*/ 747098377 w 292" name="T120"/>
                  <a:gd fmla="*/ 36500061 h 462" name="T121"/>
                  <a:gd fmla="*/ 648217568 w 292" name="T122"/>
                  <a:gd fmla="*/ 29200049 h 462" name="T123"/>
                  <a:gd fmla="*/ 578633573 w 292" name="T124"/>
                  <a:gd fmla="*/ 36500061 h 462"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92" name="T189"/>
                  <a:gd fmla="*/ 0 h 462" name="T190"/>
                  <a:gd fmla="*/ 292 w 292" name="T191"/>
                  <a:gd fmla="*/ 462 h 462"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462" w="29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solidFill>
                <a:srgbClr val="262626"/>
              </a:solidFill>
              <a:ln cap="flat" cmpd="sng" w="1">
                <a:solidFill>
                  <a:srgbClr val="FFFFFF"/>
                </a:solidFill>
                <a:miter lim="800000"/>
              </a:ln>
            </p:spPr>
            <p:txBody>
              <a:bodyPr/>
              <a:lstStyle/>
              <a:p>
                <a:endParaRPr altLang="en-US" lang="zh-CN"/>
              </a:p>
            </p:txBody>
          </p:sp>
          <p:sp>
            <p:nvSpPr>
              <p:cNvPr id="29846" name="Freeform 140"/>
              <p:cNvSpPr>
                <a:spLocks noChangeArrowheads="1"/>
              </p:cNvSpPr>
              <p:nvPr/>
            </p:nvSpPr>
            <p:spPr bwMode="auto">
              <a:xfrm>
                <a:off x="7694613" y="865187"/>
                <a:ext cx="73025" cy="26988"/>
              </a:xfrm>
              <a:custGeom>
                <a:gdLst>
                  <a:gd fmla="*/ 62780361 w 38" name="T0"/>
                  <a:gd fmla="*/ 7431339 h 14" name="T1"/>
                  <a:gd fmla="*/ 11078661 w 38" name="T2"/>
                  <a:gd fmla="*/ 22295943 h 14" name="T3"/>
                  <a:gd fmla="*/ 88631211 w 38" name="T4"/>
                  <a:gd fmla="*/ 40877181 h 14" name="T5"/>
                  <a:gd fmla="*/ 140332911 w 38" name="T6"/>
                  <a:gd fmla="*/ 33443915 h 14" name="T7"/>
                  <a:gd fmla="*/ 62780361 w 38" name="T8"/>
                  <a:gd fmla="*/ 7431339 h 14" name="T9"/>
                  <a:gd fmla="*/ 0 60000 65536" name="T10"/>
                  <a:gd fmla="*/ 0 60000 65536" name="T11"/>
                  <a:gd fmla="*/ 0 60000 65536" name="T12"/>
                  <a:gd fmla="*/ 0 60000 65536" name="T13"/>
                  <a:gd fmla="*/ 0 60000 65536" name="T14"/>
                  <a:gd fmla="*/ 0 w 38" name="T15"/>
                  <a:gd fmla="*/ 0 h 14" name="T16"/>
                  <a:gd fmla="*/ 38 w 38" name="T17"/>
                  <a:gd fmla="*/ 14 h 14" name="T18"/>
                </a:gdLst>
                <a:cxnLst>
                  <a:cxn ang="T10">
                    <a:pos x="T0" y="T1"/>
                  </a:cxn>
                  <a:cxn ang="T11">
                    <a:pos x="T2" y="T3"/>
                  </a:cxn>
                  <a:cxn ang="T12">
                    <a:pos x="T4" y="T5"/>
                  </a:cxn>
                  <a:cxn ang="T13">
                    <a:pos x="T6" y="T7"/>
                  </a:cxn>
                  <a:cxn ang="T14">
                    <a:pos x="T8" y="T9"/>
                  </a:cxn>
                </a:cxnLst>
                <a:rect b="T18" l="T15" r="T17" t="T16"/>
                <a:pathLst>
                  <a:path h="14" w="38">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solidFill>
                <a:srgbClr val="262626"/>
              </a:solidFill>
              <a:ln cap="flat" cmpd="sng" w="1">
                <a:solidFill>
                  <a:srgbClr val="FFFFFF"/>
                </a:solidFill>
                <a:miter lim="800000"/>
              </a:ln>
            </p:spPr>
            <p:txBody>
              <a:bodyPr/>
              <a:lstStyle/>
              <a:p>
                <a:endParaRPr altLang="en-US" lang="zh-CN"/>
              </a:p>
            </p:txBody>
          </p:sp>
          <p:sp>
            <p:nvSpPr>
              <p:cNvPr id="29847" name="Freeform 141"/>
              <p:cNvSpPr>
                <a:spLocks noChangeArrowheads="1" noEditPoints="1"/>
              </p:cNvSpPr>
              <p:nvPr/>
            </p:nvSpPr>
            <p:spPr bwMode="auto">
              <a:xfrm>
                <a:off x="6416675" y="1409700"/>
                <a:ext cx="369888" cy="368300"/>
              </a:xfrm>
              <a:custGeom>
                <a:gdLst>
                  <a:gd fmla="*/ 628090906 w 193" name="T0"/>
                  <a:gd fmla="*/ 87397781 h 193" name="T1"/>
                  <a:gd fmla="*/ 510552765 w 193" name="T2"/>
                  <a:gd fmla="*/ 32774883 h 193" name="T3"/>
                  <a:gd fmla="*/ 495860737 w 193" name="T4"/>
                  <a:gd fmla="*/ 112888721 h 193" name="T5"/>
                  <a:gd fmla="*/ 444438639 w 193" name="T6"/>
                  <a:gd fmla="*/ 149304622 h 193" name="T7"/>
                  <a:gd fmla="*/ 437092625 w 193" name="T8"/>
                  <a:gd fmla="*/ 207570445 h 193" name="T9"/>
                  <a:gd fmla="*/ 481168709 w 193" name="T10"/>
                  <a:gd fmla="*/ 193002558 h 193" name="T11"/>
                  <a:gd fmla="*/ 492186772 w 193" name="T12"/>
                  <a:gd fmla="*/ 160229583 h 193" name="T13"/>
                  <a:gd fmla="*/ 580340856 w 193" name="T14"/>
                  <a:gd fmla="*/ 163870601 h 193" name="T15"/>
                  <a:gd fmla="*/ 661147010 w 193" name="T16"/>
                  <a:gd fmla="*/ 116529738 h 193" name="T17"/>
                  <a:gd fmla="*/ 668493024 w 193" name="T18"/>
                  <a:gd fmla="*/ 76472820 h 193" name="T19"/>
                  <a:gd fmla="*/ 437092625 w 193" name="T20"/>
                  <a:gd fmla="*/ 298609244 h 193" name="T21"/>
                  <a:gd fmla="*/ 389342576 w 193" name="T22"/>
                  <a:gd fmla="*/ 393289060 h 193" name="T23"/>
                  <a:gd fmla="*/ 326900498 w 193" name="T24"/>
                  <a:gd fmla="*/ 407855038 h 193" name="T25"/>
                  <a:gd fmla="*/ 268132386 w 193" name="T26"/>
                  <a:gd fmla="*/ 480686840 h 193" name="T27"/>
                  <a:gd fmla="*/ 194670330 w 193" name="T28"/>
                  <a:gd fmla="*/ 495252819 h 193" name="T29"/>
                  <a:gd fmla="*/ 69788091 w 193" name="T30"/>
                  <a:gd fmla="*/ 546236607 h 193" name="T31"/>
                  <a:gd fmla="*/ 113864175 w 193" name="T32"/>
                  <a:gd fmla="*/ 560802586 h 193" name="T33"/>
                  <a:gd fmla="*/ 235074365 w 193" name="T34"/>
                  <a:gd fmla="*/ 571727547 h 193" name="T35"/>
                  <a:gd fmla="*/ 297516442 w 193" name="T36"/>
                  <a:gd fmla="*/ 542593681 h 193" name="T37"/>
                  <a:gd fmla="*/ 363630568 w 193" name="T38"/>
                  <a:gd fmla="*/ 531668720 h 193" name="T39"/>
                  <a:gd fmla="*/ 418726632 w 193" name="T40"/>
                  <a:gd fmla="*/ 509820706 h 193" name="T41"/>
                  <a:gd fmla="*/ 470148730 w 193" name="T42"/>
                  <a:gd fmla="*/ 444270939 h 193" name="T43"/>
                  <a:gd fmla="*/ 517898779 w 193" name="T44"/>
                  <a:gd fmla="*/ 338666162 h 193" name="T45"/>
                  <a:gd fmla="*/ 444438639 w 193" name="T46"/>
                  <a:gd fmla="*/ 243984438 h 193" name="T47"/>
                  <a:gd fmla="*/ 135902217 w 193" name="T48"/>
                  <a:gd fmla="*/ 568084621 h 193" name="T49"/>
                  <a:gd fmla="*/ 154268211 w 193" name="T50"/>
                  <a:gd fmla="*/ 611784466 h 193" name="T51"/>
                  <a:gd fmla="*/ 216710288 w 193" name="T52"/>
                  <a:gd fmla="*/ 564443604 h 193" name="T53"/>
                  <a:gd fmla="*/ 91826133 w 193" name="T54"/>
                  <a:gd fmla="*/ 604500522 h 193" name="T55"/>
                  <a:gd fmla="*/ 25712007 w 193" name="T56"/>
                  <a:gd fmla="*/ 593575561 h 193" name="T57"/>
                  <a:gd fmla="*/ 29384056 w 193" name="T58"/>
                  <a:gd fmla="*/ 611784466 h 193" name="T59"/>
                  <a:gd fmla="*/ 51422098 w 193" name="T60"/>
                  <a:gd fmla="*/ 702823264 h 193" name="T61"/>
                  <a:gd fmla="*/ 91826133 w 193" name="T62"/>
                  <a:gd fmla="*/ 604500522 h 19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93" name="T96"/>
                  <a:gd fmla="*/ 0 h 193" name="T97"/>
                  <a:gd fmla="*/ 193 w 193" name="T98"/>
                  <a:gd fmla="*/ 193 h 193"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93" w="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solidFill>
                <a:srgbClr val="262626"/>
              </a:solidFill>
              <a:ln cap="flat" cmpd="sng" w="1">
                <a:solidFill>
                  <a:srgbClr val="FFFFFF"/>
                </a:solidFill>
                <a:miter lim="800000"/>
              </a:ln>
            </p:spPr>
            <p:txBody>
              <a:bodyPr/>
              <a:lstStyle/>
              <a:p>
                <a:endParaRPr altLang="en-US" lang="zh-CN"/>
              </a:p>
            </p:txBody>
          </p:sp>
          <p:sp>
            <p:nvSpPr>
              <p:cNvPr id="29848" name="Freeform 142"/>
              <p:cNvSpPr>
                <a:spLocks noChangeArrowheads="1" noEditPoints="1"/>
              </p:cNvSpPr>
              <p:nvPr/>
            </p:nvSpPr>
            <p:spPr bwMode="auto">
              <a:xfrm>
                <a:off x="5240338" y="1185862"/>
                <a:ext cx="1293813" cy="896938"/>
              </a:xfrm>
              <a:custGeom>
                <a:gdLst>
                  <a:gd fmla="*/ 2147483646 w 677" name="T0"/>
                  <a:gd fmla="*/ 318198796 h 469" name="T1"/>
                  <a:gd fmla="*/ 2147483646 w 677" name="T2"/>
                  <a:gd fmla="*/ 230419356 h 469" name="T3"/>
                  <a:gd fmla="*/ 2129287489 w 677" name="T4"/>
                  <a:gd fmla="*/ 95094552 h 469" name="T5"/>
                  <a:gd fmla="*/ 1986847660 w 677" name="T6"/>
                  <a:gd fmla="*/ 3656600 h 469" name="T7"/>
                  <a:gd fmla="*/ 1888235030 w 677" name="T8"/>
                  <a:gd fmla="*/ 76805815 h 469" name="T9"/>
                  <a:gd fmla="*/ 1807884847 w 677" name="T10"/>
                  <a:gd fmla="*/ 197502305 h 469" name="T11"/>
                  <a:gd fmla="*/ 1683707465 w 677" name="T12"/>
                  <a:gd fmla="*/ 266994919 h 469" name="T13"/>
                  <a:gd fmla="*/ 1760405541 w 677" name="T14"/>
                  <a:gd fmla="*/ 314542196 h 469" name="T15"/>
                  <a:gd fmla="*/ 1756753434 w 677" name="T16"/>
                  <a:gd fmla="*/ 384032898 h 469" name="T17"/>
                  <a:gd fmla="*/ 1541267636 w 677" name="T18"/>
                  <a:gd fmla="*/ 460838712 h 469" name="T19"/>
                  <a:gd fmla="*/ 1387871485 w 677" name="T20"/>
                  <a:gd fmla="*/ 592508828 h 469" name="T21"/>
                  <a:gd fmla="*/ 1150473044 w 677" name="T22"/>
                  <a:gd fmla="*/ 607137141 h 469" name="T23"/>
                  <a:gd fmla="*/ 880201815 w 677" name="T24"/>
                  <a:gd fmla="*/ 570563490 h 469" name="T25"/>
                  <a:gd fmla="*/ 766980755 w 677" name="T26"/>
                  <a:gd fmla="*/ 457182112 h 469" name="T27"/>
                  <a:gd fmla="*/ 664717929 w 677" name="T28"/>
                  <a:gd fmla="*/ 329170509 h 469" name="T29"/>
                  <a:gd fmla="*/ 558801084 w 677" name="T30"/>
                  <a:gd fmla="*/ 237734469 h 469" name="T31"/>
                  <a:gd fmla="*/ 500363545 w 677" name="T32"/>
                  <a:gd fmla="*/ 277966632 h 469" name="T33"/>
                  <a:gd fmla="*/ 405404933 w 677" name="T34"/>
                  <a:gd fmla="*/ 351115847 h 469" name="T35"/>
                  <a:gd fmla="*/ 321402642 w 677" name="T36"/>
                  <a:gd fmla="*/ 442551887 h 469" name="T37"/>
                  <a:gd fmla="*/ 284879658 w 677" name="T38"/>
                  <a:gd fmla="*/ 548618152 h 469" name="T39"/>
                  <a:gd fmla="*/ 189919135 w 677" name="T40"/>
                  <a:gd fmla="*/ 640054192 h 469" name="T41"/>
                  <a:gd fmla="*/ 69393861 w 677" name="T42"/>
                  <a:gd fmla="*/ 680286355 h 469" name="T43"/>
                  <a:gd fmla="*/ 0 w 677" name="T44"/>
                  <a:gd fmla="*/ 731492144 h 469" name="T45"/>
                  <a:gd fmla="*/ 54783521 w 677" name="T46"/>
                  <a:gd fmla="*/ 848530122 h 469" name="T47"/>
                  <a:gd fmla="*/ 142439829 w 677" name="T48"/>
                  <a:gd fmla="*/ 928994449 h 469" name="T49"/>
                  <a:gd fmla="*/ 215485797 w 677" name="T50"/>
                  <a:gd fmla="*/ 903392511 h 469" name="T51"/>
                  <a:gd fmla="*/ 204527564 w 677" name="T52"/>
                  <a:gd fmla="*/ 1009458776 h 469" name="T53"/>
                  <a:gd fmla="*/ 204527564 w 677" name="T54"/>
                  <a:gd fmla="*/ 1111866529 h 469" name="T55"/>
                  <a:gd fmla="*/ 281227551 w 677" name="T56"/>
                  <a:gd fmla="*/ 1177700631 h 469" name="T57"/>
                  <a:gd fmla="*/ 504015652 w 677" name="T58"/>
                  <a:gd fmla="*/ 1269136671 h 469" name="T59"/>
                  <a:gd fmla="*/ 591671960 w 677" name="T60"/>
                  <a:gd fmla="*/ 1291082009 h 469" name="T61"/>
                  <a:gd fmla="*/ 668370036 w 677" name="T62"/>
                  <a:gd fmla="*/ 1269136671 h 469" name="T63"/>
                  <a:gd fmla="*/ 766980755 w 677" name="T64"/>
                  <a:gd fmla="*/ 1243534733 h 469" name="T65"/>
                  <a:gd fmla="*/ 887507941 w 677" name="T66"/>
                  <a:gd fmla="*/ 1243534733 h 469" name="T67"/>
                  <a:gd fmla="*/ 953247783 w 677" name="T68"/>
                  <a:gd fmla="*/ 1287425409 h 469" name="T69"/>
                  <a:gd fmla="*/ 934987247 w 677" name="T70"/>
                  <a:gd fmla="*/ 1444695550 h 469" name="T71"/>
                  <a:gd fmla="*/ 1000729000 w 677" name="T72"/>
                  <a:gd fmla="*/ 1532474990 h 469" name="T73"/>
                  <a:gd fmla="*/ 1088383398 w 677" name="T74"/>
                  <a:gd fmla="*/ 1572707154 h 469" name="T75"/>
                  <a:gd fmla="*/ 1154125151 w 677" name="T76"/>
                  <a:gd fmla="*/ 1506871140 h 469" name="T77"/>
                  <a:gd fmla="*/ 1285606747 w 677" name="T78"/>
                  <a:gd fmla="*/ 1499557939 h 469" name="T79"/>
                  <a:gd fmla="*/ 1369610949 w 677" name="T80"/>
                  <a:gd fmla="*/ 1554418416 h 469" name="T81"/>
                  <a:gd fmla="*/ 1435350791 w 677" name="T82"/>
                  <a:gd fmla="*/ 1609280805 h 469" name="T83"/>
                  <a:gd fmla="*/ 1625269926 w 677" name="T84"/>
                  <a:gd fmla="*/ 1510529652 h 469" name="T85"/>
                  <a:gd fmla="*/ 1767709755 w 677" name="T86"/>
                  <a:gd fmla="*/ 1433723838 h 469" name="T87"/>
                  <a:gd fmla="*/ 1840755724 w 677" name="T88"/>
                  <a:gd fmla="*/ 1345944398 h 469" name="T89"/>
                  <a:gd fmla="*/ 1910149585 w 677" name="T90"/>
                  <a:gd fmla="*/ 1261821558 h 469" name="T91"/>
                  <a:gd fmla="*/ 1924758014 w 677" name="T92"/>
                  <a:gd fmla="*/ 1181359143 h 469" name="T93"/>
                  <a:gd fmla="*/ 1906497477 w 677" name="T94"/>
                  <a:gd fmla="*/ 1119181642 h 469" name="T95"/>
                  <a:gd fmla="*/ 1895541155 w 677" name="T96"/>
                  <a:gd fmla="*/ 1060662653 h 469" name="T97"/>
                  <a:gd fmla="*/ 1844407831 w 677" name="T98"/>
                  <a:gd fmla="*/ 921679337 h 469" name="T99"/>
                  <a:gd fmla="*/ 1957628891 w 677" name="T100"/>
                  <a:gd fmla="*/ 855845235 h 469" name="T101"/>
                  <a:gd fmla="*/ 1811536954 w 677" name="T102"/>
                  <a:gd fmla="*/ 815613071 h 469" name="T103"/>
                  <a:gd fmla="*/ 1869974493 w 677" name="T104"/>
                  <a:gd fmla="*/ 702231693 h 469" name="T105"/>
                  <a:gd fmla="*/ 1932064139 w 677" name="T106"/>
                  <a:gd fmla="*/ 760750682 h 469" name="T107"/>
                  <a:gd fmla="*/ 2118331167 w 677" name="T108"/>
                  <a:gd fmla="*/ 654684417 h 469" name="T109"/>
                  <a:gd fmla="*/ 2147483646 w 677" name="T110"/>
                  <a:gd fmla="*/ 614452254 h 469" name="T111"/>
                  <a:gd fmla="*/ 2147483646 w 677" name="T112"/>
                  <a:gd fmla="*/ 574220090 h 469" name="T113"/>
                  <a:gd fmla="*/ 2147483646 w 677" name="T114"/>
                  <a:gd fmla="*/ 464497225 h 469" name="T115"/>
                  <a:gd fmla="*/ 2147483646 w 677" name="T116"/>
                  <a:gd fmla="*/ 391348010 h 469" name="T117"/>
                  <a:gd fmla="*/ 1884582922 w 677" name="T118"/>
                  <a:gd fmla="*/ 1528816478 h 469" name="T119"/>
                  <a:gd fmla="*/ 1387871485 w 677" name="T120"/>
                  <a:gd fmla="*/ 1682430019 h 469"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677" name="T183"/>
                  <a:gd fmla="*/ 0 h 469" name="T184"/>
                  <a:gd fmla="*/ 677 w 677" name="T185"/>
                  <a:gd fmla="*/ 469 h 469"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469" w="677">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solidFill>
                <a:schemeClr val="bg1"/>
              </a:solidFill>
              <a:ln cap="flat" cmpd="sng" w="1">
                <a:solidFill>
                  <a:srgbClr val="FFFFFF"/>
                </a:solidFill>
                <a:miter lim="800000"/>
              </a:ln>
            </p:spPr>
            <p:txBody>
              <a:bodyPr/>
              <a:lstStyle/>
              <a:p>
                <a:endParaRPr altLang="en-US" lang="zh-CN"/>
              </a:p>
            </p:txBody>
          </p:sp>
          <p:sp>
            <p:nvSpPr>
              <p:cNvPr id="29849" name="Freeform 143"/>
              <p:cNvSpPr>
                <a:spLocks noChangeArrowheads="1" noEditPoints="1"/>
              </p:cNvSpPr>
              <p:nvPr/>
            </p:nvSpPr>
            <p:spPr bwMode="auto">
              <a:xfrm>
                <a:off x="6148388" y="2065337"/>
                <a:ext cx="207963" cy="292100"/>
              </a:xfrm>
              <a:custGeom>
                <a:gdLst>
                  <a:gd fmla="*/ 211128235 w 109" name="T0"/>
                  <a:gd fmla="*/ 215046693 h 153" name="T1"/>
                  <a:gd fmla="*/ 262090618 w 109" name="T2"/>
                  <a:gd fmla="*/ 251494282 h 153" name="T3"/>
                  <a:gd fmla="*/ 273011537 w 109" name="T4"/>
                  <a:gd fmla="*/ 287943780 h 153" name="T5"/>
                  <a:gd fmla="*/ 291211161 w 109" name="T6"/>
                  <a:gd fmla="*/ 306168529 h 153" name="T7"/>
                  <a:gd fmla="*/ 309412694 w 109" name="T8"/>
                  <a:gd fmla="*/ 357196299 h 153" name="T9"/>
                  <a:gd fmla="*/ 323973919 w 109" name="T10"/>
                  <a:gd fmla="*/ 346260686 h 153" name="T11"/>
                  <a:gd fmla="*/ 342173544 w 109" name="T12"/>
                  <a:gd fmla="*/ 320746801 h 153" name="T13"/>
                  <a:gd fmla="*/ 331252624 w 109" name="T14"/>
                  <a:gd fmla="*/ 273363599 h 153" name="T15"/>
                  <a:gd fmla="*/ 283932456 w 109" name="T16"/>
                  <a:gd fmla="*/ 240560578 h 153" name="T17"/>
                  <a:gd fmla="*/ 258450311 w 109" name="T18"/>
                  <a:gd fmla="*/ 204111080 h 153" name="T19"/>
                  <a:gd fmla="*/ 200207316 w 109" name="T20"/>
                  <a:gd fmla="*/ 193177376 h 153" name="T21"/>
                  <a:gd fmla="*/ 178367385 w 109" name="T22"/>
                  <a:gd fmla="*/ 156727878 h 153" name="T23"/>
                  <a:gd fmla="*/ 207487929 w 109" name="T24"/>
                  <a:gd fmla="*/ 98410972 h 153" name="T25"/>
                  <a:gd fmla="*/ 203847622 w 109" name="T26"/>
                  <a:gd fmla="*/ 29158453 h 153" name="T27"/>
                  <a:gd fmla="*/ 196568917 w 109" name="T28"/>
                  <a:gd fmla="*/ 14580181 h 153" name="T29"/>
                  <a:gd fmla="*/ 138325922 w 109" name="T30"/>
                  <a:gd fmla="*/ 10933704 h 153" name="T31"/>
                  <a:gd fmla="*/ 131045309 w 109" name="T32"/>
                  <a:gd fmla="*/ 105700108 h 153" name="T33"/>
                  <a:gd fmla="*/ 109205378 w 109" name="T34"/>
                  <a:gd fmla="*/ 102055540 h 153" name="T35"/>
                  <a:gd fmla="*/ 120124389 w 109" name="T36"/>
                  <a:gd fmla="*/ 156727878 h 153" name="T37"/>
                  <a:gd fmla="*/ 131045309 w 109" name="T38"/>
                  <a:gd fmla="*/ 189532808 h 153" name="T39"/>
                  <a:gd fmla="*/ 174727078 w 109" name="T40"/>
                  <a:gd fmla="*/ 204111080 h 153" name="T41"/>
                  <a:gd fmla="*/ 211128235 w 109" name="T42"/>
                  <a:gd fmla="*/ 215046693 h 153" name="T43"/>
                  <a:gd fmla="*/ 134685615 w 109" name="T44"/>
                  <a:gd fmla="*/ 225980397 h 153" name="T45"/>
                  <a:gd fmla="*/ 171086772 w 109" name="T46"/>
                  <a:gd fmla="*/ 269719031 h 153" name="T47"/>
                  <a:gd fmla="*/ 134685615 w 109" name="T48"/>
                  <a:gd fmla="*/ 225980397 h 153" name="T49"/>
                  <a:gd fmla="*/ 200207316 w 109" name="T50"/>
                  <a:gd fmla="*/ 342616118 h 153" name="T51"/>
                  <a:gd fmla="*/ 222049154 w 109" name="T52"/>
                  <a:gd fmla="*/ 331682414 h 153" name="T53"/>
                  <a:gd fmla="*/ 225689461 w 109" name="T54"/>
                  <a:gd fmla="*/ 364485435 h 153" name="T55"/>
                  <a:gd fmla="*/ 232970074 w 109" name="T56"/>
                  <a:gd fmla="*/ 408224069 h 153" name="T57"/>
                  <a:gd fmla="*/ 276651843 w 109" name="T58"/>
                  <a:gd fmla="*/ 342616118 h 153" name="T59"/>
                  <a:gd fmla="*/ 262090618 w 109" name="T60"/>
                  <a:gd fmla="*/ 335326982 h 153" name="T61"/>
                  <a:gd fmla="*/ 200207316 w 109" name="T62"/>
                  <a:gd fmla="*/ 287943780 h 153" name="T63"/>
                  <a:gd fmla="*/ 200207316 w 109" name="T64"/>
                  <a:gd fmla="*/ 342616118 h 153" name="T65"/>
                  <a:gd fmla="*/ 58242995 w 109" name="T66"/>
                  <a:gd fmla="*/ 368130003 h 153" name="T67"/>
                  <a:gd fmla="*/ 7280613 w 109" name="T68"/>
                  <a:gd fmla="*/ 433737954 h 153" name="T69"/>
                  <a:gd fmla="*/ 80082926 w 109" name="T70"/>
                  <a:gd fmla="*/ 364485435 h 153" name="T71"/>
                  <a:gd fmla="*/ 91003846 w 109" name="T72"/>
                  <a:gd fmla="*/ 320746801 h 153" name="T73"/>
                  <a:gd fmla="*/ 58242995 w 109" name="T74"/>
                  <a:gd fmla="*/ 368130003 h 153" name="T75"/>
                  <a:gd fmla="*/ 273011537 w 109" name="T76"/>
                  <a:gd fmla="*/ 389999320 h 153" name="T77"/>
                  <a:gd fmla="*/ 305772387 w 109" name="T78"/>
                  <a:gd fmla="*/ 371774571 h 153" name="T79"/>
                  <a:gd fmla="*/ 273011537 w 109" name="T80"/>
                  <a:gd fmla="*/ 389999320 h 153" name="T81"/>
                  <a:gd fmla="*/ 382215007 w 109" name="T82"/>
                  <a:gd fmla="*/ 484765724 h 153" name="T83"/>
                  <a:gd fmla="*/ 374934394 w 109" name="T84"/>
                  <a:gd fmla="*/ 393643888 h 153" name="T85"/>
                  <a:gd fmla="*/ 345813850 w 109" name="T86"/>
                  <a:gd fmla="*/ 393643888 h 153" name="T87"/>
                  <a:gd fmla="*/ 320333613 w 109" name="T88"/>
                  <a:gd fmla="*/ 415513205 h 153" name="T89"/>
                  <a:gd fmla="*/ 298491774 w 109" name="T90"/>
                  <a:gd fmla="*/ 433737954 h 153" name="T91"/>
                  <a:gd fmla="*/ 262090618 w 109" name="T92"/>
                  <a:gd fmla="*/ 422802341 h 153" name="T93"/>
                  <a:gd fmla="*/ 214768541 w 109" name="T94"/>
                  <a:gd fmla="*/ 451962703 h 153" name="T95"/>
                  <a:gd fmla="*/ 196568917 w 109" name="T96"/>
                  <a:gd fmla="*/ 495699427 h 153" name="T97"/>
                  <a:gd fmla="*/ 232970074 w 109" name="T98"/>
                  <a:gd fmla="*/ 473832020 h 153" name="T99"/>
                  <a:gd fmla="*/ 265730924 w 109" name="T100"/>
                  <a:gd fmla="*/ 462896407 h 153" name="T101"/>
                  <a:gd fmla="*/ 298491774 w 109" name="T102"/>
                  <a:gd fmla="*/ 535793493 h 153" name="T103"/>
                  <a:gd fmla="*/ 342173544 w 109" name="T104"/>
                  <a:gd fmla="*/ 557662810 h 153" name="T105"/>
                  <a:gd fmla="*/ 338533237 w 109" name="T106"/>
                  <a:gd fmla="*/ 502990473 h 153" name="T107"/>
                  <a:gd fmla="*/ 382215007 w 109" name="T108"/>
                  <a:gd fmla="*/ 484765724 h 153"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09" name="T165"/>
                  <a:gd fmla="*/ 0 h 153" name="T166"/>
                  <a:gd fmla="*/ 109 w 109" name="T167"/>
                  <a:gd fmla="*/ 153 h 153"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53" w="109">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solidFill>
                <a:srgbClr val="262626"/>
              </a:solidFill>
              <a:ln cap="flat" cmpd="sng" w="1">
                <a:solidFill>
                  <a:srgbClr val="FFFFFF"/>
                </a:solidFill>
                <a:miter lim="800000"/>
              </a:ln>
            </p:spPr>
            <p:txBody>
              <a:bodyPr/>
              <a:lstStyle/>
              <a:p>
                <a:endParaRPr altLang="en-US" lang="zh-CN"/>
              </a:p>
            </p:txBody>
          </p:sp>
          <p:sp>
            <p:nvSpPr>
              <p:cNvPr id="29850" name="Freeform 144"/>
              <p:cNvSpPr>
                <a:spLocks noChangeArrowheads="1" noEditPoints="1"/>
              </p:cNvSpPr>
              <p:nvPr/>
            </p:nvSpPr>
            <p:spPr bwMode="auto">
              <a:xfrm>
                <a:off x="6664325" y="2535237"/>
                <a:ext cx="273050" cy="173038"/>
              </a:xfrm>
              <a:custGeom>
                <a:gdLst>
                  <a:gd fmla="*/ 371888372 w 143" name="T0"/>
                  <a:gd fmla="*/ 303723523 h 91" name="T1"/>
                  <a:gd fmla="*/ 342719758 w 143" name="T2"/>
                  <a:gd fmla="*/ 274797655 h 91" name="T3"/>
                  <a:gd fmla="*/ 302615778 w 143" name="T4"/>
                  <a:gd fmla="*/ 256719937 h 91" name="T5"/>
                  <a:gd fmla="*/ 273447164 w 143" name="T6"/>
                  <a:gd fmla="*/ 202482983 h 91" name="T7"/>
                  <a:gd fmla="*/ 262509888 w 143" name="T8"/>
                  <a:gd fmla="*/ 169940430 h 91" name="T9"/>
                  <a:gd fmla="*/ 273447164 w 143" name="T10"/>
                  <a:gd fmla="*/ 141014561 h 91" name="T11"/>
                  <a:gd fmla="*/ 189590263 w 143" name="T12"/>
                  <a:gd fmla="*/ 97625758 h 91" name="T13"/>
                  <a:gd fmla="*/ 29168614 w 143" name="T14"/>
                  <a:gd fmla="*/ 10848152 h 91" name="T15"/>
                  <a:gd fmla="*/ 0 w 143" name="T16"/>
                  <a:gd fmla="*/ 0 h 91" name="T17"/>
                  <a:gd fmla="*/ 0 w 143" name="T18"/>
                  <a:gd fmla="*/ 256719937 h 91" name="T19"/>
                  <a:gd fmla="*/ 43751012 w 143" name="T20"/>
                  <a:gd fmla="*/ 271182872 h 91" name="T21"/>
                  <a:gd fmla="*/ 91149055 w 143" name="T22"/>
                  <a:gd fmla="*/ 245871786 h 91" name="T23"/>
                  <a:gd fmla="*/ 116670637 w 143" name="T24"/>
                  <a:gd fmla="*/ 213329233 h 91" name="T25"/>
                  <a:gd fmla="*/ 204174570 w 143" name="T26"/>
                  <a:gd fmla="*/ 235025536 h 91" name="T27"/>
                  <a:gd fmla="*/ 291676593 w 143" name="T28"/>
                  <a:gd fmla="*/ 314571675 h 91" name="T29"/>
                  <a:gd fmla="*/ 379180525 w 143" name="T30"/>
                  <a:gd fmla="*/ 329034609 h 91" name="T31"/>
                  <a:gd fmla="*/ 371888372 w 143" name="T32"/>
                  <a:gd fmla="*/ 303723523 h 91" name="T33"/>
                  <a:gd fmla="*/ 441160966 w 143" name="T34"/>
                  <a:gd fmla="*/ 90394291 h 91" name="T35"/>
                  <a:gd fmla="*/ 393764832 w 143" name="T36"/>
                  <a:gd fmla="*/ 119320159 h 91" name="T37"/>
                  <a:gd fmla="*/ 306260900 w 143" name="T38"/>
                  <a:gd fmla="*/ 122936844 h 91" name="T39"/>
                  <a:gd fmla="*/ 371888372 w 143" name="T40"/>
                  <a:gd fmla="*/ 151862712 h 91" name="T41"/>
                  <a:gd fmla="*/ 455745273 w 143" name="T42"/>
                  <a:gd fmla="*/ 108472008 h 91" name="T43"/>
                  <a:gd fmla="*/ 470329580 w 143" name="T44"/>
                  <a:gd fmla="*/ 72314672 h 91" name="T45"/>
                  <a:gd fmla="*/ 441160966 w 143" name="T46"/>
                  <a:gd fmla="*/ 90394291 h 91" name="T47"/>
                  <a:gd fmla="*/ 484913887 w 143" name="T48"/>
                  <a:gd fmla="*/ 43388803 h 91" name="T49"/>
                  <a:gd fmla="*/ 470329580 w 143" name="T50"/>
                  <a:gd fmla="*/ 47005487 h 91" name="T51"/>
                  <a:gd fmla="*/ 495851162 w 143" name="T52"/>
                  <a:gd fmla="*/ 83162823 h 91" name="T53"/>
                  <a:gd fmla="*/ 484913887 w 143" name="T54"/>
                  <a:gd fmla="*/ 43388803 h 91"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143" name="T84"/>
                  <a:gd fmla="*/ 0 h 91" name="T85"/>
                  <a:gd fmla="*/ 143 w 143" name="T86"/>
                  <a:gd fmla="*/ 91 h 91"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91" w="143">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solidFill>
                <a:srgbClr val="262626"/>
              </a:solidFill>
              <a:ln cap="flat" cmpd="sng" w="1">
                <a:solidFill>
                  <a:srgbClr val="FFFFFF"/>
                </a:solidFill>
                <a:miter lim="800000"/>
              </a:ln>
            </p:spPr>
            <p:txBody>
              <a:bodyPr/>
              <a:lstStyle/>
              <a:p>
                <a:endParaRPr altLang="en-US" lang="zh-CN"/>
              </a:p>
            </p:txBody>
          </p:sp>
          <p:sp>
            <p:nvSpPr>
              <p:cNvPr id="29851" name="Freeform 145"/>
              <p:cNvSpPr>
                <a:spLocks noChangeArrowheads="1"/>
              </p:cNvSpPr>
              <p:nvPr/>
            </p:nvSpPr>
            <p:spPr bwMode="auto">
              <a:xfrm>
                <a:off x="5362575" y="2263775"/>
                <a:ext cx="46038" cy="88900"/>
              </a:xfrm>
              <a:custGeom>
                <a:gdLst>
                  <a:gd fmla="*/ 18397936 w 24" name="T0"/>
                  <a:gd fmla="*/ 0 h 47" name="T1"/>
                  <a:gd fmla="*/ 3679204 w 24" name="T2"/>
                  <a:gd fmla="*/ 39354328 h 47" name="T3"/>
                  <a:gd fmla="*/ 3679204 w 24" name="T4"/>
                  <a:gd fmla="*/ 93021555 h 47" name="T5"/>
                  <a:gd fmla="*/ 22079058 w 24" name="T6"/>
                  <a:gd fmla="*/ 153842396 h 47" name="T7"/>
                  <a:gd fmla="*/ 88312394 w 24" name="T8"/>
                  <a:gd fmla="*/ 96598362 h 47" name="T9"/>
                  <a:gd fmla="*/ 18397936 w 24" name="T10"/>
                  <a:gd fmla="*/ 0 h 47" name="T11"/>
                  <a:gd fmla="*/ 0 60000 65536" name="T12"/>
                  <a:gd fmla="*/ 0 60000 65536" name="T13"/>
                  <a:gd fmla="*/ 0 60000 65536" name="T14"/>
                  <a:gd fmla="*/ 0 60000 65536" name="T15"/>
                  <a:gd fmla="*/ 0 60000 65536" name="T16"/>
                  <a:gd fmla="*/ 0 60000 65536" name="T17"/>
                  <a:gd fmla="*/ 0 w 24" name="T18"/>
                  <a:gd fmla="*/ 0 h 47" name="T19"/>
                  <a:gd fmla="*/ 24 w 24" name="T20"/>
                  <a:gd fmla="*/ 47 h 47" name="T21"/>
                </a:gdLst>
                <a:cxnLst>
                  <a:cxn ang="T12">
                    <a:pos x="T0" y="T1"/>
                  </a:cxn>
                  <a:cxn ang="T13">
                    <a:pos x="T2" y="T3"/>
                  </a:cxn>
                  <a:cxn ang="T14">
                    <a:pos x="T4" y="T5"/>
                  </a:cxn>
                  <a:cxn ang="T15">
                    <a:pos x="T6" y="T7"/>
                  </a:cxn>
                  <a:cxn ang="T16">
                    <a:pos x="T8" y="T9"/>
                  </a:cxn>
                  <a:cxn ang="T17">
                    <a:pos x="T10" y="T11"/>
                  </a:cxn>
                </a:cxnLst>
                <a:rect b="T21" l="T18" r="T20" t="T19"/>
                <a:pathLst>
                  <a:path h="47" w="24">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solidFill>
                <a:srgbClr val="262626"/>
              </a:solidFill>
              <a:ln cap="flat" cmpd="sng" w="1">
                <a:solidFill>
                  <a:srgbClr val="FFFFFF"/>
                </a:solidFill>
                <a:miter lim="800000"/>
              </a:ln>
            </p:spPr>
            <p:txBody>
              <a:bodyPr/>
              <a:lstStyle/>
              <a:p>
                <a:endParaRPr altLang="en-US" lang="zh-CN"/>
              </a:p>
            </p:txBody>
          </p:sp>
          <p:sp>
            <p:nvSpPr>
              <p:cNvPr id="29852" name="Freeform 146"/>
              <p:cNvSpPr>
                <a:spLocks noChangeArrowheads="1"/>
              </p:cNvSpPr>
              <p:nvPr/>
            </p:nvSpPr>
            <p:spPr bwMode="auto">
              <a:xfrm>
                <a:off x="4559300" y="2724150"/>
                <a:ext cx="160338" cy="317500"/>
              </a:xfrm>
              <a:custGeom>
                <a:gdLst>
                  <a:gd fmla="*/ 258686275 w 84" name="T0"/>
                  <a:gd fmla="*/ 18290678 h 166" name="T1"/>
                  <a:gd fmla="*/ 244112696 w 84" name="T2"/>
                  <a:gd fmla="*/ 32924367 h 166" name="T3"/>
                  <a:gd fmla="*/ 236824952 w 84" name="T4"/>
                  <a:gd fmla="*/ 62189834 h 166" name="T5"/>
                  <a:gd fmla="*/ 214963630 w 84" name="T6"/>
                  <a:gd fmla="*/ 80480512 h 166" name="T7"/>
                  <a:gd fmla="*/ 193104216 w 84" name="T8"/>
                  <a:gd fmla="*/ 98773102 h 166" name="T9"/>
                  <a:gd fmla="*/ 193104216 w 84" name="T10"/>
                  <a:gd fmla="*/ 120720768 h 166" name="T11"/>
                  <a:gd fmla="*/ 160313186 w 84" name="T12"/>
                  <a:gd fmla="*/ 146329247 h 166" name="T13"/>
                  <a:gd fmla="*/ 105660833 w 84" name="T14"/>
                  <a:gd fmla="*/ 175594714 h 166" name="T15"/>
                  <a:gd fmla="*/ 51008481 w 84" name="T16"/>
                  <a:gd fmla="*/ 182912515 h 166" name="T17"/>
                  <a:gd fmla="*/ 36434902 w 84" name="T18"/>
                  <a:gd fmla="*/ 237784548 h 166" name="T19"/>
                  <a:gd fmla="*/ 40078774 w 84" name="T20"/>
                  <a:gd fmla="*/ 314608072 h 166" name="T21"/>
                  <a:gd fmla="*/ 29147158 w 84" name="T22"/>
                  <a:gd fmla="*/ 398747485 h 166" name="T23"/>
                  <a:gd fmla="*/ 14573579 w 84" name="T24"/>
                  <a:gd fmla="*/ 497518675 h 166" name="T25"/>
                  <a:gd fmla="*/ 40078774 w 84" name="T26"/>
                  <a:gd fmla="*/ 574342199 h 166" name="T27"/>
                  <a:gd fmla="*/ 112946668 w 84" name="T28"/>
                  <a:gd fmla="*/ 592632877 h 166" name="T29"/>
                  <a:gd fmla="*/ 156669314 w 84" name="T30"/>
                  <a:gd fmla="*/ 578001099 h 166" name="T31"/>
                  <a:gd fmla="*/ 214963630 w 84" name="T32"/>
                  <a:gd fmla="*/ 402406386 h 166" name="T33"/>
                  <a:gd fmla="*/ 262330147 w 84" name="T34"/>
                  <a:gd fmla="*/ 241443449 h 166" name="T35"/>
                  <a:gd fmla="*/ 269615982 w 84" name="T36"/>
                  <a:gd fmla="*/ 197544292 h 166" name="T37"/>
                  <a:gd fmla="*/ 280547598 w 84" name="T38"/>
                  <a:gd fmla="*/ 171937726 h 166" name="T39"/>
                  <a:gd fmla="*/ 302407012 w 84" name="T40"/>
                  <a:gd fmla="*/ 164619925 h 166" name="T41"/>
                  <a:gd fmla="*/ 287833433 w 84" name="T42"/>
                  <a:gd fmla="*/ 87798313 h 166" name="T43"/>
                  <a:gd fmla="*/ 258686275 w 84" name="T44"/>
                  <a:gd fmla="*/ 18290678 h 16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84" name="T69"/>
                  <a:gd fmla="*/ 0 h 166" name="T70"/>
                  <a:gd fmla="*/ 84 w 84" name="T71"/>
                  <a:gd fmla="*/ 166 h 166"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166" w="84">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solidFill>
                <a:srgbClr val="262626"/>
              </a:solidFill>
              <a:ln cap="flat" cmpd="sng" w="1">
                <a:solidFill>
                  <a:srgbClr val="FFFFFF"/>
                </a:solidFill>
                <a:miter lim="800000"/>
              </a:ln>
            </p:spPr>
            <p:txBody>
              <a:bodyPr/>
              <a:lstStyle/>
              <a:p>
                <a:endParaRPr altLang="en-US" lang="zh-CN"/>
              </a:p>
            </p:txBody>
          </p:sp>
          <p:sp>
            <p:nvSpPr>
              <p:cNvPr id="29853" name="Freeform 147"/>
              <p:cNvSpPr>
                <a:spLocks noChangeArrowheads="1" noEditPoints="1"/>
              </p:cNvSpPr>
              <p:nvPr/>
            </p:nvSpPr>
            <p:spPr bwMode="auto">
              <a:xfrm>
                <a:off x="4552950" y="2052637"/>
                <a:ext cx="258763" cy="157163"/>
              </a:xfrm>
              <a:custGeom>
                <a:gdLst>
                  <a:gd fmla="*/ 349027201 w 135" name="T0"/>
                  <a:gd fmla="*/ 11020576 h 82" name="T1"/>
                  <a:gd fmla="*/ 268201141 w 135" name="T2"/>
                  <a:gd fmla="*/ 14692824 h 82" name="T3"/>
                  <a:gd fmla="*/ 205743420 w 135" name="T4"/>
                  <a:gd fmla="*/ 69795705 h 82" name="T5"/>
                  <a:gd fmla="*/ 176351776 w 135" name="T6"/>
                  <a:gd fmla="*/ 80816281 h 82" name="T7"/>
                  <a:gd fmla="*/ 117566573 w 135" name="T8"/>
                  <a:gd fmla="*/ 73467953 h 82" name="T9"/>
                  <a:gd fmla="*/ 66132156 w 135" name="T10"/>
                  <a:gd fmla="*/ 69795705 h 82" name="T11"/>
                  <a:gd fmla="*/ 36740512 w 135" name="T12"/>
                  <a:gd fmla="*/ 62449293 h 82" name="T13"/>
                  <a:gd fmla="*/ 18370256 w 135" name="T14"/>
                  <a:gd fmla="*/ 77142117 h 82" name="T15"/>
                  <a:gd fmla="*/ 22044691 w 135" name="T16"/>
                  <a:gd fmla="*/ 102855517 h 82" name="T17"/>
                  <a:gd fmla="*/ 0 w 135" name="T18"/>
                  <a:gd fmla="*/ 110203846 h 82" name="T19"/>
                  <a:gd fmla="*/ 3674435 w 135" name="T20"/>
                  <a:gd fmla="*/ 135917246 h 82" name="T21"/>
                  <a:gd fmla="*/ 18370256 w 135" name="T22"/>
                  <a:gd fmla="*/ 202038786 h 82" name="T23"/>
                  <a:gd fmla="*/ 33066078 w 135" name="T24"/>
                  <a:gd fmla="*/ 264488079 h 82" name="T25"/>
                  <a:gd fmla="*/ 106545186 w 135" name="T26"/>
                  <a:gd fmla="*/ 257141667 h 82" name="T27"/>
                  <a:gd fmla="*/ 161655955 w 135" name="T28"/>
                  <a:gd fmla="*/ 238772763 h 82" name="T29"/>
                  <a:gd fmla="*/ 205743420 w 135" name="T30"/>
                  <a:gd fmla="*/ 216733527 h 82" name="T31"/>
                  <a:gd fmla="*/ 246156450 w 135" name="T32"/>
                  <a:gd fmla="*/ 209385198 h 82" name="T33"/>
                  <a:gd fmla="*/ 279222528 w 135" name="T34"/>
                  <a:gd fmla="*/ 187345962 h 82" name="T35"/>
                  <a:gd fmla="*/ 367397458 w 135" name="T36"/>
                  <a:gd fmla="*/ 157958398 h 82" name="T37"/>
                  <a:gd fmla="*/ 407812405 w 135" name="T38"/>
                  <a:gd fmla="*/ 117550258 h 82" name="T39"/>
                  <a:gd fmla="*/ 440878483 w 135" name="T40"/>
                  <a:gd fmla="*/ 102855517 h 82" name="T41"/>
                  <a:gd fmla="*/ 389442149 w 135" name="T42"/>
                  <a:gd fmla="*/ 0 h 82" name="T43"/>
                  <a:gd fmla="*/ 349027201 w 135" name="T44"/>
                  <a:gd fmla="*/ 11020576 h 82" name="T45"/>
                  <a:gd fmla="*/ 451899870 w 135" name="T46"/>
                  <a:gd fmla="*/ 286529232 h 82" name="T47"/>
                  <a:gd fmla="*/ 492312900 w 135" name="T48"/>
                  <a:gd fmla="*/ 279180903 h 82" name="T49"/>
                  <a:gd fmla="*/ 451899870 w 135" name="T50"/>
                  <a:gd fmla="*/ 286529232 h 82"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35" name="T78"/>
                  <a:gd fmla="*/ 0 h 82" name="T79"/>
                  <a:gd fmla="*/ 135 w 135" name="T80"/>
                  <a:gd fmla="*/ 82 h 82"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82" w="135">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solidFill>
                <a:srgbClr val="262626"/>
              </a:solidFill>
              <a:ln cap="flat" cmpd="sng" w="1">
                <a:solidFill>
                  <a:srgbClr val="FFFFFF"/>
                </a:solidFill>
                <a:miter lim="800000"/>
              </a:ln>
            </p:spPr>
            <p:txBody>
              <a:bodyPr/>
              <a:lstStyle/>
              <a:p>
                <a:endParaRPr altLang="en-US" lang="zh-CN"/>
              </a:p>
            </p:txBody>
          </p:sp>
          <p:sp>
            <p:nvSpPr>
              <p:cNvPr id="29854" name="Freeform 148"/>
              <p:cNvSpPr>
                <a:spLocks noChangeArrowheads="1" noEditPoints="1"/>
              </p:cNvSpPr>
              <p:nvPr/>
            </p:nvSpPr>
            <p:spPr bwMode="auto">
              <a:xfrm>
                <a:off x="6961188" y="2592387"/>
                <a:ext cx="174625" cy="125413"/>
              </a:xfrm>
              <a:custGeom>
                <a:gdLst>
                  <a:gd fmla="*/ 3602590 w 92" name="T0"/>
                  <a:gd fmla="*/ 10833023 h 66" name="T1"/>
                  <a:gd fmla="*/ 54040743 w 92" name="T2"/>
                  <a:gd fmla="*/ 68604711 h 66" name="T3"/>
                  <a:gd fmla="*/ 3602590 w 92" name="T4"/>
                  <a:gd fmla="*/ 10833023 h 66" name="T5"/>
                  <a:gd fmla="*/ 79260769 w 92" name="T6"/>
                  <a:gd fmla="*/ 61382063 h 66" name="T7"/>
                  <a:gd fmla="*/ 115288564 w 92" name="T8"/>
                  <a:gd fmla="*/ 86658483 h 66" name="T9"/>
                  <a:gd fmla="*/ 79260769 w 92" name="T10"/>
                  <a:gd fmla="*/ 61382063 h 66" name="T11"/>
                  <a:gd fmla="*/ 216166769 w 92" name="T12"/>
                  <a:gd fmla="*/ 133597148 h 66" name="T13"/>
                  <a:gd fmla="*/ 158521538 w 92" name="T14"/>
                  <a:gd fmla="*/ 101101880 h 66" name="T15"/>
                  <a:gd fmla="*/ 216166769 w 92" name="T16"/>
                  <a:gd fmla="*/ 133597148 h 66" name="T17"/>
                  <a:gd fmla="*/ 208961590 w 92" name="T18"/>
                  <a:gd fmla="*/ 169704691 h 66" name="T19"/>
                  <a:gd fmla="*/ 248591974 w 92" name="T20"/>
                  <a:gd fmla="*/ 194981111 h 66" name="T21"/>
                  <a:gd fmla="*/ 208961590 w 92" name="T22"/>
                  <a:gd fmla="*/ 169704691 h 66" name="T23"/>
                  <a:gd fmla="*/ 281017179 w 92" name="T24"/>
                  <a:gd fmla="*/ 209422608 h 66" name="T25"/>
                  <a:gd fmla="*/ 320647564 w 92" name="T26"/>
                  <a:gd fmla="*/ 227476380 h 66" name="T27"/>
                  <a:gd fmla="*/ 281017179 w 92" name="T28"/>
                  <a:gd fmla="*/ 209422608 h 66" name="T29"/>
                  <a:gd fmla="*/ 252194564 w 92" name="T30"/>
                  <a:gd fmla="*/ 129986774 h 66" name="T31"/>
                  <a:gd fmla="*/ 284619769 w 92" name="T32"/>
                  <a:gd fmla="*/ 184148088 h 66" name="T33"/>
                  <a:gd fmla="*/ 252194564 w 92" name="T34"/>
                  <a:gd fmla="*/ 129986774 h 6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92" name="T54"/>
                  <a:gd fmla="*/ 0 h 66" name="T55"/>
                  <a:gd fmla="*/ 92 w 92" name="T56"/>
                  <a:gd fmla="*/ 66 h 66"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66" w="92">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rgbClr val="262626"/>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9855" name="Freeform 149"/>
              <p:cNvSpPr>
                <a:spLocks noChangeArrowheads="1" noEditPoints="1"/>
              </p:cNvSpPr>
              <p:nvPr/>
            </p:nvSpPr>
            <p:spPr bwMode="auto">
              <a:xfrm>
                <a:off x="6961188" y="2592387"/>
                <a:ext cx="174625" cy="125413"/>
              </a:xfrm>
              <a:custGeom>
                <a:gdLst>
                  <a:gd fmla="*/ 3602590 w 92" name="T0"/>
                  <a:gd fmla="*/ 10833023 h 66" name="T1"/>
                  <a:gd fmla="*/ 54040743 w 92" name="T2"/>
                  <a:gd fmla="*/ 68604711 h 66" name="T3"/>
                  <a:gd fmla="*/ 3602590 w 92" name="T4"/>
                  <a:gd fmla="*/ 10833023 h 66" name="T5"/>
                  <a:gd fmla="*/ 79260769 w 92" name="T6"/>
                  <a:gd fmla="*/ 61382063 h 66" name="T7"/>
                  <a:gd fmla="*/ 115288564 w 92" name="T8"/>
                  <a:gd fmla="*/ 86658483 h 66" name="T9"/>
                  <a:gd fmla="*/ 79260769 w 92" name="T10"/>
                  <a:gd fmla="*/ 61382063 h 66" name="T11"/>
                  <a:gd fmla="*/ 216166769 w 92" name="T12"/>
                  <a:gd fmla="*/ 133597148 h 66" name="T13"/>
                  <a:gd fmla="*/ 158521538 w 92" name="T14"/>
                  <a:gd fmla="*/ 101101880 h 66" name="T15"/>
                  <a:gd fmla="*/ 216166769 w 92" name="T16"/>
                  <a:gd fmla="*/ 133597148 h 66" name="T17"/>
                  <a:gd fmla="*/ 208961590 w 92" name="T18"/>
                  <a:gd fmla="*/ 169704691 h 66" name="T19"/>
                  <a:gd fmla="*/ 248591974 w 92" name="T20"/>
                  <a:gd fmla="*/ 194981111 h 66" name="T21"/>
                  <a:gd fmla="*/ 208961590 w 92" name="T22"/>
                  <a:gd fmla="*/ 169704691 h 66" name="T23"/>
                  <a:gd fmla="*/ 281017179 w 92" name="T24"/>
                  <a:gd fmla="*/ 209422608 h 66" name="T25"/>
                  <a:gd fmla="*/ 320647564 w 92" name="T26"/>
                  <a:gd fmla="*/ 227476380 h 66" name="T27"/>
                  <a:gd fmla="*/ 281017179 w 92" name="T28"/>
                  <a:gd fmla="*/ 209422608 h 66" name="T29"/>
                  <a:gd fmla="*/ 252194564 w 92" name="T30"/>
                  <a:gd fmla="*/ 129986774 h 66" name="T31"/>
                  <a:gd fmla="*/ 284619769 w 92" name="T32"/>
                  <a:gd fmla="*/ 184148088 h 66" name="T33"/>
                  <a:gd fmla="*/ 252194564 w 92" name="T34"/>
                  <a:gd fmla="*/ 129986774 h 6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92" name="T54"/>
                  <a:gd fmla="*/ 0 h 66" name="T55"/>
                  <a:gd fmla="*/ 92 w 92" name="T56"/>
                  <a:gd fmla="*/ 66 h 66"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66" w="92">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rgbClr val="262626"/>
              </a:solidFill>
              <a:ln cap="flat" cmpd="sng" w="1">
                <a:solidFill>
                  <a:srgbClr val="FFFFFF"/>
                </a:solidFill>
                <a:miter lim="800000"/>
              </a:ln>
            </p:spPr>
            <p:txBody>
              <a:bodyPr/>
              <a:lstStyle/>
              <a:p>
                <a:endParaRPr altLang="en-US" lang="zh-CN"/>
              </a:p>
            </p:txBody>
          </p:sp>
          <p:sp>
            <p:nvSpPr>
              <p:cNvPr id="29856" name="Freeform 150"/>
              <p:cNvSpPr>
                <a:spLocks noChangeArrowheads="1" noEditPoints="1"/>
              </p:cNvSpPr>
              <p:nvPr/>
            </p:nvSpPr>
            <p:spPr bwMode="auto">
              <a:xfrm>
                <a:off x="6054725" y="2706687"/>
                <a:ext cx="884238" cy="787400"/>
              </a:xfrm>
              <a:custGeom>
                <a:gdLst>
                  <a:gd fmla="*/ 1666834465 w 463" name="T0"/>
                  <a:gd fmla="*/ 657459888 h 412" name="T1"/>
                  <a:gd fmla="*/ 1597535415 w 463" name="T2"/>
                  <a:gd fmla="*/ 584407516 h 412" name="T3"/>
                  <a:gd fmla="*/ 1546473058 w 463" name="T4"/>
                  <a:gd fmla="*/ 507704817 h 412" name="T5"/>
                  <a:gd fmla="*/ 1495410701 w 463" name="T6"/>
                  <a:gd fmla="*/ 452915538 h 412" name="T7"/>
                  <a:gd fmla="*/ 1378695105 w 463" name="T8"/>
                  <a:gd fmla="*/ 339686653 h 412" name="T9"/>
                  <a:gd fmla="*/ 1338573999 w 463" name="T10"/>
                  <a:gd fmla="*/ 193585730 h 412" name="T11"/>
                  <a:gd fmla="*/ 1265627229 w 463" name="T12"/>
                  <a:gd fmla="*/ 120533357 h 412" name="T13"/>
                  <a:gd fmla="*/ 1199975899 w 463" name="T14"/>
                  <a:gd fmla="*/ 36526186 h 412" name="T15"/>
                  <a:gd fmla="*/ 1181739207 w 463" name="T16"/>
                  <a:gd fmla="*/ 186279346 h 412" name="T17"/>
                  <a:gd fmla="*/ 1083260303 w 463" name="T18"/>
                  <a:gd fmla="*/ 277594812 h 412" name="T19"/>
                  <a:gd fmla="*/ 966544706 w 463" name="T20"/>
                  <a:gd fmla="*/ 215501060 h 412" name="T21"/>
                  <a:gd fmla="*/ 944662203 w 463" name="T22"/>
                  <a:gd fmla="*/ 127839741 h 412" name="T23"/>
                  <a:gd fmla="*/ 977487868 w 463" name="T24"/>
                  <a:gd fmla="*/ 62093752 h 412" name="T25"/>
                  <a:gd fmla="*/ 915482349 w 463" name="T26"/>
                  <a:gd fmla="*/ 69398225 h 412" name="T27"/>
                  <a:gd fmla="*/ 809709914 w 463" name="T28"/>
                  <a:gd fmla="*/ 47482896 h 412" name="T29"/>
                  <a:gd fmla="*/ 707583290 w 463" name="T30"/>
                  <a:gd fmla="*/ 116881121 h 412" name="T31"/>
                  <a:gd fmla="*/ 671109905 w 463" name="T32"/>
                  <a:gd fmla="*/ 186279346 h 412" name="T33"/>
                  <a:gd fmla="*/ 609106296 w 463" name="T34"/>
                  <a:gd fmla="*/ 160711780 h 412" name="T35"/>
                  <a:gd fmla="*/ 536159526 w 463" name="T36"/>
                  <a:gd fmla="*/ 168018164 h 412" name="T37"/>
                  <a:gd fmla="*/ 477801727 w 463" name="T38"/>
                  <a:gd fmla="*/ 200890203 h 412" name="T39"/>
                  <a:gd fmla="*/ 448623783 w 463" name="T40"/>
                  <a:gd fmla="*/ 266636192 h 412" name="T41"/>
                  <a:gd fmla="*/ 386618265 w 463" name="T42"/>
                  <a:gd fmla="*/ 273940665 h 412" name="T43"/>
                  <a:gd fmla="*/ 251665976 w 463" name="T44"/>
                  <a:gd fmla="*/ 401780406 h 412" name="T45"/>
                  <a:gd fmla="*/ 124009128 w 463" name="T46"/>
                  <a:gd fmla="*/ 441958829 h 412" name="T47"/>
                  <a:gd fmla="*/ 47414637 w 463" name="T48"/>
                  <a:gd fmla="*/ 474830867 h 412" name="T49"/>
                  <a:gd fmla="*/ 21884413 w 463" name="T50"/>
                  <a:gd fmla="*/ 617281466 h 412" name="T51"/>
                  <a:gd fmla="*/ 32825665 w 463" name="T52"/>
                  <a:gd fmla="*/ 683027454 h 412" name="T53"/>
                  <a:gd fmla="*/ 80242211 w 463" name="T54"/>
                  <a:gd fmla="*/ 829128378 h 412" name="T55"/>
                  <a:gd fmla="*/ 83888022 w 463" name="T56"/>
                  <a:gd fmla="*/ 1011757399 h 412" name="T57"/>
                  <a:gd fmla="*/ 204251339 w 463" name="T58"/>
                  <a:gd fmla="*/ 1073851151 h 412" name="T59"/>
                  <a:gd fmla="*/ 379322824 w 463" name="T60"/>
                  <a:gd fmla="*/ 1022714108 h 412" name="T61"/>
                  <a:gd fmla="*/ 572632911 w 463" name="T62"/>
                  <a:gd fmla="*/ 949663646 h 412" name="T63"/>
                  <a:gd fmla="*/ 798766753 w 463" name="T64"/>
                  <a:gd fmla="*/ 935052789 h 412" name="T65"/>
                  <a:gd fmla="*/ 875361244 w 463" name="T66"/>
                  <a:gd fmla="*/ 978883449 h 412" name="T67"/>
                  <a:gd fmla="*/ 955603455 w 463" name="T68"/>
                  <a:gd fmla="*/ 1048281674 h 412" name="T69"/>
                  <a:gd fmla="*/ 1013961253 w 463" name="T70"/>
                  <a:gd fmla="*/ 1040977201 h 412" name="T71"/>
                  <a:gd fmla="*/ 1050434638 w 463" name="T72"/>
                  <a:gd fmla="*/ 1055588058 h 412" name="T73"/>
                  <a:gd fmla="*/ 1108792436 w 463" name="T74"/>
                  <a:gd fmla="*/ 1157858322 h 412" name="T75"/>
                  <a:gd fmla="*/ 1254685977 w 463" name="T76"/>
                  <a:gd fmla="*/ 1256478261 h 412" name="T77"/>
                  <a:gd fmla="*/ 1331278558 w 463" name="T78"/>
                  <a:gd fmla="*/ 1245519640 h 412" name="T79"/>
                  <a:gd fmla="*/ 1382342825 w 463" name="T80"/>
                  <a:gd fmla="*/ 1271087206 h 412" name="T81"/>
                  <a:gd fmla="*/ 1528236366 w 463" name="T82"/>
                  <a:gd fmla="*/ 1205341217 h 412" name="T83"/>
                  <a:gd fmla="*/ 1615772108 w 463" name="T84"/>
                  <a:gd fmla="*/ 971578976 h 412" name="T85"/>
                  <a:gd fmla="*/ 1670482186 w 463" name="T86"/>
                  <a:gd fmla="*/ 832782525 h 412" name="T87"/>
                  <a:gd fmla="*/ 765941088 w 463" name="T88"/>
                  <a:gd fmla="*/ 40178423 h 412" name="T89"/>
                  <a:gd fmla="*/ 970192427 w 463" name="T90"/>
                  <a:gd fmla="*/ 1121334047 h 412" name="T91"/>
                  <a:gd fmla="*/ 1382342825 w 463" name="T92"/>
                  <a:gd fmla="*/ 1373359382 h 412" name="T93"/>
                  <a:gd fmla="*/ 1385988636 w 463" name="T94"/>
                  <a:gd fmla="*/ 1501199123 h 412" name="T95"/>
                  <a:gd fmla="*/ 1440700623 w 463" name="T96"/>
                  <a:gd fmla="*/ 1468325173 h 412" name="T97"/>
                  <a:gd fmla="*/ 1382342825 w 463" name="T98"/>
                  <a:gd fmla="*/ 1373359382 h 412"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463" name="T150"/>
                  <a:gd fmla="*/ 0 h 412" name="T151"/>
                  <a:gd fmla="*/ 463 w 463" name="T152"/>
                  <a:gd fmla="*/ 412 h 412"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412" w="46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solidFill>
                <a:srgbClr val="262626"/>
              </a:solidFill>
              <a:ln cap="flat" cmpd="sng" w="1">
                <a:solidFill>
                  <a:srgbClr val="FFFFFF"/>
                </a:solidFill>
                <a:miter lim="800000"/>
              </a:ln>
            </p:spPr>
            <p:txBody>
              <a:bodyPr/>
              <a:lstStyle/>
              <a:p>
                <a:endParaRPr altLang="en-US" lang="zh-CN"/>
              </a:p>
            </p:txBody>
          </p:sp>
          <p:sp>
            <p:nvSpPr>
              <p:cNvPr id="29857" name="Freeform 151"/>
              <p:cNvSpPr>
                <a:spLocks noChangeArrowheads="1" noEditPoints="1"/>
              </p:cNvSpPr>
              <p:nvPr/>
            </p:nvSpPr>
            <p:spPr bwMode="auto">
              <a:xfrm>
                <a:off x="7212013" y="3267075"/>
                <a:ext cx="269875" cy="320675"/>
              </a:xfrm>
              <a:custGeom>
                <a:gdLst>
                  <a:gd fmla="*/ 318718547 w 141" name="T0"/>
                  <a:gd fmla="*/ 295118348 h 168" name="T1"/>
                  <a:gd fmla="*/ 285747861 w 141" name="T2"/>
                  <a:gd fmla="*/ 306049929 h 168" name="T3"/>
                  <a:gd fmla="*/ 245448441 w 141" name="T4"/>
                  <a:gd fmla="*/ 287832535 h 168" name="T5"/>
                  <a:gd fmla="*/ 223467984 w 141" name="T6"/>
                  <a:gd fmla="*/ 324265415 h 168" name="T7"/>
                  <a:gd fmla="*/ 190497298 w 141" name="T8"/>
                  <a:gd fmla="*/ 382561457 h 168" name="T9"/>
                  <a:gd fmla="*/ 76931601 w 141" name="T10"/>
                  <a:gd fmla="*/ 455429125 h 168" name="T11"/>
                  <a:gd fmla="*/ 25643867 w 141" name="T12"/>
                  <a:gd fmla="*/ 506437446 h 168" name="T13"/>
                  <a:gd fmla="*/ 14653638 w 141" name="T14"/>
                  <a:gd fmla="*/ 550159956 h 168" name="T15"/>
                  <a:gd fmla="*/ 51287734 w 141" name="T16"/>
                  <a:gd fmla="*/ 568377350 h 168" name="T17"/>
                  <a:gd fmla="*/ 80595011 w 141" name="T18"/>
                  <a:gd fmla="*/ 579307023 h 168" name="T19"/>
                  <a:gd fmla="*/ 157526612 w 141" name="T20"/>
                  <a:gd fmla="*/ 561089629 h 168" name="T21"/>
                  <a:gd fmla="*/ 183170479 w 141" name="T22"/>
                  <a:gd fmla="*/ 513725168 h 168" name="T23"/>
                  <a:gd fmla="*/ 205150936 w 141" name="T24"/>
                  <a:gd fmla="*/ 470004567 h 168" name="T25"/>
                  <a:gd fmla="*/ 252775261 w 141" name="T26"/>
                  <a:gd fmla="*/ 444499452 h 168" name="T27"/>
                  <a:gd fmla="*/ 263767403 w 141" name="T28"/>
                  <a:gd fmla="*/ 422638197 h 168" name="T29"/>
                  <a:gd fmla="*/ 293074680 w 141" name="T30"/>
                  <a:gd fmla="*/ 382561457 h 168" name="T31"/>
                  <a:gd fmla="*/ 326045366 w 141" name="T32"/>
                  <a:gd fmla="*/ 327909275 h 168" name="T33"/>
                  <a:gd fmla="*/ 318718547 w 141" name="T34"/>
                  <a:gd fmla="*/ 295118348 h 168" name="T35"/>
                  <a:gd fmla="*/ 54951144 w 141" name="T36"/>
                  <a:gd fmla="*/ 608454090 h 168" name="T37"/>
                  <a:gd fmla="*/ 69604782 w 141" name="T38"/>
                  <a:gd fmla="*/ 590236696 h 168" name="T39"/>
                  <a:gd fmla="*/ 54951144 w 141" name="T40"/>
                  <a:gd fmla="*/ 608454090 h 168" name="T41"/>
                  <a:gd fmla="*/ 468918340 w 141" name="T42"/>
                  <a:gd fmla="*/ 149381104 h 168" name="T43"/>
                  <a:gd fmla="*/ 428620834 w 141" name="T44"/>
                  <a:gd fmla="*/ 145737244 h 168" name="T45"/>
                  <a:gd fmla="*/ 402976967 w 141" name="T46"/>
                  <a:gd fmla="*/ 120234037 h 168" name="T47"/>
                  <a:gd fmla="*/ 384659919 w 141" name="T48"/>
                  <a:gd fmla="*/ 87443110 h 168" name="T49"/>
                  <a:gd fmla="*/ 384659919 w 141" name="T50"/>
                  <a:gd fmla="*/ 109302456 h 168" name="T51"/>
                  <a:gd fmla="*/ 366342871 w 141" name="T52"/>
                  <a:gd fmla="*/ 102016643 h 168" name="T53"/>
                  <a:gd fmla="*/ 351689233 w 141" name="T54"/>
                  <a:gd fmla="*/ 72869576 h 168" name="T55"/>
                  <a:gd fmla="*/ 337035595 w 141" name="T56"/>
                  <a:gd fmla="*/ 36434788 h 168" name="T57"/>
                  <a:gd fmla="*/ 285747861 w 141" name="T58"/>
                  <a:gd fmla="*/ 0 h 168" name="T59"/>
                  <a:gd fmla="*/ 296738090 w 141" name="T60"/>
                  <a:gd fmla="*/ 43720600 h 168" name="T61"/>
                  <a:gd fmla="*/ 326045366 w 141" name="T62"/>
                  <a:gd fmla="*/ 72869576 h 168" name="T63"/>
                  <a:gd fmla="*/ 351689233 w 141" name="T64"/>
                  <a:gd fmla="*/ 105660504 h 168" name="T65"/>
                  <a:gd fmla="*/ 344362414 w 141" name="T66"/>
                  <a:gd fmla="*/ 167598498 h 168" name="T67"/>
                  <a:gd fmla="*/ 311391728 w 141" name="T68"/>
                  <a:gd fmla="*/ 204033286 h 168" name="T69"/>
                  <a:gd fmla="*/ 366342871 w 141" name="T70"/>
                  <a:gd fmla="*/ 251397747 h 168" name="T71"/>
                  <a:gd fmla="*/ 355352643 w 141" name="T72"/>
                  <a:gd fmla="*/ 316979602 h 168" name="T73"/>
                  <a:gd fmla="*/ 391986738 w 141" name="T74"/>
                  <a:gd fmla="*/ 324265415 h 168" name="T75"/>
                  <a:gd fmla="*/ 435947653 w 141" name="T76"/>
                  <a:gd fmla="*/ 258683560 h 168" name="T77"/>
                  <a:gd fmla="*/ 450601292 w 141" name="T78"/>
                  <a:gd fmla="*/ 218606820 h 168" name="T79"/>
                  <a:gd fmla="*/ 476245159 w 141" name="T80"/>
                  <a:gd fmla="*/ 207675238 h 168" name="T81"/>
                  <a:gd fmla="*/ 494562207 w 141" name="T82"/>
                  <a:gd fmla="*/ 182172032 h 168" name="T83"/>
                  <a:gd fmla="*/ 509215845 w 141" name="T84"/>
                  <a:gd fmla="*/ 145737244 h 168" name="T85"/>
                  <a:gd fmla="*/ 468918340 w 141" name="T86"/>
                  <a:gd fmla="*/ 149381104 h 168"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41" name="T132"/>
                  <a:gd fmla="*/ 0 h 168" name="T133"/>
                  <a:gd fmla="*/ 141 w 141" name="T134"/>
                  <a:gd fmla="*/ 168 h 168"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68" w="141">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solidFill>
                <a:srgbClr val="262626"/>
              </a:solidFill>
              <a:ln cap="flat" cmpd="sng" w="1">
                <a:solidFill>
                  <a:srgbClr val="FFFFFF"/>
                </a:solidFill>
                <a:miter lim="800000"/>
              </a:ln>
            </p:spPr>
            <p:txBody>
              <a:bodyPr/>
              <a:lstStyle/>
              <a:p>
                <a:endParaRPr altLang="en-US" lang="zh-CN"/>
              </a:p>
            </p:txBody>
          </p:sp>
          <p:sp>
            <p:nvSpPr>
              <p:cNvPr id="29858" name="Freeform 152"/>
              <p:cNvSpPr>
                <a:spLocks noChangeArrowheads="1" noEditPoints="1"/>
              </p:cNvSpPr>
              <p:nvPr/>
            </p:nvSpPr>
            <p:spPr bwMode="auto">
              <a:xfrm>
                <a:off x="7448550" y="2830512"/>
                <a:ext cx="58738" cy="53975"/>
              </a:xfrm>
              <a:custGeom>
                <a:gdLst>
                  <a:gd fmla="*/ 14360494 w 31" name="T0"/>
                  <a:gd fmla="*/ 89182121 h 28" name="T1"/>
                  <a:gd fmla="*/ 61032572 w 31" name="T2"/>
                  <a:gd fmla="*/ 74319720 h 28" name="T3"/>
                  <a:gd fmla="*/ 14360494 w 31" name="T4"/>
                  <a:gd fmla="*/ 89182121 h 28" name="T5"/>
                  <a:gd fmla="*/ 71802468 w 31" name="T6"/>
                  <a:gd fmla="*/ 37159860 h 28" name="T7"/>
                  <a:gd fmla="*/ 111295247 w 31" name="T8"/>
                  <a:gd fmla="*/ 14864329 h 28" name="T9"/>
                  <a:gd fmla="*/ 71802468 w 31" name="T10"/>
                  <a:gd fmla="*/ 37159860 h 28" name="T11"/>
                  <a:gd fmla="*/ 0 60000 65536" name="T12"/>
                  <a:gd fmla="*/ 0 60000 65536" name="T13"/>
                  <a:gd fmla="*/ 0 60000 65536" name="T14"/>
                  <a:gd fmla="*/ 0 60000 65536" name="T15"/>
                  <a:gd fmla="*/ 0 60000 65536" name="T16"/>
                  <a:gd fmla="*/ 0 60000 65536" name="T17"/>
                  <a:gd fmla="*/ 0 w 31" name="T18"/>
                  <a:gd fmla="*/ 0 h 28" name="T19"/>
                  <a:gd fmla="*/ 31 w 31" name="T20"/>
                  <a:gd fmla="*/ 28 h 28" name="T21"/>
                </a:gdLst>
                <a:cxnLst>
                  <a:cxn ang="T12">
                    <a:pos x="T0" y="T1"/>
                  </a:cxn>
                  <a:cxn ang="T13">
                    <a:pos x="T2" y="T3"/>
                  </a:cxn>
                  <a:cxn ang="T14">
                    <a:pos x="T4" y="T5"/>
                  </a:cxn>
                  <a:cxn ang="T15">
                    <a:pos x="T6" y="T7"/>
                  </a:cxn>
                  <a:cxn ang="T16">
                    <a:pos x="T8" y="T9"/>
                  </a:cxn>
                  <a:cxn ang="T17">
                    <a:pos x="T10" y="T11"/>
                  </a:cxn>
                </a:cxnLst>
                <a:rect b="T21" l="T18" r="T20" t="T19"/>
                <a:pathLst>
                  <a:path h="28" w="31">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solidFill>
                <a:srgbClr val="262626"/>
              </a:solidFill>
              <a:ln cap="flat" cmpd="sng" w="1">
                <a:solidFill>
                  <a:srgbClr val="FFFFFF"/>
                </a:solidFill>
                <a:miter lim="800000"/>
              </a:ln>
            </p:spPr>
            <p:txBody>
              <a:bodyPr/>
              <a:lstStyle/>
              <a:p>
                <a:endParaRPr altLang="en-US" lang="zh-CN"/>
              </a:p>
            </p:txBody>
          </p:sp>
          <p:sp>
            <p:nvSpPr>
              <p:cNvPr id="29859" name="Freeform 153"/>
              <p:cNvSpPr>
                <a:spLocks noChangeArrowheads="1"/>
              </p:cNvSpPr>
              <p:nvPr/>
            </p:nvSpPr>
            <p:spPr bwMode="auto">
              <a:xfrm>
                <a:off x="4773613" y="1484312"/>
                <a:ext cx="309563" cy="195263"/>
              </a:xfrm>
              <a:custGeom>
                <a:gdLst>
                  <a:gd fmla="*/ 587886889 w 162" name="T0"/>
                  <a:gd fmla="*/ 234541492 h 102" name="T1"/>
                  <a:gd fmla="*/ 551371832 w 162" name="T2"/>
                  <a:gd fmla="*/ 223547420 h 102" name="T3"/>
                  <a:gd fmla="*/ 507555291 w 162" name="T4"/>
                  <a:gd fmla="*/ 194229255 h 102" name="T5"/>
                  <a:gd fmla="*/ 460085142 w 162" name="T6"/>
                  <a:gd fmla="*/ 164911090 h 102" name="T7"/>
                  <a:gd fmla="*/ 419920299 w 162" name="T8"/>
                  <a:gd fmla="*/ 135594839 h 102" name="T9"/>
                  <a:gd fmla="*/ 401661814 w 162" name="T10"/>
                  <a:gd fmla="*/ 102612621 h 102" name="T11"/>
                  <a:gd fmla="*/ 383405241 w 162" name="T12"/>
                  <a:gd fmla="*/ 73294456 h 102" name="T13"/>
                  <a:gd fmla="*/ 321330216 w 162" name="T14"/>
                  <a:gd fmla="*/ 65964436 h 102" name="T15"/>
                  <a:gd fmla="*/ 306723428 w 162" name="T16"/>
                  <a:gd fmla="*/ 21988145 h 102" name="T17"/>
                  <a:gd fmla="*/ 277511764 w 162" name="T18"/>
                  <a:gd fmla="*/ 10994073 h 102" name="T19"/>
                  <a:gd fmla="*/ 248300100 w 162" name="T20"/>
                  <a:gd fmla="*/ 3664053 h 102" name="T21"/>
                  <a:gd fmla="*/ 230043527 w 162" name="T22"/>
                  <a:gd fmla="*/ 14658125 h 102" name="T23"/>
                  <a:gd fmla="*/ 215436739 w 162" name="T24"/>
                  <a:gd fmla="*/ 29318165 h 102" name="T25"/>
                  <a:gd fmla="*/ 186225075 w 162" name="T26"/>
                  <a:gd fmla="*/ 51306310 h 102" name="T27"/>
                  <a:gd fmla="*/ 171618288 w 162" name="T28"/>
                  <a:gd fmla="*/ 69630403 h 102" name="T29"/>
                  <a:gd fmla="*/ 142406624 w 162" name="T30"/>
                  <a:gd fmla="*/ 62300383 h 102" name="T31"/>
                  <a:gd fmla="*/ 113194959 w 162" name="T32"/>
                  <a:gd fmla="*/ 54970363 h 102" name="T33"/>
                  <a:gd fmla="*/ 62075025 w 162" name="T34"/>
                  <a:gd fmla="*/ 18324093 h 102" name="T35"/>
                  <a:gd fmla="*/ 21908270 w 162" name="T36"/>
                  <a:gd fmla="*/ 40312238 h 102" name="T37"/>
                  <a:gd fmla="*/ 40166755 w 162" name="T38"/>
                  <a:gd fmla="*/ 32982218 h 102" name="T39"/>
                  <a:gd fmla="*/ 73030116 w 162" name="T40"/>
                  <a:gd fmla="*/ 69630403 h 102" name="T41"/>
                  <a:gd fmla="*/ 91286689 w 162" name="T42"/>
                  <a:gd fmla="*/ 95282601 h 102" name="T43"/>
                  <a:gd fmla="*/ 51119934 w 162" name="T44"/>
                  <a:gd fmla="*/ 102612621 h 102" name="T45"/>
                  <a:gd fmla="*/ 10955091 w 162" name="T46"/>
                  <a:gd fmla="*/ 102612621 h 102" name="T47"/>
                  <a:gd fmla="*/ 21908270 w 162" name="T48"/>
                  <a:gd fmla="*/ 139258892 h 102" name="T49"/>
                  <a:gd fmla="*/ 21908270 w 162" name="T50"/>
                  <a:gd fmla="*/ 164911090 h 102" name="T51"/>
                  <a:gd fmla="*/ 47468238 w 162" name="T52"/>
                  <a:gd fmla="*/ 172241109 h 102" name="T53"/>
                  <a:gd fmla="*/ 54771631 w 162" name="T54"/>
                  <a:gd fmla="*/ 205223327 h 102" name="T55"/>
                  <a:gd fmla="*/ 54771631 w 162" name="T56"/>
                  <a:gd fmla="*/ 260193691 h 102" name="T57"/>
                  <a:gd fmla="*/ 87634992 w 162" name="T58"/>
                  <a:gd fmla="*/ 256529638 h 102" name="T59"/>
                  <a:gd fmla="*/ 124150050 w 162" name="T60"/>
                  <a:gd fmla="*/ 230877440 h 102" name="T61"/>
                  <a:gd fmla="*/ 153361714 w 162" name="T62"/>
                  <a:gd fmla="*/ 227211473 h 102" name="T63"/>
                  <a:gd fmla="*/ 200831863 w 162" name="T64"/>
                  <a:gd fmla="*/ 227211473 h 102" name="T65"/>
                  <a:gd fmla="*/ 233693313 w 162" name="T66"/>
                  <a:gd fmla="*/ 241871512 h 102" name="T67"/>
                  <a:gd fmla="*/ 251951797 w 162" name="T68"/>
                  <a:gd fmla="*/ 249199618 h 102" name="T69"/>
                  <a:gd fmla="*/ 288466855 w 162" name="T70"/>
                  <a:gd fmla="*/ 260193691 h 102" name="T71"/>
                  <a:gd fmla="*/ 306723428 w 162" name="T72"/>
                  <a:gd fmla="*/ 274853730 h 102" name="T73"/>
                  <a:gd fmla="*/ 332283395 w 162" name="T74"/>
                  <a:gd fmla="*/ 300505928 h 102" name="T75"/>
                  <a:gd fmla="*/ 361495060 w 162" name="T76"/>
                  <a:gd fmla="*/ 304169981 h 102" name="T77"/>
                  <a:gd fmla="*/ 368798453 w 162" name="T78"/>
                  <a:gd fmla="*/ 355476292 h 102" name="T79"/>
                  <a:gd fmla="*/ 379753544 w 162" name="T80"/>
                  <a:gd fmla="*/ 351812239 h 102" name="T81"/>
                  <a:gd fmla="*/ 408965208 w 162" name="T82"/>
                  <a:gd fmla="*/ 362806311 h 102" name="T83"/>
                  <a:gd fmla="*/ 445480266 w 162" name="T84"/>
                  <a:gd fmla="*/ 348148186 h 102" name="T85"/>
                  <a:gd fmla="*/ 503903594 w 162" name="T86"/>
                  <a:gd fmla="*/ 315165968 h 102" name="T87"/>
                  <a:gd fmla="*/ 525811864 w 162" name="T88"/>
                  <a:gd fmla="*/ 274853730 h 102" name="T89"/>
                  <a:gd fmla="*/ 558675225 w 162" name="T90"/>
                  <a:gd fmla="*/ 252865585 h 102" name="T91"/>
                  <a:gd fmla="*/ 591538586 w 162" name="T92"/>
                  <a:gd fmla="*/ 260193691 h 102" name="T93"/>
                  <a:gd fmla="*/ 587886889 w 162" name="T94"/>
                  <a:gd fmla="*/ 234541492 h 102"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162" name="T144"/>
                  <a:gd fmla="*/ 0 h 102" name="T145"/>
                  <a:gd fmla="*/ 162 w 162" name="T146"/>
                  <a:gd fmla="*/ 102 h 102"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102" w="16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solidFill>
                <a:srgbClr val="262626"/>
              </a:solidFill>
              <a:ln cap="flat" cmpd="sng" w="1">
                <a:solidFill>
                  <a:srgbClr val="FFFFFF"/>
                </a:solidFill>
                <a:miter lim="800000"/>
              </a:ln>
            </p:spPr>
            <p:txBody>
              <a:bodyPr/>
              <a:lstStyle/>
              <a:p>
                <a:endParaRPr altLang="en-US" lang="zh-CN"/>
              </a:p>
            </p:txBody>
          </p:sp>
          <p:sp>
            <p:nvSpPr>
              <p:cNvPr id="29860" name="Freeform 154"/>
              <p:cNvSpPr>
                <a:spLocks noChangeArrowheads="1"/>
              </p:cNvSpPr>
              <p:nvPr/>
            </p:nvSpPr>
            <p:spPr bwMode="auto">
              <a:xfrm>
                <a:off x="4586288" y="1554162"/>
                <a:ext cx="425450" cy="360363"/>
              </a:xfrm>
              <a:custGeom>
                <a:gdLst>
                  <a:gd fmla="*/ 789854602 w 223" name="T0"/>
                  <a:gd fmla="*/ 595223835 h 188" name="T1"/>
                  <a:gd fmla="*/ 771655645 w 223" name="T2"/>
                  <a:gd fmla="*/ 551133038 h 188" name="T3"/>
                  <a:gd fmla="*/ 727977383 w 223" name="T4"/>
                  <a:gd fmla="*/ 514389430 h 188" name="T5"/>
                  <a:gd fmla="*/ 698857907 w 223" name="T6"/>
                  <a:gd fmla="*/ 477647739 h 188" name="T7"/>
                  <a:gd fmla="*/ 742536168 w 223" name="T8"/>
                  <a:gd fmla="*/ 418860649 h 188" name="T9"/>
                  <a:gd fmla="*/ 702498080 w 223" name="T10"/>
                  <a:gd fmla="*/ 396815251 h 188" name="T11"/>
                  <a:gd fmla="*/ 695217733 w 223" name="T12"/>
                  <a:gd fmla="*/ 349049902 h 188" name="T13"/>
                  <a:gd fmla="*/ 695217733 w 223" name="T14"/>
                  <a:gd fmla="*/ 304959106 h 188" name="T15"/>
                  <a:gd fmla="*/ 698857907 w 223" name="T16"/>
                  <a:gd fmla="*/ 271891967 h 188" name="T17"/>
                  <a:gd fmla="*/ 717056864 w 223" name="T18"/>
                  <a:gd fmla="*/ 238824828 h 188" name="T19"/>
                  <a:gd fmla="*/ 724337210 w 223" name="T20"/>
                  <a:gd fmla="*/ 220452065 h 188" name="T21"/>
                  <a:gd fmla="*/ 717056864 w 223" name="T22"/>
                  <a:gd fmla="*/ 169014081 h 188" name="T23"/>
                  <a:gd fmla="*/ 687937387 w 223" name="T24"/>
                  <a:gd fmla="*/ 165339528 h 188" name="T25"/>
                  <a:gd fmla="*/ 662458083 w 223" name="T26"/>
                  <a:gd fmla="*/ 139619577 h 188" name="T27"/>
                  <a:gd fmla="*/ 644259126 w 223" name="T28"/>
                  <a:gd fmla="*/ 124923284 h 188" name="T29"/>
                  <a:gd fmla="*/ 607861211 w 223" name="T30"/>
                  <a:gd fmla="*/ 113901544 h 188" name="T31"/>
                  <a:gd fmla="*/ 589660345 w 223" name="T32"/>
                  <a:gd fmla="*/ 106552439 h 188" name="T33"/>
                  <a:gd fmla="*/ 556902603 w 223" name="T34"/>
                  <a:gd fmla="*/ 91856145 h 188" name="T35"/>
                  <a:gd fmla="*/ 509584168 w 223" name="T36"/>
                  <a:gd fmla="*/ 91856145 h 188" name="T37"/>
                  <a:gd fmla="*/ 480464691 w 223" name="T38"/>
                  <a:gd fmla="*/ 95528781 h 188" name="T39"/>
                  <a:gd fmla="*/ 444064868 w 223" name="T40"/>
                  <a:gd fmla="*/ 121248732 h 188" name="T41"/>
                  <a:gd fmla="*/ 411307126 w 223" name="T42"/>
                  <a:gd fmla="*/ 124923284 h 188" name="T43"/>
                  <a:gd fmla="*/ 411307126 w 223" name="T44"/>
                  <a:gd fmla="*/ 146968682 h 188" name="T45"/>
                  <a:gd fmla="*/ 320310430 w 223" name="T46"/>
                  <a:gd fmla="*/ 169014081 h 188" name="T47"/>
                  <a:gd fmla="*/ 247512692 w 223" name="T48"/>
                  <a:gd fmla="*/ 121248732 h 188" name="T49"/>
                  <a:gd fmla="*/ 196554084 w 223" name="T50"/>
                  <a:gd fmla="*/ 73483383 h 188" name="T51"/>
                  <a:gd fmla="*/ 167434607 w 223" name="T52"/>
                  <a:gd fmla="*/ 51439901 h 188" name="T53"/>
                  <a:gd fmla="*/ 160154261 w 223" name="T54"/>
                  <a:gd fmla="*/ 14696293 h 188" name="T55"/>
                  <a:gd fmla="*/ 76437911 w 223" name="T56"/>
                  <a:gd fmla="*/ 51439901 h 188" name="T57"/>
                  <a:gd fmla="*/ 47318435 w 223" name="T58"/>
                  <a:gd fmla="*/ 33067139 h 188" name="T59"/>
                  <a:gd fmla="*/ 25479304 w 223" name="T60"/>
                  <a:gd fmla="*/ 3674553 h 188" name="T61"/>
                  <a:gd fmla="*/ 10920519 w 223" name="T62"/>
                  <a:gd fmla="*/ 22045398 h 188" name="T63"/>
                  <a:gd fmla="*/ 10920519 w 223" name="T64"/>
                  <a:gd fmla="*/ 58787090 h 188" name="T65"/>
                  <a:gd fmla="*/ 10920519 w 223" name="T66"/>
                  <a:gd fmla="*/ 102877886 h 188" name="T67"/>
                  <a:gd fmla="*/ 32759650 w 223" name="T68"/>
                  <a:gd fmla="*/ 135946942 h 188" name="T69"/>
                  <a:gd fmla="*/ 47318435 w 223" name="T70"/>
                  <a:gd fmla="*/ 169014081 h 188" name="T71"/>
                  <a:gd fmla="*/ 69157565 w 223" name="T72"/>
                  <a:gd fmla="*/ 191059479 h 188" name="T73"/>
                  <a:gd fmla="*/ 83716350 w 223" name="T74"/>
                  <a:gd fmla="*/ 205755772 h 188" name="T75"/>
                  <a:gd fmla="*/ 80078085 w 223" name="T76"/>
                  <a:gd fmla="*/ 231475723 h 188" name="T77"/>
                  <a:gd fmla="*/ 61877219 w 223" name="T78"/>
                  <a:gd fmla="*/ 264542862 h 188" name="T79"/>
                  <a:gd fmla="*/ 69157565 w 223" name="T80"/>
                  <a:gd fmla="*/ 301286470 h 188" name="T81"/>
                  <a:gd fmla="*/ 87356523 w 223" name="T82"/>
                  <a:gd fmla="*/ 323331868 h 188" name="T83"/>
                  <a:gd fmla="*/ 134674957 w 223" name="T84"/>
                  <a:gd fmla="*/ 356399007 h 188" name="T85"/>
                  <a:gd fmla="*/ 152875823 w 223" name="T86"/>
                  <a:gd fmla="*/ 378444405 h 188" name="T87"/>
                  <a:gd fmla="*/ 149235650 w 223" name="T88"/>
                  <a:gd fmla="*/ 407838908 h 188" name="T89"/>
                  <a:gd fmla="*/ 163794434 w 223" name="T90"/>
                  <a:gd fmla="*/ 437231495 h 188" name="T91"/>
                  <a:gd fmla="*/ 185633565 w 223" name="T92"/>
                  <a:gd fmla="*/ 466625998 h 188" name="T93"/>
                  <a:gd fmla="*/ 196554084 w 223" name="T94"/>
                  <a:gd fmla="*/ 466625998 h 188" name="T95"/>
                  <a:gd fmla="*/ 214753042 w 223" name="T96"/>
                  <a:gd fmla="*/ 462951446 h 188" name="T97"/>
                  <a:gd fmla="*/ 243872519 w 223" name="T98"/>
                  <a:gd fmla="*/ 459276893 h 188" name="T99"/>
                  <a:gd fmla="*/ 287550780 w 223" name="T100"/>
                  <a:gd fmla="*/ 525413088 h 188" name="T101"/>
                  <a:gd fmla="*/ 309389911 w 223" name="T102"/>
                  <a:gd fmla="*/ 562154779 h 188" name="T103"/>
                  <a:gd fmla="*/ 360348519 w 223" name="T104"/>
                  <a:gd fmla="*/ 587874730 h 188" name="T105"/>
                  <a:gd fmla="*/ 454985388 w 223" name="T106"/>
                  <a:gd fmla="*/ 624616421 h 188" name="T107"/>
                  <a:gd fmla="*/ 520502780 w 223" name="T108"/>
                  <a:gd fmla="*/ 606245575 h 188" name="T109"/>
                  <a:gd fmla="*/ 549622257 w 223" name="T110"/>
                  <a:gd fmla="*/ 661358113 h 188" name="T111"/>
                  <a:gd fmla="*/ 695217733 w 223" name="T112"/>
                  <a:gd fmla="*/ 687078063 h 188" name="T113"/>
                  <a:gd fmla="*/ 735255822 w 223" name="T114"/>
                  <a:gd fmla="*/ 690752616 h 188" name="T115"/>
                  <a:gd fmla="*/ 735255822 w 223" name="T116"/>
                  <a:gd fmla="*/ 679730875 h 188" name="T117"/>
                  <a:gd fmla="*/ 760735126 w 223" name="T118"/>
                  <a:gd fmla="*/ 639312714 h 188" name="T119"/>
                  <a:gd fmla="*/ 800773214 w 223" name="T120"/>
                  <a:gd fmla="*/ 628290974 h 188" name="T121"/>
                  <a:gd fmla="*/ 789854602 w 223" name="T122"/>
                  <a:gd fmla="*/ 595223835 h 1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23" name="T186"/>
                  <a:gd fmla="*/ 0 h 188" name="T187"/>
                  <a:gd fmla="*/ 223 w 223" name="T188"/>
                  <a:gd fmla="*/ 188 h 188"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188" w="223">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solidFill>
                <a:srgbClr val="262626"/>
              </a:solidFill>
              <a:ln cap="flat" cmpd="sng" w="1">
                <a:solidFill>
                  <a:srgbClr val="FFFFFF"/>
                </a:solidFill>
                <a:miter lim="800000"/>
              </a:ln>
            </p:spPr>
            <p:txBody>
              <a:bodyPr/>
              <a:lstStyle/>
              <a:p>
                <a:endParaRPr altLang="en-US" lang="zh-CN"/>
              </a:p>
            </p:txBody>
          </p:sp>
          <p:sp>
            <p:nvSpPr>
              <p:cNvPr id="29861" name="Freeform 155"/>
              <p:cNvSpPr>
                <a:spLocks noChangeArrowheads="1" noEditPoints="1"/>
              </p:cNvSpPr>
              <p:nvPr/>
            </p:nvSpPr>
            <p:spPr bwMode="auto">
              <a:xfrm>
                <a:off x="4641850" y="1128712"/>
                <a:ext cx="876300" cy="412750"/>
              </a:xfrm>
              <a:custGeom>
                <a:gdLst>
                  <a:gd fmla="*/ 1618316093 w 459" name="T0"/>
                  <a:gd fmla="*/ 324979477 h 216" name="T1"/>
                  <a:gd fmla="*/ 1563641846 w 459" name="T2"/>
                  <a:gd fmla="*/ 273859625 h 216" name="T3"/>
                  <a:gd fmla="*/ 1454297171 w 459" name="T4"/>
                  <a:gd fmla="*/ 255603081 h 216" name="T5"/>
                  <a:gd fmla="*/ 1355886199 w 459" name="T6"/>
                  <a:gd fmla="*/ 186224774 h 216" name="T7"/>
                  <a:gd fmla="*/ 1242895046 w 459" name="T8"/>
                  <a:gd fmla="*/ 62074925 h 216" name="T9"/>
                  <a:gd fmla="*/ 1129905802 w 459" name="T10"/>
                  <a:gd fmla="*/ 109543086 h 216" name="T11"/>
                  <a:gd fmla="*/ 1100745440 w 459" name="T12"/>
                  <a:gd fmla="*/ 76679778 h 216" name="T13"/>
                  <a:gd fmla="*/ 1038783966 w 459" name="T14"/>
                  <a:gd fmla="*/ 69378307 h 216" name="T15"/>
                  <a:gd fmla="*/ 1009625513 w 459" name="T16"/>
                  <a:gd fmla="*/ 7303382 h 216" name="T17"/>
                  <a:gd fmla="*/ 863831339 w 459" name="T18"/>
                  <a:gd fmla="*/ 36514999 h 216" name="T19"/>
                  <a:gd fmla="*/ 703456984 w 459" name="T20"/>
                  <a:gd fmla="*/ 73029998 h 216" name="T21"/>
                  <a:gd fmla="*/ 619626193 w 459" name="T22"/>
                  <a:gd fmla="*/ 113194777 h 216" name="T23"/>
                  <a:gd fmla="*/ 605046012 w 459" name="T24"/>
                  <a:gd fmla="*/ 167966319 h 216" name="T25"/>
                  <a:gd fmla="*/ 619626193 w 459" name="T26"/>
                  <a:gd fmla="*/ 222739773 h 216" name="T27"/>
                  <a:gd fmla="*/ 575887559 w 459" name="T28"/>
                  <a:gd fmla="*/ 251951390 h 216" name="T29"/>
                  <a:gd fmla="*/ 513924176 w 459" name="T30"/>
                  <a:gd fmla="*/ 248299699 h 216" name="T31"/>
                  <a:gd fmla="*/ 408224069 w 459" name="T32"/>
                  <a:gd fmla="*/ 255603081 h 216" name="T33"/>
                  <a:gd fmla="*/ 335326982 w 459" name="T34"/>
                  <a:gd fmla="*/ 255603081 h 216" name="T35"/>
                  <a:gd fmla="*/ 225980397 w 459" name="T36"/>
                  <a:gd fmla="*/ 211784700 h 216" name="T37"/>
                  <a:gd fmla="*/ 127569425 w 459" name="T38"/>
                  <a:gd fmla="*/ 240996317 h 216" name="T39"/>
                  <a:gd fmla="*/ 91121836 w 459" name="T40"/>
                  <a:gd fmla="*/ 306722933 h 216" name="T41"/>
                  <a:gd fmla="*/ 14580181 w 459" name="T42"/>
                  <a:gd fmla="*/ 321327786 h 216" name="T43"/>
                  <a:gd fmla="*/ 3644568 w 459" name="T44"/>
                  <a:gd fmla="*/ 379751020 h 216" name="T45"/>
                  <a:gd fmla="*/ 61963383 w 459" name="T46"/>
                  <a:gd fmla="*/ 416266019 h 216" name="T47"/>
                  <a:gd fmla="*/ 102055540 w 459" name="T48"/>
                  <a:gd fmla="*/ 489296016 h 216" name="T49"/>
                  <a:gd fmla="*/ 211402125 w 459" name="T50"/>
                  <a:gd fmla="*/ 463736090 h 216" name="T51"/>
                  <a:gd fmla="*/ 236916010 w 459" name="T52"/>
                  <a:gd fmla="*/ 547719250 h 216" name="T53"/>
                  <a:gd fmla="*/ 160374355 w 459" name="T54"/>
                  <a:gd fmla="*/ 602490793 h 216" name="T55"/>
                  <a:gd fmla="*/ 233271442 w 459" name="T56"/>
                  <a:gd fmla="*/ 675520791 h 216" name="T57"/>
                  <a:gd fmla="*/ 273363599 w 459" name="T58"/>
                  <a:gd fmla="*/ 719337260 h 216" name="T59"/>
                  <a:gd fmla="*/ 393643888 w 459" name="T60"/>
                  <a:gd fmla="*/ 741247406 h 216" name="T61"/>
                  <a:gd fmla="*/ 506635041 w 459" name="T62"/>
                  <a:gd fmla="*/ 525811015 h 216" name="T63"/>
                  <a:gd fmla="*/ 572242992 w 459" name="T64"/>
                  <a:gd fmla="*/ 533112486 h 216" name="T65"/>
                  <a:gd fmla="*/ 696167848 w 459" name="T66"/>
                  <a:gd fmla="*/ 635354101 h 216" name="T67"/>
                  <a:gd fmla="*/ 820092705 w 459" name="T68"/>
                  <a:gd fmla="*/ 701080716 h 216" name="T69"/>
                  <a:gd fmla="*/ 911214541 w 459" name="T70"/>
                  <a:gd fmla="*/ 774108803 h 216" name="T71"/>
                  <a:gd fmla="*/ 998689900 w 459" name="T72"/>
                  <a:gd fmla="*/ 733944024 h 216" name="T73"/>
                  <a:gd fmla="*/ 1089811736 w 459" name="T74"/>
                  <a:gd fmla="*/ 682822262 h 216" name="T75"/>
                  <a:gd fmla="*/ 1224672206 w 459" name="T76"/>
                  <a:gd fmla="*/ 675520791 h 216" name="T77"/>
                  <a:gd fmla="*/ 1403269401 w 459" name="T78"/>
                  <a:gd fmla="*/ 704732407 h 216" name="T79"/>
                  <a:gd fmla="*/ 1406913969 w 459" name="T80"/>
                  <a:gd fmla="*/ 609794175 h 216" name="T81"/>
                  <a:gd fmla="*/ 1461586307 w 459" name="T82"/>
                  <a:gd fmla="*/ 551370941 h 216" name="T83"/>
                  <a:gd fmla="*/ 1516260554 w 459" name="T84"/>
                  <a:gd fmla="*/ 460084399 h 216" name="T85"/>
                  <a:gd fmla="*/ 1621960661 w 459" name="T86"/>
                  <a:gd fmla="*/ 449129326 h 216" name="T87"/>
                  <a:gd fmla="*/ 1658408250 w 459" name="T88"/>
                  <a:gd fmla="*/ 361494476 h 216" name="T89"/>
                  <a:gd fmla="*/ 623270761 w 459" name="T90"/>
                  <a:gd fmla="*/ 500251089 h 216" name="T91"/>
                  <a:gd fmla="*/ 1315792133 w 459" name="T92"/>
                  <a:gd fmla="*/ 496599398 h 216" name="T93"/>
                  <a:gd fmla="*/ 1148128642 w 459" name="T94"/>
                  <a:gd fmla="*/ 496599398 h 216" name="T95"/>
                  <a:gd fmla="*/ 1315792133 w 459" name="T96"/>
                  <a:gd fmla="*/ 496599398 h 21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459" name="T147"/>
                  <a:gd fmla="*/ 0 h 216" name="T148"/>
                  <a:gd fmla="*/ 459 w 459" name="T149"/>
                  <a:gd fmla="*/ 216 h 216"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216" w="459">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solidFill>
                <a:srgbClr val="262626"/>
              </a:solidFill>
              <a:ln cap="flat" cmpd="sng" w="1">
                <a:solidFill>
                  <a:srgbClr val="FFFFFF"/>
                </a:solidFill>
                <a:miter lim="800000"/>
              </a:ln>
            </p:spPr>
            <p:txBody>
              <a:bodyPr/>
              <a:lstStyle/>
              <a:p>
                <a:endParaRPr altLang="en-US" lang="zh-CN"/>
              </a:p>
            </p:txBody>
          </p:sp>
          <p:sp>
            <p:nvSpPr>
              <p:cNvPr id="29862" name="Freeform 156"/>
              <p:cNvSpPr>
                <a:spLocks noChangeArrowheads="1" noEditPoints="1"/>
              </p:cNvSpPr>
              <p:nvPr/>
            </p:nvSpPr>
            <p:spPr bwMode="auto">
              <a:xfrm>
                <a:off x="4064000" y="112712"/>
                <a:ext cx="3681413" cy="1411288"/>
              </a:xfrm>
              <a:custGeom>
                <a:gdLst>
                  <a:gd fmla="*/ 2147483646 w 1926" name="T0"/>
                  <a:gd fmla="*/ 43765206 h 739" name="T1"/>
                  <a:gd fmla="*/ 2147483646 w 1926" name="T2"/>
                  <a:gd fmla="*/ 164118090 h 739" name="T3"/>
                  <a:gd fmla="*/ 2147483646 w 1926" name="T4"/>
                  <a:gd fmla="*/ 222469788 h 739" name="T5"/>
                  <a:gd fmla="*/ 2147483646 w 1926" name="T6"/>
                  <a:gd fmla="*/ 102116904 h 739" name="T7"/>
                  <a:gd fmla="*/ 2147483646 w 1926" name="T8"/>
                  <a:gd fmla="*/ 612705242 h 739" name="T9"/>
                  <a:gd fmla="*/ 2147483646 w 1926" name="T10"/>
                  <a:gd fmla="*/ 722117302 h 739" name="T11"/>
                  <a:gd fmla="*/ 2147483646 w 1926" name="T12"/>
                  <a:gd fmla="*/ 2147483646 h 739" name="T13"/>
                  <a:gd fmla="*/ 1297013791 w 1926" name="T14"/>
                  <a:gd fmla="*/ 91176080 h 739" name="T15"/>
                  <a:gd fmla="*/ 2147483646 w 1926" name="T16"/>
                  <a:gd fmla="*/ 1203528837 h 739" name="T17"/>
                  <a:gd fmla="*/ 2147483646 w 1926" name="T18"/>
                  <a:gd fmla="*/ 1010233944 h 739" name="T19"/>
                  <a:gd fmla="*/ 2147483646 w 1926" name="T20"/>
                  <a:gd fmla="*/ 977411471 h 739" name="T21"/>
                  <a:gd fmla="*/ 2147483646 w 1926" name="T22"/>
                  <a:gd fmla="*/ 806000136 h 739" name="T23"/>
                  <a:gd fmla="*/ 2147483646 w 1926" name="T24"/>
                  <a:gd fmla="*/ 878940236 h 739" name="T25"/>
                  <a:gd fmla="*/ 2147483646 w 1926" name="T26"/>
                  <a:gd fmla="*/ 743998950 h 739" name="T27"/>
                  <a:gd fmla="*/ 2147483646 w 1926" name="T28"/>
                  <a:gd fmla="*/ 714822146 h 739" name="T29"/>
                  <a:gd fmla="*/ 2147483646 w 1926" name="T30"/>
                  <a:gd fmla="*/ 703881322 h 739" name="T31"/>
                  <a:gd fmla="*/ 2147483646 w 1926" name="T32"/>
                  <a:gd fmla="*/ 444941485 h 739" name="T33"/>
                  <a:gd fmla="*/ 2147483646 w 1926" name="T34"/>
                  <a:gd fmla="*/ 459529887 h 739" name="T35"/>
                  <a:gd fmla="*/ 2147483646 w 1926" name="T36"/>
                  <a:gd fmla="*/ 539765143 h 739" name="T37"/>
                  <a:gd fmla="*/ 2147483646 w 1926" name="T38"/>
                  <a:gd fmla="*/ 692940498 h 739" name="T39"/>
                  <a:gd fmla="*/ 2147483646 w 1926" name="T40"/>
                  <a:gd fmla="*/ 831529362 h 739" name="T41"/>
                  <a:gd fmla="*/ 2147483646 w 1926" name="T42"/>
                  <a:gd fmla="*/ 937293844 h 739" name="T43"/>
                  <a:gd fmla="*/ 2147483646 w 1926" name="T44"/>
                  <a:gd fmla="*/ 1137881983 h 739" name="T45"/>
                  <a:gd fmla="*/ 2147483646 w 1926" name="T46"/>
                  <a:gd fmla="*/ 1167058787 h 739" name="T47"/>
                  <a:gd fmla="*/ 2035033880 w 1926" name="T48"/>
                  <a:gd fmla="*/ 842470186 h 739" name="T49"/>
                  <a:gd fmla="*/ 1709867247 w 1926" name="T50"/>
                  <a:gd fmla="*/ 995645542 h 739" name="T51"/>
                  <a:gd fmla="*/ 1402968145 w 1926" name="T52"/>
                  <a:gd fmla="*/ 1112352757 h 739" name="T53"/>
                  <a:gd fmla="*/ 1121643967 w 1926" name="T54"/>
                  <a:gd fmla="*/ 1137881983 h 739" name="T55"/>
                  <a:gd fmla="*/ 840319790 w 1926" name="T56"/>
                  <a:gd fmla="*/ 1287411671 h 739" name="T57"/>
                  <a:gd fmla="*/ 621105599 w 1926" name="T58"/>
                  <a:gd fmla="*/ 1294704917 h 739" name="T59"/>
                  <a:gd fmla="*/ 734365436 w 1926" name="T60"/>
                  <a:gd fmla="*/ 1064939973 h 739" name="T61"/>
                  <a:gd fmla="*/ 365356347 w 1926" name="T62"/>
                  <a:gd fmla="*/ 1079528375 h 739" name="T63"/>
                  <a:gd fmla="*/ 485923579 w 1926" name="T64"/>
                  <a:gd fmla="*/ 1484352232 h 739" name="T65"/>
                  <a:gd fmla="*/ 325166633 w 1926" name="T66"/>
                  <a:gd fmla="*/ 1812586501 h 739" name="T67"/>
                  <a:gd fmla="*/ 489578232 w 1926" name="T68"/>
                  <a:gd fmla="*/ 2093409897 h 739" name="T69"/>
                  <a:gd fmla="*/ 814744865 w 1926" name="T70"/>
                  <a:gd fmla="*/ 2147483646 h 739" name="T71"/>
                  <a:gd fmla="*/ 705137770 w 1926" name="T72"/>
                  <a:gd fmla="*/ 2147483646 h 739" name="T73"/>
                  <a:gd fmla="*/ 1191061348 w 1926" name="T74"/>
                  <a:gd fmla="*/ 2147483646 h 739" name="T75"/>
                  <a:gd fmla="*/ 1139911498 w 1926" name="T76"/>
                  <a:gd fmla="*/ 2147483646 h 739" name="T77"/>
                  <a:gd fmla="*/ 1552763043 w 1926" name="T78"/>
                  <a:gd fmla="*/ 2147483646 h 739" name="T79"/>
                  <a:gd fmla="*/ 1724482036 w 1926" name="T80"/>
                  <a:gd fmla="*/ 2020469797 h 739" name="T81"/>
                  <a:gd fmla="*/ 2147483646 w 1926" name="T82"/>
                  <a:gd fmla="*/ 2020469797 h 739" name="T83"/>
                  <a:gd fmla="*/ 2147483646 w 1926" name="T84"/>
                  <a:gd fmla="*/ 2147483646 h 739" name="T85"/>
                  <a:gd fmla="*/ 2147483646 w 1926" name="T86"/>
                  <a:gd fmla="*/ 2147483646 h 739" name="T87"/>
                  <a:gd fmla="*/ 2147483646 w 1926" name="T88"/>
                  <a:gd fmla="*/ 2147483646 h 739" name="T89"/>
                  <a:gd fmla="*/ 2147483646 w 1926" name="T90"/>
                  <a:gd fmla="*/ 2147483646 h 739" name="T91"/>
                  <a:gd fmla="*/ 2147483646 w 1926" name="T92"/>
                  <a:gd fmla="*/ 2147483646 h 739" name="T93"/>
                  <a:gd fmla="*/ 2147483646 w 1926" name="T94"/>
                  <a:gd fmla="*/ 2147483646 h 739" name="T95"/>
                  <a:gd fmla="*/ 2147483646 w 1926" name="T96"/>
                  <a:gd fmla="*/ 2089762319 h 739" name="T97"/>
                  <a:gd fmla="*/ 2147483646 w 1926" name="T98"/>
                  <a:gd fmla="*/ 1932939385 h 739" name="T99"/>
                  <a:gd fmla="*/ 2147483646 w 1926" name="T100"/>
                  <a:gd fmla="*/ 1725058000 h 739" name="T101"/>
                  <a:gd fmla="*/ 2147483646 w 1926" name="T102"/>
                  <a:gd fmla="*/ 1604705116 h 739" name="T103"/>
                  <a:gd fmla="*/ 2147483646 w 1926" name="T104"/>
                  <a:gd fmla="*/ 1801645677 h 739" name="T105"/>
                  <a:gd fmla="*/ 2147483646 w 1926" name="T106"/>
                  <a:gd fmla="*/ 1900116913 h 739" name="T107"/>
                  <a:gd fmla="*/ 2147483646 w 1926" name="T108"/>
                  <a:gd fmla="*/ 1670351970 h 739" name="T109"/>
                  <a:gd fmla="*/ 2147483646 w 1926" name="T110"/>
                  <a:gd fmla="*/ 1360351771 h 739" name="T111"/>
                  <a:gd fmla="*/ 2147483646 w 1926" name="T112"/>
                  <a:gd fmla="*/ 1382233419 h 739" name="T113"/>
                  <a:gd fmla="*/ 2147483646 w 1926" name="T114"/>
                  <a:gd fmla="*/ 2067880671 h 739" name="T115"/>
                  <a:gd fmla="*/ 1410275539 w 1926" name="T116"/>
                  <a:gd fmla="*/ 900821884 h 739" name="T117"/>
                  <a:gd fmla="*/ 1771977234 w 1926" name="T118"/>
                  <a:gd fmla="*/ 485059113 h 739" name="T119"/>
                  <a:gd fmla="*/ 1516227981 w 1926" name="T120"/>
                  <a:gd fmla="*/ 142234532 h 739" name="T121"/>
                  <a:gd fmla="*/ 1695252458 w 1926" name="T122"/>
                  <a:gd fmla="*/ 58353608 h 739"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926" name="T186"/>
                  <a:gd fmla="*/ 0 h 739" name="T187"/>
                  <a:gd fmla="*/ 1926 w 1926" name="T188"/>
                  <a:gd fmla="*/ 739 h 739"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739" w="1926">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solidFill>
                <a:srgbClr val="262626"/>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9863" name="Freeform 158"/>
              <p:cNvSpPr>
                <a:spLocks noChangeArrowheads="1"/>
              </p:cNvSpPr>
              <p:nvPr/>
            </p:nvSpPr>
            <p:spPr bwMode="auto">
              <a:xfrm>
                <a:off x="3908425" y="2347912"/>
                <a:ext cx="395288" cy="415925"/>
              </a:xfrm>
              <a:custGeom>
                <a:gdLst>
                  <a:gd fmla="*/ 677502524 w 206" name="T0"/>
                  <a:gd fmla="*/ 371293195 h 218" name="T1"/>
                  <a:gd fmla="*/ 677502524 w 206" name="T2"/>
                  <a:gd fmla="*/ 345813019 h 218" name="T3"/>
                  <a:gd fmla="*/ 666455568 w 206" name="T4"/>
                  <a:gd fmla="*/ 331251828 h 218" name="T5"/>
                  <a:gd fmla="*/ 684867162 w 206" name="T6"/>
                  <a:gd fmla="*/ 294850759 h 218" name="T7"/>
                  <a:gd fmla="*/ 695912199 w 206" name="T8"/>
                  <a:gd fmla="*/ 258449690 h 218" name="T9"/>
                  <a:gd fmla="*/ 714323793 w 206" name="T10"/>
                  <a:gd fmla="*/ 196566537 h 218" name="T11"/>
                  <a:gd fmla="*/ 747460825 w 206" name="T12"/>
                  <a:gd fmla="*/ 160165467 h 218" name="T13"/>
                  <a:gd fmla="*/ 747460825 w 206" name="T14"/>
                  <a:gd fmla="*/ 120124101 h 218" name="T15"/>
                  <a:gd fmla="*/ 751143144 w 206" name="T16"/>
                  <a:gd fmla="*/ 83723031 h 218" name="T17"/>
                  <a:gd fmla="*/ 681184843 w 206" name="T18"/>
                  <a:gd fmla="*/ 47321962 h 218" name="T19"/>
                  <a:gd fmla="*/ 633316618 w 206" name="T20"/>
                  <a:gd fmla="*/ 47321962 h 218" name="T21"/>
                  <a:gd fmla="*/ 603859986 w 206" name="T22"/>
                  <a:gd fmla="*/ 14561191 h 218" name="T23"/>
                  <a:gd fmla="*/ 574403355 w 206" name="T24"/>
                  <a:gd fmla="*/ 21839878 h 218" name="T25"/>
                  <a:gd fmla="*/ 493398098 w 206" name="T26"/>
                  <a:gd fmla="*/ 21839878 h 218" name="T27"/>
                  <a:gd fmla="*/ 419757479 w 206" name="T28"/>
                  <a:gd fmla="*/ 32760771 h 218" name="T29"/>
                  <a:gd fmla="*/ 327705265 w 206" name="T30"/>
                  <a:gd fmla="*/ 47321962 h 218" name="T31"/>
                  <a:gd fmla="*/ 250380408 w 206" name="T32"/>
                  <a:gd fmla="*/ 58242855 h 218" name="T33"/>
                  <a:gd fmla="*/ 243017690 w 206" name="T34"/>
                  <a:gd fmla="*/ 127404696 h 218" name="T35"/>
                  <a:gd fmla="*/ 195149464 w 206" name="T36"/>
                  <a:gd fmla="*/ 258449690 h 218" name="T37"/>
                  <a:gd fmla="*/ 158330114 w 206" name="T38"/>
                  <a:gd fmla="*/ 371293195 h 218" name="T39"/>
                  <a:gd fmla="*/ 117826526 w 206" name="T40"/>
                  <a:gd fmla="*/ 425895753 h 218" name="T41"/>
                  <a:gd fmla="*/ 66277901 w 206" name="T42"/>
                  <a:gd fmla="*/ 425895753 h 218" name="T43"/>
                  <a:gd fmla="*/ 0 w 206" name="T44"/>
                  <a:gd fmla="*/ 440455035 h 218" name="T45"/>
                  <a:gd fmla="*/ 14727356 w 206" name="T46"/>
                  <a:gd fmla="*/ 491417295 h 218" name="T47"/>
                  <a:gd fmla="*/ 173057470 w 206" name="T48"/>
                  <a:gd fmla="*/ 480496402 h 218" name="T49"/>
                  <a:gd fmla="*/ 195149464 w 206" name="T50"/>
                  <a:gd fmla="*/ 546019853 h 218" name="T51"/>
                  <a:gd fmla="*/ 279837040 w 206" name="T52"/>
                  <a:gd fmla="*/ 564219434 h 218" name="T53"/>
                  <a:gd fmla="*/ 327705265 w 206" name="T54"/>
                  <a:gd fmla="*/ 527818365 h 218" name="T55"/>
                  <a:gd fmla="*/ 375571572 w 206" name="T56"/>
                  <a:gd fmla="*/ 542379555 h 218" name="T57"/>
                  <a:gd fmla="*/ 379253891 w 206" name="T58"/>
                  <a:gd fmla="*/ 633383182 h 218" name="T59"/>
                  <a:gd fmla="*/ 397663566 w 206" name="T60"/>
                  <a:gd fmla="*/ 698904725 h 218" name="T61"/>
                  <a:gd fmla="*/ 456576829 w 206" name="T62"/>
                  <a:gd fmla="*/ 684345442 h 218" name="T63"/>
                  <a:gd fmla="*/ 478670742 w 206" name="T64"/>
                  <a:gd fmla="*/ 695264427 h 218" name="T65"/>
                  <a:gd fmla="*/ 515490092 w 206" name="T66"/>
                  <a:gd fmla="*/ 702545023 h 218" name="T67"/>
                  <a:gd fmla="*/ 563358317 w 206" name="T68"/>
                  <a:gd fmla="*/ 731665497 h 218" name="T69"/>
                  <a:gd fmla="*/ 596497267 w 206" name="T70"/>
                  <a:gd fmla="*/ 720746511 h 218" name="T71"/>
                  <a:gd fmla="*/ 651728212 w 206" name="T72"/>
                  <a:gd fmla="*/ 749866985 h 218" name="T73"/>
                  <a:gd fmla="*/ 695912199 w 206" name="T74"/>
                  <a:gd fmla="*/ 786268054 h 218" name="T75"/>
                  <a:gd fmla="*/ 699594518 w 206" name="T76"/>
                  <a:gd fmla="*/ 738946092 h 218" name="T77"/>
                  <a:gd fmla="*/ 644363574 w 206" name="T78"/>
                  <a:gd fmla="*/ 713465916 h 218" name="T79"/>
                  <a:gd fmla="*/ 655410530 w 206" name="T80"/>
                  <a:gd fmla="*/ 629742885 h 218" name="T81"/>
                  <a:gd fmla="*/ 670137887 w 206" name="T82"/>
                  <a:gd fmla="*/ 582420922 h 218" name="T83"/>
                  <a:gd fmla="*/ 721686512 w 206" name="T84"/>
                  <a:gd fmla="*/ 571500029 h 218" name="T85"/>
                  <a:gd fmla="*/ 695912199 w 206" name="T86"/>
                  <a:gd fmla="*/ 524178067 h 218"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06" name="T132"/>
                  <a:gd fmla="*/ 0 h 218" name="T133"/>
                  <a:gd fmla="*/ 206 w 206" name="T134"/>
                  <a:gd fmla="*/ 218 h 218"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218" w="206">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solidFill>
                <a:srgbClr val="262626"/>
              </a:solidFill>
              <a:ln cap="flat" cmpd="sng" w="1">
                <a:solidFill>
                  <a:srgbClr val="FFFFFF"/>
                </a:solidFill>
                <a:miter lim="800000"/>
              </a:ln>
            </p:spPr>
            <p:txBody>
              <a:bodyPr/>
              <a:lstStyle/>
              <a:p>
                <a:endParaRPr altLang="en-US" lang="zh-CN"/>
              </a:p>
            </p:txBody>
          </p:sp>
          <p:sp>
            <p:nvSpPr>
              <p:cNvPr id="29864" name="Freeform 159"/>
              <p:cNvSpPr>
                <a:spLocks noChangeArrowheads="1"/>
              </p:cNvSpPr>
              <p:nvPr/>
            </p:nvSpPr>
            <p:spPr bwMode="auto">
              <a:xfrm>
                <a:off x="4260850" y="2520950"/>
                <a:ext cx="34925" cy="46038"/>
              </a:xfrm>
              <a:custGeom>
                <a:gdLst>
                  <a:gd fmla="*/ 3764139 w 18" name="T0"/>
                  <a:gd fmla="*/ 44156197 h 24" name="T1"/>
                  <a:gd fmla="*/ 15058496 w 18" name="T2"/>
                  <a:gd fmla="*/ 88312394 h 24" name="T3"/>
                  <a:gd fmla="*/ 33883071 w 18" name="T4"/>
                  <a:gd fmla="*/ 77272865 h 24" name="T5"/>
                  <a:gd fmla="*/ 67764201 w 18" name="T6"/>
                  <a:gd fmla="*/ 29437465 h 24" name="T7"/>
                  <a:gd fmla="*/ 56469844 w 18" name="T8"/>
                  <a:gd fmla="*/ 22079058 h 24" name="T9"/>
                  <a:gd fmla="*/ 52705706 w 18" name="T10"/>
                  <a:gd fmla="*/ 0 h 24" name="T11"/>
                  <a:gd fmla="*/ 33883071 w 18" name="T12"/>
                  <a:gd fmla="*/ 0 h 24" name="T13"/>
                  <a:gd fmla="*/ 11294357 w 18" name="T14"/>
                  <a:gd fmla="*/ 14718732 h 24" name="T15"/>
                  <a:gd fmla="*/ 0 w 18" name="T16"/>
                  <a:gd fmla="*/ 11039529 h 24" name="T17"/>
                  <a:gd fmla="*/ 0 w 18" name="T18"/>
                  <a:gd fmla="*/ 14718732 h 24" name="T19"/>
                  <a:gd fmla="*/ 3764139 w 18" name="T20"/>
                  <a:gd fmla="*/ 44156197 h 2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8" name="T33"/>
                  <a:gd fmla="*/ 0 h 24" name="T34"/>
                  <a:gd fmla="*/ 18 w 18" name="T35"/>
                  <a:gd fmla="*/ 24 h 24"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4" w="18">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solidFill>
                <a:srgbClr val="262626"/>
              </a:solidFill>
              <a:ln cap="flat" cmpd="sng" w="1">
                <a:solidFill>
                  <a:srgbClr val="FFFFFF"/>
                </a:solidFill>
                <a:miter lim="800000"/>
              </a:ln>
            </p:spPr>
            <p:txBody>
              <a:bodyPr/>
              <a:lstStyle/>
              <a:p>
                <a:endParaRPr altLang="en-US" lang="zh-CN"/>
              </a:p>
            </p:txBody>
          </p:sp>
          <p:sp>
            <p:nvSpPr>
              <p:cNvPr id="29865" name="Freeform 160"/>
              <p:cNvSpPr>
                <a:spLocks noChangeArrowheads="1"/>
              </p:cNvSpPr>
              <p:nvPr/>
            </p:nvSpPr>
            <p:spPr bwMode="auto">
              <a:xfrm>
                <a:off x="4281488" y="2698750"/>
                <a:ext cx="230188" cy="368300"/>
              </a:xfrm>
              <a:custGeom>
                <a:gdLst>
                  <a:gd fmla="*/ 437875123 w 120" name="T0"/>
                  <a:gd fmla="*/ 182079505 h 193" name="T1"/>
                  <a:gd fmla="*/ 426835690 w 120" name="T2"/>
                  <a:gd fmla="*/ 101963760 h 193" name="T3"/>
                  <a:gd fmla="*/ 423156519 w 120" name="T4"/>
                  <a:gd fmla="*/ 3641018 h 193" name="T5"/>
                  <a:gd fmla="*/ 423156519 w 120" name="T6"/>
                  <a:gd fmla="*/ 0 h 193" name="T7"/>
                  <a:gd fmla="*/ 379000706 w 120" name="T8"/>
                  <a:gd fmla="*/ 25490940 h 193" name="T9"/>
                  <a:gd fmla="*/ 349563497 w 120" name="T10"/>
                  <a:gd fmla="*/ 32774883 h 193" name="T11"/>
                  <a:gd fmla="*/ 327486549 w 120" name="T12"/>
                  <a:gd fmla="*/ 29131958 h 193" name="T13"/>
                  <a:gd fmla="*/ 312767945 w 120" name="T14"/>
                  <a:gd fmla="*/ 47340862 h 193" name="T15"/>
                  <a:gd fmla="*/ 287009908 w 120" name="T16"/>
                  <a:gd fmla="*/ 47340862 h 193" name="T17"/>
                  <a:gd fmla="*/ 253893528 w 120" name="T18"/>
                  <a:gd fmla="*/ 54622897 h 193" name="T19"/>
                  <a:gd fmla="*/ 239174923 w 120" name="T20"/>
                  <a:gd fmla="*/ 40056919 h 193" name="T21"/>
                  <a:gd fmla="*/ 213418804 w 120" name="T22"/>
                  <a:gd fmla="*/ 47340862 h 193" name="T23"/>
                  <a:gd fmla="*/ 191339939 w 120" name="T24"/>
                  <a:gd fmla="*/ 43697936 h 193" name="T25"/>
                  <a:gd fmla="*/ 187660767 w 120" name="T26"/>
                  <a:gd fmla="*/ 58265823 h 193" name="T27"/>
                  <a:gd fmla="*/ 206058543 w 120" name="T28"/>
                  <a:gd fmla="*/ 145663604 h 193" name="T29"/>
                  <a:gd fmla="*/ 231816580 w 120" name="T30"/>
                  <a:gd fmla="*/ 167511618 h 193" name="T31"/>
                  <a:gd fmla="*/ 231816580 w 120" name="T32"/>
                  <a:gd fmla="*/ 211211463 h 193" name="T33"/>
                  <a:gd fmla="*/ 209737714 w 120" name="T34"/>
                  <a:gd fmla="*/ 236702403 h 193" name="T35"/>
                  <a:gd fmla="*/ 206058543 w 120" name="T36"/>
                  <a:gd fmla="*/ 273118304 h 193" name="T37"/>
                  <a:gd fmla="*/ 169262991 w 120" name="T38"/>
                  <a:gd fmla="*/ 225777441 h 193" name="T39"/>
                  <a:gd fmla="*/ 176621334 w 120" name="T40"/>
                  <a:gd fmla="*/ 171154544 h 193" name="T41"/>
                  <a:gd fmla="*/ 143504954 w 120" name="T42"/>
                  <a:gd fmla="*/ 167511618 h 193" name="T43"/>
                  <a:gd fmla="*/ 114067745 w 120" name="T44"/>
                  <a:gd fmla="*/ 145663604 h 193" name="T45"/>
                  <a:gd fmla="*/ 0 w 120" name="T46"/>
                  <a:gd fmla="*/ 189361540 h 193" name="T47"/>
                  <a:gd fmla="*/ 7358343 w 120" name="T48"/>
                  <a:gd fmla="*/ 218493498 h 193" name="T49"/>
                  <a:gd fmla="*/ 7358343 w 120" name="T50"/>
                  <a:gd fmla="*/ 218493498 h 193" name="T51"/>
                  <a:gd fmla="*/ 11039433 w 120" name="T52"/>
                  <a:gd fmla="*/ 233061385 h 193" name="T53"/>
                  <a:gd fmla="*/ 66232761 w 120" name="T54"/>
                  <a:gd fmla="*/ 243984438 h 193" name="T55"/>
                  <a:gd fmla="*/ 114067745 w 120" name="T56"/>
                  <a:gd fmla="*/ 262193342 h 193" name="T57"/>
                  <a:gd fmla="*/ 114067745 w 120" name="T58"/>
                  <a:gd fmla="*/ 324100183 h 193" name="T59"/>
                  <a:gd fmla="*/ 103030231 w 120" name="T60"/>
                  <a:gd fmla="*/ 360516084 h 193" name="T61"/>
                  <a:gd fmla="*/ 117746917 w 120" name="T62"/>
                  <a:gd fmla="*/ 393289060 h 193" name="T63"/>
                  <a:gd fmla="*/ 95669969 w 120" name="T64"/>
                  <a:gd fmla="*/ 422422925 h 193" name="T65"/>
                  <a:gd fmla="*/ 84630536 w 120" name="T66"/>
                  <a:gd fmla="*/ 462479844 h 193" name="T67"/>
                  <a:gd fmla="*/ 40476642 w 120" name="T68"/>
                  <a:gd fmla="*/ 502536763 h 193" name="T69"/>
                  <a:gd fmla="*/ 44155813 w 120" name="T70"/>
                  <a:gd fmla="*/ 506177780 h 193" name="T71"/>
                  <a:gd fmla="*/ 69911932 w 120" name="T72"/>
                  <a:gd fmla="*/ 582650600 h 193" name="T73"/>
                  <a:gd fmla="*/ 73593022 w 120" name="T74"/>
                  <a:gd fmla="*/ 655482402 h 193" name="T75"/>
                  <a:gd fmla="*/ 77272193 w 120" name="T76"/>
                  <a:gd fmla="*/ 702823264 h 193" name="T77"/>
                  <a:gd fmla="*/ 110388574 w 120" name="T78"/>
                  <a:gd fmla="*/ 702823264 h 193" name="T79"/>
                  <a:gd fmla="*/ 110388574 w 120" name="T80"/>
                  <a:gd fmla="*/ 680973342 h 193" name="T81"/>
                  <a:gd fmla="*/ 95669969 w 120" name="T82"/>
                  <a:gd fmla="*/ 666407363 h 193" name="T83"/>
                  <a:gd fmla="*/ 158223558 w 120" name="T84"/>
                  <a:gd fmla="*/ 619066501 h 193" name="T85"/>
                  <a:gd fmla="*/ 209737714 w 120" name="T86"/>
                  <a:gd fmla="*/ 586293526 h 193" name="T87"/>
                  <a:gd fmla="*/ 217097976 w 120" name="T88"/>
                  <a:gd fmla="*/ 528027703 h 193" name="T89"/>
                  <a:gd fmla="*/ 209737714 w 120" name="T90"/>
                  <a:gd fmla="*/ 473404805 h 193" name="T91"/>
                  <a:gd fmla="*/ 187660767 w 120" name="T92"/>
                  <a:gd fmla="*/ 422422925 h 193" name="T93"/>
                  <a:gd fmla="*/ 195019110 w 120" name="T94"/>
                  <a:gd fmla="*/ 393289060 h 193" name="T95"/>
                  <a:gd fmla="*/ 213418804 w 120" name="T96"/>
                  <a:gd fmla="*/ 371441046 h 193" name="T97"/>
                  <a:gd fmla="*/ 250214356 w 120" name="T98"/>
                  <a:gd fmla="*/ 349591123 h 193" name="T99"/>
                  <a:gd fmla="*/ 290689079 w 120" name="T100"/>
                  <a:gd fmla="*/ 302250261 h 193" name="T101"/>
                  <a:gd fmla="*/ 371642362 w 120" name="T102"/>
                  <a:gd fmla="*/ 265834360 h 193" name="T103"/>
                  <a:gd fmla="*/ 437875123 w 120" name="T104"/>
                  <a:gd fmla="*/ 182079505 h 193"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20" name="T159"/>
                  <a:gd fmla="*/ 0 h 193" name="T160"/>
                  <a:gd fmla="*/ 120 w 120" name="T161"/>
                  <a:gd fmla="*/ 193 h 193"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193" w="120">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solidFill>
                <a:srgbClr val="262626"/>
              </a:solidFill>
              <a:ln cap="flat" cmpd="sng" w="1">
                <a:solidFill>
                  <a:srgbClr val="FFFFFF"/>
                </a:solidFill>
                <a:miter lim="800000"/>
              </a:ln>
            </p:spPr>
            <p:txBody>
              <a:bodyPr/>
              <a:lstStyle/>
              <a:p>
                <a:endParaRPr altLang="en-US" lang="zh-CN"/>
              </a:p>
            </p:txBody>
          </p:sp>
          <p:sp>
            <p:nvSpPr>
              <p:cNvPr id="29866" name="Freeform 161"/>
              <p:cNvSpPr>
                <a:spLocks noChangeArrowheads="1"/>
              </p:cNvSpPr>
              <p:nvPr/>
            </p:nvSpPr>
            <p:spPr bwMode="auto">
              <a:xfrm>
                <a:off x="4268788" y="2489200"/>
                <a:ext cx="233363" cy="238125"/>
              </a:xfrm>
              <a:custGeom>
                <a:gdLst>
                  <a:gd fmla="*/ 417109583 w 122" name="T0"/>
                  <a:gd fmla="*/ 362902500 h 125" name="T1"/>
                  <a:gd fmla="*/ 402472750 w 122" name="T2"/>
                  <a:gd fmla="*/ 319354200 h 125" name="T3"/>
                  <a:gd fmla="*/ 398813541 w 122" name="T4"/>
                  <a:gd fmla="*/ 286692975 h 125" name="T5"/>
                  <a:gd fmla="*/ 406131958 w 122" name="T6"/>
                  <a:gd fmla="*/ 257660775 h 125" name="T7"/>
                  <a:gd fmla="*/ 384178621 w 122" name="T8"/>
                  <a:gd fmla="*/ 221370525 h 125" name="T9"/>
                  <a:gd fmla="*/ 402472750 w 122" name="T10"/>
                  <a:gd fmla="*/ 159677100 h 125" name="T11"/>
                  <a:gd fmla="*/ 332955442 w 122" name="T12"/>
                  <a:gd fmla="*/ 108870750 h 125" name="T13"/>
                  <a:gd fmla="*/ 336614651 w 122" name="T14"/>
                  <a:gd fmla="*/ 87096600 h 125" name="T15"/>
                  <a:gd fmla="*/ 179283994 w 122" name="T16"/>
                  <a:gd fmla="*/ 3629025 h 125" name="T17"/>
                  <a:gd fmla="*/ 160989865 w 122" name="T18"/>
                  <a:gd fmla="*/ 43548300 h 125" name="T19"/>
                  <a:gd fmla="*/ 160989865 w 122" name="T20"/>
                  <a:gd fmla="*/ 68951475 h 125" name="T21"/>
                  <a:gd fmla="*/ 95129853 w 122" name="T22"/>
                  <a:gd fmla="*/ 65322450 h 125" name="T23"/>
                  <a:gd fmla="*/ 95129853 w 122" name="T24"/>
                  <a:gd fmla="*/ 0 h 125" name="T25"/>
                  <a:gd fmla="*/ 62200804 w 122" name="T26"/>
                  <a:gd fmla="*/ 3629025 h 125" name="T27"/>
                  <a:gd fmla="*/ 40247466 w 122" name="T28"/>
                  <a:gd fmla="*/ 7258050 h 125" name="T29"/>
                  <a:gd fmla="*/ 47565883 w 122" name="T30"/>
                  <a:gd fmla="*/ 25403175 h 125" name="T31"/>
                  <a:gd fmla="*/ 54882387 w 122" name="T32"/>
                  <a:gd fmla="*/ 54435375 h 125" name="T33"/>
                  <a:gd fmla="*/ 36588258 w 122" name="T34"/>
                  <a:gd fmla="*/ 61693425 h 125" name="T35"/>
                  <a:gd fmla="*/ 40247466 w 122" name="T36"/>
                  <a:gd fmla="*/ 83467575 h 125" name="T37"/>
                  <a:gd fmla="*/ 51223179 w 122" name="T38"/>
                  <a:gd fmla="*/ 90725625 h 125" name="T39"/>
                  <a:gd fmla="*/ 18294129 w 122" name="T40"/>
                  <a:gd fmla="*/ 137902950 h 125" name="T41"/>
                  <a:gd fmla="*/ 0 w 122" name="T42"/>
                  <a:gd fmla="*/ 148790025 h 125" name="T43"/>
                  <a:gd fmla="*/ 25612546 w 122" name="T44"/>
                  <a:gd fmla="*/ 224999550 h 125" name="T45"/>
                  <a:gd fmla="*/ 47565883 w 122" name="T46"/>
                  <a:gd fmla="*/ 279434925 h 125" name="T47"/>
                  <a:gd fmla="*/ 54882387 w 122" name="T48"/>
                  <a:gd fmla="*/ 312096150 h 125" name="T49"/>
                  <a:gd fmla="*/ 32929050 w 122" name="T50"/>
                  <a:gd fmla="*/ 293951025 h 125" name="T51"/>
                  <a:gd fmla="*/ 29269841 w 122" name="T52"/>
                  <a:gd fmla="*/ 301209075 h 125" name="T53"/>
                  <a:gd fmla="*/ 29269841 w 122" name="T54"/>
                  <a:gd fmla="*/ 301209075 h 125" name="T55"/>
                  <a:gd fmla="*/ 58541595 w 122" name="T56"/>
                  <a:gd fmla="*/ 319354200 h 125" name="T57"/>
                  <a:gd fmla="*/ 95129853 w 122" name="T58"/>
                  <a:gd fmla="*/ 333870300 h 125" name="T59"/>
                  <a:gd fmla="*/ 150012240 w 122" name="T60"/>
                  <a:gd fmla="*/ 359273475 h 125" name="T61"/>
                  <a:gd fmla="*/ 153671448 w 122" name="T62"/>
                  <a:gd fmla="*/ 362902500 h 125" name="T63"/>
                  <a:gd fmla="*/ 179283994 w 122" name="T64"/>
                  <a:gd fmla="*/ 362902500 h 125" name="T65"/>
                  <a:gd fmla="*/ 186600498 w 122" name="T66"/>
                  <a:gd fmla="*/ 359273475 h 125" name="T67"/>
                  <a:gd fmla="*/ 215872252 w 122" name="T68"/>
                  <a:gd fmla="*/ 442741050 h 125" name="T69"/>
                  <a:gd fmla="*/ 237825589 w 122" name="T70"/>
                  <a:gd fmla="*/ 446370075 h 125" name="T71"/>
                  <a:gd fmla="*/ 263436222 w 122" name="T72"/>
                  <a:gd fmla="*/ 439112025 h 125" name="T73"/>
                  <a:gd fmla="*/ 278073055 w 122" name="T74"/>
                  <a:gd fmla="*/ 453628125 h 125" name="T75"/>
                  <a:gd fmla="*/ 311002105 w 122" name="T76"/>
                  <a:gd fmla="*/ 446370075 h 125" name="T77"/>
                  <a:gd fmla="*/ 336614651 w 122" name="T78"/>
                  <a:gd fmla="*/ 446370075 h 125" name="T79"/>
                  <a:gd fmla="*/ 351249571 w 122" name="T80"/>
                  <a:gd fmla="*/ 428224950 h 125" name="T81"/>
                  <a:gd fmla="*/ 373202909 w 122" name="T82"/>
                  <a:gd fmla="*/ 431853975 h 125" name="T83"/>
                  <a:gd fmla="*/ 402472750 w 122" name="T84"/>
                  <a:gd fmla="*/ 424595925 h 125" name="T85"/>
                  <a:gd fmla="*/ 446379424 w 122" name="T86"/>
                  <a:gd fmla="*/ 399192750 h 125" name="T87"/>
                  <a:gd fmla="*/ 417109583 w 122" name="T88"/>
                  <a:gd fmla="*/ 362902500 h 125"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122" name="T135"/>
                  <a:gd fmla="*/ 0 h 125" name="T136"/>
                  <a:gd fmla="*/ 122 w 122" name="T137"/>
                  <a:gd fmla="*/ 125 h 125"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125" w="122">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solidFill>
                <a:srgbClr val="262626"/>
              </a:solidFill>
              <a:ln cap="flat" cmpd="sng" w="1">
                <a:solidFill>
                  <a:srgbClr val="FFFFFF"/>
                </a:solidFill>
                <a:miter lim="800000"/>
              </a:ln>
            </p:spPr>
            <p:txBody>
              <a:bodyPr/>
              <a:lstStyle/>
              <a:p>
                <a:endParaRPr altLang="en-US" lang="zh-CN"/>
              </a:p>
            </p:txBody>
          </p:sp>
          <p:sp>
            <p:nvSpPr>
              <p:cNvPr id="29867" name="Freeform 162"/>
              <p:cNvSpPr>
                <a:spLocks noChangeArrowheads="1"/>
              </p:cNvSpPr>
              <p:nvPr/>
            </p:nvSpPr>
            <p:spPr bwMode="auto">
              <a:xfrm>
                <a:off x="4337050" y="2678112"/>
                <a:ext cx="71438" cy="168275"/>
              </a:xfrm>
              <a:custGeom>
                <a:gdLst>
                  <a:gd fmla="*/ 126746458 w 37" name="T0"/>
                  <a:gd fmla="*/ 208423885 h 88" name="T1"/>
                  <a:gd fmla="*/ 100650350 w 37" name="T2"/>
                  <a:gd fmla="*/ 186485032 h 88" name="T3"/>
                  <a:gd fmla="*/ 100650350 w 37" name="T4"/>
                  <a:gd fmla="*/ 193797346 h 88" name="T5"/>
                  <a:gd fmla="*/ 55916646 w 37" name="T6"/>
                  <a:gd fmla="*/ 127980786 h 88" name="T7"/>
                  <a:gd fmla="*/ 59644938 w 37" name="T8"/>
                  <a:gd fmla="*/ 54848089 h 88" name="T9"/>
                  <a:gd fmla="*/ 48461995 w 37" name="T10"/>
                  <a:gd fmla="*/ 3656157 h 88" name="T11"/>
                  <a:gd fmla="*/ 22367817 w 37" name="T12"/>
                  <a:gd fmla="*/ 3656157 h 88" name="T13"/>
                  <a:gd fmla="*/ 37279051 w 37" name="T14"/>
                  <a:gd fmla="*/ 43879618 h 88" name="T15"/>
                  <a:gd fmla="*/ 22367817 w 37" name="T16"/>
                  <a:gd fmla="*/ 51191932 h 88" name="T17"/>
                  <a:gd fmla="*/ 26094178 w 37" name="T18"/>
                  <a:gd fmla="*/ 117010404 h 88" name="T19"/>
                  <a:gd fmla="*/ 7456583 w 37" name="T20"/>
                  <a:gd fmla="*/ 127980786 h 88" name="T21"/>
                  <a:gd fmla="*/ 0 w 37" name="T22"/>
                  <a:gd fmla="*/ 168202336 h 88" name="T23"/>
                  <a:gd fmla="*/ 7456583 w 37" name="T24"/>
                  <a:gd fmla="*/ 186485032 h 88" name="T25"/>
                  <a:gd fmla="*/ 7456583 w 37" name="T26"/>
                  <a:gd fmla="*/ 186485032 h 88" name="T27"/>
                  <a:gd fmla="*/ 37279051 w 37" name="T28"/>
                  <a:gd fmla="*/ 208423885 h 88" name="T29"/>
                  <a:gd fmla="*/ 70827881 w 37" name="T30"/>
                  <a:gd fmla="*/ 212081954 h 88" name="T31"/>
                  <a:gd fmla="*/ 63373229 w 37" name="T32"/>
                  <a:gd fmla="*/ 266930043 h 88" name="T33"/>
                  <a:gd fmla="*/ 100650350 w 37" name="T34"/>
                  <a:gd fmla="*/ 314465818 h 88" name="T35"/>
                  <a:gd fmla="*/ 104378641 w 37" name="T36"/>
                  <a:gd fmla="*/ 277898514 h 88" name="T37"/>
                  <a:gd fmla="*/ 126746458 w 37" name="T38"/>
                  <a:gd fmla="*/ 252303504 h 88" name="T39"/>
                  <a:gd fmla="*/ 126746458 w 37" name="T40"/>
                  <a:gd fmla="*/ 208423885 h 8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37" name="T63"/>
                  <a:gd fmla="*/ 0 h 88" name="T64"/>
                  <a:gd fmla="*/ 37 w 37" name="T65"/>
                  <a:gd fmla="*/ 88 h 88"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88" w="37">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solidFill>
                <a:srgbClr val="262626"/>
              </a:solidFill>
              <a:ln cap="flat" cmpd="sng" w="1">
                <a:solidFill>
                  <a:srgbClr val="FFFFFF"/>
                </a:solidFill>
                <a:miter lim="800000"/>
              </a:ln>
            </p:spPr>
            <p:txBody>
              <a:bodyPr/>
              <a:lstStyle/>
              <a:p>
                <a:endParaRPr altLang="en-US" lang="zh-CN"/>
              </a:p>
            </p:txBody>
          </p:sp>
          <p:sp>
            <p:nvSpPr>
              <p:cNvPr id="29868" name="Freeform 163"/>
              <p:cNvSpPr>
                <a:spLocks noChangeArrowheads="1"/>
              </p:cNvSpPr>
              <p:nvPr/>
            </p:nvSpPr>
            <p:spPr bwMode="auto">
              <a:xfrm>
                <a:off x="7164388" y="2919412"/>
                <a:ext cx="73025" cy="57150"/>
              </a:xfrm>
              <a:custGeom>
                <a:gdLst>
                  <a:gd fmla="*/ 3693528 w 38" name="T0"/>
                  <a:gd fmla="*/ 18145125 h 30" name="T1"/>
                  <a:gd fmla="*/ 125560722 w 38" name="T2"/>
                  <a:gd fmla="*/ 97983675 h 30" name="T3"/>
                  <a:gd fmla="*/ 3693528 w 38" name="T4"/>
                  <a:gd fmla="*/ 18145125 h 30" name="T5"/>
                  <a:gd fmla="*/ 0 60000 65536" name="T6"/>
                  <a:gd fmla="*/ 0 60000 65536" name="T7"/>
                  <a:gd fmla="*/ 0 60000 65536" name="T8"/>
                  <a:gd fmla="*/ 0 w 38" name="T9"/>
                  <a:gd fmla="*/ 0 h 30" name="T10"/>
                  <a:gd fmla="*/ 38 w 38" name="T11"/>
                  <a:gd fmla="*/ 30 h 30" name="T12"/>
                </a:gdLst>
                <a:cxnLst>
                  <a:cxn ang="T6">
                    <a:pos x="T0" y="T1"/>
                  </a:cxn>
                  <a:cxn ang="T7">
                    <a:pos x="T2" y="T3"/>
                  </a:cxn>
                  <a:cxn ang="T8">
                    <a:pos x="T4" y="T5"/>
                  </a:cxn>
                </a:cxnLst>
                <a:rect b="T12" l="T9" r="T11" t="T10"/>
                <a:pathLst>
                  <a:path h="30" w="38">
                    <a:moveTo>
                      <a:pt x="1" y="5"/>
                    </a:moveTo>
                    <a:cubicBezTo>
                      <a:pt x="0" y="0"/>
                      <a:pt x="38" y="25"/>
                      <a:pt x="34" y="27"/>
                    </a:cubicBezTo>
                    <a:cubicBezTo>
                      <a:pt x="30" y="30"/>
                      <a:pt x="2" y="9"/>
                      <a:pt x="1" y="5"/>
                    </a:cubicBezTo>
                    <a:close/>
                  </a:path>
                </a:pathLst>
              </a:custGeom>
              <a:solidFill>
                <a:srgbClr val="262626"/>
              </a:solidFill>
              <a:ln cap="flat" cmpd="sng" w="1">
                <a:solidFill>
                  <a:srgbClr val="FFFFFF"/>
                </a:solidFill>
                <a:miter lim="800000"/>
              </a:ln>
            </p:spPr>
            <p:txBody>
              <a:bodyPr/>
              <a:lstStyle/>
              <a:p>
                <a:endParaRPr altLang="en-US" lang="zh-CN"/>
              </a:p>
            </p:txBody>
          </p:sp>
          <p:sp>
            <p:nvSpPr>
              <p:cNvPr id="29869" name="Freeform 164"/>
              <p:cNvSpPr>
                <a:spLocks noChangeArrowheads="1"/>
              </p:cNvSpPr>
              <p:nvPr/>
            </p:nvSpPr>
            <p:spPr bwMode="auto">
              <a:xfrm>
                <a:off x="5102225" y="1530350"/>
                <a:ext cx="166688" cy="111125"/>
              </a:xfrm>
              <a:custGeom>
                <a:gdLst>
                  <a:gd fmla="*/ 260632974 w 87" name="T0"/>
                  <a:gd fmla="*/ 172531142 h 58" name="T1"/>
                  <a:gd fmla="*/ 275316845 w 87" name="T2"/>
                  <a:gd fmla="*/ 187213054 h 58" name="T3"/>
                  <a:gd fmla="*/ 304682673 w 87" name="T4"/>
                  <a:gd fmla="*/ 194554968 h 58" name="T5"/>
                  <a:gd fmla="*/ 319366544 w 87" name="T6"/>
                  <a:gd fmla="*/ 190884011 h 58" name="T7"/>
                  <a:gd fmla="*/ 308353640 w 87" name="T8"/>
                  <a:gd fmla="*/ 135821573 h 58" name="T9"/>
                  <a:gd fmla="*/ 267974909 w 87" name="T10"/>
                  <a:gd fmla="*/ 110124875 h 58" name="T11"/>
                  <a:gd fmla="*/ 264303942 w 87" name="T12"/>
                  <a:gd fmla="*/ 73417222 h 58" name="T13"/>
                  <a:gd fmla="*/ 209239423 w 87" name="T14"/>
                  <a:gd fmla="*/ 77088179 h 58" name="T15"/>
                  <a:gd fmla="*/ 172531660 w 87" name="T16"/>
                  <a:gd fmla="*/ 69746265 h 58" name="T17"/>
                  <a:gd fmla="*/ 135821981 w 87" name="T18"/>
                  <a:gd fmla="*/ 69746265 h 58" name="T19"/>
                  <a:gd fmla="*/ 77088410 w 87" name="T20"/>
                  <a:gd fmla="*/ 66075308 h 58" name="T21"/>
                  <a:gd fmla="*/ 106456153 w 87" name="T22"/>
                  <a:gd fmla="*/ 40378610 h 58" name="T23"/>
                  <a:gd fmla="*/ 121138109 w 87" name="T24"/>
                  <a:gd fmla="*/ 40378610 h 58" name="T25"/>
                  <a:gd fmla="*/ 135821981 w 87" name="T26"/>
                  <a:gd fmla="*/ 7341914 h 58" name="T27"/>
                  <a:gd fmla="*/ 106456153 w 87" name="T28"/>
                  <a:gd fmla="*/ 14683828 h 58" name="T29"/>
                  <a:gd fmla="*/ 73417442 w 87" name="T30"/>
                  <a:gd fmla="*/ 22025741 h 58" name="T31"/>
                  <a:gd fmla="*/ 55062603 w 87" name="T32"/>
                  <a:gd fmla="*/ 44049567 h 58" name="T33"/>
                  <a:gd fmla="*/ 40378731 w 87" name="T34"/>
                  <a:gd fmla="*/ 66075308 h 58" name="T35"/>
                  <a:gd fmla="*/ 3670968 w 87" name="T36"/>
                  <a:gd fmla="*/ 80759136 h 58" name="T37"/>
                  <a:gd fmla="*/ 29367743 w 87" name="T38"/>
                  <a:gd fmla="*/ 113795832 h 58" name="T39"/>
                  <a:gd fmla="*/ 33038711 w 87" name="T40"/>
                  <a:gd fmla="*/ 150505401 h 58" name="T41"/>
                  <a:gd fmla="*/ 14683872 w 87" name="T42"/>
                  <a:gd fmla="*/ 190884011 h 58" name="T43"/>
                  <a:gd fmla="*/ 36709679 w 87" name="T44"/>
                  <a:gd fmla="*/ 194554968 h 58" name="T45"/>
                  <a:gd fmla="*/ 77088410 w 87" name="T46"/>
                  <a:gd fmla="*/ 183542097 h 58" name="T47"/>
                  <a:gd fmla="*/ 117469057 w 87" name="T48"/>
                  <a:gd fmla="*/ 161518272 h 58" name="T49"/>
                  <a:gd fmla="*/ 154176820 w 87" name="T50"/>
                  <a:gd fmla="*/ 128479659 h 58" name="T51"/>
                  <a:gd fmla="*/ 172531660 w 87" name="T52"/>
                  <a:gd fmla="*/ 161518272 h 58" name="T53"/>
                  <a:gd fmla="*/ 172531660 w 87" name="T54"/>
                  <a:gd fmla="*/ 209238795 h 58" name="T55"/>
                  <a:gd fmla="*/ 190886499 w 87" name="T56"/>
                  <a:gd fmla="*/ 212909752 h 58" name="T57"/>
                  <a:gd fmla="*/ 212910391 w 87" name="T58"/>
                  <a:gd fmla="*/ 205567838 h 58" name="T59"/>
                  <a:gd fmla="*/ 260632974 w 87" name="T60"/>
                  <a:gd fmla="*/ 172531142 h 5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87" name="T93"/>
                  <a:gd fmla="*/ 0 h 58" name="T94"/>
                  <a:gd fmla="*/ 87 w 87" name="T95"/>
                  <a:gd fmla="*/ 58 h 58"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57" w="87">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solidFill>
                <a:srgbClr val="262626"/>
              </a:solidFill>
              <a:ln cap="flat" cmpd="sng" w="1">
                <a:solidFill>
                  <a:srgbClr val="FFFFFF"/>
                </a:solidFill>
                <a:miter lim="800000"/>
              </a:ln>
            </p:spPr>
            <p:txBody>
              <a:bodyPr/>
              <a:lstStyle/>
              <a:p>
                <a:endParaRPr altLang="en-US" lang="zh-CN"/>
              </a:p>
            </p:txBody>
          </p:sp>
          <p:sp>
            <p:nvSpPr>
              <p:cNvPr id="29870" name="Freeform 165"/>
              <p:cNvSpPr>
                <a:spLocks noChangeArrowheads="1"/>
              </p:cNvSpPr>
              <p:nvPr/>
            </p:nvSpPr>
            <p:spPr bwMode="auto">
              <a:xfrm>
                <a:off x="1943100" y="1908175"/>
                <a:ext cx="19050" cy="39688"/>
              </a:xfrm>
              <a:custGeom>
                <a:gdLst>
                  <a:gd fmla="*/ 29032200 w 10" name="T0"/>
                  <a:gd fmla="*/ 67862700 h 21" name="T1"/>
                  <a:gd fmla="*/ 14516100 w 10" name="T2"/>
                  <a:gd fmla="*/ 53576910 h 21" name="T3"/>
                  <a:gd fmla="*/ 0 w 10" name="T4"/>
                  <a:gd fmla="*/ 25001550 h 21" name="T5"/>
                  <a:gd fmla="*/ 14516100 w 10" name="T6"/>
                  <a:gd fmla="*/ 14287680 h 21" name="T7"/>
                  <a:gd fmla="*/ 18145125 w 10" name="T8"/>
                  <a:gd fmla="*/ 42861150 h 21" name="T9"/>
                  <a:gd fmla="*/ 29032200 w 10" name="T10"/>
                  <a:gd fmla="*/ 67862700 h 21" name="T11"/>
                  <a:gd fmla="*/ 0 60000 65536" name="T12"/>
                  <a:gd fmla="*/ 0 60000 65536" name="T13"/>
                  <a:gd fmla="*/ 0 60000 65536" name="T14"/>
                  <a:gd fmla="*/ 0 60000 65536" name="T15"/>
                  <a:gd fmla="*/ 0 60000 65536" name="T16"/>
                  <a:gd fmla="*/ 0 60000 65536" name="T17"/>
                  <a:gd fmla="*/ 0 w 10" name="T18"/>
                  <a:gd fmla="*/ 0 h 21" name="T19"/>
                  <a:gd fmla="*/ 10 w 10" name="T20"/>
                  <a:gd fmla="*/ 21 h 21" name="T21"/>
                </a:gdLst>
                <a:cxnLst>
                  <a:cxn ang="T12">
                    <a:pos x="T0" y="T1"/>
                  </a:cxn>
                  <a:cxn ang="T13">
                    <a:pos x="T2" y="T3"/>
                  </a:cxn>
                  <a:cxn ang="T14">
                    <a:pos x="T4" y="T5"/>
                  </a:cxn>
                  <a:cxn ang="T15">
                    <a:pos x="T6" y="T7"/>
                  </a:cxn>
                  <a:cxn ang="T16">
                    <a:pos x="T8" y="T9"/>
                  </a:cxn>
                  <a:cxn ang="T17">
                    <a:pos x="T10" y="T11"/>
                  </a:cxn>
                </a:cxnLst>
                <a:rect b="T21" l="T18" r="T20" t="T19"/>
                <a:pathLst>
                  <a:path h="21" w="10">
                    <a:moveTo>
                      <a:pt x="8" y="19"/>
                    </a:moveTo>
                    <a:cubicBezTo>
                      <a:pt x="8" y="21"/>
                      <a:pt x="4" y="17"/>
                      <a:pt x="4" y="15"/>
                    </a:cubicBezTo>
                    <a:cubicBezTo>
                      <a:pt x="4" y="12"/>
                      <a:pt x="0" y="12"/>
                      <a:pt x="0" y="7"/>
                    </a:cubicBezTo>
                    <a:cubicBezTo>
                      <a:pt x="0" y="3"/>
                      <a:pt x="2" y="0"/>
                      <a:pt x="4" y="4"/>
                    </a:cubicBezTo>
                    <a:cubicBezTo>
                      <a:pt x="7" y="8"/>
                      <a:pt x="5" y="10"/>
                      <a:pt x="5" y="12"/>
                    </a:cubicBezTo>
                    <a:cubicBezTo>
                      <a:pt x="6" y="14"/>
                      <a:pt x="10" y="17"/>
                      <a:pt x="8" y="19"/>
                    </a:cubicBezTo>
                    <a:close/>
                  </a:path>
                </a:pathLst>
              </a:custGeom>
              <a:solidFill>
                <a:srgbClr val="262626"/>
              </a:solidFill>
              <a:ln cap="flat" cmpd="sng" w="1">
                <a:solidFill>
                  <a:srgbClr val="FFFFFF"/>
                </a:solidFill>
                <a:miter lim="800000"/>
              </a:ln>
            </p:spPr>
            <p:txBody>
              <a:bodyPr/>
              <a:lstStyle/>
              <a:p>
                <a:endParaRPr altLang="en-US" lang="zh-CN"/>
              </a:p>
            </p:txBody>
          </p:sp>
          <p:sp>
            <p:nvSpPr>
              <p:cNvPr id="29871" name="Freeform 166"/>
              <p:cNvSpPr>
                <a:spLocks noChangeArrowheads="1"/>
              </p:cNvSpPr>
              <p:nvPr/>
            </p:nvSpPr>
            <p:spPr bwMode="auto">
              <a:xfrm>
                <a:off x="2298700" y="2235200"/>
                <a:ext cx="25400" cy="20638"/>
              </a:xfrm>
              <a:custGeom>
                <a:gdLst>
                  <a:gd fmla="*/ 11453446 w 13" name="T0"/>
                  <a:gd fmla="*/ 35200923 h 11" name="T1"/>
                  <a:gd fmla="*/ 7635631 w 13" name="T2"/>
                  <a:gd fmla="*/ 14080745 h 11" name="T3"/>
                  <a:gd fmla="*/ 41992062 w 13" name="T4"/>
                  <a:gd fmla="*/ 7039434 h 11" name="T5"/>
                  <a:gd fmla="*/ 41992062 w 13" name="T6"/>
                  <a:gd fmla="*/ 28159613 h 11" name="T7"/>
                  <a:gd fmla="*/ 11453446 w 13" name="T8"/>
                  <a:gd fmla="*/ 35200923 h 11" name="T9"/>
                  <a:gd fmla="*/ 0 60000 65536" name="T10"/>
                  <a:gd fmla="*/ 0 60000 65536" name="T11"/>
                  <a:gd fmla="*/ 0 60000 65536" name="T12"/>
                  <a:gd fmla="*/ 0 60000 65536" name="T13"/>
                  <a:gd fmla="*/ 0 60000 65536" name="T14"/>
                  <a:gd fmla="*/ 0 w 13" name="T15"/>
                  <a:gd fmla="*/ 0 h 11" name="T16"/>
                  <a:gd fmla="*/ 13 w 13" name="T17"/>
                  <a:gd fmla="*/ 11 h 11" name="T18"/>
                </a:gdLst>
                <a:cxnLst>
                  <a:cxn ang="T10">
                    <a:pos x="T0" y="T1"/>
                  </a:cxn>
                  <a:cxn ang="T11">
                    <a:pos x="T2" y="T3"/>
                  </a:cxn>
                  <a:cxn ang="T12">
                    <a:pos x="T4" y="T5"/>
                  </a:cxn>
                  <a:cxn ang="T13">
                    <a:pos x="T6" y="T7"/>
                  </a:cxn>
                  <a:cxn ang="T14">
                    <a:pos x="T8" y="T9"/>
                  </a:cxn>
                </a:cxnLst>
                <a:rect b="T18" l="T15" r="T17" t="T16"/>
                <a:pathLst>
                  <a:path h="11" w="13">
                    <a:moveTo>
                      <a:pt x="3" y="10"/>
                    </a:moveTo>
                    <a:cubicBezTo>
                      <a:pt x="1" y="8"/>
                      <a:pt x="5" y="5"/>
                      <a:pt x="2" y="4"/>
                    </a:cubicBezTo>
                    <a:cubicBezTo>
                      <a:pt x="0" y="3"/>
                      <a:pt x="8" y="0"/>
                      <a:pt x="11" y="2"/>
                    </a:cubicBezTo>
                    <a:cubicBezTo>
                      <a:pt x="13" y="4"/>
                      <a:pt x="13" y="7"/>
                      <a:pt x="11" y="8"/>
                    </a:cubicBezTo>
                    <a:cubicBezTo>
                      <a:pt x="9" y="9"/>
                      <a:pt x="4" y="11"/>
                      <a:pt x="3" y="10"/>
                    </a:cubicBezTo>
                    <a:close/>
                  </a:path>
                </a:pathLst>
              </a:custGeom>
              <a:solidFill>
                <a:srgbClr val="262626"/>
              </a:solidFill>
              <a:ln cap="flat" cmpd="sng" w="1">
                <a:solidFill>
                  <a:srgbClr val="FFFFFF"/>
                </a:solidFill>
                <a:miter lim="800000"/>
              </a:ln>
            </p:spPr>
            <p:txBody>
              <a:bodyPr/>
              <a:lstStyle/>
              <a:p>
                <a:endParaRPr altLang="en-US" lang="zh-CN"/>
              </a:p>
            </p:txBody>
          </p:sp>
          <p:sp>
            <p:nvSpPr>
              <p:cNvPr id="29872" name="Freeform 167"/>
              <p:cNvSpPr>
                <a:spLocks noChangeArrowheads="1"/>
              </p:cNvSpPr>
              <p:nvPr/>
            </p:nvSpPr>
            <p:spPr bwMode="auto">
              <a:xfrm>
                <a:off x="4572000" y="1519237"/>
                <a:ext cx="71438" cy="61913"/>
              </a:xfrm>
              <a:custGeom>
                <a:gdLst>
                  <a:gd fmla="*/ 130472819 w 37" name="T0"/>
                  <a:gd fmla="*/ 91518671 h 33" name="T1"/>
                  <a:gd fmla="*/ 104378641 w 37" name="T2"/>
                  <a:gd fmla="*/ 59839853 h 33" name="T3"/>
                  <a:gd fmla="*/ 89467407 w 37" name="T4"/>
                  <a:gd fmla="*/ 28159158 h 33" name="T5"/>
                  <a:gd fmla="*/ 78284463 w 37" name="T6"/>
                  <a:gd fmla="*/ 7039320 h 33" name="T7"/>
                  <a:gd fmla="*/ 41005412 w 37" name="T8"/>
                  <a:gd fmla="*/ 3519660 h 33" name="T9"/>
                  <a:gd fmla="*/ 0 w 37" name="T10"/>
                  <a:gd fmla="*/ 10558981 h 33" name="T11"/>
                  <a:gd fmla="*/ 7456583 w 37" name="T12"/>
                  <a:gd fmla="*/ 42239675 h 33" name="T13"/>
                  <a:gd fmla="*/ 41005412 w 37" name="T14"/>
                  <a:gd fmla="*/ 56318316 h 33" name="T15"/>
                  <a:gd fmla="*/ 48461995 w 37" name="T16"/>
                  <a:gd fmla="*/ 70398833 h 33" name="T17"/>
                  <a:gd fmla="*/ 52190286 w 37" name="T18"/>
                  <a:gd fmla="*/ 70398833 h 33" name="T19"/>
                  <a:gd fmla="*/ 63373229 w 37" name="T20"/>
                  <a:gd fmla="*/ 77438154 h 33" name="T21"/>
                  <a:gd fmla="*/ 82012755 w 37" name="T22"/>
                  <a:gd fmla="*/ 87999011 h 33" name="T23"/>
                  <a:gd fmla="*/ 104378641 w 37" name="T24"/>
                  <a:gd fmla="*/ 95038331 h 33" name="T25"/>
                  <a:gd fmla="*/ 111835224 w 37" name="T26"/>
                  <a:gd fmla="*/ 116158169 h 33" name="T27"/>
                  <a:gd fmla="*/ 137929401 w 37" name="T28"/>
                  <a:gd fmla="*/ 109118848 h 33" name="T29"/>
                  <a:gd fmla="*/ 130472819 w 37" name="T30"/>
                  <a:gd fmla="*/ 91518671 h 3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37" name="T48"/>
                  <a:gd fmla="*/ 0 h 33" name="T49"/>
                  <a:gd fmla="*/ 37 w 37" name="T50"/>
                  <a:gd fmla="*/ 33 h 33"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33" w="37">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solidFill>
                <a:srgbClr val="262626"/>
              </a:solidFill>
              <a:ln cap="flat" cmpd="sng" w="1">
                <a:solidFill>
                  <a:srgbClr val="FFFFFF"/>
                </a:solidFill>
                <a:miter lim="800000"/>
              </a:ln>
            </p:spPr>
            <p:txBody>
              <a:bodyPr/>
              <a:lstStyle/>
              <a:p>
                <a:endParaRPr altLang="en-US" lang="zh-CN"/>
              </a:p>
            </p:txBody>
          </p:sp>
          <p:sp>
            <p:nvSpPr>
              <p:cNvPr id="29873" name="Freeform 168"/>
              <p:cNvSpPr>
                <a:spLocks noChangeArrowheads="1" noEditPoints="1"/>
              </p:cNvSpPr>
              <p:nvPr/>
            </p:nvSpPr>
            <p:spPr bwMode="auto">
              <a:xfrm>
                <a:off x="4605338" y="1504950"/>
                <a:ext cx="106363" cy="87313"/>
              </a:xfrm>
              <a:custGeom>
                <a:gdLst>
                  <a:gd fmla="*/ 191196989 w 56" name="T0"/>
                  <a:gd fmla="*/ 54042951 h 46" name="T1"/>
                  <a:gd fmla="*/ 155122838 w 56" name="T2"/>
                  <a:gd fmla="*/ 7205221 h 46" name="T3"/>
                  <a:gd fmla="*/ 126262378 w 56" name="T4"/>
                  <a:gd fmla="*/ 28822781 h 46" name="T5"/>
                  <a:gd fmla="*/ 108224353 w 56" name="T6"/>
                  <a:gd fmla="*/ 28822781 h 46" name="T7"/>
                  <a:gd fmla="*/ 79363892 w 56" name="T8"/>
                  <a:gd fmla="*/ 7205221 h 46" name="T9"/>
                  <a:gd fmla="*/ 64934612 w 56" name="T10"/>
                  <a:gd fmla="*/ 0 h 46" name="T11"/>
                  <a:gd fmla="*/ 57719022 w 56" name="T12"/>
                  <a:gd fmla="*/ 14410441 h 46" name="T13"/>
                  <a:gd fmla="*/ 72150201 w 56" name="T14"/>
                  <a:gd fmla="*/ 32425391 h 46" name="T15"/>
                  <a:gd fmla="*/ 39682896 w 56" name="T16"/>
                  <a:gd fmla="*/ 32425391 h 46" name="T17"/>
                  <a:gd fmla="*/ 10822435 w 56" name="T18"/>
                  <a:gd fmla="*/ 21617560 h 46" name="T19"/>
                  <a:gd fmla="*/ 25251716 w 56" name="T20"/>
                  <a:gd fmla="*/ 54042951 h 46" name="T21"/>
                  <a:gd fmla="*/ 39682896 w 56" name="T22"/>
                  <a:gd fmla="*/ 86468342 h 46" name="T23"/>
                  <a:gd fmla="*/ 64934612 w 56" name="T24"/>
                  <a:gd fmla="*/ 118893732 h 46" name="T25"/>
                  <a:gd fmla="*/ 72150201 w 56" name="T26"/>
                  <a:gd fmla="*/ 136906784 h 46" name="T27"/>
                  <a:gd fmla="*/ 122655532 w 56" name="T28"/>
                  <a:gd fmla="*/ 108084003 h 46" name="T29"/>
                  <a:gd fmla="*/ 129869223 w 56" name="T30"/>
                  <a:gd fmla="*/ 144112005 h 46" name="T31"/>
                  <a:gd fmla="*/ 158729683 w 56" name="T32"/>
                  <a:gd fmla="*/ 165729565 h 46" name="T33"/>
                  <a:gd fmla="*/ 165945273 w 56" name="T34"/>
                  <a:gd fmla="*/ 140509394 h 46" name="T35"/>
                  <a:gd fmla="*/ 191196989 w 56" name="T36"/>
                  <a:gd fmla="*/ 54042951 h 46" name="T37"/>
                  <a:gd fmla="*/ 18038025 w 56" name="T38"/>
                  <a:gd fmla="*/ 115289224 h 46" name="T39"/>
                  <a:gd fmla="*/ 0 w 56" name="T40"/>
                  <a:gd fmla="*/ 104481393 h 46" name="T41"/>
                  <a:gd fmla="*/ 10822435 w 56" name="T42"/>
                  <a:gd fmla="*/ 126098953 h 46" name="T43"/>
                  <a:gd fmla="*/ 39682896 w 56" name="T44"/>
                  <a:gd fmla="*/ 144112005 h 46" name="T45"/>
                  <a:gd fmla="*/ 46896586 w 56" name="T46"/>
                  <a:gd fmla="*/ 144112005 h 46" name="T47"/>
                  <a:gd fmla="*/ 39682896 w 56" name="T48"/>
                  <a:gd fmla="*/ 122496343 h 46" name="T49"/>
                  <a:gd fmla="*/ 18038025 w 56" name="T50"/>
                  <a:gd fmla="*/ 115289224 h 4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56" name="T78"/>
                  <a:gd fmla="*/ 0 h 46" name="T79"/>
                  <a:gd fmla="*/ 56 w 56" name="T80"/>
                  <a:gd fmla="*/ 46 h 46"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46" w="5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solidFill>
                <a:srgbClr val="262626"/>
              </a:solidFill>
              <a:ln cap="flat" cmpd="sng" w="1">
                <a:solidFill>
                  <a:srgbClr val="FFFFFF"/>
                </a:solidFill>
                <a:miter lim="800000"/>
              </a:ln>
            </p:spPr>
            <p:txBody>
              <a:bodyPr/>
              <a:lstStyle/>
              <a:p>
                <a:endParaRPr altLang="en-US" lang="zh-CN"/>
              </a:p>
            </p:txBody>
          </p:sp>
          <p:sp>
            <p:nvSpPr>
              <p:cNvPr id="29874" name="Freeform 169"/>
              <p:cNvSpPr>
                <a:spLocks noChangeArrowheads="1"/>
              </p:cNvSpPr>
              <p:nvPr/>
            </p:nvSpPr>
            <p:spPr bwMode="auto">
              <a:xfrm>
                <a:off x="4946650" y="1595437"/>
                <a:ext cx="309563" cy="220663"/>
              </a:xfrm>
              <a:custGeom>
                <a:gdLst>
                  <a:gd fmla="*/ 569630316 w 162" name="T0"/>
                  <a:gd fmla="*/ 61517420 h 116" name="T1"/>
                  <a:gd fmla="*/ 555023528 w 162" name="T2"/>
                  <a:gd fmla="*/ 47041167 h 116" name="T3"/>
                  <a:gd fmla="*/ 507555291 w 162" name="T4"/>
                  <a:gd fmla="*/ 79609884 h 116" name="T5"/>
                  <a:gd fmla="*/ 489296807 w 162" name="T6"/>
                  <a:gd fmla="*/ 86846109 h 116" name="T7"/>
                  <a:gd fmla="*/ 467388536 w 162" name="T8"/>
                  <a:gd fmla="*/ 83227996 h 116" name="T9"/>
                  <a:gd fmla="*/ 467388536 w 162" name="T10"/>
                  <a:gd fmla="*/ 36186830 h 116" name="T11"/>
                  <a:gd fmla="*/ 449131963 w 162" name="T12"/>
                  <a:gd fmla="*/ 3618112 h 116" name="T13"/>
                  <a:gd fmla="*/ 412616905 w 162" name="T14"/>
                  <a:gd fmla="*/ 36186830 h 116" name="T15"/>
                  <a:gd fmla="*/ 372450150 w 162" name="T16"/>
                  <a:gd fmla="*/ 57897406 h 116" name="T17"/>
                  <a:gd fmla="*/ 332283395 w 162" name="T18"/>
                  <a:gd fmla="*/ 68753645 h 116" name="T19"/>
                  <a:gd fmla="*/ 295770249 w 162" name="T20"/>
                  <a:gd fmla="*/ 57897406 h 116" name="T21"/>
                  <a:gd fmla="*/ 262906888 w 162" name="T22"/>
                  <a:gd fmla="*/ 47041167 h 116" name="T23"/>
                  <a:gd fmla="*/ 226391830 w 162" name="T24"/>
                  <a:gd fmla="*/ 39804942 h 116" name="T25"/>
                  <a:gd fmla="*/ 193528469 w 162" name="T26"/>
                  <a:gd fmla="*/ 61517420 h 116" name="T27"/>
                  <a:gd fmla="*/ 171618288 w 162" name="T28"/>
                  <a:gd fmla="*/ 101320460 h 116" name="T29"/>
                  <a:gd fmla="*/ 113194959 w 162" name="T30"/>
                  <a:gd fmla="*/ 133889178 h 116" name="T31"/>
                  <a:gd fmla="*/ 76681813 w 162" name="T32"/>
                  <a:gd fmla="*/ 148363529 h 116" name="T33"/>
                  <a:gd fmla="*/ 47468238 w 162" name="T34"/>
                  <a:gd fmla="*/ 137507290 h 116" name="T35"/>
                  <a:gd fmla="*/ 29211664 w 162" name="T36"/>
                  <a:gd fmla="*/ 159219768 h 116" name="T37"/>
                  <a:gd fmla="*/ 10955091 w 162" name="T38"/>
                  <a:gd fmla="*/ 191786583 h 116" name="T39"/>
                  <a:gd fmla="*/ 7303394 w 162" name="T40"/>
                  <a:gd fmla="*/ 224355301 h 116" name="T41"/>
                  <a:gd fmla="*/ 7303394 w 162" name="T42"/>
                  <a:gd fmla="*/ 267778355 h 116" name="T43"/>
                  <a:gd fmla="*/ 14606787 w 162" name="T44"/>
                  <a:gd fmla="*/ 314819522 h 116" name="T45"/>
                  <a:gd fmla="*/ 54771631 w 162" name="T46"/>
                  <a:gd fmla="*/ 336532000 h 116" name="T47"/>
                  <a:gd fmla="*/ 10955091 w 162" name="T48"/>
                  <a:gd fmla="*/ 394429406 h 116" name="T49"/>
                  <a:gd fmla="*/ 21908270 w 162" name="T50"/>
                  <a:gd fmla="*/ 408903757 h 116" name="T51"/>
                  <a:gd fmla="*/ 83983295 w 162" name="T52"/>
                  <a:gd fmla="*/ 416141884 h 116" name="T53"/>
                  <a:gd fmla="*/ 248300100 w 162" name="T54"/>
                  <a:gd fmla="*/ 394429406 h 116" name="T55"/>
                  <a:gd fmla="*/ 244648403 w 162" name="T56"/>
                  <a:gd fmla="*/ 354624464 h 116" name="T57"/>
                  <a:gd fmla="*/ 277511764 w 162" name="T58"/>
                  <a:gd fmla="*/ 336532000 h 116" name="T59"/>
                  <a:gd fmla="*/ 306723428 w 162" name="T60"/>
                  <a:gd fmla="*/ 329293873 h 116" name="T61"/>
                  <a:gd fmla="*/ 350541880 w 162" name="T62"/>
                  <a:gd fmla="*/ 314819522 h 116" name="T63"/>
                  <a:gd fmla="*/ 368798453 w 162" name="T64"/>
                  <a:gd fmla="*/ 296727058 h 116" name="T65"/>
                  <a:gd fmla="*/ 383405241 w 162" name="T66"/>
                  <a:gd fmla="*/ 253304004 h 116" name="T67"/>
                  <a:gd fmla="*/ 412616905 w 162" name="T68"/>
                  <a:gd fmla="*/ 235209638 h 116" name="T69"/>
                  <a:gd fmla="*/ 398010117 w 162" name="T70"/>
                  <a:gd fmla="*/ 209880949 h 116" name="T71"/>
                  <a:gd fmla="*/ 445480266 w 162" name="T72"/>
                  <a:gd fmla="*/ 209880949 h 116" name="T73"/>
                  <a:gd fmla="*/ 449131963 w 162" name="T74"/>
                  <a:gd fmla="*/ 177312232 h 116" name="T75"/>
                  <a:gd fmla="*/ 467388536 w 162" name="T76"/>
                  <a:gd fmla="*/ 148363529 h 116" name="T77"/>
                  <a:gd fmla="*/ 460085142 w 162" name="T78"/>
                  <a:gd fmla="*/ 123032938 h 116" name="T79"/>
                  <a:gd fmla="*/ 467388536 w 162" name="T80"/>
                  <a:gd fmla="*/ 104940475 h 116" name="T81"/>
                  <a:gd fmla="*/ 471040233 w 162" name="T82"/>
                  <a:gd fmla="*/ 101320460 h 116" name="T83"/>
                  <a:gd fmla="*/ 492948503 w 162" name="T84"/>
                  <a:gd fmla="*/ 94084235 h 116" name="T85"/>
                  <a:gd fmla="*/ 547720135 w 162" name="T86"/>
                  <a:gd fmla="*/ 75991772 h 116" name="T87"/>
                  <a:gd fmla="*/ 591538586 w 162" name="T88"/>
                  <a:gd fmla="*/ 65135533 h 116" name="T89"/>
                  <a:gd fmla="*/ 569630316 w 162" name="T90"/>
                  <a:gd fmla="*/ 61517420 h 11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62" name="T138"/>
                  <a:gd fmla="*/ 0 h 116" name="T139"/>
                  <a:gd fmla="*/ 162 w 162" name="T140"/>
                  <a:gd fmla="*/ 116 h 116"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115" w="162">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solidFill>
                <a:srgbClr val="262626"/>
              </a:solidFill>
              <a:ln cap="flat" cmpd="sng" w="1">
                <a:solidFill>
                  <a:srgbClr val="FFFFFF"/>
                </a:solidFill>
                <a:miter lim="800000"/>
              </a:ln>
            </p:spPr>
            <p:txBody>
              <a:bodyPr/>
              <a:lstStyle/>
              <a:p>
                <a:endParaRPr altLang="en-US" lang="zh-CN"/>
              </a:p>
            </p:txBody>
          </p:sp>
          <p:sp>
            <p:nvSpPr>
              <p:cNvPr id="29875" name="Freeform 170"/>
              <p:cNvSpPr>
                <a:spLocks noChangeArrowheads="1"/>
              </p:cNvSpPr>
              <p:nvPr/>
            </p:nvSpPr>
            <p:spPr bwMode="auto">
              <a:xfrm>
                <a:off x="4959350" y="1628775"/>
                <a:ext cx="355600" cy="320675"/>
              </a:xfrm>
              <a:custGeom>
                <a:gdLst>
                  <a:gd fmla="*/ 628674034 w 186" name="T0"/>
                  <a:gd fmla="*/ 32790928 h 168" name="T1"/>
                  <a:gd fmla="*/ 577503959 w 186" name="T2"/>
                  <a:gd fmla="*/ 3643861 h 168" name="T3"/>
                  <a:gd fmla="*/ 526331972 w 186" name="T4"/>
                  <a:gd fmla="*/ 10929673 h 168" name="T5"/>
                  <a:gd fmla="*/ 449575903 w 186" name="T6"/>
                  <a:gd fmla="*/ 36434788 h 168" name="T7"/>
                  <a:gd fmla="*/ 438609658 w 186" name="T8"/>
                  <a:gd fmla="*/ 58294134 h 168" name="T9"/>
                  <a:gd fmla="*/ 427645325 w 186" name="T10"/>
                  <a:gd fmla="*/ 112946316 h 168" name="T11"/>
                  <a:gd fmla="*/ 376473338 w 186" name="T12"/>
                  <a:gd fmla="*/ 145737244 h 168" name="T13"/>
                  <a:gd fmla="*/ 361853589 w 186" name="T14"/>
                  <a:gd fmla="*/ 189459753 h 168" name="T15"/>
                  <a:gd fmla="*/ 328958677 w 186" name="T16"/>
                  <a:gd fmla="*/ 251397747 h 168" name="T17"/>
                  <a:gd fmla="*/ 255856112 w 186" name="T18"/>
                  <a:gd fmla="*/ 273257093 h 168" name="T19"/>
                  <a:gd fmla="*/ 226614703 w 186" name="T20"/>
                  <a:gd fmla="*/ 331553136 h 168" name="T21"/>
                  <a:gd fmla="*/ 0 w 186" name="T22"/>
                  <a:gd fmla="*/ 346126669 h 168" name="T23"/>
                  <a:gd fmla="*/ 62136320 w 186" name="T24"/>
                  <a:gd fmla="*/ 404422712 h 168" name="T25"/>
                  <a:gd fmla="*/ 91377729 w 186" name="T26"/>
                  <a:gd fmla="*/ 480934240 h 168" name="T27"/>
                  <a:gd fmla="*/ 25585994 w 186" name="T28"/>
                  <a:gd fmla="*/ 531942562 h 168" name="T29"/>
                  <a:gd fmla="*/ 105997477 w 186" name="T30"/>
                  <a:gd fmla="*/ 539228374 h 168" name="T31"/>
                  <a:gd fmla="*/ 201030622 w 186" name="T32"/>
                  <a:gd fmla="*/ 531942562 h 168" name="T33"/>
                  <a:gd fmla="*/ 255856112 w 186" name="T34"/>
                  <a:gd fmla="*/ 564733489 h 168" name="T35"/>
                  <a:gd fmla="*/ 299717269 w 186" name="T36"/>
                  <a:gd fmla="*/ 608454090 h 168" name="T37"/>
                  <a:gd fmla="*/ 307028099 w 186" name="T38"/>
                  <a:gd fmla="*/ 608454090 h 168" name="T39"/>
                  <a:gd fmla="*/ 383784168 w 186" name="T40"/>
                  <a:gd fmla="*/ 582950883 h 168" name="T41"/>
                  <a:gd fmla="*/ 402059331 w 186" name="T42"/>
                  <a:gd fmla="*/ 535586422 h 168" name="T43"/>
                  <a:gd fmla="*/ 358198174 w 186" name="T44"/>
                  <a:gd fmla="*/ 466360707 h 168" name="T45"/>
                  <a:gd fmla="*/ 416679080 w 186" name="T46"/>
                  <a:gd fmla="*/ 429925918 h 168" name="T47"/>
                  <a:gd fmla="*/ 467851067 w 186" name="T48"/>
                  <a:gd fmla="*/ 397134991 h 168" name="T49"/>
                  <a:gd fmla="*/ 519023054 w 186" name="T50"/>
                  <a:gd fmla="*/ 331553136 h 168" name="T51"/>
                  <a:gd fmla="*/ 562884211 w 186" name="T52"/>
                  <a:gd fmla="*/ 291474487 h 168" name="T53"/>
                  <a:gd fmla="*/ 592123708 w 186" name="T54"/>
                  <a:gd fmla="*/ 229536493 h 168" name="T55"/>
                  <a:gd fmla="*/ 548262551 w 186" name="T56"/>
                  <a:gd fmla="*/ 171242359 h 168" name="T57"/>
                  <a:gd fmla="*/ 562884211 w 186" name="T58"/>
                  <a:gd fmla="*/ 109302456 h 168" name="T59"/>
                  <a:gd fmla="*/ 665226273 w 186" name="T60"/>
                  <a:gd fmla="*/ 105660504 h 168" name="T61"/>
                  <a:gd fmla="*/ 646951110 w 186" name="T62"/>
                  <a:gd fmla="*/ 61937994 h 16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86" name="T96"/>
                  <a:gd fmla="*/ 0 h 168" name="T97"/>
                  <a:gd fmla="*/ 186 w 186" name="T98"/>
                  <a:gd fmla="*/ 168 h 16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68" w="186">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solidFill>
                <a:srgbClr val="262626"/>
              </a:solidFill>
              <a:ln cap="flat" cmpd="sng" w="1">
                <a:solidFill>
                  <a:srgbClr val="FFFFFF"/>
                </a:solidFill>
                <a:miter lim="800000"/>
              </a:ln>
            </p:spPr>
            <p:txBody>
              <a:bodyPr/>
              <a:lstStyle/>
              <a:p>
                <a:endParaRPr altLang="en-US" lang="zh-CN"/>
              </a:p>
            </p:txBody>
          </p:sp>
          <p:sp>
            <p:nvSpPr>
              <p:cNvPr id="29876" name="Freeform 171"/>
              <p:cNvSpPr>
                <a:spLocks noChangeArrowheads="1" noEditPoints="1"/>
              </p:cNvSpPr>
              <p:nvPr/>
            </p:nvSpPr>
            <p:spPr bwMode="auto">
              <a:xfrm>
                <a:off x="5672138" y="2346325"/>
                <a:ext cx="992188" cy="360363"/>
              </a:xfrm>
              <a:custGeom>
                <a:gdLst>
                  <a:gd fmla="*/ 138879556 w 519" name="T0"/>
                  <a:gd fmla="*/ 290835821 h 189" name="T1"/>
                  <a:gd fmla="*/ 537242082 w 519" name="T2"/>
                  <a:gd fmla="*/ 367179390 h 189" name="T3"/>
                  <a:gd fmla="*/ 80403551 w 519" name="T4"/>
                  <a:gd fmla="*/ 189041854 h 189" name="T5"/>
                  <a:gd fmla="*/ 1016010071 w 519" name="T6"/>
                  <a:gd fmla="*/ 487147855 h 189" name="T7"/>
                  <a:gd fmla="*/ 1059867074 w 519" name="T8"/>
                  <a:gd fmla="*/ 388991838 h 189" name="T9"/>
                  <a:gd fmla="*/ 1118341167 w 519" name="T10"/>
                  <a:gd fmla="*/ 403534106 h 189" name="T11"/>
                  <a:gd fmla="*/ 1158542943 w 519" name="T12"/>
                  <a:gd fmla="*/ 276293553 h 189" name="T13"/>
                  <a:gd fmla="*/ 1162198171 w 519" name="T14"/>
                  <a:gd fmla="*/ 229032613 h 189" name="T15"/>
                  <a:gd fmla="*/ 1085449849 w 519" name="T16"/>
                  <a:gd fmla="*/ 192677897 h 189" name="T17"/>
                  <a:gd fmla="*/ 972153067 w 519" name="T18"/>
                  <a:gd fmla="*/ 352637122 h 189" name="T19"/>
                  <a:gd fmla="*/ 449529986 w 519" name="T20"/>
                  <a:gd fmla="*/ 385355795 h 189" name="T21"/>
                  <a:gd fmla="*/ 431255757 w 519" name="T22"/>
                  <a:gd fmla="*/ 316282406 h 189" name="T23"/>
                  <a:gd fmla="*/ 416636756 w 519" name="T24"/>
                  <a:gd fmla="*/ 345366942 h 189" name="T25"/>
                  <a:gd fmla="*/ 347196978 w 519" name="T26"/>
                  <a:gd fmla="*/ 258115242 h 189" name="T27"/>
                  <a:gd fmla="*/ 285067656 w 519" name="T28"/>
                  <a:gd fmla="*/ 181771673 h 189" name="T29"/>
                  <a:gd fmla="*/ 190045104 w 519" name="T30"/>
                  <a:gd fmla="*/ 123604509 h 189" name="T31"/>
                  <a:gd fmla="*/ 7308545 w 519" name="T32"/>
                  <a:gd fmla="*/ 18176405 h 189" name="T33"/>
                  <a:gd fmla="*/ 164462330 w 519" name="T34"/>
                  <a:gd fmla="*/ 236302794 h 189" name="T35"/>
                  <a:gd fmla="*/ 361815979 w 519" name="T36"/>
                  <a:gd fmla="*/ 465335407 h 189" name="T37"/>
                  <a:gd fmla="*/ 442219530 w 519" name="T38"/>
                  <a:gd fmla="*/ 425346554 h 189" name="T39"/>
                  <a:gd fmla="*/ 1363207048 w 519" name="T40"/>
                  <a:gd fmla="*/ 192677897 h 189" name="T41"/>
                  <a:gd fmla="*/ 1374172733 w 519" name="T42"/>
                  <a:gd fmla="*/ 232668657 h 189" name="T43"/>
                  <a:gd fmla="*/ 1271839725 w 519" name="T44"/>
                  <a:gd fmla="*/ 385355795 h 189" name="T45"/>
                  <a:gd fmla="*/ 1012354842 w 519" name="T46"/>
                  <a:gd fmla="*/ 607118228 h 189" name="T47"/>
                  <a:gd fmla="*/ 1176817172 w 519" name="T48"/>
                  <a:gd fmla="*/ 588941823 h 189" name="T49"/>
                  <a:gd fmla="*/ 1414374509 w 519" name="T50"/>
                  <a:gd fmla="*/ 388991838 h 189" name="T51"/>
                  <a:gd fmla="*/ 796726964 w 519" name="T52"/>
                  <a:gd fmla="*/ 574399555 h 189" name="T53"/>
                  <a:gd fmla="*/ 716323413 w 519" name="T54"/>
                  <a:gd fmla="*/ 534408796 h 189" name="T55"/>
                  <a:gd fmla="*/ 445874758 w 519" name="T56"/>
                  <a:gd fmla="*/ 501690123 h 189" name="T57"/>
                  <a:gd fmla="*/ 478767989 w 519" name="T58"/>
                  <a:gd fmla="*/ 556221244 h 189" name="T59"/>
                  <a:gd fmla="*/ 734597643 w 519" name="T60"/>
                  <a:gd fmla="*/ 596212003 h 189" name="T61"/>
                  <a:gd fmla="*/ 796726964 w 519" name="T62"/>
                  <a:gd fmla="*/ 574399555 h 189" name="T63"/>
                  <a:gd fmla="*/ 1651929933 w 519" name="T64"/>
                  <a:gd fmla="*/ 385355795 h 189" name="T65"/>
                  <a:gd fmla="*/ 1476503830 w 519" name="T66"/>
                  <a:gd fmla="*/ 298106002 h 189" name="T67"/>
                  <a:gd fmla="*/ 1589800611 w 519" name="T68"/>
                  <a:gd fmla="*/ 341730898 h 189" name="T69"/>
                  <a:gd fmla="*/ 1524016062 w 519" name="T70"/>
                  <a:gd fmla="*/ 367179390 h 189" name="T71"/>
                  <a:gd fmla="*/ 1622691930 w 519" name="T72"/>
                  <a:gd fmla="*/ 414440330 h 189" name="T73"/>
                  <a:gd fmla="*/ 1798118033 w 519" name="T74"/>
                  <a:gd fmla="*/ 519868435 h 189" name="T75"/>
                  <a:gd fmla="*/ 1852938810 w 519" name="T76"/>
                  <a:gd fmla="*/ 585305779 h 189" name="T77"/>
                  <a:gd fmla="*/ 1754262941 w 519" name="T78"/>
                  <a:gd fmla="*/ 312648269 h 189" name="T79"/>
                  <a:gd fmla="*/ 1206055175 w 519" name="T80"/>
                  <a:gd fmla="*/ 636200856 h 189" name="T81"/>
                  <a:gd fmla="*/ 1227982721 w 519" name="T82"/>
                  <a:gd fmla="*/ 643472944 h 189" name="T83"/>
                  <a:gd fmla="*/ 1238948406 w 519" name="T84"/>
                  <a:gd fmla="*/ 632566719 h 189" name="T85"/>
                  <a:gd fmla="*/ 913678974 w 519" name="T86"/>
                  <a:gd fmla="*/ 243574881 h 189" name="T87"/>
                  <a:gd fmla="*/ 931951292 w 519" name="T88"/>
                  <a:gd fmla="*/ 141782820 h 189" name="T89"/>
                  <a:gd fmla="*/ 928296063 w 519" name="T90"/>
                  <a:gd fmla="*/ 72709432 h 189" name="T91"/>
                  <a:gd fmla="*/ 822309738 w 519" name="T92"/>
                  <a:gd fmla="*/ 130876596 h 189" name="T93"/>
                  <a:gd fmla="*/ 734597643 w 519" name="T94"/>
                  <a:gd fmla="*/ 185407717 h 189" name="T95"/>
                  <a:gd fmla="*/ 603026632 w 519" name="T96"/>
                  <a:gd fmla="*/ 189041854 h 189" name="T97"/>
                  <a:gd fmla="*/ 559171540 w 519" name="T98"/>
                  <a:gd fmla="*/ 221762433 h 189" name="T99"/>
                  <a:gd fmla="*/ 657847408 w 519" name="T100"/>
                  <a:gd fmla="*/ 374449571 h 189" name="T101"/>
                  <a:gd fmla="*/ 796726964 w 519" name="T102"/>
                  <a:gd fmla="*/ 407168243 h 189" name="T103"/>
                  <a:gd fmla="*/ 979463523 w 519" name="T104"/>
                  <a:gd fmla="*/ 647107080 h 189" name="T105"/>
                  <a:gd fmla="*/ 979463523 w 519" name="T106"/>
                  <a:gd fmla="*/ 647107080 h 189" name="T107"/>
                  <a:gd fmla="*/ 862511514 w 519" name="T108"/>
                  <a:gd fmla="*/ 614388408 h 189" name="T109"/>
                  <a:gd fmla="*/ 917332290 w 519" name="T110"/>
                  <a:gd fmla="*/ 585305779 h 189"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519" name="T168"/>
                  <a:gd fmla="*/ 0 h 189" name="T169"/>
                  <a:gd fmla="*/ 519 w 519" name="T170"/>
                  <a:gd fmla="*/ 189 h 189"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189" w="51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solidFill>
                <a:srgbClr val="262626"/>
              </a:solidFill>
              <a:ln cap="flat" cmpd="sng" w="1">
                <a:solidFill>
                  <a:srgbClr val="FFFFFF"/>
                </a:solidFill>
                <a:miter lim="800000"/>
              </a:ln>
            </p:spPr>
            <p:txBody>
              <a:bodyPr/>
              <a:lstStyle/>
              <a:p>
                <a:endParaRPr altLang="en-US" lang="zh-CN"/>
              </a:p>
            </p:txBody>
          </p:sp>
          <p:sp>
            <p:nvSpPr>
              <p:cNvPr id="29877" name="Freeform 172"/>
              <p:cNvSpPr>
                <a:spLocks noChangeArrowheads="1" noEditPoints="1"/>
              </p:cNvSpPr>
              <p:nvPr/>
            </p:nvSpPr>
            <p:spPr bwMode="auto">
              <a:xfrm>
                <a:off x="6297613" y="2651125"/>
                <a:ext cx="69850" cy="30163"/>
              </a:xfrm>
              <a:custGeom>
                <a:gdLst>
                  <a:gd fmla="*/ 10692714 w 37" name="T0"/>
                  <a:gd fmla="*/ 42646712 h 16" name="T1"/>
                  <a:gd fmla="*/ 0 w 37" name="T2"/>
                  <a:gd fmla="*/ 46200290 h 16" name="T3"/>
                  <a:gd fmla="*/ 10692714 w 37" name="T4"/>
                  <a:gd fmla="*/ 53309332 h 16" name="T5"/>
                  <a:gd fmla="*/ 17819301 w 37" name="T6"/>
                  <a:gd fmla="*/ 42646712 h 16" name="T7"/>
                  <a:gd fmla="*/ 14255064 w 37" name="T8"/>
                  <a:gd fmla="*/ 42646712 h 16" name="T9"/>
                  <a:gd fmla="*/ 10692714 w 37" name="T10"/>
                  <a:gd fmla="*/ 42646712 h 16" name="T11"/>
                  <a:gd fmla="*/ 67714855 w 37" name="T12"/>
                  <a:gd fmla="*/ 10662621 h 16" name="T13"/>
                  <a:gd fmla="*/ 35638603 w 37" name="T14"/>
                  <a:gd fmla="*/ 31985976 h 16" name="T15"/>
                  <a:gd fmla="*/ 32076253 w 37" name="T16"/>
                  <a:gd fmla="*/ 35539555 h 16" name="T17"/>
                  <a:gd fmla="*/ 42767078 w 37" name="T18"/>
                  <a:gd fmla="*/ 49755754 h 16" name="T19"/>
                  <a:gd fmla="*/ 128301235 w 37" name="T20"/>
                  <a:gd fmla="*/ 10662621 h 16" name="T21"/>
                  <a:gd fmla="*/ 67714855 w 37" name="T22"/>
                  <a:gd fmla="*/ 10662621 h 1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37" name="T36"/>
                  <a:gd fmla="*/ 0 h 16" name="T37"/>
                  <a:gd fmla="*/ 37 w 37" name="T38"/>
                  <a:gd fmla="*/ 16 h 16"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6" w="37">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solidFill>
                <a:srgbClr val="262626"/>
              </a:solidFill>
              <a:ln cap="flat" cmpd="sng" w="1">
                <a:solidFill>
                  <a:srgbClr val="FFFFFF"/>
                </a:solidFill>
                <a:miter lim="800000"/>
              </a:ln>
            </p:spPr>
            <p:txBody>
              <a:bodyPr/>
              <a:lstStyle/>
              <a:p>
                <a:endParaRPr altLang="en-US" lang="zh-CN"/>
              </a:p>
            </p:txBody>
          </p:sp>
          <p:sp>
            <p:nvSpPr>
              <p:cNvPr id="29878" name="Freeform 173"/>
              <p:cNvSpPr>
                <a:spLocks noChangeArrowheads="1"/>
              </p:cNvSpPr>
              <p:nvPr/>
            </p:nvSpPr>
            <p:spPr bwMode="auto">
              <a:xfrm>
                <a:off x="3925888" y="1370012"/>
                <a:ext cx="73025" cy="39688"/>
              </a:xfrm>
              <a:custGeom>
                <a:gdLst>
                  <a:gd fmla="*/ 0 w 38" name="T0"/>
                  <a:gd fmla="*/ 67862700 h 21" name="T1"/>
                  <a:gd fmla="*/ 25850850 w 38" name="T2"/>
                  <a:gd fmla="*/ 64290780 h 21" name="T3"/>
                  <a:gd fmla="*/ 33235984 w 38" name="T4"/>
                  <a:gd fmla="*/ 75006540 h 21" name="T5"/>
                  <a:gd fmla="*/ 62780361 w 38" name="T6"/>
                  <a:gd fmla="*/ 71434620 h 21" name="T7"/>
                  <a:gd fmla="*/ 88631211 w 38" name="T8"/>
                  <a:gd fmla="*/ 71434620 h 21" name="T9"/>
                  <a:gd fmla="*/ 103403400 w 38" name="T10"/>
                  <a:gd fmla="*/ 53576910 h 21" name="T11"/>
                  <a:gd fmla="*/ 114482061 w 38" name="T12"/>
                  <a:gd fmla="*/ 32145390 h 21" name="T13"/>
                  <a:gd fmla="*/ 140332911 w 38" name="T14"/>
                  <a:gd fmla="*/ 17859600 h 21" name="T15"/>
                  <a:gd fmla="*/ 129254250 w 38" name="T16"/>
                  <a:gd fmla="*/ 0 h 21" name="T17"/>
                  <a:gd fmla="*/ 99709872 w 38" name="T18"/>
                  <a:gd fmla="*/ 10715760 h 21" name="T19"/>
                  <a:gd fmla="*/ 66473889 w 38" name="T20"/>
                  <a:gd fmla="*/ 21429630 h 21" name="T21"/>
                  <a:gd fmla="*/ 18465716 w 38" name="T22"/>
                  <a:gd fmla="*/ 14287680 h 21" name="T23"/>
                  <a:gd fmla="*/ 3693528 w 38" name="T24"/>
                  <a:gd fmla="*/ 14287680 h 21" name="T25"/>
                  <a:gd fmla="*/ 0 w 38" name="T26"/>
                  <a:gd fmla="*/ 67862700 h 21"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38" name="T42"/>
                  <a:gd fmla="*/ 0 h 21" name="T43"/>
                  <a:gd fmla="*/ 38 w 38" name="T44"/>
                  <a:gd fmla="*/ 21 h 21"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1" w="38">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solidFill>
                <a:srgbClr val="262626"/>
              </a:solidFill>
              <a:ln cap="flat" cmpd="sng" w="1">
                <a:solidFill>
                  <a:srgbClr val="FFFFFF"/>
                </a:solidFill>
                <a:miter lim="800000"/>
              </a:ln>
            </p:spPr>
            <p:txBody>
              <a:bodyPr/>
              <a:lstStyle/>
              <a:p>
                <a:endParaRPr altLang="en-US" lang="zh-CN"/>
              </a:p>
            </p:txBody>
          </p:sp>
          <p:sp>
            <p:nvSpPr>
              <p:cNvPr id="29879" name="Freeform 174"/>
              <p:cNvSpPr>
                <a:spLocks noChangeArrowheads="1" noEditPoints="1"/>
              </p:cNvSpPr>
              <p:nvPr/>
            </p:nvSpPr>
            <p:spPr bwMode="auto">
              <a:xfrm>
                <a:off x="3790950" y="1365250"/>
                <a:ext cx="247650" cy="269875"/>
              </a:xfrm>
              <a:custGeom>
                <a:gdLst>
                  <a:gd fmla="*/ 326612250 w 130" name="T0"/>
                  <a:gd fmla="*/ 446937882 h 141" name="T1"/>
                  <a:gd fmla="*/ 279434925 w 130" name="T2"/>
                  <a:gd fmla="*/ 446937882 h 141" name="T3"/>
                  <a:gd fmla="*/ 243144675 w 130" name="T4"/>
                  <a:gd fmla="*/ 465254930 h 141" name="T5"/>
                  <a:gd fmla="*/ 286692975 w 130" name="T6"/>
                  <a:gd fmla="*/ 487235387 h 141" name="T7"/>
                  <a:gd fmla="*/ 333870300 w 130" name="T8"/>
                  <a:gd fmla="*/ 516542664 h 141" name="T9"/>
                  <a:gd fmla="*/ 344757375 w 130" name="T10"/>
                  <a:gd fmla="*/ 490898797 h 141" name="T11"/>
                  <a:gd fmla="*/ 359273475 w 130" name="T12"/>
                  <a:gd fmla="*/ 450601292 h 141" name="T13"/>
                  <a:gd fmla="*/ 326612250 w 130" name="T14"/>
                  <a:gd fmla="*/ 446937882 h 141" name="T15"/>
                  <a:gd fmla="*/ 94354650 w 130" name="T16"/>
                  <a:gd fmla="*/ 311391728 h 141" name="T17"/>
                  <a:gd fmla="*/ 65322450 w 130" name="T18"/>
                  <a:gd fmla="*/ 318718547 h 141" name="T19"/>
                  <a:gd fmla="*/ 79838550 w 130" name="T20"/>
                  <a:gd fmla="*/ 370006281 h 141" name="T21"/>
                  <a:gd fmla="*/ 97983675 w 130" name="T22"/>
                  <a:gd fmla="*/ 410303786 h 141" name="T23"/>
                  <a:gd fmla="*/ 123386850 w 130" name="T24"/>
                  <a:gd fmla="*/ 391986738 h 141" name="T25"/>
                  <a:gd fmla="*/ 130644900 w 130" name="T26"/>
                  <a:gd fmla="*/ 326045366 h 141" name="T27"/>
                  <a:gd fmla="*/ 94354650 w 130" name="T28"/>
                  <a:gd fmla="*/ 311391728 h 141" name="T29"/>
                  <a:gd fmla="*/ 391934700 w 130" name="T30"/>
                  <a:gd fmla="*/ 289411270 h 141" name="T31"/>
                  <a:gd fmla="*/ 359273475 w 130" name="T32"/>
                  <a:gd fmla="*/ 267430813 h 141" name="T33"/>
                  <a:gd fmla="*/ 297580050 w 130" name="T34"/>
                  <a:gd fmla="*/ 201487527 h 141" name="T35"/>
                  <a:gd fmla="*/ 239515650 w 130" name="T36"/>
                  <a:gd fmla="*/ 139209564 h 141" name="T37"/>
                  <a:gd fmla="*/ 239515650 w 130" name="T38"/>
                  <a:gd fmla="*/ 98912059 h 141" name="T39"/>
                  <a:gd fmla="*/ 257660775 w 130" name="T40"/>
                  <a:gd fmla="*/ 76931601 h 141" name="T41"/>
                  <a:gd fmla="*/ 261289800 w 130" name="T42"/>
                  <a:gd fmla="*/ 21980457 h 141" name="T43"/>
                  <a:gd fmla="*/ 239515650 w 130" name="T44"/>
                  <a:gd fmla="*/ 18317048 h 141" name="T45"/>
                  <a:gd fmla="*/ 232257600 w 130" name="T46"/>
                  <a:gd fmla="*/ 0 h 141" name="T47"/>
                  <a:gd fmla="*/ 199596375 w 130" name="T48"/>
                  <a:gd fmla="*/ 3663410 h 141" name="T49"/>
                  <a:gd fmla="*/ 174193200 w 130" name="T50"/>
                  <a:gd fmla="*/ 10990229 h 141" name="T51"/>
                  <a:gd fmla="*/ 166935150 w 130" name="T52"/>
                  <a:gd fmla="*/ 7326819 h 141" name="T53"/>
                  <a:gd fmla="*/ 159677100 w 130" name="T54"/>
                  <a:gd fmla="*/ 18317048 h 141" name="T55"/>
                  <a:gd fmla="*/ 152419050 w 130" name="T56"/>
                  <a:gd fmla="*/ 25643867 h 141" name="T57"/>
                  <a:gd fmla="*/ 141531975 w 130" name="T58"/>
                  <a:gd fmla="*/ 32970686 h 141" name="T59"/>
                  <a:gd fmla="*/ 123386850 w 130" name="T60"/>
                  <a:gd fmla="*/ 36634096 h 141" name="T61"/>
                  <a:gd fmla="*/ 108870750 w 130" name="T62"/>
                  <a:gd fmla="*/ 43960915 h 141" name="T63"/>
                  <a:gd fmla="*/ 97983675 w 130" name="T64"/>
                  <a:gd fmla="*/ 58614553 h 141" name="T65"/>
                  <a:gd fmla="*/ 72580500 w 130" name="T66"/>
                  <a:gd fmla="*/ 32970686 h 141" name="T67"/>
                  <a:gd fmla="*/ 54435375 w 130" name="T68"/>
                  <a:gd fmla="*/ 62277963 h 141" name="T69"/>
                  <a:gd fmla="*/ 18145125 w 130" name="T70"/>
                  <a:gd fmla="*/ 62277963 h 141" name="T71"/>
                  <a:gd fmla="*/ 21774150 w 130" name="T72"/>
                  <a:gd fmla="*/ 84258420 h 141" name="T73"/>
                  <a:gd fmla="*/ 14516100 w 130" name="T74"/>
                  <a:gd fmla="*/ 98912059 h 141" name="T75"/>
                  <a:gd fmla="*/ 7258050 w 130" name="T76"/>
                  <a:gd fmla="*/ 109902287 h 141" name="T77"/>
                  <a:gd fmla="*/ 18145125 w 130" name="T78"/>
                  <a:gd fmla="*/ 131882745 h 141" name="T79"/>
                  <a:gd fmla="*/ 29032200 w 130" name="T80"/>
                  <a:gd fmla="*/ 150199793 h 141" name="T81"/>
                  <a:gd fmla="*/ 47177325 w 130" name="T82"/>
                  <a:gd fmla="*/ 157526612 h 141" name="T83"/>
                  <a:gd fmla="*/ 43548300 w 130" name="T84"/>
                  <a:gd fmla="*/ 172180250 h 141" name="T85"/>
                  <a:gd fmla="*/ 61693425 w 130" name="T86"/>
                  <a:gd fmla="*/ 164853431 h 141" name="T87"/>
                  <a:gd fmla="*/ 90725625 w 130" name="T88"/>
                  <a:gd fmla="*/ 139209564 h 141" name="T89"/>
                  <a:gd fmla="*/ 148790025 w 130" name="T90"/>
                  <a:gd fmla="*/ 164853431 h 141" name="T91"/>
                  <a:gd fmla="*/ 159677100 w 130" name="T92"/>
                  <a:gd fmla="*/ 190497298 h 141" name="T93"/>
                  <a:gd fmla="*/ 199596375 w 130" name="T94"/>
                  <a:gd fmla="*/ 238121622 h 141" name="T95"/>
                  <a:gd fmla="*/ 254031750 w 130" name="T96"/>
                  <a:gd fmla="*/ 289411270 h 141" name="T97"/>
                  <a:gd fmla="*/ 293951025 w 130" name="T98"/>
                  <a:gd fmla="*/ 304064909 h 141" name="T99"/>
                  <a:gd fmla="*/ 330241275 w 130" name="T100"/>
                  <a:gd fmla="*/ 329708776 h 141" name="T101"/>
                  <a:gd fmla="*/ 359273475 w 130" name="T102"/>
                  <a:gd fmla="*/ 351689233 h 141" name="T103"/>
                  <a:gd fmla="*/ 373789575 w 130" name="T104"/>
                  <a:gd fmla="*/ 377333100 h 141" name="T105"/>
                  <a:gd fmla="*/ 373789575 w 130" name="T106"/>
                  <a:gd fmla="*/ 421294015 h 141" name="T107"/>
                  <a:gd fmla="*/ 377418600 w 130" name="T108"/>
                  <a:gd fmla="*/ 454264701 h 141" name="T109"/>
                  <a:gd fmla="*/ 395563725 w 130" name="T110"/>
                  <a:gd fmla="*/ 421294015 h 141" name="T111"/>
                  <a:gd fmla="*/ 420966900 w 130" name="T112"/>
                  <a:gd fmla="*/ 395650148 h 141" name="T113"/>
                  <a:gd fmla="*/ 402821775 w 130" name="T114"/>
                  <a:gd fmla="*/ 362679462 h 141" name="T115"/>
                  <a:gd fmla="*/ 439112025 w 130" name="T116"/>
                  <a:gd fmla="*/ 348025824 h 141" name="T117"/>
                  <a:gd fmla="*/ 471773250 w 130" name="T118"/>
                  <a:gd fmla="*/ 348025824 h 141" name="T119"/>
                  <a:gd fmla="*/ 391934700 w 130" name="T120"/>
                  <a:gd fmla="*/ 289411270 h 141"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130" name="T183"/>
                  <a:gd fmla="*/ 0 h 141" name="T184"/>
                  <a:gd fmla="*/ 130 w 130" name="T185"/>
                  <a:gd fmla="*/ 141 h 141"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141" w="130">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solidFill>
                <a:srgbClr val="262626"/>
              </a:solidFill>
              <a:ln cap="flat" cmpd="sng" w="1">
                <a:solidFill>
                  <a:srgbClr val="FFFFFF"/>
                </a:solidFill>
                <a:miter lim="800000"/>
              </a:ln>
            </p:spPr>
            <p:txBody>
              <a:bodyPr/>
              <a:lstStyle/>
              <a:p>
                <a:endParaRPr altLang="en-US" lang="zh-CN"/>
              </a:p>
            </p:txBody>
          </p:sp>
          <p:sp>
            <p:nvSpPr>
              <p:cNvPr id="29880" name="Freeform 175"/>
              <p:cNvSpPr>
                <a:spLocks noChangeArrowheads="1"/>
              </p:cNvSpPr>
              <p:nvPr/>
            </p:nvSpPr>
            <p:spPr bwMode="auto">
              <a:xfrm>
                <a:off x="4038600" y="1465262"/>
                <a:ext cx="26988" cy="33338"/>
              </a:xfrm>
              <a:custGeom>
                <a:gdLst>
                  <a:gd fmla="*/ 18581238 w 14" name="T0"/>
                  <a:gd fmla="*/ 0 h 18" name="T1"/>
                  <a:gd fmla="*/ 3716633 w 14" name="T2"/>
                  <a:gd fmla="*/ 27442730 h 18" name="T3"/>
                  <a:gd fmla="*/ 0 w 14" name="T4"/>
                  <a:gd fmla="*/ 41163169 h 18" name="T5"/>
                  <a:gd fmla="*/ 29729210 w 14" name="T6"/>
                  <a:gd fmla="*/ 61745680 h 18" name="T7"/>
                  <a:gd fmla="*/ 33443915 w 14" name="T8"/>
                  <a:gd fmla="*/ 61745680 h 18" name="T9"/>
                  <a:gd fmla="*/ 52025153 w 14" name="T10"/>
                  <a:gd fmla="*/ 34302950 h 18" name="T11"/>
                  <a:gd fmla="*/ 18581238 w 14" name="T12"/>
                  <a:gd fmla="*/ 0 h 18" name="T13"/>
                  <a:gd fmla="*/ 0 60000 65536" name="T14"/>
                  <a:gd fmla="*/ 0 60000 65536" name="T15"/>
                  <a:gd fmla="*/ 0 60000 65536" name="T16"/>
                  <a:gd fmla="*/ 0 60000 65536" name="T17"/>
                  <a:gd fmla="*/ 0 60000 65536" name="T18"/>
                  <a:gd fmla="*/ 0 60000 65536" name="T19"/>
                  <a:gd fmla="*/ 0 60000 65536" name="T20"/>
                  <a:gd fmla="*/ 0 w 14" name="T21"/>
                  <a:gd fmla="*/ 0 h 18" name="T22"/>
                  <a:gd fmla="*/ 14 w 14" name="T23"/>
                  <a:gd fmla="*/ 18 h 1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8" w="14">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solidFill>
                <a:srgbClr val="262626"/>
              </a:solidFill>
              <a:ln cap="flat" cmpd="sng" w="1">
                <a:solidFill>
                  <a:srgbClr val="FFFFFF"/>
                </a:solidFill>
                <a:miter lim="800000"/>
              </a:ln>
            </p:spPr>
            <p:txBody>
              <a:bodyPr/>
              <a:lstStyle/>
              <a:p>
                <a:endParaRPr altLang="en-US" lang="zh-CN"/>
              </a:p>
            </p:txBody>
          </p:sp>
          <p:sp>
            <p:nvSpPr>
              <p:cNvPr id="29881" name="Freeform 176"/>
              <p:cNvSpPr>
                <a:spLocks noChangeArrowheads="1"/>
              </p:cNvSpPr>
              <p:nvPr/>
            </p:nvSpPr>
            <p:spPr bwMode="auto">
              <a:xfrm>
                <a:off x="4044950" y="1389062"/>
                <a:ext cx="90488" cy="106363"/>
              </a:xfrm>
              <a:custGeom>
                <a:gdLst>
                  <a:gd fmla="*/ 151973633 w 47" name="T0"/>
                  <a:gd fmla="*/ 133477968 h 56" name="T1"/>
                  <a:gd fmla="*/ 151973633 w 47" name="T2"/>
                  <a:gd fmla="*/ 104617507 h 56" name="T3"/>
                  <a:gd fmla="*/ 155681716 w 47" name="T4"/>
                  <a:gd fmla="*/ 82972637 h 56" name="T5"/>
                  <a:gd fmla="*/ 107493968 w 47" name="T6"/>
                  <a:gd fmla="*/ 72150201 h 56" name="T7"/>
                  <a:gd fmla="*/ 103787811 w 47" name="T8"/>
                  <a:gd fmla="*/ 46896586 h 56" name="T9"/>
                  <a:gd fmla="*/ 88961256 w 47" name="T10"/>
                  <a:gd fmla="*/ 32467306 h 56" name="T11"/>
                  <a:gd fmla="*/ 74134701 w 47" name="T12"/>
                  <a:gd fmla="*/ 7215590 h 56" name="T13"/>
                  <a:gd fmla="*/ 74134701 w 47" name="T14"/>
                  <a:gd fmla="*/ 7215590 h 56" name="T15"/>
                  <a:gd fmla="*/ 63014303 w 47" name="T16"/>
                  <a:gd fmla="*/ 3606845 h 56" name="T17"/>
                  <a:gd fmla="*/ 44479665 w 47" name="T18"/>
                  <a:gd fmla="*/ 0 h 56" name="T19"/>
                  <a:gd fmla="*/ 0 w 47" name="T20"/>
                  <a:gd fmla="*/ 10822435 h 56" name="T21"/>
                  <a:gd fmla="*/ 11120398 w 47" name="T22"/>
                  <a:gd fmla="*/ 36074151 h 56" name="T23"/>
                  <a:gd fmla="*/ 25946953 w 47" name="T24"/>
                  <a:gd fmla="*/ 64934612 h 56" name="T25"/>
                  <a:gd fmla="*/ 22240795 w 47" name="T26"/>
                  <a:gd fmla="*/ 129869223 h 56" name="T27"/>
                  <a:gd fmla="*/ 7414240 w 47" name="T28"/>
                  <a:gd fmla="*/ 144300403 h 56" name="T29"/>
                  <a:gd fmla="*/ 40773508 w 47" name="T30"/>
                  <a:gd fmla="*/ 180374554 h 56" name="T31"/>
                  <a:gd fmla="*/ 40773508 w 47" name="T32"/>
                  <a:gd fmla="*/ 180374554 h 56" name="T33"/>
                  <a:gd fmla="*/ 77840858 w 47" name="T34"/>
                  <a:gd fmla="*/ 202019424 h 56" name="T35"/>
                  <a:gd fmla="*/ 151973633 w 47" name="T36"/>
                  <a:gd fmla="*/ 187590144 h 56" name="T37"/>
                  <a:gd fmla="*/ 151973633 w 47" name="T38"/>
                  <a:gd fmla="*/ 176767709 h 56" name="T39"/>
                  <a:gd fmla="*/ 166800188 w 47" name="T40"/>
                  <a:gd fmla="*/ 158729683 h 56" name="T41"/>
                  <a:gd fmla="*/ 151973633 w 47" name="T42"/>
                  <a:gd fmla="*/ 133477968 h 5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47" name="T66"/>
                  <a:gd fmla="*/ 0 h 56" name="T67"/>
                  <a:gd fmla="*/ 47 w 47" name="T68"/>
                  <a:gd fmla="*/ 56 h 56"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6" w="47">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solidFill>
                <a:srgbClr val="262626"/>
              </a:solidFill>
              <a:ln cap="flat" cmpd="sng" w="1">
                <a:solidFill>
                  <a:srgbClr val="FFFFFF"/>
                </a:solidFill>
                <a:miter lim="800000"/>
              </a:ln>
            </p:spPr>
            <p:txBody>
              <a:bodyPr/>
              <a:lstStyle/>
              <a:p>
                <a:endParaRPr altLang="en-US" lang="zh-CN"/>
              </a:p>
            </p:txBody>
          </p:sp>
        </p:grpSp>
        <p:grpSp>
          <p:nvGrpSpPr>
            <p:cNvPr id="29704" name="Group 180"/>
            <p:cNvGrpSpPr/>
            <p:nvPr/>
          </p:nvGrpSpPr>
          <p:grpSpPr>
            <a:xfrm>
              <a:off x="8662988" y="2304092"/>
              <a:ext cx="3043237" cy="913114"/>
              <a:chExt cx="3042730" cy="913479"/>
            </a:xfrm>
          </p:grpSpPr>
          <p:sp>
            <p:nvSpPr>
              <p:cNvPr id="29705" name="直接连接符 180"/>
              <p:cNvSpPr>
                <a:spLocks noChangeShapeType="1"/>
              </p:cNvSpPr>
              <p:nvPr/>
            </p:nvSpPr>
            <p:spPr bwMode="auto">
              <a:xfrm>
                <a:off x="0" y="152627"/>
                <a:ext cx="723109" cy="21796"/>
              </a:xfrm>
              <a:prstGeom prst="line">
                <a:avLst/>
              </a:prstGeom>
              <a:noFill/>
              <a:ln w="19050">
                <a:solidFill>
                  <a:schemeClr val="tx1"/>
                </a:solidFill>
                <a:round/>
              </a:ln>
              <a:extLst>
                <a:ext uri="{909E8E84-426E-40DD-AFC4-6F175D3DCCD1}">
                  <a14:hiddenFill>
                    <a:noFill/>
                  </a14:hiddenFill>
                </a:ext>
              </a:extLst>
            </p:spPr>
            <p:txBody>
              <a:bodyPr/>
              <a:lstStyle/>
              <a:p>
                <a:endParaRPr altLang="en-US" lang="zh-CN"/>
              </a:p>
            </p:txBody>
          </p:sp>
          <p:sp>
            <p:nvSpPr>
              <p:cNvPr id="29706" name="文本框 182"/>
              <p:cNvSpPr>
                <a:spLocks noChangeArrowheads="1"/>
              </p:cNvSpPr>
              <p:nvPr/>
            </p:nvSpPr>
            <p:spPr bwMode="auto">
              <a:xfrm>
                <a:off x="1061616" y="0"/>
                <a:ext cx="1981113" cy="3276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11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请输入您要的内容</a:t>
                </a:r>
              </a:p>
            </p:txBody>
          </p:sp>
          <p:sp>
            <p:nvSpPr>
              <p:cNvPr id="29707" name="文本框 183"/>
              <p:cNvSpPr>
                <a:spLocks noChangeArrowheads="1"/>
              </p:cNvSpPr>
              <p:nvPr/>
            </p:nvSpPr>
            <p:spPr bwMode="auto">
              <a:xfrm>
                <a:off x="1061616" y="220558"/>
                <a:ext cx="1981113" cy="3276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11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请输入您要的内容</a:t>
                </a:r>
              </a:p>
            </p:txBody>
          </p:sp>
          <p:sp>
            <p:nvSpPr>
              <p:cNvPr id="29708" name="文本框 184"/>
              <p:cNvSpPr>
                <a:spLocks noChangeArrowheads="1"/>
              </p:cNvSpPr>
              <p:nvPr/>
            </p:nvSpPr>
            <p:spPr bwMode="auto">
              <a:xfrm>
                <a:off x="1061616" y="436582"/>
                <a:ext cx="1981113" cy="3276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11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请输入您要的内容</a:t>
                </a:r>
              </a:p>
            </p:txBody>
          </p:sp>
          <p:sp>
            <p:nvSpPr>
              <p:cNvPr id="29709" name="文本框 185"/>
              <p:cNvSpPr>
                <a:spLocks noChangeArrowheads="1"/>
              </p:cNvSpPr>
              <p:nvPr/>
            </p:nvSpPr>
            <p:spPr bwMode="auto">
              <a:xfrm>
                <a:off x="1061616" y="651869"/>
                <a:ext cx="1981113" cy="3276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11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请输入您要的内容</a:t>
                </a:r>
              </a:p>
            </p:txBody>
          </p:sp>
        </p:gr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31748"/>
                                        </p:tgtEl>
                                        <p:attrNameLst>
                                          <p:attrName>style.visibility</p:attrName>
                                        </p:attrNameLst>
                                      </p:cBhvr>
                                      <p:to>
                                        <p:strVal val="visible"/>
                                      </p:to>
                                    </p:set>
                                    <p:anim calcmode="lin" valueType="num">
                                      <p:cBhvr>
                                        <p:cTn dur="500" fill="hold" id="7"/>
                                        <p:tgtEl>
                                          <p:spTgt spid="3174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1748"/>
                                        </p:tgtEl>
                                        <p:attrNameLst>
                                          <p:attrName>ppt_y</p:attrName>
                                        </p:attrNameLst>
                                      </p:cBhvr>
                                      <p:tavLst>
                                        <p:tav tm="0">
                                          <p:val>
                                            <p:strVal val="#ppt_y"/>
                                          </p:val>
                                        </p:tav>
                                        <p:tav tm="100000">
                                          <p:val>
                                            <p:strVal val="#ppt_y"/>
                                          </p:val>
                                        </p:tav>
                                      </p:tavLst>
                                    </p:anim>
                                    <p:anim calcmode="lin" valueType="num">
                                      <p:cBhvr>
                                        <p:cTn dur="500" fill="hold" id="9"/>
                                        <p:tgtEl>
                                          <p:spTgt spid="3174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1748"/>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31748"/>
                                        </p:tgtEl>
                                      </p:cBhvr>
                                    </p:animEffect>
                                  </p:childTnLst>
                                </p:cTn>
                              </p:par>
                              <p:par>
                                <p:cTn fill="hold" id="12" nodeType="withEffect" presetClass="entr" presetID="42" presetSubtype="0">
                                  <p:stCondLst>
                                    <p:cond delay="0"/>
                                  </p:stCondLst>
                                  <p:childTnLst>
                                    <p:set>
                                      <p:cBhvr>
                                        <p:cTn dur="1" fill="hold" id="13">
                                          <p:stCondLst>
                                            <p:cond delay="0"/>
                                          </p:stCondLst>
                                        </p:cTn>
                                        <p:tgtEl>
                                          <p:spTgt spid="31750"/>
                                        </p:tgtEl>
                                        <p:attrNameLst>
                                          <p:attrName>style.visibility</p:attrName>
                                        </p:attrNameLst>
                                      </p:cBhvr>
                                      <p:to>
                                        <p:strVal val="visible"/>
                                      </p:to>
                                    </p:set>
                                    <p:animEffect filter="">
                                      <p:cBhvr>
                                        <p:cTn dur="1000" id="14"/>
                                        <p:tgtEl>
                                          <p:spTgt spid="31750"/>
                                        </p:tgtEl>
                                      </p:cBhvr>
                                    </p:animEffect>
                                    <p:anim calcmode="lin" valueType="num">
                                      <p:cBhvr>
                                        <p:cTn dur="1000" fill="hold" id="15"/>
                                        <p:tgtEl>
                                          <p:spTgt spid="31750"/>
                                        </p:tgtEl>
                                        <p:attrNameLst>
                                          <p:attrName>ppt_x</p:attrName>
                                        </p:attrNameLst>
                                      </p:cBhvr>
                                      <p:tavLst>
                                        <p:tav tm="0">
                                          <p:val>
                                            <p:strVal val="#ppt_x"/>
                                          </p:val>
                                        </p:tav>
                                        <p:tav tm="100000">
                                          <p:val>
                                            <p:strVal val="#ppt_x"/>
                                          </p:val>
                                        </p:tav>
                                      </p:tavLst>
                                    </p:anim>
                                    <p:anim calcmode="lin" valueType="num">
                                      <p:cBhvr>
                                        <p:cTn dur="1000" fill="hold" id="16"/>
                                        <p:tgtEl>
                                          <p:spTgt spid="3175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748"/>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30722"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0723"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2772"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30725"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2774" name="Group 6"/>
          <p:cNvGrpSpPr/>
          <p:nvPr/>
        </p:nvGrpSpPr>
        <p:grpSpPr>
          <a:xfrm>
            <a:off x="1524000" y="1446213"/>
            <a:ext cx="9140825" cy="4545012"/>
            <a:chExt cx="8705850" cy="4329112"/>
          </a:xfrm>
        </p:grpSpPr>
        <p:sp>
          <p:nvSpPr>
            <p:cNvPr id="30727" name="五边形 3"/>
            <p:cNvSpPr>
              <a:spLocks noChangeArrowheads="1"/>
            </p:cNvSpPr>
            <p:nvPr/>
          </p:nvSpPr>
          <p:spPr bwMode="auto">
            <a:xfrm>
              <a:off x="0" y="0"/>
              <a:ext cx="3194050" cy="4329112"/>
            </a:xfrm>
            <a:custGeom>
              <a:gdLst>
                <a:gd fmla="*/ 0 w 3194496" name="T0"/>
                <a:gd fmla="*/ 0 h 4328864" name="T1"/>
                <a:gd fmla="*/ 1757418 w 3194496" name="T2"/>
                <a:gd fmla="*/ 0 h 4328864" name="T3"/>
                <a:gd fmla="*/ 3193604 w 3194496" name="T4"/>
                <a:gd fmla="*/ 1461784 h 4328864" name="T5"/>
                <a:gd fmla="*/ 3184726 w 3194496" name="T6"/>
                <a:gd fmla="*/ 2888662 h 4328864" name="T7"/>
                <a:gd fmla="*/ 1744720 w 3194496" name="T8"/>
                <a:gd fmla="*/ 4329360 h 4328864" name="T9"/>
                <a:gd fmla="*/ 0 w 3194496" name="T10"/>
                <a:gd fmla="*/ 4329360 h 4328864" name="T11"/>
                <a:gd fmla="*/ 0 w 3194496" name="T12"/>
                <a:gd fmla="*/ 0 h 4328864" name="T13"/>
                <a:gd fmla="*/ 0 60000 65536" name="T14"/>
                <a:gd fmla="*/ 0 60000 65536" name="T15"/>
                <a:gd fmla="*/ 0 60000 65536" name="T16"/>
                <a:gd fmla="*/ 0 60000 65536" name="T17"/>
                <a:gd fmla="*/ 0 60000 65536" name="T18"/>
                <a:gd fmla="*/ 0 60000 65536" name="T19"/>
                <a:gd fmla="*/ 0 60000 65536" name="T20"/>
                <a:gd fmla="*/ 0 w 3194496" name="T21"/>
                <a:gd fmla="*/ 0 h 4328864" name="T22"/>
                <a:gd fmla="*/ 3194496 w 3194496" name="T23"/>
                <a:gd fmla="*/ 4328864 h 432886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328864" w="3194496">
                  <a:moveTo>
                    <a:pt x="0" y="0"/>
                  </a:moveTo>
                  <a:lnTo>
                    <a:pt x="1757908" y="0"/>
                  </a:lnTo>
                  <a:cubicBezTo>
                    <a:pt x="2274871" y="538005"/>
                    <a:pt x="2677533" y="923611"/>
                    <a:pt x="3194496" y="1461616"/>
                  </a:cubicBezTo>
                  <a:lnTo>
                    <a:pt x="3185616" y="2888332"/>
                  </a:lnTo>
                  <a:lnTo>
                    <a:pt x="1745208" y="4328864"/>
                  </a:lnTo>
                  <a:lnTo>
                    <a:pt x="0" y="4328864"/>
                  </a:lnTo>
                  <a:lnTo>
                    <a:pt x="0" y="0"/>
                  </a:lnTo>
                  <a:close/>
                </a:path>
              </a:pathLst>
            </a:custGeom>
            <a:solidFill>
              <a:srgbClr val="7F7F7F"/>
            </a:solidFill>
            <a:ln w="3175">
              <a:solidFill>
                <a:srgbClr val="EAEAEA"/>
              </a:solidFill>
              <a:miter lim="800000"/>
            </a:ln>
          </p:spPr>
          <p:txBody>
            <a:bodyPr anchor="ctr" lIns="180000"/>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50000"/>
                </a:lnSpc>
                <a:spcBef>
                  <a:spcPct val="0"/>
                </a:spcBef>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a:p>
              <a:pPr eaLnBrk="1" hangingPunct="1">
                <a:lnSpc>
                  <a:spcPct val="150000"/>
                </a:lnSpc>
                <a:spcBef>
                  <a:spcPct val="0"/>
                </a:spcBef>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a:p>
              <a:pPr eaLnBrk="1" hangingPunct="1">
                <a:lnSpc>
                  <a:spcPct val="150000"/>
                </a:lnSpc>
                <a:spcBef>
                  <a:spcPct val="0"/>
                </a:spcBef>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a:p>
              <a:pPr eaLnBrk="1" hangingPunct="1">
                <a:lnSpc>
                  <a:spcPct val="150000"/>
                </a:lnSpc>
                <a:spcBef>
                  <a:spcPct val="0"/>
                </a:spcBef>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a:p>
              <a:pPr eaLnBrk="1" hangingPunct="1">
                <a:lnSpc>
                  <a:spcPct val="150000"/>
                </a:lnSpc>
                <a:spcBef>
                  <a:spcPct val="0"/>
                </a:spcBef>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a:p>
              <a:pPr eaLnBrk="1" hangingPunct="1">
                <a:lnSpc>
                  <a:spcPct val="150000"/>
                </a:lnSpc>
                <a:spcBef>
                  <a:spcPct val="0"/>
                </a:spcBef>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a:p>
              <a:pPr eaLnBrk="1" hangingPunct="1">
                <a:lnSpc>
                  <a:spcPct val="150000"/>
                </a:lnSpc>
                <a:spcBef>
                  <a:spcPct val="0"/>
                </a:spcBef>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a:p>
              <a:pPr eaLnBrk="1" hangingPunct="1">
                <a:lnSpc>
                  <a:spcPct val="150000"/>
                </a:lnSpc>
                <a:spcBef>
                  <a:spcPct val="0"/>
                </a:spcBef>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a:p>
              <a:pPr eaLnBrk="1" hangingPunct="1">
                <a:lnSpc>
                  <a:spcPct val="150000"/>
                </a:lnSpc>
                <a:spcBef>
                  <a:spcPct val="0"/>
                </a:spcBef>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a:p>
              <a:pPr eaLnBrk="1" hangingPunct="1">
                <a:lnSpc>
                  <a:spcPct val="150000"/>
                </a:lnSpc>
                <a:spcBef>
                  <a:spcPct val="0"/>
                </a:spcBef>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a:p>
              <a:pPr eaLnBrk="1" hangingPunct="1">
                <a:lnSpc>
                  <a:spcPct val="150000"/>
                </a:lnSpc>
                <a:spcBef>
                  <a:spcPct val="0"/>
                </a:spcBef>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p:txBody>
        </p:sp>
        <p:sp>
          <p:nvSpPr>
            <p:cNvPr id="30728" name="五边形 3"/>
            <p:cNvSpPr>
              <a:spLocks noChangeArrowheads="1"/>
            </p:cNvSpPr>
            <p:nvPr/>
          </p:nvSpPr>
          <p:spPr bwMode="auto">
            <a:xfrm flipH="1">
              <a:off x="5511800" y="0"/>
              <a:ext cx="3194050" cy="4329112"/>
            </a:xfrm>
            <a:custGeom>
              <a:gdLst>
                <a:gd fmla="*/ 0 w 3194496" name="T0"/>
                <a:gd fmla="*/ 0 h 4328864" name="T1"/>
                <a:gd fmla="*/ 1757418 w 3194496" name="T2"/>
                <a:gd fmla="*/ 0 h 4328864" name="T3"/>
                <a:gd fmla="*/ 3193604 w 3194496" name="T4"/>
                <a:gd fmla="*/ 1461784 h 4328864" name="T5"/>
                <a:gd fmla="*/ 3184726 w 3194496" name="T6"/>
                <a:gd fmla="*/ 2888662 h 4328864" name="T7"/>
                <a:gd fmla="*/ 1744720 w 3194496" name="T8"/>
                <a:gd fmla="*/ 4329360 h 4328864" name="T9"/>
                <a:gd fmla="*/ 0 w 3194496" name="T10"/>
                <a:gd fmla="*/ 4329360 h 4328864" name="T11"/>
                <a:gd fmla="*/ 0 w 3194496" name="T12"/>
                <a:gd fmla="*/ 0 h 4328864" name="T13"/>
                <a:gd fmla="*/ 0 60000 65536" name="T14"/>
                <a:gd fmla="*/ 0 60000 65536" name="T15"/>
                <a:gd fmla="*/ 0 60000 65536" name="T16"/>
                <a:gd fmla="*/ 0 60000 65536" name="T17"/>
                <a:gd fmla="*/ 0 60000 65536" name="T18"/>
                <a:gd fmla="*/ 0 60000 65536" name="T19"/>
                <a:gd fmla="*/ 0 60000 65536" name="T20"/>
                <a:gd fmla="*/ 0 w 3194496" name="T21"/>
                <a:gd fmla="*/ 0 h 4328864" name="T22"/>
                <a:gd fmla="*/ 3194496 w 3194496" name="T23"/>
                <a:gd fmla="*/ 4328864 h 432886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328864" w="3194496">
                  <a:moveTo>
                    <a:pt x="0" y="0"/>
                  </a:moveTo>
                  <a:lnTo>
                    <a:pt x="1757908" y="0"/>
                  </a:lnTo>
                  <a:cubicBezTo>
                    <a:pt x="2274871" y="538005"/>
                    <a:pt x="2677533" y="923611"/>
                    <a:pt x="3194496" y="1461616"/>
                  </a:cubicBezTo>
                  <a:lnTo>
                    <a:pt x="3185616" y="2888332"/>
                  </a:lnTo>
                  <a:lnTo>
                    <a:pt x="1745208" y="4328864"/>
                  </a:lnTo>
                  <a:lnTo>
                    <a:pt x="0" y="4328864"/>
                  </a:lnTo>
                  <a:lnTo>
                    <a:pt x="0" y="0"/>
                  </a:lnTo>
                  <a:close/>
                </a:path>
              </a:pathLst>
            </a:custGeom>
            <a:solidFill>
              <a:srgbClr val="7F7F7F"/>
            </a:solidFill>
            <a:ln w="3175">
              <a:solidFill>
                <a:srgbClr val="EAEAEA"/>
              </a:solidFill>
              <a:miter lim="800000"/>
            </a:ln>
          </p:spPr>
          <p:txBody>
            <a:bodyPr anchor="ctr" lIns="180000"/>
            <a:lstStyle>
              <a:lvl1pPr indent="-171450" marL="171450">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50000"/>
                </a:lnSpc>
                <a:spcBef>
                  <a:spcPct val="0"/>
                </a:spcBef>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a:p>
              <a:pPr eaLnBrk="1" hangingPunct="1">
                <a:lnSpc>
                  <a:spcPct val="150000"/>
                </a:lnSpc>
                <a:spcBef>
                  <a:spcPct val="0"/>
                </a:spcBef>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a:p>
              <a:pPr eaLnBrk="1" hangingPunct="1">
                <a:lnSpc>
                  <a:spcPct val="150000"/>
                </a:lnSpc>
                <a:spcBef>
                  <a:spcPct val="0"/>
                </a:spcBef>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a:p>
              <a:pPr eaLnBrk="1" hangingPunct="1">
                <a:lnSpc>
                  <a:spcPct val="150000"/>
                </a:lnSpc>
                <a:spcBef>
                  <a:spcPct val="0"/>
                </a:spcBef>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a:p>
              <a:pPr eaLnBrk="1" hangingPunct="1">
                <a:lnSpc>
                  <a:spcPct val="150000"/>
                </a:lnSpc>
                <a:spcBef>
                  <a:spcPct val="0"/>
                </a:spcBef>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a:p>
              <a:pPr eaLnBrk="1" hangingPunct="1">
                <a:lnSpc>
                  <a:spcPct val="150000"/>
                </a:lnSpc>
                <a:spcBef>
                  <a:spcPct val="0"/>
                </a:spcBef>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p:txBody>
        </p:sp>
        <p:sp>
          <p:nvSpPr>
            <p:cNvPr id="30729" name="圆角矩形 5"/>
            <p:cNvSpPr>
              <a:spLocks noChangeArrowheads="1"/>
            </p:cNvSpPr>
            <p:nvPr/>
          </p:nvSpPr>
          <p:spPr bwMode="auto">
            <a:xfrm>
              <a:off x="3309938" y="1423987"/>
              <a:ext cx="982662" cy="685800"/>
            </a:xfrm>
            <a:prstGeom prst="roundRect">
              <a:avLst>
                <a:gd fmla="val 16667" name="adj"/>
              </a:avLst>
            </a:prstGeom>
            <a:solidFill>
              <a:schemeClr val="bg1"/>
            </a:solidFill>
            <a:ln w="3175">
              <a:solidFill>
                <a:srgbClr val="EAEAEA"/>
              </a:solidFill>
              <a:round/>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zh-CN" b="1" lang="en-US" sz="2400">
                  <a:latin charset="-122" panose="020b0503020204020204" pitchFamily="34" typeface="微软雅黑"/>
                  <a:ea charset="-122" panose="020b0503020204020204" pitchFamily="34" typeface="微软雅黑"/>
                  <a:sym charset="-122" panose="020b0503020204020204" pitchFamily="34" typeface="微软雅黑"/>
                </a:rPr>
                <a:t>S</a:t>
              </a:r>
            </a:p>
          </p:txBody>
        </p:sp>
        <p:sp>
          <p:nvSpPr>
            <p:cNvPr id="30730" name="圆角矩形 6"/>
            <p:cNvSpPr>
              <a:spLocks noChangeArrowheads="1"/>
            </p:cNvSpPr>
            <p:nvPr/>
          </p:nvSpPr>
          <p:spPr bwMode="auto">
            <a:xfrm>
              <a:off x="4411663" y="1423987"/>
              <a:ext cx="982662" cy="685800"/>
            </a:xfrm>
            <a:prstGeom prst="roundRect">
              <a:avLst>
                <a:gd fmla="val 16667" name="adj"/>
              </a:avLst>
            </a:prstGeom>
            <a:solidFill>
              <a:srgbClr val="262626"/>
            </a:solidFill>
            <a:ln>
              <a:noFill/>
            </a:ln>
            <a:extLst>
              <a:ext uri="{91240B29-F687-4F45-9708-019B960494DF}">
                <a14:hiddenLine w="9525">
                  <a:solidFill>
                    <a:srgbClr val="000000"/>
                  </a:solidFill>
                  <a:bevel/>
                  <a:headEnd/>
                  <a:tailEnd/>
                </a14:hiddenLine>
              </a:ext>
            </a:extLst>
          </p:spPr>
          <p:txBody>
            <a:bodyPr anchor="b" lIns="0" rIns="0"/>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ts val="600"/>
                </a:spcBef>
                <a:spcAft>
                  <a:spcPts val="600"/>
                </a:spcAft>
                <a:buFont charset="0" panose="020b0604020202020204" pitchFamily="34" typeface="Arial"/>
                <a:buNone/>
              </a:pPr>
              <a:r>
                <a:rPr altLang="zh-CN" b="1" lang="en-US">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W</a:t>
              </a:r>
            </a:p>
          </p:txBody>
        </p:sp>
        <p:sp>
          <p:nvSpPr>
            <p:cNvPr id="30731" name="圆角矩形 7"/>
            <p:cNvSpPr>
              <a:spLocks noChangeArrowheads="1"/>
            </p:cNvSpPr>
            <p:nvPr/>
          </p:nvSpPr>
          <p:spPr bwMode="auto">
            <a:xfrm>
              <a:off x="4411663" y="2287587"/>
              <a:ext cx="982662" cy="685800"/>
            </a:xfrm>
            <a:prstGeom prst="roundRect">
              <a:avLst>
                <a:gd fmla="val 16667" name="adj"/>
              </a:avLst>
            </a:prstGeom>
            <a:solidFill>
              <a:schemeClr val="bg1"/>
            </a:solidFill>
            <a:ln>
              <a:noFill/>
            </a:ln>
            <a:extLst>
              <a:ext uri="{91240B29-F687-4F45-9708-019B960494DF}">
                <a14:hiddenLine w="9525">
                  <a:solidFill>
                    <a:srgbClr val="000000"/>
                  </a:solidFill>
                  <a:bevel/>
                  <a:headEnd/>
                  <a:tailEnd/>
                </a14:hiddenLine>
              </a:ext>
            </a:extLst>
          </p:spPr>
          <p:txBody>
            <a:bodyPr anchor="b" lIns="0" rIns="0"/>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ts val="600"/>
                </a:spcBef>
                <a:spcAft>
                  <a:spcPts val="600"/>
                </a:spcAft>
                <a:buFont charset="0" panose="020b0604020202020204" pitchFamily="34" typeface="Arial"/>
                <a:buNone/>
              </a:pPr>
              <a:r>
                <a:rPr altLang="zh-CN" b="1" lang="en-US">
                  <a:latin charset="-122" panose="020b0503020204020204" pitchFamily="34" typeface="微软雅黑"/>
                  <a:ea charset="-122" panose="020b0503020204020204" pitchFamily="34" typeface="微软雅黑"/>
                  <a:sym charset="-122" panose="020b0503020204020204" pitchFamily="34" typeface="微软雅黑"/>
                </a:rPr>
                <a:t>T</a:t>
              </a:r>
            </a:p>
          </p:txBody>
        </p:sp>
        <p:sp>
          <p:nvSpPr>
            <p:cNvPr id="30732" name="圆角矩形 8"/>
            <p:cNvSpPr>
              <a:spLocks noChangeArrowheads="1"/>
            </p:cNvSpPr>
            <p:nvPr/>
          </p:nvSpPr>
          <p:spPr bwMode="auto">
            <a:xfrm>
              <a:off x="3311525" y="2287587"/>
              <a:ext cx="982663" cy="685800"/>
            </a:xfrm>
            <a:prstGeom prst="roundRect">
              <a:avLst>
                <a:gd fmla="val 16667" name="adj"/>
              </a:avLst>
            </a:prstGeom>
            <a:solidFill>
              <a:srgbClr val="262626"/>
            </a:solidFill>
            <a:ln w="3175">
              <a:solidFill>
                <a:srgbClr val="EAEAEA"/>
              </a:solidFill>
              <a:round/>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zh-CN" b="1" lang="en-US"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O</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32772"/>
                                        </p:tgtEl>
                                        <p:attrNameLst>
                                          <p:attrName>style.visibility</p:attrName>
                                        </p:attrNameLst>
                                      </p:cBhvr>
                                      <p:to>
                                        <p:strVal val="visible"/>
                                      </p:to>
                                    </p:set>
                                    <p:anim calcmode="lin" valueType="num">
                                      <p:cBhvr>
                                        <p:cTn dur="500" fill="hold" id="7"/>
                                        <p:tgtEl>
                                          <p:spTgt spid="3277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2772"/>
                                        </p:tgtEl>
                                        <p:attrNameLst>
                                          <p:attrName>ppt_y</p:attrName>
                                        </p:attrNameLst>
                                      </p:cBhvr>
                                      <p:tavLst>
                                        <p:tav tm="0">
                                          <p:val>
                                            <p:strVal val="#ppt_y"/>
                                          </p:val>
                                        </p:tav>
                                        <p:tav tm="100000">
                                          <p:val>
                                            <p:strVal val="#ppt_y"/>
                                          </p:val>
                                        </p:tav>
                                      </p:tavLst>
                                    </p:anim>
                                    <p:anim calcmode="lin" valueType="num">
                                      <p:cBhvr>
                                        <p:cTn dur="500" fill="hold" id="9"/>
                                        <p:tgtEl>
                                          <p:spTgt spid="3277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2772"/>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32772"/>
                                        </p:tgtEl>
                                      </p:cBhvr>
                                    </p:animEffect>
                                  </p:childTnLst>
                                </p:cTn>
                              </p:par>
                              <p:par>
                                <p:cTn fill="hold" id="12" nodeType="withEffect" presetClass="entr" presetID="10" presetSubtype="0">
                                  <p:stCondLst>
                                    <p:cond delay="0"/>
                                  </p:stCondLst>
                                  <p:childTnLst>
                                    <p:set>
                                      <p:cBhvr>
                                        <p:cTn dur="1" fill="hold" id="13">
                                          <p:stCondLst>
                                            <p:cond delay="0"/>
                                          </p:stCondLst>
                                        </p:cTn>
                                        <p:tgtEl>
                                          <p:spTgt spid="32774"/>
                                        </p:tgtEl>
                                        <p:attrNameLst>
                                          <p:attrName>style.visibility</p:attrName>
                                        </p:attrNameLst>
                                      </p:cBhvr>
                                      <p:to>
                                        <p:strVal val="visible"/>
                                      </p:to>
                                    </p:set>
                                    <p:anim calcmode="lin" valueType="num">
                                      <p:cBhvr>
                                        <p:cTn dur="2000" fill="hold" id="14"/>
                                        <p:tgtEl>
                                          <p:spTgt spid="32774"/>
                                        </p:tgtEl>
                                        <p:attrNameLst>
                                          <p:attrName>ppt_w</p:attrName>
                                        </p:attrNameLst>
                                      </p:cBhvr>
                                      <p:tavLst>
                                        <p:tav tm="0">
                                          <p:val>
                                            <p:fltVal val="0"/>
                                          </p:val>
                                        </p:tav>
                                        <p:tav tm="100000">
                                          <p:val>
                                            <p:strVal val="#ppt_w"/>
                                          </p:val>
                                        </p:tav>
                                      </p:tavLst>
                                    </p:anim>
                                    <p:anim calcmode="lin" valueType="num">
                                      <p:cBhvr>
                                        <p:cTn dur="2000" fill="hold" id="15"/>
                                        <p:tgtEl>
                                          <p:spTgt spid="32774"/>
                                        </p:tgtEl>
                                        <p:attrNameLst>
                                          <p:attrName>ppt_h</p:attrName>
                                        </p:attrNameLst>
                                      </p:cBhvr>
                                      <p:tavLst>
                                        <p:tav tm="0">
                                          <p:val>
                                            <p:fltVal val="0"/>
                                          </p:val>
                                        </p:tav>
                                        <p:tav tm="100000">
                                          <p:val>
                                            <p:strVal val="#ppt_h"/>
                                          </p:val>
                                        </p:tav>
                                      </p:tavLst>
                                    </p:anim>
                                    <p:animEffect filter="">
                                      <p:cBhvr>
                                        <p:cTn dur="2000" id="16"/>
                                        <p:tgtEl>
                                          <p:spTgt spid="327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772"/>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31746"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1747"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3796"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31749"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3798" name="Group 6"/>
          <p:cNvGrpSpPr/>
          <p:nvPr/>
        </p:nvGrpSpPr>
        <p:grpSpPr>
          <a:xfrm>
            <a:off x="1049338" y="1092200"/>
            <a:ext cx="9818687" cy="4694238"/>
            <a:chExt cx="8297385" cy="3790014"/>
          </a:xfrm>
        </p:grpSpPr>
        <p:grpSp>
          <p:nvGrpSpPr>
            <p:cNvPr id="31751" name="Group 7"/>
            <p:cNvGrpSpPr/>
            <p:nvPr/>
          </p:nvGrpSpPr>
          <p:grpSpPr>
            <a:xfrm rot="2399392">
              <a:off x="2499069" y="425545"/>
              <a:ext cx="3328679" cy="3313797"/>
              <a:chExt cx="3328679" cy="3313797"/>
            </a:xfrm>
          </p:grpSpPr>
          <p:sp>
            <p:nvSpPr>
              <p:cNvPr id="31768" name="空心弧 31"/>
              <p:cNvSpPr>
                <a:spLocks noChangeArrowheads="1"/>
              </p:cNvSpPr>
              <p:nvPr/>
            </p:nvSpPr>
            <p:spPr bwMode="auto">
              <a:xfrm rot="784699">
                <a:off x="16311" y="1429"/>
                <a:ext cx="3312368" cy="3312368"/>
              </a:xfrm>
              <a:custGeom>
                <a:gdLst>
                  <a:gd fmla="*/ 253976430 w 21600" name="T0"/>
                  <a:gd fmla="*/ 0 h 21600" name="T1"/>
                  <a:gd fmla="*/ 346936504 w 21600" name="T2"/>
                  <a:gd fmla="*/ 50230834 h 21600" name="T3"/>
                  <a:gd fmla="*/ 253976430 w 21600" name="T4"/>
                  <a:gd fmla="*/ 60060746 h 21600" name="T5"/>
                  <a:gd fmla="*/ 161016355 w 21600" name="T6"/>
                  <a:gd fmla="*/ 50230834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14222" y="3298"/>
                    </a:moveTo>
                    <a:cubicBezTo>
                      <a:pt x="13148" y="2807"/>
                      <a:pt x="11981" y="2554"/>
                      <a:pt x="10799" y="2554"/>
                    </a:cubicBezTo>
                    <a:cubicBezTo>
                      <a:pt x="9618" y="2554"/>
                      <a:pt x="8451" y="2807"/>
                      <a:pt x="7377" y="3298"/>
                    </a:cubicBezTo>
                    <a:lnTo>
                      <a:pt x="6316" y="974"/>
                    </a:lnTo>
                    <a:cubicBezTo>
                      <a:pt x="7724" y="332"/>
                      <a:pt x="9253" y="0"/>
                      <a:pt x="10800" y="0"/>
                    </a:cubicBezTo>
                    <a:cubicBezTo>
                      <a:pt x="12346" y="0"/>
                      <a:pt x="13875" y="332"/>
                      <a:pt x="15283" y="974"/>
                    </a:cubicBezTo>
                    <a:lnTo>
                      <a:pt x="14222" y="3298"/>
                    </a:lnTo>
                    <a:close/>
                  </a:path>
                </a:pathLst>
              </a:custGeom>
              <a:solidFill>
                <a:srgbClr val="262626"/>
              </a:solidFill>
              <a:ln cap="flat" cmpd="sng" w="3175">
                <a:solidFill>
                  <a:srgbClr val="C5C5C5"/>
                </a:solidFill>
                <a:miter lim="800000"/>
              </a:ln>
            </p:spPr>
            <p:txBody>
              <a:bodyPr anchor="ctr"/>
              <a:lstStyle/>
              <a:p>
                <a:endParaRPr altLang="en-US" lang="zh-CN"/>
              </a:p>
            </p:txBody>
          </p:sp>
          <p:sp>
            <p:nvSpPr>
              <p:cNvPr id="31769" name="空心弧 32"/>
              <p:cNvSpPr>
                <a:spLocks noChangeArrowheads="1"/>
              </p:cNvSpPr>
              <p:nvPr/>
            </p:nvSpPr>
            <p:spPr bwMode="auto">
              <a:xfrm rot="5013784">
                <a:off x="16311" y="1429"/>
                <a:ext cx="3312368" cy="3312368"/>
              </a:xfrm>
              <a:custGeom>
                <a:gdLst>
                  <a:gd fmla="*/ 253976430 w 21600" name="T0"/>
                  <a:gd fmla="*/ 0 h 21600" name="T1"/>
                  <a:gd fmla="*/ 349993697 w 21600" name="T2"/>
                  <a:gd fmla="*/ 51641811 h 21600" name="T3"/>
                  <a:gd fmla="*/ 253976430 w 21600" name="T4"/>
                  <a:gd fmla="*/ 60060746 h 21600" name="T5"/>
                  <a:gd fmla="*/ 157959162 w 21600" name="T6"/>
                  <a:gd fmla="*/ 51641811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14335" y="3350"/>
                    </a:moveTo>
                    <a:cubicBezTo>
                      <a:pt x="13230" y="2826"/>
                      <a:pt x="12023" y="2554"/>
                      <a:pt x="10799" y="2554"/>
                    </a:cubicBezTo>
                    <a:cubicBezTo>
                      <a:pt x="9576" y="2554"/>
                      <a:pt x="8369" y="2826"/>
                      <a:pt x="7264" y="3350"/>
                    </a:cubicBezTo>
                    <a:lnTo>
                      <a:pt x="6169" y="1043"/>
                    </a:lnTo>
                    <a:cubicBezTo>
                      <a:pt x="7616" y="356"/>
                      <a:pt x="9198" y="0"/>
                      <a:pt x="10800" y="0"/>
                    </a:cubicBezTo>
                    <a:cubicBezTo>
                      <a:pt x="12401" y="0"/>
                      <a:pt x="13983" y="356"/>
                      <a:pt x="15430" y="1043"/>
                    </a:cubicBezTo>
                    <a:lnTo>
                      <a:pt x="14335" y="335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
            <p:nvSpPr>
              <p:cNvPr id="31770" name="空心弧 33"/>
              <p:cNvSpPr>
                <a:spLocks noChangeArrowheads="1"/>
              </p:cNvSpPr>
              <p:nvPr/>
            </p:nvSpPr>
            <p:spPr bwMode="auto">
              <a:xfrm rot="9301818">
                <a:off x="0" y="0"/>
                <a:ext cx="3312368" cy="3312368"/>
              </a:xfrm>
              <a:custGeom>
                <a:gdLst>
                  <a:gd fmla="*/ 253976430 w 21600" name="T0"/>
                  <a:gd fmla="*/ 0 h 21600" name="T1"/>
                  <a:gd fmla="*/ 349758458 w 21600" name="T2"/>
                  <a:gd fmla="*/ 51547807 h 21600" name="T3"/>
                  <a:gd fmla="*/ 253976430 w 21600" name="T4"/>
                  <a:gd fmla="*/ 60060746 h 21600" name="T5"/>
                  <a:gd fmla="*/ 158194402 w 21600" name="T6"/>
                  <a:gd fmla="*/ 51547807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14327" y="3346"/>
                    </a:moveTo>
                    <a:cubicBezTo>
                      <a:pt x="13224" y="2824"/>
                      <a:pt x="12019" y="2554"/>
                      <a:pt x="10799" y="2554"/>
                    </a:cubicBezTo>
                    <a:cubicBezTo>
                      <a:pt x="9580" y="2554"/>
                      <a:pt x="8375" y="2824"/>
                      <a:pt x="7272" y="3346"/>
                    </a:cubicBezTo>
                    <a:lnTo>
                      <a:pt x="6180" y="1037"/>
                    </a:lnTo>
                    <a:cubicBezTo>
                      <a:pt x="7624" y="354"/>
                      <a:pt x="9202" y="0"/>
                      <a:pt x="10800" y="0"/>
                    </a:cubicBezTo>
                    <a:cubicBezTo>
                      <a:pt x="12397" y="0"/>
                      <a:pt x="13975" y="354"/>
                      <a:pt x="15419" y="1037"/>
                    </a:cubicBezTo>
                    <a:lnTo>
                      <a:pt x="14327" y="3346"/>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
            <p:nvSpPr>
              <p:cNvPr id="31771" name="空心弧 34"/>
              <p:cNvSpPr>
                <a:spLocks noChangeArrowheads="1"/>
              </p:cNvSpPr>
              <p:nvPr/>
            </p:nvSpPr>
            <p:spPr bwMode="auto">
              <a:xfrm rot="-7947277">
                <a:off x="16311" y="1429"/>
                <a:ext cx="3312368" cy="3312368"/>
              </a:xfrm>
              <a:custGeom>
                <a:gdLst>
                  <a:gd fmla="*/ 253976430 w 21600" name="T0"/>
                  <a:gd fmla="*/ 0 h 21600" name="T1"/>
                  <a:gd fmla="*/ 351310517 w 21600" name="T2"/>
                  <a:gd fmla="*/ 52276835 h 21600" name="T3"/>
                  <a:gd fmla="*/ 253976430 w 21600" name="T4"/>
                  <a:gd fmla="*/ 60060746 h 21600" name="T5"/>
                  <a:gd fmla="*/ 156642343 w 21600" name="T6"/>
                  <a:gd fmla="*/ 52276835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14384" y="3373"/>
                    </a:moveTo>
                    <a:cubicBezTo>
                      <a:pt x="13266" y="2834"/>
                      <a:pt x="12041" y="2554"/>
                      <a:pt x="10799" y="2554"/>
                    </a:cubicBezTo>
                    <a:cubicBezTo>
                      <a:pt x="9558" y="2554"/>
                      <a:pt x="8333" y="2834"/>
                      <a:pt x="7215" y="3373"/>
                    </a:cubicBezTo>
                    <a:lnTo>
                      <a:pt x="6105" y="1073"/>
                    </a:lnTo>
                    <a:cubicBezTo>
                      <a:pt x="7569" y="366"/>
                      <a:pt x="9174" y="0"/>
                      <a:pt x="10800" y="0"/>
                    </a:cubicBezTo>
                    <a:cubicBezTo>
                      <a:pt x="12425" y="0"/>
                      <a:pt x="14030" y="366"/>
                      <a:pt x="15494" y="1073"/>
                    </a:cubicBezTo>
                    <a:lnTo>
                      <a:pt x="14384" y="3373"/>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
            <p:nvSpPr>
              <p:cNvPr id="31772" name="空心弧 35"/>
              <p:cNvSpPr>
                <a:spLocks noChangeArrowheads="1"/>
              </p:cNvSpPr>
              <p:nvPr/>
            </p:nvSpPr>
            <p:spPr bwMode="auto">
              <a:xfrm rot="-3634438">
                <a:off x="16311" y="1429"/>
                <a:ext cx="3312368" cy="3312368"/>
              </a:xfrm>
              <a:custGeom>
                <a:gdLst>
                  <a:gd fmla="*/ 253976430 w 21600" name="T0"/>
                  <a:gd fmla="*/ 0 h 21600" name="T1"/>
                  <a:gd fmla="*/ 352792035 w 21600" name="T2"/>
                  <a:gd fmla="*/ 53005862 h 21600" name="T3"/>
                  <a:gd fmla="*/ 253976430 w 21600" name="T4"/>
                  <a:gd fmla="*/ 60060746 h 21600" name="T5"/>
                  <a:gd fmla="*/ 155160825 w 21600" name="T6"/>
                  <a:gd fmla="*/ 53005862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14438" y="3400"/>
                    </a:moveTo>
                    <a:cubicBezTo>
                      <a:pt x="13306" y="2843"/>
                      <a:pt x="12061" y="2554"/>
                      <a:pt x="10799" y="2554"/>
                    </a:cubicBezTo>
                    <a:cubicBezTo>
                      <a:pt x="9538" y="2554"/>
                      <a:pt x="8293" y="2843"/>
                      <a:pt x="7161" y="3400"/>
                    </a:cubicBezTo>
                    <a:lnTo>
                      <a:pt x="6034" y="1108"/>
                    </a:lnTo>
                    <a:cubicBezTo>
                      <a:pt x="7516" y="379"/>
                      <a:pt x="9147" y="0"/>
                      <a:pt x="10800" y="0"/>
                    </a:cubicBezTo>
                    <a:cubicBezTo>
                      <a:pt x="12452" y="0"/>
                      <a:pt x="14083" y="379"/>
                      <a:pt x="15565" y="1108"/>
                    </a:cubicBezTo>
                    <a:lnTo>
                      <a:pt x="14438" y="3400"/>
                    </a:lnTo>
                    <a:close/>
                  </a:path>
                </a:pathLst>
              </a:custGeom>
              <a:solidFill>
                <a:srgbClr val="262626"/>
              </a:solidFill>
              <a:ln cap="flat" cmpd="sng" w="3175">
                <a:solidFill>
                  <a:srgbClr val="C5C5C5"/>
                </a:solidFill>
                <a:miter lim="800000"/>
              </a:ln>
            </p:spPr>
            <p:txBody>
              <a:bodyPr anchor="ctr"/>
              <a:lstStyle/>
              <a:p>
                <a:endParaRPr altLang="en-US" lang="zh-CN"/>
              </a:p>
            </p:txBody>
          </p:sp>
        </p:grpSp>
        <p:sp>
          <p:nvSpPr>
            <p:cNvPr id="31752" name="直接连接符 10"/>
            <p:cNvSpPr>
              <a:spLocks noChangeShapeType="1"/>
            </p:cNvSpPr>
            <p:nvPr/>
          </p:nvSpPr>
          <p:spPr bwMode="auto">
            <a:xfrm>
              <a:off x="88427" y="360040"/>
              <a:ext cx="2952328" cy="1"/>
            </a:xfrm>
            <a:prstGeom prst="line">
              <a:avLst/>
            </a:prstGeom>
            <a:noFill/>
            <a:ln w="9525">
              <a:solidFill>
                <a:srgbClr val="4A7DBA"/>
              </a:solidFill>
              <a:round/>
            </a:ln>
            <a:extLst>
              <a:ext uri="{909E8E84-426E-40DD-AFC4-6F175D3DCCD1}">
                <a14:hiddenFill>
                  <a:noFill/>
                </a14:hiddenFill>
              </a:ext>
            </a:extLst>
          </p:spPr>
          <p:txBody>
            <a:bodyPr/>
            <a:lstStyle/>
            <a:p>
              <a:endParaRPr altLang="en-US" lang="zh-CN"/>
            </a:p>
          </p:txBody>
        </p:sp>
        <p:sp>
          <p:nvSpPr>
            <p:cNvPr id="31753" name="直接连接符 11"/>
            <p:cNvSpPr>
              <a:spLocks noChangeShapeType="1"/>
            </p:cNvSpPr>
            <p:nvPr/>
          </p:nvSpPr>
          <p:spPr bwMode="auto">
            <a:xfrm>
              <a:off x="3040755" y="360040"/>
              <a:ext cx="360040" cy="576064"/>
            </a:xfrm>
            <a:prstGeom prst="line">
              <a:avLst/>
            </a:prstGeom>
            <a:noFill/>
            <a:ln w="9525">
              <a:solidFill>
                <a:srgbClr val="4A7DBA"/>
              </a:solidFill>
              <a:round/>
            </a:ln>
            <a:extLst>
              <a:ext uri="{909E8E84-426E-40DD-AFC4-6F175D3DCCD1}">
                <a14:hiddenFill>
                  <a:noFill/>
                </a14:hiddenFill>
              </a:ext>
            </a:extLst>
          </p:spPr>
          <p:txBody>
            <a:bodyPr/>
            <a:lstStyle/>
            <a:p>
              <a:endParaRPr altLang="en-US" lang="zh-CN"/>
            </a:p>
          </p:txBody>
        </p:sp>
        <p:sp>
          <p:nvSpPr>
            <p:cNvPr id="31754" name="直接连接符 11"/>
            <p:cNvSpPr>
              <a:spLocks noChangeShapeType="1"/>
            </p:cNvSpPr>
            <p:nvPr/>
          </p:nvSpPr>
          <p:spPr bwMode="auto">
            <a:xfrm flipV="1">
              <a:off x="5417019" y="360040"/>
              <a:ext cx="432048" cy="576064"/>
            </a:xfrm>
            <a:prstGeom prst="line">
              <a:avLst/>
            </a:prstGeom>
            <a:noFill/>
            <a:ln w="9525">
              <a:solidFill>
                <a:srgbClr val="4A7DBA"/>
              </a:solidFill>
              <a:round/>
            </a:ln>
            <a:extLst>
              <a:ext uri="{909E8E84-426E-40DD-AFC4-6F175D3DCCD1}">
                <a14:hiddenFill>
                  <a:noFill/>
                </a14:hiddenFill>
              </a:ext>
            </a:extLst>
          </p:spPr>
          <p:txBody>
            <a:bodyPr/>
            <a:lstStyle/>
            <a:p>
              <a:endParaRPr altLang="en-US" lang="zh-CN"/>
            </a:p>
          </p:txBody>
        </p:sp>
        <p:sp>
          <p:nvSpPr>
            <p:cNvPr id="31755" name="直接连接符 12"/>
            <p:cNvSpPr>
              <a:spLocks noChangeShapeType="1"/>
            </p:cNvSpPr>
            <p:nvPr/>
          </p:nvSpPr>
          <p:spPr bwMode="auto">
            <a:xfrm>
              <a:off x="5849067" y="360040"/>
              <a:ext cx="2376264" cy="1"/>
            </a:xfrm>
            <a:prstGeom prst="line">
              <a:avLst/>
            </a:prstGeom>
            <a:noFill/>
            <a:ln w="9525">
              <a:solidFill>
                <a:srgbClr val="4A7DBA"/>
              </a:solidFill>
              <a:round/>
            </a:ln>
            <a:extLst>
              <a:ext uri="{909E8E84-426E-40DD-AFC4-6F175D3DCCD1}">
                <a14:hiddenFill>
                  <a:noFill/>
                </a14:hiddenFill>
              </a:ext>
            </a:extLst>
          </p:spPr>
          <p:txBody>
            <a:bodyPr/>
            <a:lstStyle/>
            <a:p>
              <a:endParaRPr altLang="en-US" lang="zh-CN"/>
            </a:p>
          </p:txBody>
        </p:sp>
        <p:sp>
          <p:nvSpPr>
            <p:cNvPr id="31756" name="直接连接符 13"/>
            <p:cNvSpPr>
              <a:spLocks noChangeShapeType="1"/>
            </p:cNvSpPr>
            <p:nvPr/>
          </p:nvSpPr>
          <p:spPr bwMode="auto">
            <a:xfrm>
              <a:off x="5777059" y="2952328"/>
              <a:ext cx="792088" cy="360040"/>
            </a:xfrm>
            <a:prstGeom prst="line">
              <a:avLst/>
            </a:prstGeom>
            <a:noFill/>
            <a:ln w="9525">
              <a:solidFill>
                <a:srgbClr val="4A7DBA"/>
              </a:solidFill>
              <a:round/>
            </a:ln>
            <a:extLst>
              <a:ext uri="{909E8E84-426E-40DD-AFC4-6F175D3DCCD1}">
                <a14:hiddenFill>
                  <a:noFill/>
                </a14:hiddenFill>
              </a:ext>
            </a:extLst>
          </p:spPr>
          <p:txBody>
            <a:bodyPr/>
            <a:lstStyle/>
            <a:p>
              <a:endParaRPr altLang="en-US" lang="zh-CN"/>
            </a:p>
          </p:txBody>
        </p:sp>
        <p:sp>
          <p:nvSpPr>
            <p:cNvPr id="31757" name="直接连接符 14"/>
            <p:cNvSpPr>
              <a:spLocks noChangeShapeType="1"/>
            </p:cNvSpPr>
            <p:nvPr/>
          </p:nvSpPr>
          <p:spPr bwMode="auto">
            <a:xfrm>
              <a:off x="6569147" y="3312368"/>
              <a:ext cx="1626017" cy="1"/>
            </a:xfrm>
            <a:prstGeom prst="line">
              <a:avLst/>
            </a:prstGeom>
            <a:noFill/>
            <a:ln w="9525">
              <a:solidFill>
                <a:srgbClr val="4A7DBA"/>
              </a:solidFill>
              <a:round/>
            </a:ln>
            <a:extLst>
              <a:ext uri="{909E8E84-426E-40DD-AFC4-6F175D3DCCD1}">
                <a14:hiddenFill>
                  <a:noFill/>
                </a14:hiddenFill>
              </a:ext>
            </a:extLst>
          </p:spPr>
          <p:txBody>
            <a:bodyPr/>
            <a:lstStyle/>
            <a:p>
              <a:endParaRPr altLang="en-US" lang="zh-CN"/>
            </a:p>
          </p:txBody>
        </p:sp>
        <p:sp>
          <p:nvSpPr>
            <p:cNvPr id="31758" name="直接连接符 17"/>
            <p:cNvSpPr>
              <a:spLocks noChangeShapeType="1"/>
            </p:cNvSpPr>
            <p:nvPr/>
          </p:nvSpPr>
          <p:spPr bwMode="auto">
            <a:xfrm flipH="1">
              <a:off x="1960635" y="2952328"/>
              <a:ext cx="792088" cy="288032"/>
            </a:xfrm>
            <a:prstGeom prst="line">
              <a:avLst/>
            </a:prstGeom>
            <a:noFill/>
            <a:ln w="9525">
              <a:solidFill>
                <a:srgbClr val="4A7DBA"/>
              </a:solidFill>
              <a:round/>
            </a:ln>
            <a:extLst>
              <a:ext uri="{909E8E84-426E-40DD-AFC4-6F175D3DCCD1}">
                <a14:hiddenFill>
                  <a:noFill/>
                </a14:hiddenFill>
              </a:ext>
            </a:extLst>
          </p:spPr>
          <p:txBody>
            <a:bodyPr/>
            <a:lstStyle/>
            <a:p>
              <a:endParaRPr altLang="en-US" lang="zh-CN"/>
            </a:p>
          </p:txBody>
        </p:sp>
        <p:sp>
          <p:nvSpPr>
            <p:cNvPr id="31759" name="直接连接符 20"/>
            <p:cNvSpPr>
              <a:spLocks noChangeShapeType="1"/>
            </p:cNvSpPr>
            <p:nvPr/>
          </p:nvSpPr>
          <p:spPr bwMode="auto">
            <a:xfrm flipH="1">
              <a:off x="88427" y="3240360"/>
              <a:ext cx="1872208" cy="1"/>
            </a:xfrm>
            <a:prstGeom prst="line">
              <a:avLst/>
            </a:prstGeom>
            <a:noFill/>
            <a:ln w="9525">
              <a:solidFill>
                <a:srgbClr val="4A7DBA"/>
              </a:solidFill>
              <a:round/>
            </a:ln>
            <a:extLst>
              <a:ext uri="{909E8E84-426E-40DD-AFC4-6F175D3DCCD1}">
                <a14:hiddenFill>
                  <a:noFill/>
                </a14:hiddenFill>
              </a:ext>
            </a:extLst>
          </p:spPr>
          <p:txBody>
            <a:bodyPr/>
            <a:lstStyle/>
            <a:p>
              <a:endParaRPr altLang="en-US" lang="zh-CN"/>
            </a:p>
          </p:txBody>
        </p:sp>
        <p:sp>
          <p:nvSpPr>
            <p:cNvPr id="31760" name="TextBox 21"/>
            <p:cNvSpPr>
              <a:spLocks noChangeArrowheads="1"/>
            </p:cNvSpPr>
            <p:nvPr/>
          </p:nvSpPr>
          <p:spPr bwMode="auto">
            <a:xfrm>
              <a:off x="16419" y="360040"/>
              <a:ext cx="2520280" cy="4798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50000"/>
                </a:lnSpc>
                <a:spcBef>
                  <a:spcPct val="0"/>
                </a:spcBef>
                <a:buFont charset="0" panose="020b0604020202020204" pitchFamily="34" typeface="Arial"/>
                <a:buNone/>
              </a:pPr>
              <a:r>
                <a:rPr altLang="en-US" lang="zh-CN" sz="1100">
                  <a:latin charset="-122" panose="020b0503020204020204" pitchFamily="34" typeface="微软雅黑"/>
                  <a:ea charset="-122" panose="020b0503020204020204" pitchFamily="34" typeface="微软雅黑"/>
                  <a:sym charset="-122" panose="020b0503020204020204" pitchFamily="34" typeface="微软雅黑"/>
                </a:rPr>
                <a:t>单击此处添加段落文本单击此处添加段落文本单击此处添加段落文本单击此处添加段落文本</a:t>
              </a:r>
            </a:p>
          </p:txBody>
        </p:sp>
        <p:sp>
          <p:nvSpPr>
            <p:cNvPr id="31761" name="TextBox 24"/>
            <p:cNvSpPr>
              <a:spLocks noChangeArrowheads="1"/>
            </p:cNvSpPr>
            <p:nvPr/>
          </p:nvSpPr>
          <p:spPr bwMode="auto">
            <a:xfrm>
              <a:off x="5765529" y="372340"/>
              <a:ext cx="2520280" cy="4798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r" eaLnBrk="1" hangingPunct="1">
                <a:lnSpc>
                  <a:spcPct val="150000"/>
                </a:lnSpc>
                <a:spcBef>
                  <a:spcPct val="0"/>
                </a:spcBef>
                <a:buFont charset="0" panose="020b0604020202020204" pitchFamily="34" typeface="Arial"/>
                <a:buNone/>
              </a:pPr>
              <a:r>
                <a:rPr altLang="en-US" lang="zh-CN" sz="1100">
                  <a:latin charset="-122" panose="020b0503020204020204" pitchFamily="34" typeface="微软雅黑"/>
                  <a:ea charset="-122" panose="020b0503020204020204" pitchFamily="34" typeface="微软雅黑"/>
                  <a:sym charset="-122" panose="020b0503020204020204" pitchFamily="34" typeface="微软雅黑"/>
                </a:rPr>
                <a:t>单击此处添加段落文本单击此处添加段落文本单击此处添加段落文本单击此处添加段落文本</a:t>
              </a:r>
            </a:p>
          </p:txBody>
        </p:sp>
        <p:sp>
          <p:nvSpPr>
            <p:cNvPr id="31762" name="TextBox 25"/>
            <p:cNvSpPr>
              <a:spLocks noChangeArrowheads="1"/>
            </p:cNvSpPr>
            <p:nvPr/>
          </p:nvSpPr>
          <p:spPr bwMode="auto">
            <a:xfrm>
              <a:off x="5753909" y="3329837"/>
              <a:ext cx="2520280" cy="4798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r" eaLnBrk="1" hangingPunct="1">
                <a:lnSpc>
                  <a:spcPct val="150000"/>
                </a:lnSpc>
                <a:spcBef>
                  <a:spcPct val="0"/>
                </a:spcBef>
                <a:buFont charset="0" panose="020b0604020202020204" pitchFamily="34" typeface="Arial"/>
                <a:buNone/>
              </a:pPr>
              <a:r>
                <a:rPr altLang="en-US" lang="zh-CN" sz="1100">
                  <a:latin charset="-122" panose="020b0503020204020204" pitchFamily="34" typeface="微软雅黑"/>
                  <a:ea charset="-122" panose="020b0503020204020204" pitchFamily="34" typeface="微软雅黑"/>
                  <a:sym charset="-122" panose="020b0503020204020204" pitchFamily="34" typeface="微软雅黑"/>
                </a:rPr>
                <a:t>单击此处添加段落文本单击此处添加段落文本单击此处添加段落文本单击此处添加段落文本</a:t>
              </a:r>
            </a:p>
          </p:txBody>
        </p:sp>
        <p:sp>
          <p:nvSpPr>
            <p:cNvPr id="31763" name="TextBox 26"/>
            <p:cNvSpPr>
              <a:spLocks noChangeArrowheads="1"/>
            </p:cNvSpPr>
            <p:nvPr/>
          </p:nvSpPr>
          <p:spPr bwMode="auto">
            <a:xfrm>
              <a:off x="0" y="3240360"/>
              <a:ext cx="2520280" cy="4798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50000"/>
                </a:lnSpc>
                <a:spcBef>
                  <a:spcPct val="0"/>
                </a:spcBef>
                <a:buFont charset="0" panose="020b0604020202020204" pitchFamily="34" typeface="Arial"/>
                <a:buNone/>
              </a:pPr>
              <a:r>
                <a:rPr altLang="en-US" lang="zh-CN" sz="1100">
                  <a:latin charset="-122" panose="020b0503020204020204" pitchFamily="34" typeface="微软雅黑"/>
                  <a:ea charset="-122" panose="020b0503020204020204" pitchFamily="34" typeface="微软雅黑"/>
                  <a:sym charset="-122" panose="020b0503020204020204" pitchFamily="34" typeface="微软雅黑"/>
                </a:rPr>
                <a:t>单击此处添加段落文本单击此处添加段落文本单击此处添加段落文本单击此处添加段落文本</a:t>
              </a:r>
            </a:p>
          </p:txBody>
        </p:sp>
        <p:sp>
          <p:nvSpPr>
            <p:cNvPr id="31764" name="TextBox 19"/>
            <p:cNvSpPr>
              <a:spLocks noChangeArrowheads="1"/>
            </p:cNvSpPr>
            <p:nvPr/>
          </p:nvSpPr>
          <p:spPr bwMode="auto">
            <a:xfrm>
              <a:off x="16419" y="0"/>
              <a:ext cx="1728236" cy="2214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b="1" lang="zh-CN" sz="1000">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sp>
          <p:nvSpPr>
            <p:cNvPr id="31765" name="TextBox 19"/>
            <p:cNvSpPr>
              <a:spLocks noChangeArrowheads="1"/>
            </p:cNvSpPr>
            <p:nvPr/>
          </p:nvSpPr>
          <p:spPr bwMode="auto">
            <a:xfrm>
              <a:off x="16419" y="2880318"/>
              <a:ext cx="1728238" cy="2214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b="1" lang="zh-CN" sz="1000">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sp>
          <p:nvSpPr>
            <p:cNvPr id="31766" name="TextBox 19"/>
            <p:cNvSpPr>
              <a:spLocks noChangeArrowheads="1"/>
            </p:cNvSpPr>
            <p:nvPr/>
          </p:nvSpPr>
          <p:spPr bwMode="auto">
            <a:xfrm>
              <a:off x="6569146" y="2952329"/>
              <a:ext cx="1728238" cy="2214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r" eaLnBrk="1" hangingPunct="1">
                <a:lnSpc>
                  <a:spcPct val="120000"/>
                </a:lnSpc>
                <a:spcBef>
                  <a:spcPct val="0"/>
                </a:spcBef>
                <a:buFont charset="0" panose="020b0604020202020204" pitchFamily="34" typeface="Arial"/>
                <a:buNone/>
              </a:pPr>
              <a:r>
                <a:rPr altLang="en-US" b="1" lang="zh-CN" sz="1000">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sp>
          <p:nvSpPr>
            <p:cNvPr id="31767" name="TextBox 19"/>
            <p:cNvSpPr>
              <a:spLocks noChangeArrowheads="1"/>
            </p:cNvSpPr>
            <p:nvPr/>
          </p:nvSpPr>
          <p:spPr bwMode="auto">
            <a:xfrm>
              <a:off x="6569146" y="0"/>
              <a:ext cx="1728238" cy="2214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r" eaLnBrk="1" hangingPunct="1">
                <a:lnSpc>
                  <a:spcPct val="120000"/>
                </a:lnSpc>
                <a:spcBef>
                  <a:spcPct val="0"/>
                </a:spcBef>
                <a:buFont charset="0" panose="020b0604020202020204" pitchFamily="34" typeface="Arial"/>
                <a:buNone/>
              </a:pPr>
              <a:r>
                <a:rPr altLang="en-US" b="1" lang="zh-CN" sz="1000">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33796"/>
                                        </p:tgtEl>
                                        <p:attrNameLst>
                                          <p:attrName>style.visibility</p:attrName>
                                        </p:attrNameLst>
                                      </p:cBhvr>
                                      <p:to>
                                        <p:strVal val="visible"/>
                                      </p:to>
                                    </p:set>
                                    <p:anim calcmode="lin" valueType="num">
                                      <p:cBhvr>
                                        <p:cTn dur="500" fill="hold" id="7"/>
                                        <p:tgtEl>
                                          <p:spTgt spid="3379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3796"/>
                                        </p:tgtEl>
                                        <p:attrNameLst>
                                          <p:attrName>ppt_y</p:attrName>
                                        </p:attrNameLst>
                                      </p:cBhvr>
                                      <p:tavLst>
                                        <p:tav tm="0">
                                          <p:val>
                                            <p:strVal val="#ppt_y"/>
                                          </p:val>
                                        </p:tav>
                                        <p:tav tm="100000">
                                          <p:val>
                                            <p:strVal val="#ppt_y"/>
                                          </p:val>
                                        </p:tav>
                                      </p:tavLst>
                                    </p:anim>
                                    <p:anim calcmode="lin" valueType="num">
                                      <p:cBhvr>
                                        <p:cTn dur="500" fill="hold" id="9"/>
                                        <p:tgtEl>
                                          <p:spTgt spid="3379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3796"/>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33796"/>
                                        </p:tgtEl>
                                      </p:cBhvr>
                                    </p:animEffect>
                                  </p:childTnLst>
                                </p:cTn>
                              </p:par>
                              <p:par>
                                <p:cTn fill="hold" id="12" nodeType="withEffect" presetClass="entr" presetID="10" presetSubtype="0">
                                  <p:stCondLst>
                                    <p:cond delay="0"/>
                                  </p:stCondLst>
                                  <p:childTnLst>
                                    <p:set>
                                      <p:cBhvr>
                                        <p:cTn dur="1" fill="hold" id="13">
                                          <p:stCondLst>
                                            <p:cond delay="0"/>
                                          </p:stCondLst>
                                        </p:cTn>
                                        <p:tgtEl>
                                          <p:spTgt spid="33798"/>
                                        </p:tgtEl>
                                        <p:attrNameLst>
                                          <p:attrName>style.visibility</p:attrName>
                                        </p:attrNameLst>
                                      </p:cBhvr>
                                      <p:to>
                                        <p:strVal val="visible"/>
                                      </p:to>
                                    </p:set>
                                    <p:anim calcmode="lin" valueType="num">
                                      <p:cBhvr>
                                        <p:cTn dur="1500" fill="hold" id="14"/>
                                        <p:tgtEl>
                                          <p:spTgt spid="33798"/>
                                        </p:tgtEl>
                                        <p:attrNameLst>
                                          <p:attrName>ppt_w</p:attrName>
                                        </p:attrNameLst>
                                      </p:cBhvr>
                                      <p:tavLst>
                                        <p:tav tm="0">
                                          <p:val>
                                            <p:fltVal val="0"/>
                                          </p:val>
                                        </p:tav>
                                        <p:tav tm="100000">
                                          <p:val>
                                            <p:strVal val="#ppt_w"/>
                                          </p:val>
                                        </p:tav>
                                      </p:tavLst>
                                    </p:anim>
                                    <p:anim calcmode="lin" valueType="num">
                                      <p:cBhvr>
                                        <p:cTn dur="1500" fill="hold" id="15"/>
                                        <p:tgtEl>
                                          <p:spTgt spid="33798"/>
                                        </p:tgtEl>
                                        <p:attrNameLst>
                                          <p:attrName>ppt_h</p:attrName>
                                        </p:attrNameLst>
                                      </p:cBhvr>
                                      <p:tavLst>
                                        <p:tav tm="0">
                                          <p:val>
                                            <p:fltVal val="0"/>
                                          </p:val>
                                        </p:tav>
                                        <p:tav tm="100000">
                                          <p:val>
                                            <p:strVal val="#ppt_h"/>
                                          </p:val>
                                        </p:tav>
                                      </p:tavLst>
                                    </p:anim>
                                    <p:animEffect filter="">
                                      <p:cBhvr>
                                        <p:cTn dur="1500" id="16"/>
                                        <p:tgtEl>
                                          <p:spTgt spid="3379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79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5122"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5123"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7172"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5125"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7174" name="Group 6"/>
          <p:cNvGrpSpPr/>
          <p:nvPr/>
        </p:nvGrpSpPr>
        <p:grpSpPr>
          <a:xfrm>
            <a:off x="690563" y="879475"/>
            <a:ext cx="10502900" cy="5270500"/>
            <a:chExt cx="10502527" cy="5271936"/>
          </a:xfrm>
        </p:grpSpPr>
        <p:grpSp>
          <p:nvGrpSpPr>
            <p:cNvPr id="5127" name="Group 7"/>
            <p:cNvGrpSpPr/>
            <p:nvPr/>
          </p:nvGrpSpPr>
          <p:grpSpPr>
            <a:xfrm>
              <a:off x="796324" y="1037987"/>
              <a:ext cx="9261659" cy="3971530"/>
              <a:chExt cx="8375432" cy="3591503"/>
            </a:xfrm>
          </p:grpSpPr>
          <p:grpSp>
            <p:nvGrpSpPr>
              <p:cNvPr id="5186" name="Group 8"/>
              <p:cNvGrpSpPr/>
              <p:nvPr/>
            </p:nvGrpSpPr>
            <p:grpSpPr>
              <a:xfrm>
                <a:off x="0" y="0"/>
                <a:ext cx="2040938" cy="1706595"/>
                <a:chExt cx="2040938" cy="1551259"/>
              </a:xfrm>
            </p:grpSpPr>
            <p:sp>
              <p:nvSpPr>
                <p:cNvPr id="5208" name="矩形 89"/>
                <p:cNvSpPr>
                  <a:spLocks noChangeArrowheads="1"/>
                </p:cNvSpPr>
                <p:nvPr/>
              </p:nvSpPr>
              <p:spPr bwMode="auto">
                <a:xfrm>
                  <a:off x="0" y="0"/>
                  <a:ext cx="2040938" cy="360040"/>
                </a:xfrm>
                <a:prstGeom prst="rect">
                  <a:avLst/>
                </a:prstGeom>
                <a:solidFill>
                  <a:schemeClr val="tx1"/>
                </a:soli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b="1" lang="zh-CN" sz="1400">
                      <a:solidFill>
                        <a:srgbClr val="FFFFFF"/>
                      </a:solidFill>
                      <a:latin charset="-122" panose="020b0503020204020204" pitchFamily="34" typeface="微软雅黑"/>
                      <a:ea charset="-122" panose="020b0503020204020204" pitchFamily="34" typeface="微软雅黑"/>
                      <a:sym charset="-122" panose="02010600030101010101" pitchFamily="2" typeface="宋体"/>
                    </a:rPr>
                    <a:t>单击此处输入标题文本</a:t>
                  </a:r>
                </a:p>
              </p:txBody>
            </p:sp>
            <p:sp>
              <p:nvSpPr>
                <p:cNvPr id="5209" name="矩形 90"/>
                <p:cNvSpPr>
                  <a:spLocks noChangeArrowheads="1"/>
                </p:cNvSpPr>
                <p:nvPr/>
              </p:nvSpPr>
              <p:spPr bwMode="auto">
                <a:xfrm>
                  <a:off x="0" y="360040"/>
                  <a:ext cx="2040938" cy="1191219"/>
                </a:xfrm>
                <a:prstGeom prst="rect">
                  <a:avLst/>
                </a:prstGeom>
                <a:gradFill rotWithShape="1">
                  <a:gsLst>
                    <a:gs pos="0">
                      <a:srgbClr val="F9F9F9"/>
                    </a:gs>
                    <a:gs pos="32999">
                      <a:srgbClr val="F9F9F9"/>
                    </a:gs>
                    <a:gs pos="100000">
                      <a:srgbClr val="D7D7D7"/>
                    </a:gs>
                  </a:gsLst>
                  <a:lin ang="5400000" scaled="1"/>
                </a:gra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1200">
                      <a:solidFill>
                        <a:srgbClr val="4D4D4D"/>
                      </a:solidFill>
                      <a:latin charset="-122" panose="020b0503020204020204" pitchFamily="34" typeface="微软雅黑"/>
                      <a:ea charset="-122" panose="020b0503020204020204" pitchFamily="34" typeface="微软雅黑"/>
                      <a:sym charset="-122" panose="02010600030101010101" pitchFamily="2" typeface="宋体"/>
                    </a:rPr>
                    <a:t>单击此处输入文字</a:t>
                  </a:r>
                </a:p>
                <a:p>
                  <a:pPr algn="ctr" eaLnBrk="1" hangingPunct="1">
                    <a:lnSpc>
                      <a:spcPct val="120000"/>
                    </a:lnSpc>
                    <a:spcBef>
                      <a:spcPct val="0"/>
                    </a:spcBef>
                    <a:buFont charset="0" panose="020b0604020202020204" pitchFamily="34" typeface="Arial"/>
                    <a:buNone/>
                  </a:pPr>
                  <a:r>
                    <a:rPr altLang="en-US" lang="zh-CN" sz="1200">
                      <a:solidFill>
                        <a:srgbClr val="4D4D4D"/>
                      </a:solidFill>
                      <a:latin charset="-122" panose="020b0503020204020204" pitchFamily="34" typeface="微软雅黑"/>
                      <a:ea charset="-122" panose="020b0503020204020204" pitchFamily="34" typeface="微软雅黑"/>
                      <a:sym charset="-122" panose="02010600030101010101" pitchFamily="2" typeface="宋体"/>
                    </a:rPr>
                    <a:t>此处输入文字</a:t>
                  </a:r>
                </a:p>
              </p:txBody>
            </p:sp>
          </p:grpSp>
          <p:grpSp>
            <p:nvGrpSpPr>
              <p:cNvPr id="5187" name="Group 11"/>
              <p:cNvGrpSpPr/>
              <p:nvPr/>
            </p:nvGrpSpPr>
            <p:grpSpPr>
              <a:xfrm>
                <a:off x="2111498" y="0"/>
                <a:ext cx="2040938" cy="1706595"/>
                <a:chExt cx="2040938" cy="1551259"/>
              </a:xfrm>
            </p:grpSpPr>
            <p:sp>
              <p:nvSpPr>
                <p:cNvPr id="5206" name="矩形 87"/>
                <p:cNvSpPr>
                  <a:spLocks noChangeArrowheads="1"/>
                </p:cNvSpPr>
                <p:nvPr/>
              </p:nvSpPr>
              <p:spPr bwMode="auto">
                <a:xfrm>
                  <a:off x="0" y="0"/>
                  <a:ext cx="2040938" cy="360040"/>
                </a:xfrm>
                <a:prstGeom prst="rect">
                  <a:avLst/>
                </a:prstGeom>
                <a:solidFill>
                  <a:schemeClr val="tx1"/>
                </a:soli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b="1" lang="zh-CN" sz="1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单击此处输入标题文本</a:t>
                  </a:r>
                </a:p>
              </p:txBody>
            </p:sp>
            <p:sp>
              <p:nvSpPr>
                <p:cNvPr id="5207" name="矩形 88"/>
                <p:cNvSpPr>
                  <a:spLocks noChangeArrowheads="1"/>
                </p:cNvSpPr>
                <p:nvPr/>
              </p:nvSpPr>
              <p:spPr bwMode="auto">
                <a:xfrm>
                  <a:off x="0" y="360040"/>
                  <a:ext cx="2040938" cy="1191219"/>
                </a:xfrm>
                <a:prstGeom prst="rect">
                  <a:avLst/>
                </a:prstGeom>
                <a:gradFill rotWithShape="1">
                  <a:gsLst>
                    <a:gs pos="0">
                      <a:srgbClr val="F9F9F9"/>
                    </a:gs>
                    <a:gs pos="32999">
                      <a:srgbClr val="F9F9F9"/>
                    </a:gs>
                    <a:gs pos="100000">
                      <a:srgbClr val="D7D7D7"/>
                    </a:gs>
                  </a:gsLst>
                  <a:lin ang="5400000" scaled="1"/>
                </a:gra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1200">
                      <a:solidFill>
                        <a:srgbClr val="4D4D4D"/>
                      </a:solidFill>
                      <a:latin charset="-122" panose="020b0503020204020204" pitchFamily="34" typeface="微软雅黑"/>
                      <a:ea charset="-122" panose="020b0503020204020204" pitchFamily="34" typeface="微软雅黑"/>
                      <a:sym charset="-122" panose="02010600030101010101" pitchFamily="2" typeface="宋体"/>
                    </a:rPr>
                    <a:t>单击此处输入文字</a:t>
                  </a:r>
                </a:p>
                <a:p>
                  <a:pPr algn="ctr" eaLnBrk="1" hangingPunct="1">
                    <a:lnSpc>
                      <a:spcPct val="120000"/>
                    </a:lnSpc>
                    <a:spcBef>
                      <a:spcPct val="0"/>
                    </a:spcBef>
                    <a:buFont charset="0" panose="020b0604020202020204" pitchFamily="34" typeface="Arial"/>
                    <a:buNone/>
                  </a:pPr>
                  <a:r>
                    <a:rPr altLang="en-US" lang="zh-CN" sz="1200">
                      <a:solidFill>
                        <a:srgbClr val="4D4D4D"/>
                      </a:solidFill>
                      <a:latin charset="-122" panose="020b0503020204020204" pitchFamily="34" typeface="微软雅黑"/>
                      <a:ea charset="-122" panose="020b0503020204020204" pitchFamily="34" typeface="微软雅黑"/>
                      <a:sym charset="-122" panose="02010600030101010101" pitchFamily="2" typeface="宋体"/>
                    </a:rPr>
                    <a:t>此处输入文字</a:t>
                  </a:r>
                </a:p>
              </p:txBody>
            </p:sp>
          </p:grpSp>
          <p:grpSp>
            <p:nvGrpSpPr>
              <p:cNvPr id="5188" name="Group 14"/>
              <p:cNvGrpSpPr/>
              <p:nvPr/>
            </p:nvGrpSpPr>
            <p:grpSpPr>
              <a:xfrm>
                <a:off x="4222996" y="0"/>
                <a:ext cx="2040938" cy="1706595"/>
                <a:chExt cx="2040938" cy="1551259"/>
              </a:xfrm>
            </p:grpSpPr>
            <p:sp>
              <p:nvSpPr>
                <p:cNvPr id="5204" name="矩形 85"/>
                <p:cNvSpPr>
                  <a:spLocks noChangeArrowheads="1"/>
                </p:cNvSpPr>
                <p:nvPr/>
              </p:nvSpPr>
              <p:spPr bwMode="auto">
                <a:xfrm>
                  <a:off x="0" y="0"/>
                  <a:ext cx="2040938" cy="360040"/>
                </a:xfrm>
                <a:prstGeom prst="rect">
                  <a:avLst/>
                </a:prstGeom>
                <a:solidFill>
                  <a:schemeClr val="tx1"/>
                </a:soli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b="1" lang="zh-CN" sz="1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单击此处输入标题文本</a:t>
                  </a:r>
                </a:p>
              </p:txBody>
            </p:sp>
            <p:sp>
              <p:nvSpPr>
                <p:cNvPr id="5205" name="矩形 86"/>
                <p:cNvSpPr>
                  <a:spLocks noChangeArrowheads="1"/>
                </p:cNvSpPr>
                <p:nvPr/>
              </p:nvSpPr>
              <p:spPr bwMode="auto">
                <a:xfrm>
                  <a:off x="0" y="360040"/>
                  <a:ext cx="2040938" cy="1191219"/>
                </a:xfrm>
                <a:prstGeom prst="rect">
                  <a:avLst/>
                </a:prstGeom>
                <a:gradFill rotWithShape="1">
                  <a:gsLst>
                    <a:gs pos="0">
                      <a:srgbClr val="F9F9F9"/>
                    </a:gs>
                    <a:gs pos="32999">
                      <a:srgbClr val="F9F9F9"/>
                    </a:gs>
                    <a:gs pos="100000">
                      <a:srgbClr val="D7D7D7"/>
                    </a:gs>
                  </a:gsLst>
                  <a:lin ang="5400000" scaled="1"/>
                </a:gra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1200">
                      <a:solidFill>
                        <a:srgbClr val="4D4D4D"/>
                      </a:solidFill>
                      <a:latin charset="-122" panose="020b0503020204020204" pitchFamily="34" typeface="微软雅黑"/>
                      <a:ea charset="-122" panose="020b0503020204020204" pitchFamily="34" typeface="微软雅黑"/>
                      <a:sym charset="-122" panose="02010600030101010101" pitchFamily="2" typeface="宋体"/>
                    </a:rPr>
                    <a:t>单击此处输入文字</a:t>
                  </a:r>
                </a:p>
                <a:p>
                  <a:pPr algn="ctr" eaLnBrk="1" hangingPunct="1">
                    <a:lnSpc>
                      <a:spcPct val="120000"/>
                    </a:lnSpc>
                    <a:spcBef>
                      <a:spcPct val="0"/>
                    </a:spcBef>
                    <a:buFont charset="0" panose="020b0604020202020204" pitchFamily="34" typeface="Arial"/>
                    <a:buNone/>
                  </a:pPr>
                  <a:r>
                    <a:rPr altLang="en-US" lang="zh-CN" sz="1200">
                      <a:solidFill>
                        <a:srgbClr val="4D4D4D"/>
                      </a:solidFill>
                      <a:latin charset="-122" panose="020b0503020204020204" pitchFamily="34" typeface="微软雅黑"/>
                      <a:ea charset="-122" panose="020b0503020204020204" pitchFamily="34" typeface="微软雅黑"/>
                      <a:sym charset="-122" panose="02010600030101010101" pitchFamily="2" typeface="宋体"/>
                    </a:rPr>
                    <a:t>此处输入文字</a:t>
                  </a:r>
                </a:p>
              </p:txBody>
            </p:sp>
          </p:grpSp>
          <p:grpSp>
            <p:nvGrpSpPr>
              <p:cNvPr id="5189" name="Group 17"/>
              <p:cNvGrpSpPr/>
              <p:nvPr/>
            </p:nvGrpSpPr>
            <p:grpSpPr>
              <a:xfrm>
                <a:off x="6334494" y="0"/>
                <a:ext cx="2040938" cy="1706595"/>
                <a:chExt cx="2040938" cy="1551259"/>
              </a:xfrm>
            </p:grpSpPr>
            <p:sp>
              <p:nvSpPr>
                <p:cNvPr id="5202" name="矩形 83"/>
                <p:cNvSpPr>
                  <a:spLocks noChangeArrowheads="1"/>
                </p:cNvSpPr>
                <p:nvPr/>
              </p:nvSpPr>
              <p:spPr bwMode="auto">
                <a:xfrm>
                  <a:off x="0" y="0"/>
                  <a:ext cx="2040938" cy="360040"/>
                </a:xfrm>
                <a:prstGeom prst="rect">
                  <a:avLst/>
                </a:prstGeom>
                <a:solidFill>
                  <a:schemeClr val="tx1"/>
                </a:soli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b="1" lang="zh-CN" sz="1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单击此处输入标题文本</a:t>
                  </a:r>
                </a:p>
              </p:txBody>
            </p:sp>
            <p:sp>
              <p:nvSpPr>
                <p:cNvPr id="5203" name="矩形 84"/>
                <p:cNvSpPr>
                  <a:spLocks noChangeArrowheads="1"/>
                </p:cNvSpPr>
                <p:nvPr/>
              </p:nvSpPr>
              <p:spPr bwMode="auto">
                <a:xfrm>
                  <a:off x="0" y="360040"/>
                  <a:ext cx="2040938" cy="1191219"/>
                </a:xfrm>
                <a:prstGeom prst="rect">
                  <a:avLst/>
                </a:prstGeom>
                <a:gradFill rotWithShape="1">
                  <a:gsLst>
                    <a:gs pos="0">
                      <a:srgbClr val="F9F9F9"/>
                    </a:gs>
                    <a:gs pos="32999">
                      <a:srgbClr val="F9F9F9"/>
                    </a:gs>
                    <a:gs pos="100000">
                      <a:srgbClr val="D7D7D7"/>
                    </a:gs>
                  </a:gsLst>
                  <a:lin ang="5400000" scaled="1"/>
                </a:gra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1200">
                      <a:solidFill>
                        <a:srgbClr val="4D4D4D"/>
                      </a:solidFill>
                      <a:latin charset="-122" panose="020b0503020204020204" pitchFamily="34" typeface="微软雅黑"/>
                      <a:ea charset="-122" panose="020b0503020204020204" pitchFamily="34" typeface="微软雅黑"/>
                      <a:sym charset="-122" panose="02010600030101010101" pitchFamily="2" typeface="宋体"/>
                    </a:rPr>
                    <a:t>单击此处输入文字</a:t>
                  </a:r>
                </a:p>
                <a:p>
                  <a:pPr algn="ctr" eaLnBrk="1" hangingPunct="1">
                    <a:lnSpc>
                      <a:spcPct val="120000"/>
                    </a:lnSpc>
                    <a:spcBef>
                      <a:spcPct val="0"/>
                    </a:spcBef>
                    <a:buFont charset="0" panose="020b0604020202020204" pitchFamily="34" typeface="Arial"/>
                    <a:buNone/>
                  </a:pPr>
                  <a:r>
                    <a:rPr altLang="en-US" lang="zh-CN" sz="1200">
                      <a:solidFill>
                        <a:srgbClr val="4D4D4D"/>
                      </a:solidFill>
                      <a:latin charset="-122" panose="020b0503020204020204" pitchFamily="34" typeface="微软雅黑"/>
                      <a:ea charset="-122" panose="020b0503020204020204" pitchFamily="34" typeface="微软雅黑"/>
                      <a:sym charset="-122" panose="02010600030101010101" pitchFamily="2" typeface="宋体"/>
                    </a:rPr>
                    <a:t>此处输入文字</a:t>
                  </a:r>
                </a:p>
              </p:txBody>
            </p:sp>
          </p:grpSp>
          <p:grpSp>
            <p:nvGrpSpPr>
              <p:cNvPr id="5190" name="Group 20"/>
              <p:cNvGrpSpPr/>
              <p:nvPr/>
            </p:nvGrpSpPr>
            <p:grpSpPr>
              <a:xfrm>
                <a:off x="0" y="1884908"/>
                <a:ext cx="2040938" cy="1706595"/>
                <a:chExt cx="2040938" cy="1551259"/>
              </a:xfrm>
            </p:grpSpPr>
            <p:sp>
              <p:nvSpPr>
                <p:cNvPr id="5200" name="矩形 81"/>
                <p:cNvSpPr>
                  <a:spLocks noChangeArrowheads="1"/>
                </p:cNvSpPr>
                <p:nvPr/>
              </p:nvSpPr>
              <p:spPr bwMode="auto">
                <a:xfrm>
                  <a:off x="0" y="0"/>
                  <a:ext cx="2040938" cy="360040"/>
                </a:xfrm>
                <a:prstGeom prst="rect">
                  <a:avLst/>
                </a:prstGeom>
                <a:solidFill>
                  <a:schemeClr val="tx1"/>
                </a:soli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b="1" lang="zh-CN" sz="1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单击此处输入标题文本</a:t>
                  </a:r>
                </a:p>
              </p:txBody>
            </p:sp>
            <p:sp>
              <p:nvSpPr>
                <p:cNvPr id="5201" name="矩形 82"/>
                <p:cNvSpPr>
                  <a:spLocks noChangeArrowheads="1"/>
                </p:cNvSpPr>
                <p:nvPr/>
              </p:nvSpPr>
              <p:spPr bwMode="auto">
                <a:xfrm>
                  <a:off x="0" y="360040"/>
                  <a:ext cx="2040938" cy="1191219"/>
                </a:xfrm>
                <a:prstGeom prst="rect">
                  <a:avLst/>
                </a:prstGeom>
                <a:gradFill rotWithShape="1">
                  <a:gsLst>
                    <a:gs pos="0">
                      <a:srgbClr val="F9F9F9"/>
                    </a:gs>
                    <a:gs pos="32999">
                      <a:srgbClr val="F9F9F9"/>
                    </a:gs>
                    <a:gs pos="100000">
                      <a:srgbClr val="D7D7D7"/>
                    </a:gs>
                  </a:gsLst>
                  <a:lin ang="5400000" scaled="1"/>
                </a:gra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1200">
                      <a:solidFill>
                        <a:srgbClr val="4D4D4D"/>
                      </a:solidFill>
                      <a:latin charset="-122" panose="020b0503020204020204" pitchFamily="34" typeface="微软雅黑"/>
                      <a:ea charset="-122" panose="020b0503020204020204" pitchFamily="34" typeface="微软雅黑"/>
                      <a:sym charset="-122" panose="02010600030101010101" pitchFamily="2" typeface="宋体"/>
                    </a:rPr>
                    <a:t>单击此处输入文字</a:t>
                  </a:r>
                </a:p>
                <a:p>
                  <a:pPr algn="ctr" eaLnBrk="1" hangingPunct="1">
                    <a:lnSpc>
                      <a:spcPct val="120000"/>
                    </a:lnSpc>
                    <a:spcBef>
                      <a:spcPct val="0"/>
                    </a:spcBef>
                    <a:buFont charset="0" panose="020b0604020202020204" pitchFamily="34" typeface="Arial"/>
                    <a:buNone/>
                  </a:pPr>
                  <a:r>
                    <a:rPr altLang="en-US" lang="zh-CN" sz="1200">
                      <a:solidFill>
                        <a:srgbClr val="4D4D4D"/>
                      </a:solidFill>
                      <a:latin charset="-122" panose="020b0503020204020204" pitchFamily="34" typeface="微软雅黑"/>
                      <a:ea charset="-122" panose="020b0503020204020204" pitchFamily="34" typeface="微软雅黑"/>
                      <a:sym charset="-122" panose="02010600030101010101" pitchFamily="2" typeface="宋体"/>
                    </a:rPr>
                    <a:t>此处输入文字</a:t>
                  </a:r>
                </a:p>
              </p:txBody>
            </p:sp>
          </p:grpSp>
          <p:grpSp>
            <p:nvGrpSpPr>
              <p:cNvPr id="5191" name="Group 23"/>
              <p:cNvGrpSpPr/>
              <p:nvPr/>
            </p:nvGrpSpPr>
            <p:grpSpPr>
              <a:xfrm>
                <a:off x="2111498" y="1884908"/>
                <a:ext cx="2040938" cy="1706595"/>
                <a:chExt cx="2040938" cy="1551259"/>
              </a:xfrm>
            </p:grpSpPr>
            <p:sp>
              <p:nvSpPr>
                <p:cNvPr id="5198" name="矩形 79"/>
                <p:cNvSpPr>
                  <a:spLocks noChangeArrowheads="1"/>
                </p:cNvSpPr>
                <p:nvPr/>
              </p:nvSpPr>
              <p:spPr bwMode="auto">
                <a:xfrm>
                  <a:off x="0" y="0"/>
                  <a:ext cx="2040938" cy="360040"/>
                </a:xfrm>
                <a:prstGeom prst="rect">
                  <a:avLst/>
                </a:prstGeom>
                <a:solidFill>
                  <a:schemeClr val="tx1"/>
                </a:soli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b="1" lang="zh-CN" sz="1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单击此处输入标题文本</a:t>
                  </a:r>
                </a:p>
              </p:txBody>
            </p:sp>
            <p:sp>
              <p:nvSpPr>
                <p:cNvPr id="5199" name="矩形 80"/>
                <p:cNvSpPr>
                  <a:spLocks noChangeArrowheads="1"/>
                </p:cNvSpPr>
                <p:nvPr/>
              </p:nvSpPr>
              <p:spPr bwMode="auto">
                <a:xfrm>
                  <a:off x="0" y="360040"/>
                  <a:ext cx="2040938" cy="1191219"/>
                </a:xfrm>
                <a:prstGeom prst="rect">
                  <a:avLst/>
                </a:prstGeom>
                <a:gradFill rotWithShape="1">
                  <a:gsLst>
                    <a:gs pos="0">
                      <a:srgbClr val="F9F9F9"/>
                    </a:gs>
                    <a:gs pos="32999">
                      <a:srgbClr val="F9F9F9"/>
                    </a:gs>
                    <a:gs pos="100000">
                      <a:srgbClr val="D7D7D7"/>
                    </a:gs>
                  </a:gsLst>
                  <a:lin ang="5400000" scaled="1"/>
                </a:gra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1200">
                      <a:solidFill>
                        <a:srgbClr val="4D4D4D"/>
                      </a:solidFill>
                      <a:latin charset="-122" panose="020b0503020204020204" pitchFamily="34" typeface="微软雅黑"/>
                      <a:ea charset="-122" panose="020b0503020204020204" pitchFamily="34" typeface="微软雅黑"/>
                      <a:sym charset="-122" panose="02010600030101010101" pitchFamily="2" typeface="宋体"/>
                    </a:rPr>
                    <a:t>单击此处输入文字</a:t>
                  </a:r>
                </a:p>
                <a:p>
                  <a:pPr algn="ctr" eaLnBrk="1" hangingPunct="1">
                    <a:lnSpc>
                      <a:spcPct val="120000"/>
                    </a:lnSpc>
                    <a:spcBef>
                      <a:spcPct val="0"/>
                    </a:spcBef>
                    <a:buFont charset="0" panose="020b0604020202020204" pitchFamily="34" typeface="Arial"/>
                    <a:buNone/>
                  </a:pPr>
                  <a:r>
                    <a:rPr altLang="en-US" lang="zh-CN" sz="1200">
                      <a:solidFill>
                        <a:srgbClr val="4D4D4D"/>
                      </a:solidFill>
                      <a:latin charset="-122" panose="020b0503020204020204" pitchFamily="34" typeface="微软雅黑"/>
                      <a:ea charset="-122" panose="020b0503020204020204" pitchFamily="34" typeface="微软雅黑"/>
                      <a:sym charset="-122" panose="02010600030101010101" pitchFamily="2" typeface="宋体"/>
                    </a:rPr>
                    <a:t>此处输入文字</a:t>
                  </a:r>
                </a:p>
              </p:txBody>
            </p:sp>
          </p:grpSp>
          <p:grpSp>
            <p:nvGrpSpPr>
              <p:cNvPr id="5192" name="Group 26"/>
              <p:cNvGrpSpPr/>
              <p:nvPr/>
            </p:nvGrpSpPr>
            <p:grpSpPr>
              <a:xfrm>
                <a:off x="4222996" y="1884908"/>
                <a:ext cx="2040938" cy="1706595"/>
                <a:chExt cx="2040938" cy="1551259"/>
              </a:xfrm>
            </p:grpSpPr>
            <p:sp>
              <p:nvSpPr>
                <p:cNvPr id="5196" name="矩形 77"/>
                <p:cNvSpPr>
                  <a:spLocks noChangeArrowheads="1"/>
                </p:cNvSpPr>
                <p:nvPr/>
              </p:nvSpPr>
              <p:spPr bwMode="auto">
                <a:xfrm>
                  <a:off x="0" y="0"/>
                  <a:ext cx="2040938" cy="360040"/>
                </a:xfrm>
                <a:prstGeom prst="rect">
                  <a:avLst/>
                </a:prstGeom>
                <a:solidFill>
                  <a:schemeClr val="tx1"/>
                </a:soli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b="1" lang="zh-CN" sz="1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单击此处输入标题文本</a:t>
                  </a:r>
                </a:p>
              </p:txBody>
            </p:sp>
            <p:sp>
              <p:nvSpPr>
                <p:cNvPr id="5197" name="矩形 78"/>
                <p:cNvSpPr>
                  <a:spLocks noChangeArrowheads="1"/>
                </p:cNvSpPr>
                <p:nvPr/>
              </p:nvSpPr>
              <p:spPr bwMode="auto">
                <a:xfrm>
                  <a:off x="0" y="360040"/>
                  <a:ext cx="2040938" cy="1191219"/>
                </a:xfrm>
                <a:prstGeom prst="rect">
                  <a:avLst/>
                </a:prstGeom>
                <a:gradFill rotWithShape="1">
                  <a:gsLst>
                    <a:gs pos="0">
                      <a:srgbClr val="F9F9F9"/>
                    </a:gs>
                    <a:gs pos="32999">
                      <a:srgbClr val="F9F9F9"/>
                    </a:gs>
                    <a:gs pos="100000">
                      <a:srgbClr val="D7D7D7"/>
                    </a:gs>
                  </a:gsLst>
                  <a:lin ang="5400000" scaled="1"/>
                </a:gra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1200">
                      <a:solidFill>
                        <a:srgbClr val="4D4D4D"/>
                      </a:solidFill>
                      <a:latin charset="-122" panose="020b0503020204020204" pitchFamily="34" typeface="微软雅黑"/>
                      <a:ea charset="-122" panose="020b0503020204020204" pitchFamily="34" typeface="微软雅黑"/>
                      <a:sym charset="-122" panose="02010600030101010101" pitchFamily="2" typeface="宋体"/>
                    </a:rPr>
                    <a:t>单击此处输入文字</a:t>
                  </a:r>
                </a:p>
                <a:p>
                  <a:pPr algn="ctr" eaLnBrk="1" hangingPunct="1">
                    <a:lnSpc>
                      <a:spcPct val="120000"/>
                    </a:lnSpc>
                    <a:spcBef>
                      <a:spcPct val="0"/>
                    </a:spcBef>
                    <a:buFont charset="0" panose="020b0604020202020204" pitchFamily="34" typeface="Arial"/>
                    <a:buNone/>
                  </a:pPr>
                  <a:r>
                    <a:rPr altLang="en-US" lang="zh-CN" sz="1200">
                      <a:solidFill>
                        <a:srgbClr val="4D4D4D"/>
                      </a:solidFill>
                      <a:latin charset="-122" panose="020b0503020204020204" pitchFamily="34" typeface="微软雅黑"/>
                      <a:ea charset="-122" panose="020b0503020204020204" pitchFamily="34" typeface="微软雅黑"/>
                      <a:sym charset="-122" panose="02010600030101010101" pitchFamily="2" typeface="宋体"/>
                    </a:rPr>
                    <a:t>此处输入文字</a:t>
                  </a:r>
                </a:p>
              </p:txBody>
            </p:sp>
          </p:grpSp>
          <p:grpSp>
            <p:nvGrpSpPr>
              <p:cNvPr id="5193" name="Group 29"/>
              <p:cNvGrpSpPr/>
              <p:nvPr/>
            </p:nvGrpSpPr>
            <p:grpSpPr>
              <a:xfrm>
                <a:off x="6334494" y="1884908"/>
                <a:ext cx="2040938" cy="1706595"/>
                <a:chExt cx="2040938" cy="1551259"/>
              </a:xfrm>
            </p:grpSpPr>
            <p:sp>
              <p:nvSpPr>
                <p:cNvPr id="5194" name="矩形 75"/>
                <p:cNvSpPr>
                  <a:spLocks noChangeArrowheads="1"/>
                </p:cNvSpPr>
                <p:nvPr/>
              </p:nvSpPr>
              <p:spPr bwMode="auto">
                <a:xfrm>
                  <a:off x="0" y="0"/>
                  <a:ext cx="2040938" cy="360040"/>
                </a:xfrm>
                <a:prstGeom prst="rect">
                  <a:avLst/>
                </a:prstGeom>
                <a:solidFill>
                  <a:schemeClr val="tx1"/>
                </a:soli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b="1" lang="zh-CN" sz="1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单击此处输入标题文本</a:t>
                  </a:r>
                </a:p>
              </p:txBody>
            </p:sp>
            <p:sp>
              <p:nvSpPr>
                <p:cNvPr id="5195" name="矩形 76"/>
                <p:cNvSpPr>
                  <a:spLocks noChangeArrowheads="1"/>
                </p:cNvSpPr>
                <p:nvPr/>
              </p:nvSpPr>
              <p:spPr bwMode="auto">
                <a:xfrm>
                  <a:off x="0" y="360040"/>
                  <a:ext cx="2040938" cy="1191219"/>
                </a:xfrm>
                <a:prstGeom prst="rect">
                  <a:avLst/>
                </a:prstGeom>
                <a:gradFill rotWithShape="1">
                  <a:gsLst>
                    <a:gs pos="0">
                      <a:srgbClr val="F9F9F9"/>
                    </a:gs>
                    <a:gs pos="32999">
                      <a:srgbClr val="F9F9F9"/>
                    </a:gs>
                    <a:gs pos="100000">
                      <a:srgbClr val="D7D7D7"/>
                    </a:gs>
                  </a:gsLst>
                  <a:lin ang="5400000" scaled="1"/>
                </a:gra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1200">
                      <a:solidFill>
                        <a:srgbClr val="4D4D4D"/>
                      </a:solidFill>
                      <a:latin charset="-122" panose="020b0503020204020204" pitchFamily="34" typeface="微软雅黑"/>
                      <a:ea charset="-122" panose="020b0503020204020204" pitchFamily="34" typeface="微软雅黑"/>
                      <a:sym charset="-122" panose="02010600030101010101" pitchFamily="2" typeface="宋体"/>
                    </a:rPr>
                    <a:t>单击此处输入文字</a:t>
                  </a:r>
                </a:p>
                <a:p>
                  <a:pPr algn="ctr" eaLnBrk="1" hangingPunct="1">
                    <a:lnSpc>
                      <a:spcPct val="120000"/>
                    </a:lnSpc>
                    <a:spcBef>
                      <a:spcPct val="0"/>
                    </a:spcBef>
                    <a:buFont charset="0" panose="020b0604020202020204" pitchFamily="34" typeface="Arial"/>
                    <a:buNone/>
                  </a:pPr>
                  <a:r>
                    <a:rPr altLang="en-US" lang="zh-CN" sz="1200">
                      <a:solidFill>
                        <a:srgbClr val="4D4D4D"/>
                      </a:solidFill>
                      <a:latin charset="-122" panose="020b0503020204020204" pitchFamily="34" typeface="微软雅黑"/>
                      <a:ea charset="-122" panose="020b0503020204020204" pitchFamily="34" typeface="微软雅黑"/>
                      <a:sym charset="-122" panose="02010600030101010101" pitchFamily="2" typeface="宋体"/>
                    </a:rPr>
                    <a:t>此处输入文字</a:t>
                  </a:r>
                </a:p>
              </p:txBody>
            </p:sp>
          </p:grpSp>
        </p:grpSp>
        <p:grpSp>
          <p:nvGrpSpPr>
            <p:cNvPr id="5128" name="Group 32"/>
            <p:cNvGrpSpPr/>
            <p:nvPr/>
          </p:nvGrpSpPr>
          <p:grpSpPr>
            <a:xfrm>
              <a:off x="0" y="3273007"/>
              <a:ext cx="653180" cy="1998929"/>
              <a:chExt cx="947737" cy="2900363"/>
            </a:xfrm>
          </p:grpSpPr>
          <p:sp>
            <p:nvSpPr>
              <p:cNvPr id="5162" name="AutoShape 246"/>
              <p:cNvSpPr>
                <a:spLocks noChangeArrowheads="1" noChangeAspect="1" noTextEdit="1"/>
              </p:cNvSpPr>
              <p:nvPr/>
            </p:nvSpPr>
            <p:spPr bwMode="auto">
              <a:xfrm>
                <a:off x="0" y="19050"/>
                <a:ext cx="928687" cy="28416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lstStyle/>
              <a:p>
                <a:endParaRPr altLang="en-US" lang="zh-CN"/>
              </a:p>
            </p:txBody>
          </p:sp>
          <p:sp>
            <p:nvSpPr>
              <p:cNvPr id="5163" name="Freeform 248"/>
              <p:cNvSpPr>
                <a:spLocks noChangeArrowheads="1"/>
              </p:cNvSpPr>
              <p:nvPr/>
            </p:nvSpPr>
            <p:spPr bwMode="auto">
              <a:xfrm>
                <a:off x="165100" y="1163638"/>
                <a:ext cx="638175" cy="1577975"/>
              </a:xfrm>
              <a:custGeom>
                <a:gdLst>
                  <a:gd fmla="*/ 0 w 31" name="T0"/>
                  <a:gd fmla="*/ 2147483646 h 80" name="T1"/>
                  <a:gd fmla="*/ 847599331 w 31" name="T2"/>
                  <a:gd fmla="*/ 2147483646 h 80" name="T3"/>
                  <a:gd fmla="*/ 1271388704 w 31" name="T4"/>
                  <a:gd fmla="*/ 2147483646 h 80" name="T5"/>
                  <a:gd fmla="*/ 2118967449 w 31" name="T6"/>
                  <a:gd fmla="*/ 2147483646 h 80" name="T7"/>
                  <a:gd fmla="*/ 2147483646 w 31" name="T8"/>
                  <a:gd fmla="*/ 2147483646 h 80" name="T9"/>
                  <a:gd fmla="*/ 2147483646 w 31" name="T10"/>
                  <a:gd fmla="*/ 2147483646 h 80" name="T11"/>
                  <a:gd fmla="*/ 2147483646 w 31" name="T12"/>
                  <a:gd fmla="*/ 2147483646 h 80" name="T13"/>
                  <a:gd fmla="*/ 2147483646 w 31" name="T14"/>
                  <a:gd fmla="*/ 2147483646 h 80" name="T15"/>
                  <a:gd fmla="*/ 2147483646 w 31" name="T16"/>
                  <a:gd fmla="*/ 2147483646 h 80" name="T17"/>
                  <a:gd fmla="*/ 2147483646 w 31" name="T18"/>
                  <a:gd fmla="*/ 2147483646 h 80" name="T19"/>
                  <a:gd fmla="*/ 2147483646 w 31" name="T20"/>
                  <a:gd fmla="*/ 2147483646 h 80" name="T21"/>
                  <a:gd fmla="*/ 2147483646 w 31" name="T22"/>
                  <a:gd fmla="*/ 2147483646 h 80" name="T23"/>
                  <a:gd fmla="*/ 2147483646 w 31" name="T24"/>
                  <a:gd fmla="*/ 2147483646 h 80" name="T25"/>
                  <a:gd fmla="*/ 2147483646 w 31" name="T26"/>
                  <a:gd fmla="*/ 2147483646 h 80" name="T27"/>
                  <a:gd fmla="*/ 2147483646 w 31" name="T28"/>
                  <a:gd fmla="*/ 2147483646 h 80" name="T29"/>
                  <a:gd fmla="*/ 2147483646 w 31" name="T30"/>
                  <a:gd fmla="*/ 2147483646 h 80" name="T31"/>
                  <a:gd fmla="*/ 2147483646 w 31" name="T32"/>
                  <a:gd fmla="*/ 2147483646 h 80" name="T33"/>
                  <a:gd fmla="*/ 2147483646 w 31" name="T34"/>
                  <a:gd fmla="*/ 2147483646 h 80" name="T35"/>
                  <a:gd fmla="*/ 2147483646 w 31" name="T36"/>
                  <a:gd fmla="*/ 2147483646 h 80" name="T37"/>
                  <a:gd fmla="*/ 2147483646 w 31" name="T38"/>
                  <a:gd fmla="*/ 2147483646 h 80" name="T39"/>
                  <a:gd fmla="*/ 2147483646 w 31" name="T40"/>
                  <a:gd fmla="*/ 2147483646 h 80" name="T41"/>
                  <a:gd fmla="*/ 2147483646 w 31" name="T42"/>
                  <a:gd fmla="*/ 389069461 h 80" name="T43"/>
                  <a:gd fmla="*/ 847599331 w 31" name="T44"/>
                  <a:gd fmla="*/ 0 h 80" name="T45"/>
                  <a:gd fmla="*/ 0 w 31" name="T46"/>
                  <a:gd fmla="*/ 2147483646 h 80"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31" name="T72"/>
                  <a:gd fmla="*/ 0 h 80" name="T73"/>
                  <a:gd fmla="*/ 31 w 31" name="T74"/>
                  <a:gd fmla="*/ 80 h 80"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80" w="31">
                    <a:moveTo>
                      <a:pt x="0" y="6"/>
                    </a:moveTo>
                    <a:cubicBezTo>
                      <a:pt x="0" y="6"/>
                      <a:pt x="0" y="21"/>
                      <a:pt x="2" y="24"/>
                    </a:cubicBezTo>
                    <a:cubicBezTo>
                      <a:pt x="3" y="26"/>
                      <a:pt x="3" y="32"/>
                      <a:pt x="3" y="33"/>
                    </a:cubicBezTo>
                    <a:cubicBezTo>
                      <a:pt x="3" y="34"/>
                      <a:pt x="3" y="49"/>
                      <a:pt x="5" y="53"/>
                    </a:cubicBezTo>
                    <a:cubicBezTo>
                      <a:pt x="5" y="53"/>
                      <a:pt x="7" y="75"/>
                      <a:pt x="8" y="76"/>
                    </a:cubicBezTo>
                    <a:cubicBezTo>
                      <a:pt x="8" y="76"/>
                      <a:pt x="6" y="79"/>
                      <a:pt x="8" y="80"/>
                    </a:cubicBezTo>
                    <a:cubicBezTo>
                      <a:pt x="8" y="80"/>
                      <a:pt x="16" y="79"/>
                      <a:pt x="17" y="80"/>
                    </a:cubicBezTo>
                    <a:cubicBezTo>
                      <a:pt x="17" y="80"/>
                      <a:pt x="18" y="78"/>
                      <a:pt x="17" y="77"/>
                    </a:cubicBezTo>
                    <a:cubicBezTo>
                      <a:pt x="17" y="76"/>
                      <a:pt x="16" y="74"/>
                      <a:pt x="16" y="74"/>
                    </a:cubicBezTo>
                    <a:cubicBezTo>
                      <a:pt x="16" y="74"/>
                      <a:pt x="19" y="71"/>
                      <a:pt x="18" y="69"/>
                    </a:cubicBezTo>
                    <a:cubicBezTo>
                      <a:pt x="17" y="68"/>
                      <a:pt x="14" y="32"/>
                      <a:pt x="16" y="29"/>
                    </a:cubicBezTo>
                    <a:cubicBezTo>
                      <a:pt x="16" y="29"/>
                      <a:pt x="17" y="37"/>
                      <a:pt x="18" y="37"/>
                    </a:cubicBezTo>
                    <a:cubicBezTo>
                      <a:pt x="18" y="37"/>
                      <a:pt x="19" y="46"/>
                      <a:pt x="20" y="47"/>
                    </a:cubicBezTo>
                    <a:cubicBezTo>
                      <a:pt x="20" y="47"/>
                      <a:pt x="22" y="63"/>
                      <a:pt x="20" y="65"/>
                    </a:cubicBezTo>
                    <a:cubicBezTo>
                      <a:pt x="20" y="65"/>
                      <a:pt x="18" y="71"/>
                      <a:pt x="21" y="72"/>
                    </a:cubicBezTo>
                    <a:cubicBezTo>
                      <a:pt x="27" y="72"/>
                      <a:pt x="27" y="72"/>
                      <a:pt x="27" y="72"/>
                    </a:cubicBezTo>
                    <a:cubicBezTo>
                      <a:pt x="27" y="72"/>
                      <a:pt x="28" y="69"/>
                      <a:pt x="29" y="68"/>
                    </a:cubicBezTo>
                    <a:cubicBezTo>
                      <a:pt x="29" y="67"/>
                      <a:pt x="29" y="65"/>
                      <a:pt x="29" y="64"/>
                    </a:cubicBezTo>
                    <a:cubicBezTo>
                      <a:pt x="28" y="63"/>
                      <a:pt x="28" y="46"/>
                      <a:pt x="29" y="45"/>
                    </a:cubicBezTo>
                    <a:cubicBezTo>
                      <a:pt x="31" y="43"/>
                      <a:pt x="31" y="41"/>
                      <a:pt x="29" y="39"/>
                    </a:cubicBezTo>
                    <a:cubicBezTo>
                      <a:pt x="29" y="39"/>
                      <a:pt x="31" y="18"/>
                      <a:pt x="31" y="15"/>
                    </a:cubicBezTo>
                    <a:cubicBezTo>
                      <a:pt x="30" y="12"/>
                      <a:pt x="30" y="1"/>
                      <a:pt x="30" y="1"/>
                    </a:cubicBezTo>
                    <a:cubicBezTo>
                      <a:pt x="2" y="0"/>
                      <a:pt x="2" y="0"/>
                      <a:pt x="2" y="0"/>
                    </a:cubicBezTo>
                    <a:lnTo>
                      <a:pt x="0" y="6"/>
                    </a:lnTo>
                    <a:close/>
                  </a:path>
                </a:pathLst>
              </a:custGeom>
              <a:solidFill>
                <a:srgbClr val="121212"/>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64" name="Freeform 249"/>
              <p:cNvSpPr>
                <a:spLocks noChangeArrowheads="1"/>
              </p:cNvSpPr>
              <p:nvPr/>
            </p:nvSpPr>
            <p:spPr bwMode="auto">
              <a:xfrm>
                <a:off x="268287" y="1163638"/>
                <a:ext cx="534987" cy="1577975"/>
              </a:xfrm>
              <a:custGeom>
                <a:gdLst>
                  <a:gd fmla="*/ 2147483646 w 26" name="T0"/>
                  <a:gd fmla="*/ 2147483646 h 80" name="T1"/>
                  <a:gd fmla="*/ 2147483646 w 26" name="T2"/>
                  <a:gd fmla="*/ 2147483646 h 80" name="T3"/>
                  <a:gd fmla="*/ 2147483646 w 26" name="T4"/>
                  <a:gd fmla="*/ 2147483646 h 80" name="T5"/>
                  <a:gd fmla="*/ 2147483646 w 26" name="T6"/>
                  <a:gd fmla="*/ 2147483646 h 80" name="T7"/>
                  <a:gd fmla="*/ 2147483646 w 26" name="T8"/>
                  <a:gd fmla="*/ 2147483646 h 80" name="T9"/>
                  <a:gd fmla="*/ 2147483646 w 26" name="T10"/>
                  <a:gd fmla="*/ 2147483646 h 80" name="T11"/>
                  <a:gd fmla="*/ 2147483646 w 26" name="T12"/>
                  <a:gd fmla="*/ 2147483646 h 80" name="T13"/>
                  <a:gd fmla="*/ 2147483646 w 26" name="T14"/>
                  <a:gd fmla="*/ 389069461 h 80" name="T15"/>
                  <a:gd fmla="*/ 2147483646 w 26" name="T16"/>
                  <a:gd fmla="*/ 0 h 80" name="T17"/>
                  <a:gd fmla="*/ 0 w 26" name="T18"/>
                  <a:gd fmla="*/ 1167188658 h 80" name="T19"/>
                  <a:gd fmla="*/ 2147483646 w 26" name="T20"/>
                  <a:gd fmla="*/ 2147483646 h 80" name="T21"/>
                  <a:gd fmla="*/ 0 w 26" name="T22"/>
                  <a:gd fmla="*/ 2147483646 h 80" name="T23"/>
                  <a:gd fmla="*/ 1270162020 w 26" name="T24"/>
                  <a:gd fmla="*/ 2147483646 h 80" name="T25"/>
                  <a:gd fmla="*/ 2116943559 w 26" name="T26"/>
                  <a:gd fmla="*/ 2147483646 h 80" name="T27"/>
                  <a:gd fmla="*/ 0 w 26" name="T28"/>
                  <a:gd fmla="*/ 2147483646 h 80" name="T29"/>
                  <a:gd fmla="*/ 2147483646 w 26" name="T30"/>
                  <a:gd fmla="*/ 2147483646 h 80" name="T31"/>
                  <a:gd fmla="*/ 0 w 26" name="T32"/>
                  <a:gd fmla="*/ 2147483646 h 80" name="T33"/>
                  <a:gd fmla="*/ 2116943559 w 26" name="T34"/>
                  <a:gd fmla="*/ 2147483646 h 80" name="T35"/>
                  <a:gd fmla="*/ 2147483646 w 26" name="T36"/>
                  <a:gd fmla="*/ 2147483646 h 80" name="T37"/>
                  <a:gd fmla="*/ 2147483646 w 26" name="T38"/>
                  <a:gd fmla="*/ 2147483646 h 80" name="T39"/>
                  <a:gd fmla="*/ 2147483646 w 26" name="T40"/>
                  <a:gd fmla="*/ 2147483646 h 80" name="T41"/>
                  <a:gd fmla="*/ 1270162020 w 26" name="T42"/>
                  <a:gd fmla="*/ 2147483646 h 80" name="T43"/>
                  <a:gd fmla="*/ 2147483646 w 26" name="T44"/>
                  <a:gd fmla="*/ 2147483646 h 80" name="T45"/>
                  <a:gd fmla="*/ 2147483646 w 26" name="T46"/>
                  <a:gd fmla="*/ 2147483646 h 80" name="T47"/>
                  <a:gd fmla="*/ 2147483646 w 26" name="T48"/>
                  <a:gd fmla="*/ 2147483646 h 80" name="T49"/>
                  <a:gd fmla="*/ 846781539 w 26" name="T50"/>
                  <a:gd fmla="*/ 2147483646 h 80" name="T51"/>
                  <a:gd fmla="*/ 1270162020 w 26" name="T52"/>
                  <a:gd fmla="*/ 2147483646 h 80" name="T53"/>
                  <a:gd fmla="*/ 1270162020 w 26" name="T54"/>
                  <a:gd fmla="*/ 2147483646 h 80" name="T55"/>
                  <a:gd fmla="*/ 2147483646 w 26" name="T56"/>
                  <a:gd fmla="*/ 2147483646 h 80" name="T57"/>
                  <a:gd fmla="*/ 2147483646 w 26" name="T58"/>
                  <a:gd fmla="*/ 2147483646 h 80" name="T59"/>
                  <a:gd fmla="*/ 2147483646 w 26" name="T60"/>
                  <a:gd fmla="*/ 2147483646 h 80" name="T61"/>
                  <a:gd fmla="*/ 2147483646 w 26" name="T62"/>
                  <a:gd fmla="*/ 2147483646 h 80" name="T63"/>
                  <a:gd fmla="*/ 2147483646 w 26" name="T64"/>
                  <a:gd fmla="*/ 2147483646 h 80" name="T65"/>
                  <a:gd fmla="*/ 2147483646 w 26" name="T66"/>
                  <a:gd fmla="*/ 2147483646 h 80" name="T67"/>
                  <a:gd fmla="*/ 2147483646 w 26" name="T68"/>
                  <a:gd fmla="*/ 2147483646 h 80" name="T69"/>
                  <a:gd fmla="*/ 2147483646 w 26" name="T70"/>
                  <a:gd fmla="*/ 2147483646 h 80" name="T71"/>
                  <a:gd fmla="*/ 2147483646 w 26" name="T72"/>
                  <a:gd fmla="*/ 2147483646 h 80" name="T73"/>
                  <a:gd fmla="*/ 2147483646 w 26" name="T74"/>
                  <a:gd fmla="*/ 2147483646 h 80" name="T75"/>
                  <a:gd fmla="*/ 2147483646 w 26" name="T76"/>
                  <a:gd fmla="*/ 2147483646 h 80" name="T77"/>
                  <a:gd fmla="*/ 2147483646 w 26" name="T78"/>
                  <a:gd fmla="*/ 2147483646 h 80" name="T79"/>
                  <a:gd fmla="*/ 2147483646 w 26" name="T80"/>
                  <a:gd fmla="*/ 2147483646 h 80" name="T81"/>
                  <a:gd fmla="*/ 2147483646 w 26" name="T82"/>
                  <a:gd fmla="*/ 2147483646 h 80"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26" name="T126"/>
                  <a:gd fmla="*/ 0 h 80" name="T127"/>
                  <a:gd fmla="*/ 26 w 26" name="T128"/>
                  <a:gd fmla="*/ 80 h 80"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80" w="26">
                    <a:moveTo>
                      <a:pt x="21" y="64"/>
                    </a:moveTo>
                    <a:cubicBezTo>
                      <a:pt x="21" y="64"/>
                      <a:pt x="19" y="56"/>
                      <a:pt x="19" y="53"/>
                    </a:cubicBezTo>
                    <a:cubicBezTo>
                      <a:pt x="20" y="48"/>
                      <a:pt x="15" y="30"/>
                      <a:pt x="15" y="27"/>
                    </a:cubicBezTo>
                    <a:cubicBezTo>
                      <a:pt x="14" y="25"/>
                      <a:pt x="14" y="19"/>
                      <a:pt x="13" y="18"/>
                    </a:cubicBezTo>
                    <a:cubicBezTo>
                      <a:pt x="12" y="16"/>
                      <a:pt x="20" y="18"/>
                      <a:pt x="22" y="19"/>
                    </a:cubicBezTo>
                    <a:cubicBezTo>
                      <a:pt x="23" y="20"/>
                      <a:pt x="25" y="25"/>
                      <a:pt x="25" y="28"/>
                    </a:cubicBezTo>
                    <a:cubicBezTo>
                      <a:pt x="26" y="22"/>
                      <a:pt x="26" y="16"/>
                      <a:pt x="26" y="15"/>
                    </a:cubicBezTo>
                    <a:cubicBezTo>
                      <a:pt x="25" y="12"/>
                      <a:pt x="25" y="1"/>
                      <a:pt x="25" y="1"/>
                    </a:cubicBezTo>
                    <a:cubicBezTo>
                      <a:pt x="6" y="0"/>
                      <a:pt x="6" y="0"/>
                      <a:pt x="6" y="0"/>
                    </a:cubicBezTo>
                    <a:cubicBezTo>
                      <a:pt x="0" y="3"/>
                      <a:pt x="0" y="3"/>
                      <a:pt x="0" y="3"/>
                    </a:cubicBezTo>
                    <a:cubicBezTo>
                      <a:pt x="3" y="4"/>
                      <a:pt x="12" y="11"/>
                      <a:pt x="9" y="14"/>
                    </a:cubicBezTo>
                    <a:cubicBezTo>
                      <a:pt x="7" y="16"/>
                      <a:pt x="0" y="15"/>
                      <a:pt x="0" y="15"/>
                    </a:cubicBezTo>
                    <a:cubicBezTo>
                      <a:pt x="0" y="15"/>
                      <a:pt x="0" y="15"/>
                      <a:pt x="3" y="16"/>
                    </a:cubicBezTo>
                    <a:cubicBezTo>
                      <a:pt x="6" y="17"/>
                      <a:pt x="5" y="19"/>
                      <a:pt x="5" y="19"/>
                    </a:cubicBezTo>
                    <a:cubicBezTo>
                      <a:pt x="1" y="17"/>
                      <a:pt x="0" y="19"/>
                      <a:pt x="0" y="19"/>
                    </a:cubicBezTo>
                    <a:cubicBezTo>
                      <a:pt x="4" y="20"/>
                      <a:pt x="7" y="22"/>
                      <a:pt x="7" y="22"/>
                    </a:cubicBezTo>
                    <a:cubicBezTo>
                      <a:pt x="2" y="20"/>
                      <a:pt x="0" y="23"/>
                      <a:pt x="0" y="23"/>
                    </a:cubicBezTo>
                    <a:cubicBezTo>
                      <a:pt x="0" y="23"/>
                      <a:pt x="4" y="21"/>
                      <a:pt x="5" y="23"/>
                    </a:cubicBezTo>
                    <a:cubicBezTo>
                      <a:pt x="6" y="26"/>
                      <a:pt x="7" y="40"/>
                      <a:pt x="7" y="43"/>
                    </a:cubicBezTo>
                    <a:cubicBezTo>
                      <a:pt x="7" y="45"/>
                      <a:pt x="9" y="56"/>
                      <a:pt x="10" y="58"/>
                    </a:cubicBezTo>
                    <a:cubicBezTo>
                      <a:pt x="11" y="59"/>
                      <a:pt x="10" y="66"/>
                      <a:pt x="9" y="64"/>
                    </a:cubicBezTo>
                    <a:cubicBezTo>
                      <a:pt x="8" y="63"/>
                      <a:pt x="3" y="30"/>
                      <a:pt x="3" y="30"/>
                    </a:cubicBezTo>
                    <a:cubicBezTo>
                      <a:pt x="7" y="65"/>
                      <a:pt x="7" y="65"/>
                      <a:pt x="7" y="65"/>
                    </a:cubicBezTo>
                    <a:cubicBezTo>
                      <a:pt x="7" y="65"/>
                      <a:pt x="7" y="70"/>
                      <a:pt x="9" y="72"/>
                    </a:cubicBezTo>
                    <a:cubicBezTo>
                      <a:pt x="11" y="75"/>
                      <a:pt x="9" y="76"/>
                      <a:pt x="9" y="76"/>
                    </a:cubicBezTo>
                    <a:cubicBezTo>
                      <a:pt x="8" y="76"/>
                      <a:pt x="4" y="73"/>
                      <a:pt x="2" y="71"/>
                    </a:cubicBezTo>
                    <a:cubicBezTo>
                      <a:pt x="2" y="74"/>
                      <a:pt x="3" y="75"/>
                      <a:pt x="3" y="76"/>
                    </a:cubicBezTo>
                    <a:cubicBezTo>
                      <a:pt x="3" y="76"/>
                      <a:pt x="1" y="79"/>
                      <a:pt x="3" y="80"/>
                    </a:cubicBezTo>
                    <a:cubicBezTo>
                      <a:pt x="3" y="80"/>
                      <a:pt x="11" y="79"/>
                      <a:pt x="12" y="80"/>
                    </a:cubicBezTo>
                    <a:cubicBezTo>
                      <a:pt x="12" y="80"/>
                      <a:pt x="13" y="77"/>
                      <a:pt x="13" y="76"/>
                    </a:cubicBezTo>
                    <a:cubicBezTo>
                      <a:pt x="12" y="75"/>
                      <a:pt x="13" y="74"/>
                      <a:pt x="13" y="74"/>
                    </a:cubicBezTo>
                    <a:cubicBezTo>
                      <a:pt x="13" y="74"/>
                      <a:pt x="14" y="71"/>
                      <a:pt x="13" y="69"/>
                    </a:cubicBezTo>
                    <a:cubicBezTo>
                      <a:pt x="12" y="68"/>
                      <a:pt x="9" y="32"/>
                      <a:pt x="11" y="29"/>
                    </a:cubicBezTo>
                    <a:cubicBezTo>
                      <a:pt x="11" y="29"/>
                      <a:pt x="12" y="37"/>
                      <a:pt x="12" y="37"/>
                    </a:cubicBezTo>
                    <a:cubicBezTo>
                      <a:pt x="12" y="37"/>
                      <a:pt x="13" y="47"/>
                      <a:pt x="14" y="48"/>
                    </a:cubicBezTo>
                    <a:cubicBezTo>
                      <a:pt x="14" y="48"/>
                      <a:pt x="16" y="63"/>
                      <a:pt x="15" y="65"/>
                    </a:cubicBezTo>
                    <a:cubicBezTo>
                      <a:pt x="15" y="65"/>
                      <a:pt x="13" y="71"/>
                      <a:pt x="16" y="72"/>
                    </a:cubicBezTo>
                    <a:cubicBezTo>
                      <a:pt x="22" y="72"/>
                      <a:pt x="22" y="72"/>
                      <a:pt x="22" y="72"/>
                    </a:cubicBezTo>
                    <a:cubicBezTo>
                      <a:pt x="22" y="72"/>
                      <a:pt x="23" y="69"/>
                      <a:pt x="24" y="68"/>
                    </a:cubicBezTo>
                    <a:cubicBezTo>
                      <a:pt x="24" y="67"/>
                      <a:pt x="24" y="65"/>
                      <a:pt x="24" y="64"/>
                    </a:cubicBezTo>
                    <a:cubicBezTo>
                      <a:pt x="24" y="64"/>
                      <a:pt x="24" y="64"/>
                      <a:pt x="24" y="64"/>
                    </a:cubicBezTo>
                    <a:cubicBezTo>
                      <a:pt x="22" y="64"/>
                      <a:pt x="21" y="64"/>
                      <a:pt x="21" y="64"/>
                    </a:cubicBez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65" name="Freeform 250"/>
              <p:cNvSpPr>
                <a:spLocks noChangeArrowheads="1"/>
              </p:cNvSpPr>
              <p:nvPr/>
            </p:nvSpPr>
            <p:spPr bwMode="auto">
              <a:xfrm>
                <a:off x="330200" y="2682875"/>
                <a:ext cx="206375" cy="217488"/>
              </a:xfrm>
              <a:custGeom>
                <a:gdLst>
                  <a:gd fmla="*/ 851812813 w 10" name="T0"/>
                  <a:gd fmla="*/ 781829817 h 11" name="T1"/>
                  <a:gd fmla="*/ 851812813 w 10" name="T2"/>
                  <a:gd fmla="*/ 2147483646 h 11" name="T3"/>
                  <a:gd fmla="*/ 0 w 10" name="T4"/>
                  <a:gd fmla="*/ 2147483646 h 11" name="T5"/>
                  <a:gd fmla="*/ 2147483646 w 10" name="T6"/>
                  <a:gd fmla="*/ 2147483646 h 11" name="T7"/>
                  <a:gd fmla="*/ 2147483646 w 10" name="T8"/>
                  <a:gd fmla="*/ 2147483646 h 11" name="T9"/>
                  <a:gd fmla="*/ 2147483646 w 10" name="T10"/>
                  <a:gd fmla="*/ 781829817 h 11" name="T11"/>
                  <a:gd fmla="*/ 851812813 w 10" name="T12"/>
                  <a:gd fmla="*/ 781829817 h 11" name="T13"/>
                  <a:gd fmla="*/ 0 60000 65536" name="T14"/>
                  <a:gd fmla="*/ 0 60000 65536" name="T15"/>
                  <a:gd fmla="*/ 0 60000 65536" name="T16"/>
                  <a:gd fmla="*/ 0 60000 65536" name="T17"/>
                  <a:gd fmla="*/ 0 60000 65536" name="T18"/>
                  <a:gd fmla="*/ 0 60000 65536" name="T19"/>
                  <a:gd fmla="*/ 0 60000 65536" name="T20"/>
                  <a:gd fmla="*/ 0 w 10" name="T21"/>
                  <a:gd fmla="*/ 0 h 11" name="T22"/>
                  <a:gd fmla="*/ 10 w 10" name="T23"/>
                  <a:gd fmla="*/ 11 h 1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1" w="10">
                    <a:moveTo>
                      <a:pt x="2" y="2"/>
                    </a:moveTo>
                    <a:cubicBezTo>
                      <a:pt x="2" y="2"/>
                      <a:pt x="2" y="5"/>
                      <a:pt x="2" y="6"/>
                    </a:cubicBezTo>
                    <a:cubicBezTo>
                      <a:pt x="1" y="6"/>
                      <a:pt x="0" y="8"/>
                      <a:pt x="0" y="10"/>
                    </a:cubicBezTo>
                    <a:cubicBezTo>
                      <a:pt x="0" y="10"/>
                      <a:pt x="4" y="11"/>
                      <a:pt x="6" y="10"/>
                    </a:cubicBezTo>
                    <a:cubicBezTo>
                      <a:pt x="9" y="10"/>
                      <a:pt x="10" y="10"/>
                      <a:pt x="9" y="8"/>
                    </a:cubicBezTo>
                    <a:cubicBezTo>
                      <a:pt x="9" y="6"/>
                      <a:pt x="8" y="4"/>
                      <a:pt x="9" y="2"/>
                    </a:cubicBezTo>
                    <a:cubicBezTo>
                      <a:pt x="10" y="0"/>
                      <a:pt x="2" y="1"/>
                      <a:pt x="2" y="2"/>
                    </a:cubicBez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66" name="Freeform 251"/>
              <p:cNvSpPr>
                <a:spLocks noChangeArrowheads="1"/>
              </p:cNvSpPr>
              <p:nvPr/>
            </p:nvSpPr>
            <p:spPr bwMode="auto">
              <a:xfrm>
                <a:off x="557212" y="2525713"/>
                <a:ext cx="225425" cy="255588"/>
              </a:xfrm>
              <a:custGeom>
                <a:gdLst>
                  <a:gd fmla="*/ 1259920818 w 11" name="T0"/>
                  <a:gd fmla="*/ 773075058 h 13" name="T1"/>
                  <a:gd fmla="*/ 839933550 w 11" name="T2"/>
                  <a:gd fmla="*/ 2147483646 h 13" name="T3"/>
                  <a:gd fmla="*/ 839933550 w 11" name="T4"/>
                  <a:gd fmla="*/ 2147483646 h 13" name="T5"/>
                  <a:gd fmla="*/ 2147483646 w 11" name="T6"/>
                  <a:gd fmla="*/ 2147483646 h 13" name="T7"/>
                  <a:gd fmla="*/ 2147483646 w 11" name="T8"/>
                  <a:gd fmla="*/ 1932697474 h 13" name="T9"/>
                  <a:gd fmla="*/ 2147483646 w 11" name="T10"/>
                  <a:gd fmla="*/ 0 h 13" name="T11"/>
                  <a:gd fmla="*/ 1259920818 w 11" name="T12"/>
                  <a:gd fmla="*/ 773075058 h 13" name="T13"/>
                  <a:gd fmla="*/ 0 60000 65536" name="T14"/>
                  <a:gd fmla="*/ 0 60000 65536" name="T15"/>
                  <a:gd fmla="*/ 0 60000 65536" name="T16"/>
                  <a:gd fmla="*/ 0 60000 65536" name="T17"/>
                  <a:gd fmla="*/ 0 60000 65536" name="T18"/>
                  <a:gd fmla="*/ 0 60000 65536" name="T19"/>
                  <a:gd fmla="*/ 0 60000 65536" name="T20"/>
                  <a:gd fmla="*/ 0 w 11" name="T21"/>
                  <a:gd fmla="*/ 0 h 13" name="T22"/>
                  <a:gd fmla="*/ 11 w 11" name="T23"/>
                  <a:gd fmla="*/ 13 h 1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3" w="11">
                    <a:moveTo>
                      <a:pt x="3" y="2"/>
                    </a:moveTo>
                    <a:cubicBezTo>
                      <a:pt x="3" y="2"/>
                      <a:pt x="2" y="5"/>
                      <a:pt x="2" y="6"/>
                    </a:cubicBezTo>
                    <a:cubicBezTo>
                      <a:pt x="2" y="6"/>
                      <a:pt x="0" y="10"/>
                      <a:pt x="2" y="11"/>
                    </a:cubicBezTo>
                    <a:cubicBezTo>
                      <a:pt x="4" y="13"/>
                      <a:pt x="8" y="13"/>
                      <a:pt x="9" y="13"/>
                    </a:cubicBezTo>
                    <a:cubicBezTo>
                      <a:pt x="9" y="13"/>
                      <a:pt x="11" y="6"/>
                      <a:pt x="10" y="5"/>
                    </a:cubicBezTo>
                    <a:cubicBezTo>
                      <a:pt x="9" y="4"/>
                      <a:pt x="7" y="0"/>
                      <a:pt x="7" y="0"/>
                    </a:cubicBezTo>
                    <a:cubicBezTo>
                      <a:pt x="8" y="0"/>
                      <a:pt x="3" y="2"/>
                      <a:pt x="3" y="2"/>
                    </a:cubicBez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67" name="Freeform 252"/>
              <p:cNvSpPr>
                <a:spLocks noChangeArrowheads="1"/>
              </p:cNvSpPr>
              <p:nvPr/>
            </p:nvSpPr>
            <p:spPr bwMode="auto">
              <a:xfrm>
                <a:off x="679450" y="571500"/>
                <a:ext cx="268287" cy="828675"/>
              </a:xfrm>
              <a:custGeom>
                <a:gdLst>
                  <a:gd fmla="*/ 1277706519 w 13" name="T0"/>
                  <a:gd fmla="*/ 2147483646 h 42" name="T1"/>
                  <a:gd fmla="*/ 2129517744 w 13" name="T2"/>
                  <a:gd fmla="*/ 2147483646 h 42" name="T3"/>
                  <a:gd fmla="*/ 2147483646 w 13" name="T4"/>
                  <a:gd fmla="*/ 2147483646 h 42" name="T5"/>
                  <a:gd fmla="*/ 2147483646 w 13" name="T6"/>
                  <a:gd fmla="*/ 2147483646 h 42" name="T7"/>
                  <a:gd fmla="*/ 2147483646 w 13" name="T8"/>
                  <a:gd fmla="*/ 2147483646 h 42" name="T9"/>
                  <a:gd fmla="*/ 2147483646 w 13" name="T10"/>
                  <a:gd fmla="*/ 2147483646 h 42" name="T11"/>
                  <a:gd fmla="*/ 2147483646 w 13" name="T12"/>
                  <a:gd fmla="*/ 2147483646 h 42" name="T13"/>
                  <a:gd fmla="*/ 2147483646 w 13" name="T14"/>
                  <a:gd fmla="*/ 2147483646 h 42" name="T15"/>
                  <a:gd fmla="*/ 2147483646 w 13" name="T16"/>
                  <a:gd fmla="*/ 0 h 42" name="T17"/>
                  <a:gd fmla="*/ 0 w 13" name="T18"/>
                  <a:gd fmla="*/ 2147483646 h 42" name="T19"/>
                  <a:gd fmla="*/ 1277706519 w 13" name="T20"/>
                  <a:gd fmla="*/ 2147483646 h 4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3" name="T33"/>
                  <a:gd fmla="*/ 0 h 42" name="T34"/>
                  <a:gd fmla="*/ 13 w 13" name="T35"/>
                  <a:gd fmla="*/ 42 h 42"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42" w="13">
                    <a:moveTo>
                      <a:pt x="3" y="36"/>
                    </a:moveTo>
                    <a:cubicBezTo>
                      <a:pt x="5" y="42"/>
                      <a:pt x="5" y="42"/>
                      <a:pt x="5" y="42"/>
                    </a:cubicBezTo>
                    <a:cubicBezTo>
                      <a:pt x="5" y="42"/>
                      <a:pt x="8" y="37"/>
                      <a:pt x="7" y="36"/>
                    </a:cubicBezTo>
                    <a:cubicBezTo>
                      <a:pt x="7" y="35"/>
                      <a:pt x="9" y="37"/>
                      <a:pt x="11" y="35"/>
                    </a:cubicBezTo>
                    <a:cubicBezTo>
                      <a:pt x="13" y="32"/>
                      <a:pt x="11" y="30"/>
                      <a:pt x="11" y="30"/>
                    </a:cubicBezTo>
                    <a:cubicBezTo>
                      <a:pt x="12" y="28"/>
                      <a:pt x="12" y="28"/>
                      <a:pt x="12" y="28"/>
                    </a:cubicBezTo>
                    <a:cubicBezTo>
                      <a:pt x="11" y="25"/>
                      <a:pt x="11" y="25"/>
                      <a:pt x="11" y="25"/>
                    </a:cubicBezTo>
                    <a:cubicBezTo>
                      <a:pt x="11" y="25"/>
                      <a:pt x="10" y="8"/>
                      <a:pt x="10" y="7"/>
                    </a:cubicBezTo>
                    <a:cubicBezTo>
                      <a:pt x="10" y="6"/>
                      <a:pt x="9" y="0"/>
                      <a:pt x="8" y="0"/>
                    </a:cubicBezTo>
                    <a:cubicBezTo>
                      <a:pt x="8" y="0"/>
                      <a:pt x="0" y="22"/>
                      <a:pt x="0" y="24"/>
                    </a:cubicBezTo>
                    <a:cubicBezTo>
                      <a:pt x="0" y="25"/>
                      <a:pt x="3" y="36"/>
                      <a:pt x="3" y="36"/>
                    </a:cubicBezTo>
                    <a:close/>
                  </a:path>
                </a:pathLst>
              </a:custGeom>
              <a:solidFill>
                <a:srgbClr val="F2F2F8"/>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68" name="Freeform 253"/>
              <p:cNvSpPr>
                <a:spLocks noChangeArrowheads="1"/>
              </p:cNvSpPr>
              <p:nvPr/>
            </p:nvSpPr>
            <p:spPr bwMode="auto">
              <a:xfrm>
                <a:off x="0" y="552450"/>
                <a:ext cx="227012" cy="808038"/>
              </a:xfrm>
              <a:custGeom>
                <a:gdLst>
                  <a:gd fmla="*/ 2147483646 w 11" name="T0"/>
                  <a:gd fmla="*/ 0 h 41" name="T1"/>
                  <a:gd fmla="*/ 2129517022 w 11" name="T2"/>
                  <a:gd fmla="*/ 2147483646 h 41" name="T3"/>
                  <a:gd fmla="*/ 425895149 w 11" name="T4"/>
                  <a:gd fmla="*/ 2147483646 h 41" name="T5"/>
                  <a:gd fmla="*/ 425895149 w 11" name="T6"/>
                  <a:gd fmla="*/ 2147483646 h 41" name="T7"/>
                  <a:gd fmla="*/ 1277706086 w 11" name="T8"/>
                  <a:gd fmla="*/ 2147483646 h 41" name="T9"/>
                  <a:gd fmla="*/ 1277706086 w 11" name="T10"/>
                  <a:gd fmla="*/ 2147483646 h 41" name="T11"/>
                  <a:gd fmla="*/ 2147483646 w 11" name="T12"/>
                  <a:gd fmla="*/ 2147483646 h 41" name="T13"/>
                  <a:gd fmla="*/ 2147483646 w 11" name="T14"/>
                  <a:gd fmla="*/ 2147483646 h 41" name="T15"/>
                  <a:gd fmla="*/ 2147483646 w 11" name="T16"/>
                  <a:gd fmla="*/ 2147483646 h 41" name="T17"/>
                  <a:gd fmla="*/ 2147483646 w 11" name="T18"/>
                  <a:gd fmla="*/ 1553659992 h 41" name="T19"/>
                  <a:gd fmla="*/ 2147483646 w 11" name="T20"/>
                  <a:gd fmla="*/ 0 h 4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1" name="T33"/>
                  <a:gd fmla="*/ 0 h 41" name="T34"/>
                  <a:gd fmla="*/ 11 w 11" name="T35"/>
                  <a:gd fmla="*/ 41 h 41"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41" w="11">
                    <a:moveTo>
                      <a:pt x="6" y="0"/>
                    </a:moveTo>
                    <a:cubicBezTo>
                      <a:pt x="6" y="0"/>
                      <a:pt x="5" y="6"/>
                      <a:pt x="5" y="8"/>
                    </a:cubicBezTo>
                    <a:cubicBezTo>
                      <a:pt x="4" y="10"/>
                      <a:pt x="2" y="19"/>
                      <a:pt x="1" y="20"/>
                    </a:cubicBezTo>
                    <a:cubicBezTo>
                      <a:pt x="0" y="21"/>
                      <a:pt x="0" y="26"/>
                      <a:pt x="1" y="27"/>
                    </a:cubicBezTo>
                    <a:cubicBezTo>
                      <a:pt x="3" y="28"/>
                      <a:pt x="3" y="31"/>
                      <a:pt x="3" y="32"/>
                    </a:cubicBezTo>
                    <a:cubicBezTo>
                      <a:pt x="3" y="33"/>
                      <a:pt x="1" y="34"/>
                      <a:pt x="3" y="36"/>
                    </a:cubicBezTo>
                    <a:cubicBezTo>
                      <a:pt x="5" y="37"/>
                      <a:pt x="3" y="41"/>
                      <a:pt x="6" y="41"/>
                    </a:cubicBezTo>
                    <a:cubicBezTo>
                      <a:pt x="11" y="34"/>
                      <a:pt x="11" y="34"/>
                      <a:pt x="11" y="34"/>
                    </a:cubicBezTo>
                    <a:cubicBezTo>
                      <a:pt x="11" y="27"/>
                      <a:pt x="11" y="27"/>
                      <a:pt x="11" y="27"/>
                    </a:cubicBezTo>
                    <a:cubicBezTo>
                      <a:pt x="11" y="27"/>
                      <a:pt x="11" y="8"/>
                      <a:pt x="9" y="4"/>
                    </a:cubicBezTo>
                    <a:cubicBezTo>
                      <a:pt x="6" y="0"/>
                      <a:pt x="6" y="0"/>
                      <a:pt x="6" y="0"/>
                    </a:cubicBezTo>
                    <a:close/>
                  </a:path>
                </a:pathLst>
              </a:custGeom>
              <a:solidFill>
                <a:srgbClr val="F2F2F8"/>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69" name="Freeform 254"/>
              <p:cNvSpPr>
                <a:spLocks noChangeArrowheads="1"/>
              </p:cNvSpPr>
              <p:nvPr/>
            </p:nvSpPr>
            <p:spPr bwMode="auto">
              <a:xfrm>
                <a:off x="619125" y="611188"/>
                <a:ext cx="287337" cy="592138"/>
              </a:xfrm>
              <a:custGeom>
                <a:gdLst>
                  <a:gd fmla="*/ 2106180210 w 14" name="T0"/>
                  <a:gd fmla="*/ 2147483646 h 30" name="T1"/>
                  <a:gd fmla="*/ 2147483646 w 14" name="T2"/>
                  <a:gd fmla="*/ 2147483646 h 30" name="T3"/>
                  <a:gd fmla="*/ 2147483646 w 14" name="T4"/>
                  <a:gd fmla="*/ 2147483646 h 30" name="T5"/>
                  <a:gd fmla="*/ 2147483646 w 14" name="T6"/>
                  <a:gd fmla="*/ 2147483646 h 30" name="T7"/>
                  <a:gd fmla="*/ 2147483646 w 14" name="T8"/>
                  <a:gd fmla="*/ 2147483646 h 30" name="T9"/>
                  <a:gd fmla="*/ 2147483646 w 14" name="T10"/>
                  <a:gd fmla="*/ 2147483646 h 30" name="T11"/>
                  <a:gd fmla="*/ 2147483646 w 14" name="T12"/>
                  <a:gd fmla="*/ 2147483646 h 30" name="T13"/>
                  <a:gd fmla="*/ 2147483646 w 14" name="T14"/>
                  <a:gd fmla="*/ 0 h 30" name="T15"/>
                  <a:gd fmla="*/ 2147483646 w 14" name="T16"/>
                  <a:gd fmla="*/ 2147483646 h 30" name="T17"/>
                  <a:gd fmla="*/ 842472084 w 14" name="T18"/>
                  <a:gd fmla="*/ 2147483646 h 30" name="T19"/>
                  <a:gd fmla="*/ 2106180210 w 14" name="T20"/>
                  <a:gd fmla="*/ 2147483646 h 30" name="T21"/>
                  <a:gd fmla="*/ 2147483646 w 14" name="T22"/>
                  <a:gd fmla="*/ 2147483646 h 30" name="T23"/>
                  <a:gd fmla="*/ 2147483646 w 14" name="T24"/>
                  <a:gd fmla="*/ 2147483646 h 30" name="T25"/>
                  <a:gd fmla="*/ 2147483646 w 14" name="T26"/>
                  <a:gd fmla="*/ 2147483646 h 30" name="T27"/>
                  <a:gd fmla="*/ 2147483646 w 14" name="T28"/>
                  <a:gd fmla="*/ 2147483646 h 30" name="T29"/>
                  <a:gd fmla="*/ 2147483646 w 14" name="T30"/>
                  <a:gd fmla="*/ 2147483646 h 30" name="T31"/>
                  <a:gd fmla="*/ 2147483646 w 14" name="T32"/>
                  <a:gd fmla="*/ 2147483646 h 30" name="T33"/>
                  <a:gd fmla="*/ 2106180210 w 14" name="T34"/>
                  <a:gd fmla="*/ 2147483646 h 3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4" name="T54"/>
                  <a:gd fmla="*/ 0 h 30" name="T55"/>
                  <a:gd fmla="*/ 14 w 14" name="T56"/>
                  <a:gd fmla="*/ 30 h 30"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30" w="14">
                    <a:moveTo>
                      <a:pt x="5" y="23"/>
                    </a:moveTo>
                    <a:cubicBezTo>
                      <a:pt x="5" y="23"/>
                      <a:pt x="6" y="21"/>
                      <a:pt x="7" y="21"/>
                    </a:cubicBezTo>
                    <a:cubicBezTo>
                      <a:pt x="7" y="21"/>
                      <a:pt x="6" y="20"/>
                      <a:pt x="7" y="20"/>
                    </a:cubicBezTo>
                    <a:cubicBezTo>
                      <a:pt x="8" y="19"/>
                      <a:pt x="9" y="18"/>
                      <a:pt x="12" y="20"/>
                    </a:cubicBezTo>
                    <a:cubicBezTo>
                      <a:pt x="12" y="20"/>
                      <a:pt x="11" y="18"/>
                      <a:pt x="7" y="18"/>
                    </a:cubicBezTo>
                    <a:cubicBezTo>
                      <a:pt x="7" y="18"/>
                      <a:pt x="7" y="15"/>
                      <a:pt x="9" y="15"/>
                    </a:cubicBezTo>
                    <a:cubicBezTo>
                      <a:pt x="11" y="14"/>
                      <a:pt x="9" y="11"/>
                      <a:pt x="10" y="10"/>
                    </a:cubicBezTo>
                    <a:cubicBezTo>
                      <a:pt x="12" y="8"/>
                      <a:pt x="10" y="0"/>
                      <a:pt x="10" y="0"/>
                    </a:cubicBezTo>
                    <a:cubicBezTo>
                      <a:pt x="6" y="10"/>
                      <a:pt x="6" y="10"/>
                      <a:pt x="6" y="10"/>
                    </a:cubicBezTo>
                    <a:cubicBezTo>
                      <a:pt x="4" y="15"/>
                      <a:pt x="2" y="21"/>
                      <a:pt x="2" y="22"/>
                    </a:cubicBezTo>
                    <a:cubicBezTo>
                      <a:pt x="3" y="23"/>
                      <a:pt x="0" y="29"/>
                      <a:pt x="5" y="30"/>
                    </a:cubicBezTo>
                    <a:cubicBezTo>
                      <a:pt x="6" y="29"/>
                      <a:pt x="7" y="29"/>
                      <a:pt x="7" y="29"/>
                    </a:cubicBezTo>
                    <a:cubicBezTo>
                      <a:pt x="7" y="29"/>
                      <a:pt x="5" y="23"/>
                      <a:pt x="6" y="23"/>
                    </a:cubicBezTo>
                    <a:cubicBezTo>
                      <a:pt x="6" y="23"/>
                      <a:pt x="12" y="24"/>
                      <a:pt x="12" y="26"/>
                    </a:cubicBezTo>
                    <a:cubicBezTo>
                      <a:pt x="12" y="26"/>
                      <a:pt x="13" y="27"/>
                      <a:pt x="13" y="28"/>
                    </a:cubicBezTo>
                    <a:cubicBezTo>
                      <a:pt x="14" y="26"/>
                      <a:pt x="14" y="26"/>
                      <a:pt x="14" y="26"/>
                    </a:cubicBezTo>
                    <a:cubicBezTo>
                      <a:pt x="14" y="25"/>
                      <a:pt x="14" y="25"/>
                      <a:pt x="14" y="25"/>
                    </a:cubicBezTo>
                    <a:cubicBezTo>
                      <a:pt x="12" y="24"/>
                      <a:pt x="8" y="22"/>
                      <a:pt x="5" y="23"/>
                    </a:cubicBezTo>
                    <a:close/>
                  </a:path>
                </a:pathLst>
              </a:custGeom>
              <a:solidFill>
                <a:srgbClr val="BABAB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70" name="Freeform 255"/>
              <p:cNvSpPr>
                <a:spLocks noChangeArrowheads="1"/>
              </p:cNvSpPr>
              <p:nvPr/>
            </p:nvSpPr>
            <p:spPr bwMode="auto">
              <a:xfrm>
                <a:off x="720725" y="1222375"/>
                <a:ext cx="103187" cy="60325"/>
              </a:xfrm>
              <a:custGeom>
                <a:gdLst>
                  <a:gd fmla="*/ 0 w 5" name="T0"/>
                  <a:gd fmla="*/ 0 h 3" name="T1"/>
                  <a:gd fmla="*/ 0 w 5" name="T2"/>
                  <a:gd fmla="*/ 404338367 h 3" name="T3"/>
                  <a:gd fmla="*/ 2129511394 w 5" name="T4"/>
                  <a:gd fmla="*/ 1213035208 h 3" name="T5"/>
                  <a:gd fmla="*/ 0 w 5" name="T6"/>
                  <a:gd fmla="*/ 0 h 3" name="T7"/>
                  <a:gd fmla="*/ 0 60000 65536" name="T8"/>
                  <a:gd fmla="*/ 0 60000 65536" name="T9"/>
                  <a:gd fmla="*/ 0 60000 65536" name="T10"/>
                  <a:gd fmla="*/ 0 60000 65536" name="T11"/>
                  <a:gd fmla="*/ 0 w 5" name="T12"/>
                  <a:gd fmla="*/ 0 h 3" name="T13"/>
                  <a:gd fmla="*/ 5 w 5" name="T14"/>
                  <a:gd fmla="*/ 3 h 3" name="T15"/>
                </a:gdLst>
                <a:cxnLst>
                  <a:cxn ang="T8">
                    <a:pos x="T0" y="T1"/>
                  </a:cxn>
                  <a:cxn ang="T9">
                    <a:pos x="T2" y="T3"/>
                  </a:cxn>
                  <a:cxn ang="T10">
                    <a:pos x="T4" y="T5"/>
                  </a:cxn>
                  <a:cxn ang="T11">
                    <a:pos x="T6" y="T7"/>
                  </a:cxn>
                </a:cxnLst>
                <a:rect b="T15" l="T12" r="T14" t="T13"/>
                <a:pathLst>
                  <a:path h="3" w="5">
                    <a:moveTo>
                      <a:pt x="0" y="0"/>
                    </a:moveTo>
                    <a:cubicBezTo>
                      <a:pt x="0" y="0"/>
                      <a:pt x="0" y="1"/>
                      <a:pt x="0" y="1"/>
                    </a:cubicBezTo>
                    <a:cubicBezTo>
                      <a:pt x="2" y="1"/>
                      <a:pt x="3" y="1"/>
                      <a:pt x="5" y="3"/>
                    </a:cubicBezTo>
                    <a:cubicBezTo>
                      <a:pt x="5" y="3"/>
                      <a:pt x="4" y="0"/>
                      <a:pt x="0" y="0"/>
                    </a:cubicBezTo>
                    <a:close/>
                  </a:path>
                </a:pathLst>
              </a:custGeom>
              <a:solidFill>
                <a:srgbClr val="BABAB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71" name="Freeform 256"/>
              <p:cNvSpPr>
                <a:spLocks noChangeArrowheads="1"/>
              </p:cNvSpPr>
              <p:nvPr/>
            </p:nvSpPr>
            <p:spPr bwMode="auto">
              <a:xfrm>
                <a:off x="123825" y="433388"/>
                <a:ext cx="720725" cy="828675"/>
              </a:xfrm>
              <a:custGeom>
                <a:gdLst>
                  <a:gd fmla="*/ 848066811 w 35" name="T0"/>
                  <a:gd fmla="*/ 2147483646 h 42" name="T1"/>
                  <a:gd fmla="*/ 1272100217 w 35" name="T2"/>
                  <a:gd fmla="*/ 2147483646 h 42" name="T3"/>
                  <a:gd fmla="*/ 2147483646 w 35" name="T4"/>
                  <a:gd fmla="*/ 2147483646 h 42" name="T5"/>
                  <a:gd fmla="*/ 2147483646 w 35" name="T6"/>
                  <a:gd fmla="*/ 2147483646 h 42" name="T7"/>
                  <a:gd fmla="*/ 2147483646 w 35" name="T8"/>
                  <a:gd fmla="*/ 2147483646 h 42" name="T9"/>
                  <a:gd fmla="*/ 2147483646 w 35" name="T10"/>
                  <a:gd fmla="*/ 2147483646 h 42" name="T11"/>
                  <a:gd fmla="*/ 2147483646 w 35" name="T12"/>
                  <a:gd fmla="*/ 2147483646 h 42" name="T13"/>
                  <a:gd fmla="*/ 2147483646 w 35" name="T14"/>
                  <a:gd fmla="*/ 2147483646 h 42" name="T15"/>
                  <a:gd fmla="*/ 2147483646 w 35" name="T16"/>
                  <a:gd fmla="*/ 0 h 42" name="T17"/>
                  <a:gd fmla="*/ 2147483646 w 35" name="T18"/>
                  <a:gd fmla="*/ 0 h 42" name="T19"/>
                  <a:gd fmla="*/ 2147483646 w 35" name="T20"/>
                  <a:gd fmla="*/ 0 h 42" name="T21"/>
                  <a:gd fmla="*/ 0 w 35" name="T22"/>
                  <a:gd fmla="*/ 2147483646 h 42" name="T23"/>
                  <a:gd fmla="*/ 1696154215 w 35" name="T24"/>
                  <a:gd fmla="*/ 2147483646 h 42" name="T25"/>
                  <a:gd fmla="*/ 848066811 w 35" name="T26"/>
                  <a:gd fmla="*/ 2147483646 h 42"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35" name="T42"/>
                  <a:gd fmla="*/ 0 h 42" name="T43"/>
                  <a:gd fmla="*/ 35 w 35" name="T44"/>
                  <a:gd fmla="*/ 42 h 42"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42" w="35">
                    <a:moveTo>
                      <a:pt x="2" y="30"/>
                    </a:moveTo>
                    <a:cubicBezTo>
                      <a:pt x="2" y="30"/>
                      <a:pt x="4" y="34"/>
                      <a:pt x="3" y="36"/>
                    </a:cubicBezTo>
                    <a:cubicBezTo>
                      <a:pt x="2" y="39"/>
                      <a:pt x="9" y="38"/>
                      <a:pt x="9" y="38"/>
                    </a:cubicBezTo>
                    <a:cubicBezTo>
                      <a:pt x="9" y="38"/>
                      <a:pt x="19" y="42"/>
                      <a:pt x="29" y="37"/>
                    </a:cubicBezTo>
                    <a:cubicBezTo>
                      <a:pt x="29" y="37"/>
                      <a:pt x="30" y="35"/>
                      <a:pt x="30" y="34"/>
                    </a:cubicBezTo>
                    <a:cubicBezTo>
                      <a:pt x="31" y="32"/>
                      <a:pt x="30" y="30"/>
                      <a:pt x="30" y="27"/>
                    </a:cubicBezTo>
                    <a:cubicBezTo>
                      <a:pt x="31" y="25"/>
                      <a:pt x="33" y="21"/>
                      <a:pt x="33" y="18"/>
                    </a:cubicBezTo>
                    <a:cubicBezTo>
                      <a:pt x="33" y="15"/>
                      <a:pt x="35" y="7"/>
                      <a:pt x="35" y="7"/>
                    </a:cubicBezTo>
                    <a:cubicBezTo>
                      <a:pt x="23" y="0"/>
                      <a:pt x="23" y="0"/>
                      <a:pt x="23" y="0"/>
                    </a:cubicBezTo>
                    <a:cubicBezTo>
                      <a:pt x="17" y="0"/>
                      <a:pt x="17" y="0"/>
                      <a:pt x="17" y="0"/>
                    </a:cubicBezTo>
                    <a:cubicBezTo>
                      <a:pt x="12" y="0"/>
                      <a:pt x="12" y="0"/>
                      <a:pt x="12" y="0"/>
                    </a:cubicBezTo>
                    <a:cubicBezTo>
                      <a:pt x="12" y="0"/>
                      <a:pt x="2" y="4"/>
                      <a:pt x="0" y="6"/>
                    </a:cubicBezTo>
                    <a:cubicBezTo>
                      <a:pt x="0" y="6"/>
                      <a:pt x="2" y="12"/>
                      <a:pt x="4" y="20"/>
                    </a:cubicBezTo>
                    <a:cubicBezTo>
                      <a:pt x="5" y="27"/>
                      <a:pt x="2" y="27"/>
                      <a:pt x="2" y="30"/>
                    </a:cubicBezTo>
                    <a:close/>
                  </a:path>
                </a:pathLst>
              </a:custGeom>
              <a:solidFill>
                <a:srgbClr val="F2F2F8"/>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72" name="Freeform 257"/>
              <p:cNvSpPr>
                <a:spLocks noChangeArrowheads="1"/>
              </p:cNvSpPr>
              <p:nvPr/>
            </p:nvSpPr>
            <p:spPr bwMode="auto">
              <a:xfrm>
                <a:off x="247650" y="1065213"/>
                <a:ext cx="61912" cy="79375"/>
              </a:xfrm>
              <a:custGeom>
                <a:gdLst>
                  <a:gd fmla="*/ 0 w 3" name="T0"/>
                  <a:gd fmla="*/ 0 h 4" name="T1"/>
                  <a:gd fmla="*/ 1277698581 w 3" name="T2"/>
                  <a:gd fmla="*/ 1575097656 h 4" name="T3"/>
                  <a:gd fmla="*/ 0 w 3" name="T4"/>
                  <a:gd fmla="*/ 0 h 4" name="T5"/>
                  <a:gd fmla="*/ 0 60000 65536" name="T6"/>
                  <a:gd fmla="*/ 0 60000 65536" name="T7"/>
                  <a:gd fmla="*/ 0 60000 65536" name="T8"/>
                  <a:gd fmla="*/ 0 w 3" name="T9"/>
                  <a:gd fmla="*/ 0 h 4" name="T10"/>
                  <a:gd fmla="*/ 3 w 3" name="T11"/>
                  <a:gd fmla="*/ 4 h 4" name="T12"/>
                </a:gdLst>
                <a:cxnLst>
                  <a:cxn ang="T6">
                    <a:pos x="T0" y="T1"/>
                  </a:cxn>
                  <a:cxn ang="T7">
                    <a:pos x="T2" y="T3"/>
                  </a:cxn>
                  <a:cxn ang="T8">
                    <a:pos x="T4" y="T5"/>
                  </a:cxn>
                </a:cxnLst>
                <a:rect b="T12" l="T9" r="T11" t="T10"/>
                <a:pathLst>
                  <a:path h="4" w="3">
                    <a:moveTo>
                      <a:pt x="0" y="0"/>
                    </a:moveTo>
                    <a:cubicBezTo>
                      <a:pt x="1" y="2"/>
                      <a:pt x="3" y="4"/>
                      <a:pt x="3" y="4"/>
                    </a:cubicBezTo>
                    <a:cubicBezTo>
                      <a:pt x="3" y="4"/>
                      <a:pt x="2" y="1"/>
                      <a:pt x="0" y="0"/>
                    </a:cubicBezTo>
                    <a:close/>
                  </a:path>
                </a:pathLst>
              </a:custGeom>
              <a:solidFill>
                <a:srgbClr val="BABAB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73" name="Freeform 258"/>
              <p:cNvSpPr>
                <a:spLocks noChangeArrowheads="1"/>
              </p:cNvSpPr>
              <p:nvPr/>
            </p:nvSpPr>
            <p:spPr bwMode="auto">
              <a:xfrm>
                <a:off x="165100" y="650875"/>
                <a:ext cx="185737" cy="493713"/>
              </a:xfrm>
              <a:custGeom>
                <a:gdLst>
                  <a:gd fmla="*/ 1277705460 w 9" name="T0"/>
                  <a:gd fmla="*/ 2147483646 h 25" name="T1"/>
                  <a:gd fmla="*/ 1703621039 w 9" name="T2"/>
                  <a:gd fmla="*/ 2147483646 h 25" name="T3"/>
                  <a:gd fmla="*/ 1703621039 w 9" name="T4"/>
                  <a:gd fmla="*/ 2147483646 h 25" name="T5"/>
                  <a:gd fmla="*/ 1703621039 w 9" name="T6"/>
                  <a:gd fmla="*/ 2147483646 h 25" name="T7"/>
                  <a:gd fmla="*/ 2147483646 w 9" name="T8"/>
                  <a:gd fmla="*/ 2147483646 h 25" name="T9"/>
                  <a:gd fmla="*/ 1277705460 w 9" name="T10"/>
                  <a:gd fmla="*/ 2147483646 h 25" name="T11"/>
                  <a:gd fmla="*/ 1703621039 w 9" name="T12"/>
                  <a:gd fmla="*/ 1950028110 h 25" name="T13"/>
                  <a:gd fmla="*/ 0 w 9" name="T14"/>
                  <a:gd fmla="*/ 0 h 25" name="T15"/>
                  <a:gd fmla="*/ 851810519 w 9" name="T16"/>
                  <a:gd fmla="*/ 2147483646 h 25" name="T17"/>
                  <a:gd fmla="*/ 0 w 9" name="T18"/>
                  <a:gd fmla="*/ 2147483646 h 25" name="T19"/>
                  <a:gd fmla="*/ 1277705460 w 9" name="T20"/>
                  <a:gd fmla="*/ 2147483646 h 25" name="T21"/>
                  <a:gd fmla="*/ 2129515980 w 9" name="T22"/>
                  <a:gd fmla="*/ 2147483646 h 25" name="T23"/>
                  <a:gd fmla="*/ 2129515980 w 9" name="T24"/>
                  <a:gd fmla="*/ 2147483646 h 25" name="T25"/>
                  <a:gd fmla="*/ 1277705460 w 9" name="T26"/>
                  <a:gd fmla="*/ 2147483646 h 25"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9" name="T42"/>
                  <a:gd fmla="*/ 0 h 25" name="T43"/>
                  <a:gd fmla="*/ 9 w 9" name="T44"/>
                  <a:gd fmla="*/ 25 h 25"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5" w="9">
                    <a:moveTo>
                      <a:pt x="3" y="20"/>
                    </a:moveTo>
                    <a:cubicBezTo>
                      <a:pt x="3" y="20"/>
                      <a:pt x="4" y="20"/>
                      <a:pt x="4" y="21"/>
                    </a:cubicBezTo>
                    <a:cubicBezTo>
                      <a:pt x="4" y="20"/>
                      <a:pt x="4" y="20"/>
                      <a:pt x="4" y="19"/>
                    </a:cubicBezTo>
                    <a:cubicBezTo>
                      <a:pt x="3" y="17"/>
                      <a:pt x="4" y="13"/>
                      <a:pt x="4" y="15"/>
                    </a:cubicBezTo>
                    <a:cubicBezTo>
                      <a:pt x="9" y="21"/>
                      <a:pt x="9" y="21"/>
                      <a:pt x="9" y="21"/>
                    </a:cubicBezTo>
                    <a:cubicBezTo>
                      <a:pt x="8" y="18"/>
                      <a:pt x="3" y="7"/>
                      <a:pt x="3" y="7"/>
                    </a:cubicBezTo>
                    <a:cubicBezTo>
                      <a:pt x="2" y="5"/>
                      <a:pt x="4" y="5"/>
                      <a:pt x="4" y="5"/>
                    </a:cubicBezTo>
                    <a:cubicBezTo>
                      <a:pt x="4" y="5"/>
                      <a:pt x="1" y="2"/>
                      <a:pt x="0" y="0"/>
                    </a:cubicBezTo>
                    <a:cubicBezTo>
                      <a:pt x="0" y="2"/>
                      <a:pt x="1" y="5"/>
                      <a:pt x="2" y="9"/>
                    </a:cubicBezTo>
                    <a:cubicBezTo>
                      <a:pt x="3" y="16"/>
                      <a:pt x="0" y="16"/>
                      <a:pt x="0" y="19"/>
                    </a:cubicBezTo>
                    <a:cubicBezTo>
                      <a:pt x="0" y="19"/>
                      <a:pt x="0" y="23"/>
                      <a:pt x="3" y="24"/>
                    </a:cubicBezTo>
                    <a:cubicBezTo>
                      <a:pt x="4" y="24"/>
                      <a:pt x="5" y="25"/>
                      <a:pt x="5" y="25"/>
                    </a:cubicBezTo>
                    <a:cubicBezTo>
                      <a:pt x="5" y="25"/>
                      <a:pt x="5" y="25"/>
                      <a:pt x="5" y="25"/>
                    </a:cubicBezTo>
                    <a:cubicBezTo>
                      <a:pt x="4" y="24"/>
                      <a:pt x="0" y="20"/>
                      <a:pt x="3" y="20"/>
                    </a:cubicBezTo>
                    <a:close/>
                  </a:path>
                </a:pathLst>
              </a:custGeom>
              <a:solidFill>
                <a:srgbClr val="BABAB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74" name="Freeform 259"/>
              <p:cNvSpPr>
                <a:spLocks noChangeArrowheads="1"/>
              </p:cNvSpPr>
              <p:nvPr/>
            </p:nvSpPr>
            <p:spPr bwMode="auto">
              <a:xfrm>
                <a:off x="598487" y="531813"/>
                <a:ext cx="225425" cy="631825"/>
              </a:xfrm>
              <a:custGeom>
                <a:gdLst>
                  <a:gd fmla="*/ 2147483646 w 11" name="T0"/>
                  <a:gd fmla="*/ 2147483646 h 32" name="T1"/>
                  <a:gd fmla="*/ 2147483646 w 11" name="T2"/>
                  <a:gd fmla="*/ 2147483646 h 32" name="T3"/>
                  <a:gd fmla="*/ 2147483646 w 11" name="T4"/>
                  <a:gd fmla="*/ 1169547564 h 32" name="T5"/>
                  <a:gd fmla="*/ 2147483646 w 11" name="T6"/>
                  <a:gd fmla="*/ 2147483646 h 32" name="T7"/>
                  <a:gd fmla="*/ 2147483646 w 11" name="T8"/>
                  <a:gd fmla="*/ 0 h 32" name="T9"/>
                  <a:gd fmla="*/ 2147483646 w 11" name="T10"/>
                  <a:gd fmla="*/ 2147483646 h 32" name="T11"/>
                  <a:gd fmla="*/ 2147483646 w 11" name="T12"/>
                  <a:gd fmla="*/ 2147483646 h 32" name="T13"/>
                  <a:gd fmla="*/ 1259920818 w 11" name="T14"/>
                  <a:gd fmla="*/ 2147483646 h 32" name="T15"/>
                  <a:gd fmla="*/ 2147483646 w 11" name="T16"/>
                  <a:gd fmla="*/ 2147483646 h 32" name="T17"/>
                  <a:gd fmla="*/ 2099854368 w 11" name="T18"/>
                  <a:gd fmla="*/ 2147483646 h 32" name="T19"/>
                  <a:gd fmla="*/ 0 w 11" name="T20"/>
                  <a:gd fmla="*/ 2147483646 h 32" name="T21"/>
                  <a:gd fmla="*/ 2099854368 w 11" name="T22"/>
                  <a:gd fmla="*/ 2147483646 h 32" name="T23"/>
                  <a:gd fmla="*/ 2147483646 w 11" name="T24"/>
                  <a:gd fmla="*/ 2147483646 h 32" name="T25"/>
                  <a:gd fmla="*/ 2147483646 w 11" name="T26"/>
                  <a:gd fmla="*/ 2147483646 h 32" name="T27"/>
                  <a:gd fmla="*/ 2147483646 w 11" name="T28"/>
                  <a:gd fmla="*/ 2147483646 h 32" name="T29"/>
                  <a:gd fmla="*/ 2147483646 w 11" name="T30"/>
                  <a:gd fmla="*/ 2147483646 h 32" name="T31"/>
                  <a:gd fmla="*/ 2147483646 w 11" name="T32"/>
                  <a:gd fmla="*/ 2147483646 h 32"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11" name="T51"/>
                  <a:gd fmla="*/ 0 h 32" name="T52"/>
                  <a:gd fmla="*/ 11 w 11" name="T53"/>
                  <a:gd fmla="*/ 32 h 32"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32" w="11">
                    <a:moveTo>
                      <a:pt x="10" y="13"/>
                    </a:moveTo>
                    <a:cubicBezTo>
                      <a:pt x="10" y="12"/>
                      <a:pt x="10" y="11"/>
                      <a:pt x="11" y="9"/>
                    </a:cubicBezTo>
                    <a:cubicBezTo>
                      <a:pt x="10" y="7"/>
                      <a:pt x="10" y="3"/>
                      <a:pt x="10" y="3"/>
                    </a:cubicBezTo>
                    <a:cubicBezTo>
                      <a:pt x="9" y="6"/>
                      <a:pt x="9" y="6"/>
                      <a:pt x="9" y="6"/>
                    </a:cubicBezTo>
                    <a:cubicBezTo>
                      <a:pt x="8" y="6"/>
                      <a:pt x="6" y="0"/>
                      <a:pt x="6" y="0"/>
                    </a:cubicBezTo>
                    <a:cubicBezTo>
                      <a:pt x="9" y="10"/>
                      <a:pt x="9" y="10"/>
                      <a:pt x="9" y="10"/>
                    </a:cubicBezTo>
                    <a:cubicBezTo>
                      <a:pt x="9" y="10"/>
                      <a:pt x="9" y="14"/>
                      <a:pt x="7" y="15"/>
                    </a:cubicBezTo>
                    <a:cubicBezTo>
                      <a:pt x="6" y="16"/>
                      <a:pt x="3" y="14"/>
                      <a:pt x="3" y="14"/>
                    </a:cubicBezTo>
                    <a:cubicBezTo>
                      <a:pt x="3" y="16"/>
                      <a:pt x="6" y="18"/>
                      <a:pt x="6" y="18"/>
                    </a:cubicBezTo>
                    <a:cubicBezTo>
                      <a:pt x="6" y="18"/>
                      <a:pt x="6" y="20"/>
                      <a:pt x="5" y="21"/>
                    </a:cubicBezTo>
                    <a:cubicBezTo>
                      <a:pt x="3" y="22"/>
                      <a:pt x="0" y="21"/>
                      <a:pt x="0" y="21"/>
                    </a:cubicBezTo>
                    <a:cubicBezTo>
                      <a:pt x="0" y="21"/>
                      <a:pt x="3" y="26"/>
                      <a:pt x="5" y="28"/>
                    </a:cubicBezTo>
                    <a:cubicBezTo>
                      <a:pt x="7" y="29"/>
                      <a:pt x="6" y="31"/>
                      <a:pt x="6" y="32"/>
                    </a:cubicBezTo>
                    <a:cubicBezTo>
                      <a:pt x="6" y="32"/>
                      <a:pt x="6" y="32"/>
                      <a:pt x="6" y="32"/>
                    </a:cubicBezTo>
                    <a:cubicBezTo>
                      <a:pt x="6" y="32"/>
                      <a:pt x="7" y="30"/>
                      <a:pt x="7" y="29"/>
                    </a:cubicBezTo>
                    <a:cubicBezTo>
                      <a:pt x="8" y="27"/>
                      <a:pt x="7" y="25"/>
                      <a:pt x="7" y="22"/>
                    </a:cubicBezTo>
                    <a:cubicBezTo>
                      <a:pt x="8" y="20"/>
                      <a:pt x="10" y="16"/>
                      <a:pt x="10" y="13"/>
                    </a:cubicBezTo>
                    <a:close/>
                  </a:path>
                </a:pathLst>
              </a:custGeom>
              <a:solidFill>
                <a:srgbClr val="BABAB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75" name="Freeform 260"/>
              <p:cNvSpPr>
                <a:spLocks noChangeArrowheads="1"/>
              </p:cNvSpPr>
              <p:nvPr/>
            </p:nvSpPr>
            <p:spPr bwMode="auto">
              <a:xfrm>
                <a:off x="371475" y="433388"/>
                <a:ext cx="266700" cy="138113"/>
              </a:xfrm>
              <a:custGeom>
                <a:gdLst>
                  <a:gd fmla="*/ 2147483646 w 13" name="T0"/>
                  <a:gd fmla="*/ 0 h 7" name="T1"/>
                  <a:gd fmla="*/ 2104406608 w 13" name="T2"/>
                  <a:gd fmla="*/ 0 h 7" name="T3"/>
                  <a:gd fmla="*/ 0 w 13" name="T4"/>
                  <a:gd fmla="*/ 0 h 7" name="T5"/>
                  <a:gd fmla="*/ 0 w 13" name="T6"/>
                  <a:gd fmla="*/ 0 h 7" name="T7"/>
                  <a:gd fmla="*/ 0 w 13" name="T8"/>
                  <a:gd fmla="*/ 2147483646 h 7" name="T9"/>
                  <a:gd fmla="*/ 1683533492 w 13" name="T10"/>
                  <a:gd fmla="*/ 1557164884 h 7" name="T11"/>
                  <a:gd fmla="*/ 2147483646 w 13" name="T12"/>
                  <a:gd fmla="*/ 1557164884 h 7" name="T13"/>
                  <a:gd fmla="*/ 2147483646 w 13" name="T14"/>
                  <a:gd fmla="*/ 2147483646 h 7" name="T15"/>
                  <a:gd fmla="*/ 2147483646 w 13" name="T16"/>
                  <a:gd fmla="*/ 389281356 h 7" name="T17"/>
                  <a:gd fmla="*/ 2147483646 w 13" name="T18"/>
                  <a:gd fmla="*/ 0 h 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3" name="T30"/>
                  <a:gd fmla="*/ 0 h 7" name="T31"/>
                  <a:gd fmla="*/ 13 w 13" name="T32"/>
                  <a:gd fmla="*/ 7 h 7"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7" w="13">
                    <a:moveTo>
                      <a:pt x="11" y="0"/>
                    </a:moveTo>
                    <a:cubicBezTo>
                      <a:pt x="5" y="0"/>
                      <a:pt x="5" y="0"/>
                      <a:pt x="5" y="0"/>
                    </a:cubicBezTo>
                    <a:cubicBezTo>
                      <a:pt x="0" y="0"/>
                      <a:pt x="0" y="0"/>
                      <a:pt x="0" y="0"/>
                    </a:cubicBezTo>
                    <a:cubicBezTo>
                      <a:pt x="0" y="0"/>
                      <a:pt x="0" y="0"/>
                      <a:pt x="0" y="0"/>
                    </a:cubicBezTo>
                    <a:cubicBezTo>
                      <a:pt x="0" y="7"/>
                      <a:pt x="0" y="7"/>
                      <a:pt x="0" y="7"/>
                    </a:cubicBezTo>
                    <a:cubicBezTo>
                      <a:pt x="4" y="4"/>
                      <a:pt x="4" y="4"/>
                      <a:pt x="4" y="4"/>
                    </a:cubicBezTo>
                    <a:cubicBezTo>
                      <a:pt x="7" y="4"/>
                      <a:pt x="7" y="4"/>
                      <a:pt x="7" y="4"/>
                    </a:cubicBezTo>
                    <a:cubicBezTo>
                      <a:pt x="10" y="6"/>
                      <a:pt x="10" y="6"/>
                      <a:pt x="10" y="6"/>
                    </a:cubicBezTo>
                    <a:cubicBezTo>
                      <a:pt x="10" y="6"/>
                      <a:pt x="12" y="5"/>
                      <a:pt x="13" y="1"/>
                    </a:cubicBezTo>
                    <a:lnTo>
                      <a:pt x="11" y="0"/>
                    </a:lnTo>
                    <a:close/>
                  </a:path>
                </a:pathLst>
              </a:custGeom>
              <a:solidFill>
                <a:srgbClr val="BABAB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76" name="Freeform 261"/>
              <p:cNvSpPr>
                <a:spLocks noChangeArrowheads="1"/>
              </p:cNvSpPr>
              <p:nvPr/>
            </p:nvSpPr>
            <p:spPr bwMode="auto">
              <a:xfrm>
                <a:off x="392112" y="255588"/>
                <a:ext cx="206375" cy="236538"/>
              </a:xfrm>
              <a:custGeom>
                <a:gdLst>
                  <a:gd fmla="*/ 0 w 10" name="T0"/>
                  <a:gd fmla="*/ 1942726017 h 12" name="T1"/>
                  <a:gd fmla="*/ 0 w 10" name="T2"/>
                  <a:gd fmla="*/ 2147483646 h 12" name="T3"/>
                  <a:gd fmla="*/ 2129542350 w 10" name="T4"/>
                  <a:gd fmla="*/ 2147483646 h 12" name="T5"/>
                  <a:gd fmla="*/ 2147483646 w 10" name="T6"/>
                  <a:gd fmla="*/ 2147483646 h 12" name="T7"/>
                  <a:gd fmla="*/ 2147483646 w 10" name="T8"/>
                  <a:gd fmla="*/ 2147483646 h 12" name="T9"/>
                  <a:gd fmla="*/ 2147483646 w 10" name="T10"/>
                  <a:gd fmla="*/ 388553088 h 12" name="T11"/>
                  <a:gd fmla="*/ 0 w 10" name="T12"/>
                  <a:gd fmla="*/ 1942726017 h 12" name="T13"/>
                  <a:gd fmla="*/ 0 60000 65536" name="T14"/>
                  <a:gd fmla="*/ 0 60000 65536" name="T15"/>
                  <a:gd fmla="*/ 0 60000 65536" name="T16"/>
                  <a:gd fmla="*/ 0 60000 65536" name="T17"/>
                  <a:gd fmla="*/ 0 60000 65536" name="T18"/>
                  <a:gd fmla="*/ 0 60000 65536" name="T19"/>
                  <a:gd fmla="*/ 0 60000 65536" name="T20"/>
                  <a:gd fmla="*/ 0 w 10" name="T21"/>
                  <a:gd fmla="*/ 0 h 12" name="T22"/>
                  <a:gd fmla="*/ 10 w 10" name="T23"/>
                  <a:gd fmla="*/ 12 h 1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 w="10">
                    <a:moveTo>
                      <a:pt x="0" y="5"/>
                    </a:moveTo>
                    <a:cubicBezTo>
                      <a:pt x="0" y="7"/>
                      <a:pt x="0" y="7"/>
                      <a:pt x="0" y="7"/>
                    </a:cubicBezTo>
                    <a:cubicBezTo>
                      <a:pt x="0" y="7"/>
                      <a:pt x="4" y="12"/>
                      <a:pt x="5" y="12"/>
                    </a:cubicBezTo>
                    <a:cubicBezTo>
                      <a:pt x="6" y="12"/>
                      <a:pt x="8" y="10"/>
                      <a:pt x="8" y="10"/>
                    </a:cubicBezTo>
                    <a:cubicBezTo>
                      <a:pt x="10" y="7"/>
                      <a:pt x="10" y="7"/>
                      <a:pt x="10" y="7"/>
                    </a:cubicBezTo>
                    <a:cubicBezTo>
                      <a:pt x="10" y="7"/>
                      <a:pt x="9" y="3"/>
                      <a:pt x="10" y="1"/>
                    </a:cubicBezTo>
                    <a:cubicBezTo>
                      <a:pt x="10" y="0"/>
                      <a:pt x="2" y="4"/>
                      <a:pt x="0" y="5"/>
                    </a:cubicBezTo>
                    <a:close/>
                  </a:path>
                </a:pathLst>
              </a:custGeom>
              <a:solidFill>
                <a:srgbClr val="D08147"/>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77" name="Freeform 262"/>
              <p:cNvSpPr>
                <a:spLocks noChangeArrowheads="1"/>
              </p:cNvSpPr>
              <p:nvPr/>
            </p:nvSpPr>
            <p:spPr bwMode="auto">
              <a:xfrm>
                <a:off x="433387" y="334963"/>
                <a:ext cx="144462" cy="157163"/>
              </a:xfrm>
              <a:custGeom>
                <a:gdLst>
                  <a:gd fmla="*/ 2147483646 w 7" name="T0"/>
                  <a:gd fmla="*/ 0 h 8" name="T1"/>
                  <a:gd fmla="*/ 1703619729 w 7" name="T2"/>
                  <a:gd fmla="*/ 1157819821 h 8" name="T3"/>
                  <a:gd fmla="*/ 0 w 7" name="T4"/>
                  <a:gd fmla="*/ 1929706250 h 8" name="T5"/>
                  <a:gd fmla="*/ 1277704478 w 7" name="T6"/>
                  <a:gd fmla="*/ 2147483646 h 8" name="T7"/>
                  <a:gd fmla="*/ 2147483646 w 7" name="T8"/>
                  <a:gd fmla="*/ 2147483646 h 8" name="T9"/>
                  <a:gd fmla="*/ 2147483646 w 7" name="T10"/>
                  <a:gd fmla="*/ 1543772858 h 8" name="T11"/>
                  <a:gd fmla="*/ 2147483646 w 7" name="T12"/>
                  <a:gd fmla="*/ 0 h 8" name="T13"/>
                  <a:gd fmla="*/ 0 60000 65536" name="T14"/>
                  <a:gd fmla="*/ 0 60000 65536" name="T15"/>
                  <a:gd fmla="*/ 0 60000 65536" name="T16"/>
                  <a:gd fmla="*/ 0 60000 65536" name="T17"/>
                  <a:gd fmla="*/ 0 60000 65536" name="T18"/>
                  <a:gd fmla="*/ 0 60000 65536" name="T19"/>
                  <a:gd fmla="*/ 0 60000 65536" name="T20"/>
                  <a:gd fmla="*/ 0 w 7" name="T21"/>
                  <a:gd fmla="*/ 0 h 8" name="T22"/>
                  <a:gd fmla="*/ 7 w 7" name="T23"/>
                  <a:gd fmla="*/ 8 h 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8" w="7">
                    <a:moveTo>
                      <a:pt x="6" y="0"/>
                    </a:moveTo>
                    <a:cubicBezTo>
                      <a:pt x="6" y="0"/>
                      <a:pt x="5" y="2"/>
                      <a:pt x="4" y="3"/>
                    </a:cubicBezTo>
                    <a:cubicBezTo>
                      <a:pt x="4" y="4"/>
                      <a:pt x="1" y="5"/>
                      <a:pt x="0" y="5"/>
                    </a:cubicBezTo>
                    <a:cubicBezTo>
                      <a:pt x="1" y="6"/>
                      <a:pt x="2" y="8"/>
                      <a:pt x="3" y="8"/>
                    </a:cubicBezTo>
                    <a:cubicBezTo>
                      <a:pt x="4" y="8"/>
                      <a:pt x="6" y="6"/>
                      <a:pt x="6" y="6"/>
                    </a:cubicBezTo>
                    <a:cubicBezTo>
                      <a:pt x="7" y="4"/>
                      <a:pt x="7" y="4"/>
                      <a:pt x="7" y="4"/>
                    </a:cubicBezTo>
                    <a:cubicBezTo>
                      <a:pt x="6" y="3"/>
                      <a:pt x="6" y="0"/>
                      <a:pt x="6" y="0"/>
                    </a:cubicBezTo>
                    <a:close/>
                  </a:path>
                </a:pathLst>
              </a:custGeom>
              <a:solidFill>
                <a:srgbClr val="E99D5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78" name="Freeform 263"/>
              <p:cNvSpPr>
                <a:spLocks noChangeArrowheads="1"/>
              </p:cNvSpPr>
              <p:nvPr/>
            </p:nvSpPr>
            <p:spPr bwMode="auto">
              <a:xfrm>
                <a:off x="392112" y="452438"/>
                <a:ext cx="165100" cy="711200"/>
              </a:xfrm>
              <a:custGeom>
                <a:gdLst>
                  <a:gd fmla="*/ 0 w 8" name="T0"/>
                  <a:gd fmla="*/ 2147483646 h 36" name="T1"/>
                  <a:gd fmla="*/ 1277729538 w 8" name="T2"/>
                  <a:gd fmla="*/ 2147483646 h 36" name="T3"/>
                  <a:gd fmla="*/ 2147483646 w 8" name="T4"/>
                  <a:gd fmla="*/ 2147483646 h 36" name="T5"/>
                  <a:gd fmla="*/ 2147483646 w 8" name="T6"/>
                  <a:gd fmla="*/ 2147483646 h 36" name="T7"/>
                  <a:gd fmla="*/ 2147483646 w 8" name="T8"/>
                  <a:gd fmla="*/ 1951414267 h 36" name="T9"/>
                  <a:gd fmla="*/ 2147483646 w 8" name="T10"/>
                  <a:gd fmla="*/ 1170852511 h 36" name="T11"/>
                  <a:gd fmla="*/ 1703625625 w 8" name="T12"/>
                  <a:gd fmla="*/ 390290756 h 36" name="T13"/>
                  <a:gd fmla="*/ 1277729538 w 8" name="T14"/>
                  <a:gd fmla="*/ 1561123511 h 36" name="T15"/>
                  <a:gd fmla="*/ 851812813 w 8" name="T16"/>
                  <a:gd fmla="*/ 2147483646 h 36" name="T17"/>
                  <a:gd fmla="*/ 425916725 w 8" name="T18"/>
                  <a:gd fmla="*/ 2147483646 h 36" name="T19"/>
                  <a:gd fmla="*/ 0 w 8" name="T20"/>
                  <a:gd fmla="*/ 2147483646 h 3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8" name="T33"/>
                  <a:gd fmla="*/ 0 h 36" name="T34"/>
                  <a:gd fmla="*/ 8 w 8" name="T35"/>
                  <a:gd fmla="*/ 36 h 36"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36" w="8">
                    <a:moveTo>
                      <a:pt x="0" y="32"/>
                    </a:moveTo>
                    <a:cubicBezTo>
                      <a:pt x="3" y="36"/>
                      <a:pt x="3" y="36"/>
                      <a:pt x="3" y="36"/>
                    </a:cubicBezTo>
                    <a:cubicBezTo>
                      <a:pt x="7" y="33"/>
                      <a:pt x="7" y="33"/>
                      <a:pt x="7" y="33"/>
                    </a:cubicBezTo>
                    <a:cubicBezTo>
                      <a:pt x="7" y="33"/>
                      <a:pt x="8" y="12"/>
                      <a:pt x="7" y="10"/>
                    </a:cubicBezTo>
                    <a:cubicBezTo>
                      <a:pt x="7" y="9"/>
                      <a:pt x="6" y="5"/>
                      <a:pt x="6" y="5"/>
                    </a:cubicBezTo>
                    <a:cubicBezTo>
                      <a:pt x="7" y="3"/>
                      <a:pt x="7" y="3"/>
                      <a:pt x="7" y="3"/>
                    </a:cubicBezTo>
                    <a:cubicBezTo>
                      <a:pt x="7" y="3"/>
                      <a:pt x="6" y="0"/>
                      <a:pt x="4" y="1"/>
                    </a:cubicBezTo>
                    <a:cubicBezTo>
                      <a:pt x="1" y="2"/>
                      <a:pt x="3" y="4"/>
                      <a:pt x="3" y="4"/>
                    </a:cubicBezTo>
                    <a:cubicBezTo>
                      <a:pt x="2" y="7"/>
                      <a:pt x="2" y="7"/>
                      <a:pt x="2" y="7"/>
                    </a:cubicBezTo>
                    <a:cubicBezTo>
                      <a:pt x="1" y="11"/>
                      <a:pt x="1" y="11"/>
                      <a:pt x="1" y="11"/>
                    </a:cubicBezTo>
                    <a:lnTo>
                      <a:pt x="0" y="32"/>
                    </a:lnTo>
                    <a:close/>
                  </a:path>
                </a:pathLst>
              </a:custGeom>
              <a:solidFill>
                <a:srgbClr val="121212"/>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79" name="Freeform 264"/>
              <p:cNvSpPr>
                <a:spLocks noChangeArrowheads="1"/>
              </p:cNvSpPr>
              <p:nvPr/>
            </p:nvSpPr>
            <p:spPr bwMode="auto">
              <a:xfrm>
                <a:off x="371475" y="374650"/>
                <a:ext cx="103187" cy="177800"/>
              </a:xfrm>
              <a:custGeom>
                <a:gdLst>
                  <a:gd fmla="*/ 32761079 w 65" name="T0"/>
                  <a:gd fmla="*/ 0 h 112" name="T1"/>
                  <a:gd fmla="*/ 0 w 65" name="T2"/>
                  <a:gd fmla="*/ 123488450 h 112" name="T3"/>
                  <a:gd fmla="*/ 32761079 w 65" name="T4"/>
                  <a:gd fmla="*/ 282257500 h 112" name="T5"/>
                  <a:gd fmla="*/ 163808569 w 65" name="T6"/>
                  <a:gd fmla="*/ 156249688 h 112" name="T7"/>
                  <a:gd fmla="*/ 32761079 w 65" name="T8"/>
                  <a:gd fmla="*/ 0 h 112" name="T9"/>
                  <a:gd fmla="*/ 0 60000 65536" name="T10"/>
                  <a:gd fmla="*/ 0 60000 65536" name="T11"/>
                  <a:gd fmla="*/ 0 60000 65536" name="T12"/>
                  <a:gd fmla="*/ 0 60000 65536" name="T13"/>
                  <a:gd fmla="*/ 0 60000 65536" name="T14"/>
                  <a:gd fmla="*/ 0 w 65" name="T15"/>
                  <a:gd fmla="*/ 0 h 112" name="T16"/>
                  <a:gd fmla="*/ 65 w 65" name="T17"/>
                  <a:gd fmla="*/ 112 h 112" name="T18"/>
                </a:gdLst>
                <a:cxnLst>
                  <a:cxn ang="T10">
                    <a:pos x="T0" y="T1"/>
                  </a:cxn>
                  <a:cxn ang="T11">
                    <a:pos x="T2" y="T3"/>
                  </a:cxn>
                  <a:cxn ang="T12">
                    <a:pos x="T4" y="T5"/>
                  </a:cxn>
                  <a:cxn ang="T13">
                    <a:pos x="T6" y="T7"/>
                  </a:cxn>
                  <a:cxn ang="T14">
                    <a:pos x="T8" y="T9"/>
                  </a:cxn>
                </a:cxnLst>
                <a:rect b="T18" l="T15" r="T17" t="T16"/>
                <a:pathLst>
                  <a:path h="112" w="65">
                    <a:moveTo>
                      <a:pt x="13" y="0"/>
                    </a:moveTo>
                    <a:lnTo>
                      <a:pt x="0" y="49"/>
                    </a:lnTo>
                    <a:lnTo>
                      <a:pt x="13" y="112"/>
                    </a:lnTo>
                    <a:lnTo>
                      <a:pt x="65" y="62"/>
                    </a:lnTo>
                    <a:lnTo>
                      <a:pt x="13" y="0"/>
                    </a:lnTo>
                    <a:close/>
                  </a:path>
                </a:pathLst>
              </a:custGeom>
              <a:solidFill>
                <a:srgbClr val="F2F2F8"/>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80" name="Freeform 265"/>
              <p:cNvSpPr>
                <a:spLocks noChangeArrowheads="1"/>
              </p:cNvSpPr>
              <p:nvPr/>
            </p:nvSpPr>
            <p:spPr bwMode="auto">
              <a:xfrm>
                <a:off x="350837" y="0"/>
                <a:ext cx="307975" cy="295275"/>
              </a:xfrm>
              <a:custGeom>
                <a:gdLst>
                  <a:gd fmla="*/ 421556180 w 15" name="T0"/>
                  <a:gd fmla="*/ 1549996900 h 15" name="T1"/>
                  <a:gd fmla="*/ 0 w 15" name="T2"/>
                  <a:gd fmla="*/ 1162497675 h 15" name="T3"/>
                  <a:gd fmla="*/ 1686204188 w 15" name="T4"/>
                  <a:gd fmla="*/ 0 h 15" name="T5"/>
                  <a:gd fmla="*/ 2147483646 w 15" name="T6"/>
                  <a:gd fmla="*/ 0 h 15" name="T7"/>
                  <a:gd fmla="*/ 2147483646 w 15" name="T8"/>
                  <a:gd fmla="*/ 1549996900 h 15" name="T9"/>
                  <a:gd fmla="*/ 2147483646 w 15" name="T10"/>
                  <a:gd fmla="*/ 2147483646 h 15" name="T11"/>
                  <a:gd fmla="*/ 2147483646 w 15" name="T12"/>
                  <a:gd fmla="*/ 2147483646 h 15" name="T13"/>
                  <a:gd fmla="*/ 421556180 w 15" name="T14"/>
                  <a:gd fmla="*/ 1549996900 h 15" name="T15"/>
                  <a:gd fmla="*/ 0 60000 65536" name="T16"/>
                  <a:gd fmla="*/ 0 60000 65536" name="T17"/>
                  <a:gd fmla="*/ 0 60000 65536" name="T18"/>
                  <a:gd fmla="*/ 0 60000 65536" name="T19"/>
                  <a:gd fmla="*/ 0 60000 65536" name="T20"/>
                  <a:gd fmla="*/ 0 60000 65536" name="T21"/>
                  <a:gd fmla="*/ 0 60000 65536" name="T22"/>
                  <a:gd fmla="*/ 0 60000 65536" name="T23"/>
                  <a:gd fmla="*/ 0 w 15" name="T24"/>
                  <a:gd fmla="*/ 0 h 15" name="T25"/>
                  <a:gd fmla="*/ 15 w 15" name="T26"/>
                  <a:gd fmla="*/ 15 h 1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5" w="15">
                    <a:moveTo>
                      <a:pt x="1" y="4"/>
                    </a:moveTo>
                    <a:cubicBezTo>
                      <a:pt x="1" y="4"/>
                      <a:pt x="0" y="4"/>
                      <a:pt x="0" y="3"/>
                    </a:cubicBezTo>
                    <a:cubicBezTo>
                      <a:pt x="0" y="3"/>
                      <a:pt x="2" y="0"/>
                      <a:pt x="4" y="0"/>
                    </a:cubicBezTo>
                    <a:cubicBezTo>
                      <a:pt x="5" y="0"/>
                      <a:pt x="9" y="0"/>
                      <a:pt x="9" y="0"/>
                    </a:cubicBezTo>
                    <a:cubicBezTo>
                      <a:pt x="9" y="0"/>
                      <a:pt x="12" y="2"/>
                      <a:pt x="14" y="4"/>
                    </a:cubicBezTo>
                    <a:cubicBezTo>
                      <a:pt x="15" y="6"/>
                      <a:pt x="14" y="8"/>
                      <a:pt x="14" y="8"/>
                    </a:cubicBezTo>
                    <a:cubicBezTo>
                      <a:pt x="14" y="8"/>
                      <a:pt x="15" y="12"/>
                      <a:pt x="13" y="13"/>
                    </a:cubicBezTo>
                    <a:cubicBezTo>
                      <a:pt x="13" y="13"/>
                      <a:pt x="8" y="15"/>
                      <a:pt x="1" y="4"/>
                    </a:cubicBezTo>
                    <a:close/>
                  </a:path>
                </a:pathLst>
              </a:custGeom>
              <a:solidFill>
                <a:srgbClr val="121212"/>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81" name="Freeform 266"/>
              <p:cNvSpPr>
                <a:spLocks noChangeArrowheads="1"/>
              </p:cNvSpPr>
              <p:nvPr/>
            </p:nvSpPr>
            <p:spPr bwMode="auto">
              <a:xfrm>
                <a:off x="515937" y="374650"/>
                <a:ext cx="122237" cy="177800"/>
              </a:xfrm>
              <a:custGeom>
                <a:gdLst>
                  <a:gd fmla="*/ 0 w 6" name="T0"/>
                  <a:gd fmla="*/ 1951414267 h 9" name="T1"/>
                  <a:gd fmla="*/ 1245167201 w 6" name="T2"/>
                  <a:gd fmla="*/ 2147483646 h 9" name="T3"/>
                  <a:gd fmla="*/ 2147483646 w 6" name="T4"/>
                  <a:gd fmla="*/ 1561123511 h 9" name="T5"/>
                  <a:gd fmla="*/ 1660202561 w 6" name="T6"/>
                  <a:gd fmla="*/ 0 h 9" name="T7"/>
                  <a:gd fmla="*/ 0 w 6" name="T8"/>
                  <a:gd fmla="*/ 1951414267 h 9" name="T9"/>
                  <a:gd fmla="*/ 0 60000 65536" name="T10"/>
                  <a:gd fmla="*/ 0 60000 65536" name="T11"/>
                  <a:gd fmla="*/ 0 60000 65536" name="T12"/>
                  <a:gd fmla="*/ 0 60000 65536" name="T13"/>
                  <a:gd fmla="*/ 0 60000 65536" name="T14"/>
                  <a:gd fmla="*/ 0 w 6" name="T15"/>
                  <a:gd fmla="*/ 0 h 9" name="T16"/>
                  <a:gd fmla="*/ 6 w 6" name="T17"/>
                  <a:gd fmla="*/ 9 h 9" name="T18"/>
                </a:gdLst>
                <a:cxnLst>
                  <a:cxn ang="T10">
                    <a:pos x="T0" y="T1"/>
                  </a:cxn>
                  <a:cxn ang="T11">
                    <a:pos x="T2" y="T3"/>
                  </a:cxn>
                  <a:cxn ang="T12">
                    <a:pos x="T4" y="T5"/>
                  </a:cxn>
                  <a:cxn ang="T13">
                    <a:pos x="T6" y="T7"/>
                  </a:cxn>
                  <a:cxn ang="T14">
                    <a:pos x="T8" y="T9"/>
                  </a:cxn>
                </a:cxnLst>
                <a:rect b="T18" l="T15" r="T17" t="T16"/>
                <a:pathLst>
                  <a:path h="9" w="6">
                    <a:moveTo>
                      <a:pt x="0" y="5"/>
                    </a:moveTo>
                    <a:cubicBezTo>
                      <a:pt x="3" y="9"/>
                      <a:pt x="3" y="9"/>
                      <a:pt x="3" y="9"/>
                    </a:cubicBezTo>
                    <a:cubicBezTo>
                      <a:pt x="3" y="9"/>
                      <a:pt x="6" y="4"/>
                      <a:pt x="6" y="4"/>
                    </a:cubicBezTo>
                    <a:cubicBezTo>
                      <a:pt x="6" y="4"/>
                      <a:pt x="3" y="1"/>
                      <a:pt x="4" y="0"/>
                    </a:cubicBezTo>
                    <a:cubicBezTo>
                      <a:pt x="4" y="0"/>
                      <a:pt x="2" y="5"/>
                      <a:pt x="0" y="5"/>
                    </a:cubicBezTo>
                    <a:close/>
                  </a:path>
                </a:pathLst>
              </a:custGeom>
              <a:solidFill>
                <a:srgbClr val="F2F2F8"/>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82" name="Freeform 267"/>
              <p:cNvSpPr>
                <a:spLocks noChangeArrowheads="1"/>
              </p:cNvSpPr>
              <p:nvPr/>
            </p:nvSpPr>
            <p:spPr bwMode="auto">
              <a:xfrm>
                <a:off x="330200" y="77788"/>
                <a:ext cx="307975" cy="315913"/>
              </a:xfrm>
              <a:custGeom>
                <a:gdLst>
                  <a:gd fmla="*/ 843091828 w 15" name="T0"/>
                  <a:gd fmla="*/ 2147483646 h 16" name="T1"/>
                  <a:gd fmla="*/ 2107739837 w 15" name="T2"/>
                  <a:gd fmla="*/ 2147483646 h 16" name="T3"/>
                  <a:gd fmla="*/ 2147483646 w 15" name="T4"/>
                  <a:gd fmla="*/ 2147483646 h 16" name="T5"/>
                  <a:gd fmla="*/ 2147483646 w 15" name="T6"/>
                  <a:gd fmla="*/ 2147483646 h 16" name="T7"/>
                  <a:gd fmla="*/ 2147483646 w 15" name="T8"/>
                  <a:gd fmla="*/ 2147483646 h 16" name="T9"/>
                  <a:gd fmla="*/ 2147483646 w 15" name="T10"/>
                  <a:gd fmla="*/ 2147483646 h 16" name="T11"/>
                  <a:gd fmla="*/ 2147483646 w 15" name="T12"/>
                  <a:gd fmla="*/ 2147483646 h 16" name="T13"/>
                  <a:gd fmla="*/ 2147483646 w 15" name="T14"/>
                  <a:gd fmla="*/ 2147483646 h 16" name="T15"/>
                  <a:gd fmla="*/ 2147483646 w 15" name="T16"/>
                  <a:gd fmla="*/ 2147483646 h 16" name="T17"/>
                  <a:gd fmla="*/ 2147483646 w 15" name="T18"/>
                  <a:gd fmla="*/ 2147483646 h 16" name="T19"/>
                  <a:gd fmla="*/ 2147483646 w 15" name="T20"/>
                  <a:gd fmla="*/ 2147483646 h 16" name="T21"/>
                  <a:gd fmla="*/ 2147483646 w 15" name="T22"/>
                  <a:gd fmla="*/ 1169549415 h 16" name="T23"/>
                  <a:gd fmla="*/ 2147483646 w 15" name="T24"/>
                  <a:gd fmla="*/ 779693029 h 16" name="T25"/>
                  <a:gd fmla="*/ 2147483646 w 15" name="T26"/>
                  <a:gd fmla="*/ 0 h 16" name="T27"/>
                  <a:gd fmla="*/ 843091828 w 15" name="T28"/>
                  <a:gd fmla="*/ 0 h 16" name="T29"/>
                  <a:gd fmla="*/ 0 w 15" name="T30"/>
                  <a:gd fmla="*/ 1559386057 h 16" name="T31"/>
                  <a:gd fmla="*/ 421556180 w 15" name="T32"/>
                  <a:gd fmla="*/ 2147483646 h 16" name="T33"/>
                  <a:gd fmla="*/ 0 w 15" name="T34"/>
                  <a:gd fmla="*/ 2147483646 h 16" name="T35"/>
                  <a:gd fmla="*/ 421556180 w 15" name="T36"/>
                  <a:gd fmla="*/ 2147483646 h 16" name="T37"/>
                  <a:gd fmla="*/ 843091828 w 15" name="T38"/>
                  <a:gd fmla="*/ 2147483646 h 1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5" name="T60"/>
                  <a:gd fmla="*/ 0 h 16" name="T61"/>
                  <a:gd fmla="*/ 15 w 15" name="T62"/>
                  <a:gd fmla="*/ 16 h 16"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6" w="15">
                    <a:moveTo>
                      <a:pt x="2" y="15"/>
                    </a:moveTo>
                    <a:cubicBezTo>
                      <a:pt x="2" y="15"/>
                      <a:pt x="4" y="16"/>
                      <a:pt x="5" y="16"/>
                    </a:cubicBezTo>
                    <a:cubicBezTo>
                      <a:pt x="5" y="16"/>
                      <a:pt x="8" y="16"/>
                      <a:pt x="10" y="14"/>
                    </a:cubicBezTo>
                    <a:cubicBezTo>
                      <a:pt x="11" y="12"/>
                      <a:pt x="11" y="11"/>
                      <a:pt x="11" y="11"/>
                    </a:cubicBezTo>
                    <a:cubicBezTo>
                      <a:pt x="11" y="11"/>
                      <a:pt x="12" y="11"/>
                      <a:pt x="12" y="11"/>
                    </a:cubicBezTo>
                    <a:cubicBezTo>
                      <a:pt x="13" y="11"/>
                      <a:pt x="14" y="9"/>
                      <a:pt x="14" y="9"/>
                    </a:cubicBezTo>
                    <a:cubicBezTo>
                      <a:pt x="14" y="8"/>
                      <a:pt x="15" y="6"/>
                      <a:pt x="14" y="6"/>
                    </a:cubicBezTo>
                    <a:cubicBezTo>
                      <a:pt x="13" y="5"/>
                      <a:pt x="12" y="6"/>
                      <a:pt x="12" y="6"/>
                    </a:cubicBezTo>
                    <a:cubicBezTo>
                      <a:pt x="12" y="6"/>
                      <a:pt x="11" y="8"/>
                      <a:pt x="11" y="8"/>
                    </a:cubicBezTo>
                    <a:cubicBezTo>
                      <a:pt x="10" y="8"/>
                      <a:pt x="10" y="8"/>
                      <a:pt x="10" y="8"/>
                    </a:cubicBezTo>
                    <a:cubicBezTo>
                      <a:pt x="10" y="8"/>
                      <a:pt x="11" y="6"/>
                      <a:pt x="11" y="6"/>
                    </a:cubicBezTo>
                    <a:cubicBezTo>
                      <a:pt x="11" y="6"/>
                      <a:pt x="9" y="4"/>
                      <a:pt x="9" y="3"/>
                    </a:cubicBezTo>
                    <a:cubicBezTo>
                      <a:pt x="9" y="3"/>
                      <a:pt x="10" y="3"/>
                      <a:pt x="10" y="2"/>
                    </a:cubicBezTo>
                    <a:cubicBezTo>
                      <a:pt x="10" y="2"/>
                      <a:pt x="8" y="0"/>
                      <a:pt x="8" y="0"/>
                    </a:cubicBezTo>
                    <a:cubicBezTo>
                      <a:pt x="7" y="0"/>
                      <a:pt x="3" y="0"/>
                      <a:pt x="2" y="0"/>
                    </a:cubicBezTo>
                    <a:cubicBezTo>
                      <a:pt x="2" y="0"/>
                      <a:pt x="0" y="2"/>
                      <a:pt x="0" y="4"/>
                    </a:cubicBezTo>
                    <a:cubicBezTo>
                      <a:pt x="0" y="4"/>
                      <a:pt x="0" y="5"/>
                      <a:pt x="1" y="6"/>
                    </a:cubicBezTo>
                    <a:cubicBezTo>
                      <a:pt x="1" y="6"/>
                      <a:pt x="0" y="7"/>
                      <a:pt x="0" y="9"/>
                    </a:cubicBezTo>
                    <a:cubicBezTo>
                      <a:pt x="0" y="11"/>
                      <a:pt x="1" y="13"/>
                      <a:pt x="1" y="13"/>
                    </a:cubicBezTo>
                    <a:cubicBezTo>
                      <a:pt x="2" y="14"/>
                      <a:pt x="1" y="15"/>
                      <a:pt x="2" y="15"/>
                    </a:cubicBezTo>
                    <a:close/>
                  </a:path>
                </a:pathLst>
              </a:custGeom>
              <a:solidFill>
                <a:srgbClr val="F1B15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83" name="Freeform 268"/>
              <p:cNvSpPr>
                <a:spLocks noChangeArrowheads="1"/>
              </p:cNvSpPr>
              <p:nvPr/>
            </p:nvSpPr>
            <p:spPr bwMode="auto">
              <a:xfrm>
                <a:off x="371475" y="77788"/>
                <a:ext cx="266700" cy="315913"/>
              </a:xfrm>
              <a:custGeom>
                <a:gdLst>
                  <a:gd fmla="*/ 2147483646 w 13" name="T0"/>
                  <a:gd fmla="*/ 2147483646 h 16" name="T1"/>
                  <a:gd fmla="*/ 2147483646 w 13" name="T2"/>
                  <a:gd fmla="*/ 2147483646 h 16" name="T3"/>
                  <a:gd fmla="*/ 2147483646 w 13" name="T4"/>
                  <a:gd fmla="*/ 2147483646 h 16" name="T5"/>
                  <a:gd fmla="*/ 2147483646 w 13" name="T6"/>
                  <a:gd fmla="*/ 2147483646 h 16" name="T7"/>
                  <a:gd fmla="*/ 2147483646 w 13" name="T8"/>
                  <a:gd fmla="*/ 2147483646 h 16" name="T9"/>
                  <a:gd fmla="*/ 2147483646 w 13" name="T10"/>
                  <a:gd fmla="*/ 1169549415 h 16" name="T11"/>
                  <a:gd fmla="*/ 2147483646 w 13" name="T12"/>
                  <a:gd fmla="*/ 779693029 h 16" name="T13"/>
                  <a:gd fmla="*/ 2147483646 w 13" name="T14"/>
                  <a:gd fmla="*/ 0 h 16" name="T15"/>
                  <a:gd fmla="*/ 2104406608 w 13" name="T16"/>
                  <a:gd fmla="*/ 0 h 16" name="T17"/>
                  <a:gd fmla="*/ 1262639862 w 13" name="T18"/>
                  <a:gd fmla="*/ 1559386057 h 16" name="T19"/>
                  <a:gd fmla="*/ 2104406608 w 13" name="T20"/>
                  <a:gd fmla="*/ 1949242444 h 16" name="T21"/>
                  <a:gd fmla="*/ 2104406608 w 13" name="T22"/>
                  <a:gd fmla="*/ 2147483646 h 16" name="T23"/>
                  <a:gd fmla="*/ 2147483646 w 13" name="T24"/>
                  <a:gd fmla="*/ 2147483646 h 16" name="T25"/>
                  <a:gd fmla="*/ 2147483646 w 13" name="T26"/>
                  <a:gd fmla="*/ 2147483646 h 16" name="T27"/>
                  <a:gd fmla="*/ 1683533492 w 13" name="T28"/>
                  <a:gd fmla="*/ 2147483646 h 16" name="T29"/>
                  <a:gd fmla="*/ 1683533492 w 13" name="T30"/>
                  <a:gd fmla="*/ 2147483646 h 16" name="T31"/>
                  <a:gd fmla="*/ 841766746 w 13" name="T32"/>
                  <a:gd fmla="*/ 2147483646 h 16" name="T33"/>
                  <a:gd fmla="*/ 0 w 13" name="T34"/>
                  <a:gd fmla="*/ 2147483646 h 16" name="T35"/>
                  <a:gd fmla="*/ 0 w 13" name="T36"/>
                  <a:gd fmla="*/ 2147483646 h 16" name="T37"/>
                  <a:gd fmla="*/ 1262639862 w 13" name="T38"/>
                  <a:gd fmla="*/ 2147483646 h 16" name="T39"/>
                  <a:gd fmla="*/ 2147483646 w 13" name="T40"/>
                  <a:gd fmla="*/ 2147483646 h 16" name="T41"/>
                  <a:gd fmla="*/ 2147483646 w 13" name="T42"/>
                  <a:gd fmla="*/ 2147483646 h 16" name="T43"/>
                  <a:gd fmla="*/ 2147483646 w 13" name="T44"/>
                  <a:gd fmla="*/ 2147483646 h 16" name="T45"/>
                  <a:gd fmla="*/ 2147483646 w 13" name="T46"/>
                  <a:gd fmla="*/ 2147483646 h 16" name="T47"/>
                  <a:gd fmla="*/ 2147483646 w 13" name="T48"/>
                  <a:gd fmla="*/ 2147483646 h 1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3" name="T75"/>
                  <a:gd fmla="*/ 0 h 16" name="T76"/>
                  <a:gd fmla="*/ 13 w 13" name="T77"/>
                  <a:gd fmla="*/ 16 h 16"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16" w="13">
                    <a:moveTo>
                      <a:pt x="12" y="6"/>
                    </a:moveTo>
                    <a:cubicBezTo>
                      <a:pt x="11" y="5"/>
                      <a:pt x="10" y="6"/>
                      <a:pt x="10" y="6"/>
                    </a:cubicBezTo>
                    <a:cubicBezTo>
                      <a:pt x="10" y="6"/>
                      <a:pt x="9" y="8"/>
                      <a:pt x="9" y="8"/>
                    </a:cubicBezTo>
                    <a:cubicBezTo>
                      <a:pt x="8" y="8"/>
                      <a:pt x="8" y="8"/>
                      <a:pt x="8" y="8"/>
                    </a:cubicBezTo>
                    <a:cubicBezTo>
                      <a:pt x="8" y="8"/>
                      <a:pt x="9" y="6"/>
                      <a:pt x="9" y="6"/>
                    </a:cubicBezTo>
                    <a:cubicBezTo>
                      <a:pt x="9" y="6"/>
                      <a:pt x="7" y="4"/>
                      <a:pt x="7" y="3"/>
                    </a:cubicBezTo>
                    <a:cubicBezTo>
                      <a:pt x="7" y="3"/>
                      <a:pt x="8" y="3"/>
                      <a:pt x="8" y="2"/>
                    </a:cubicBezTo>
                    <a:cubicBezTo>
                      <a:pt x="8" y="2"/>
                      <a:pt x="6" y="0"/>
                      <a:pt x="6" y="0"/>
                    </a:cubicBezTo>
                    <a:cubicBezTo>
                      <a:pt x="6" y="0"/>
                      <a:pt x="5" y="0"/>
                      <a:pt x="5" y="0"/>
                    </a:cubicBezTo>
                    <a:cubicBezTo>
                      <a:pt x="4" y="1"/>
                      <a:pt x="3" y="4"/>
                      <a:pt x="3" y="4"/>
                    </a:cubicBezTo>
                    <a:cubicBezTo>
                      <a:pt x="4" y="4"/>
                      <a:pt x="5" y="5"/>
                      <a:pt x="5" y="5"/>
                    </a:cubicBezTo>
                    <a:cubicBezTo>
                      <a:pt x="5" y="5"/>
                      <a:pt x="5" y="6"/>
                      <a:pt x="5" y="6"/>
                    </a:cubicBezTo>
                    <a:cubicBezTo>
                      <a:pt x="5" y="7"/>
                      <a:pt x="6" y="6"/>
                      <a:pt x="6" y="7"/>
                    </a:cubicBezTo>
                    <a:cubicBezTo>
                      <a:pt x="6" y="7"/>
                      <a:pt x="6" y="9"/>
                      <a:pt x="6" y="9"/>
                    </a:cubicBezTo>
                    <a:cubicBezTo>
                      <a:pt x="5" y="10"/>
                      <a:pt x="4" y="9"/>
                      <a:pt x="4" y="9"/>
                    </a:cubicBezTo>
                    <a:cubicBezTo>
                      <a:pt x="5" y="10"/>
                      <a:pt x="4" y="12"/>
                      <a:pt x="4" y="13"/>
                    </a:cubicBezTo>
                    <a:cubicBezTo>
                      <a:pt x="4" y="14"/>
                      <a:pt x="3" y="14"/>
                      <a:pt x="2" y="15"/>
                    </a:cubicBezTo>
                    <a:cubicBezTo>
                      <a:pt x="2" y="15"/>
                      <a:pt x="1" y="15"/>
                      <a:pt x="0" y="15"/>
                    </a:cubicBezTo>
                    <a:cubicBezTo>
                      <a:pt x="0" y="15"/>
                      <a:pt x="0" y="15"/>
                      <a:pt x="0" y="15"/>
                    </a:cubicBezTo>
                    <a:cubicBezTo>
                      <a:pt x="0" y="15"/>
                      <a:pt x="2" y="16"/>
                      <a:pt x="3" y="16"/>
                    </a:cubicBezTo>
                    <a:cubicBezTo>
                      <a:pt x="3" y="16"/>
                      <a:pt x="6" y="16"/>
                      <a:pt x="8" y="14"/>
                    </a:cubicBezTo>
                    <a:cubicBezTo>
                      <a:pt x="9" y="12"/>
                      <a:pt x="9" y="11"/>
                      <a:pt x="9" y="11"/>
                    </a:cubicBezTo>
                    <a:cubicBezTo>
                      <a:pt x="9" y="11"/>
                      <a:pt x="10" y="11"/>
                      <a:pt x="10" y="11"/>
                    </a:cubicBezTo>
                    <a:cubicBezTo>
                      <a:pt x="11" y="11"/>
                      <a:pt x="12" y="9"/>
                      <a:pt x="12" y="9"/>
                    </a:cubicBezTo>
                    <a:cubicBezTo>
                      <a:pt x="12" y="8"/>
                      <a:pt x="13" y="6"/>
                      <a:pt x="12" y="6"/>
                    </a:cubicBezTo>
                    <a:close/>
                  </a:path>
                </a:pathLst>
              </a:custGeom>
              <a:solidFill>
                <a:srgbClr val="E99D5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84" name="Freeform 269"/>
              <p:cNvSpPr>
                <a:spLocks noChangeArrowheads="1"/>
              </p:cNvSpPr>
              <p:nvPr/>
            </p:nvSpPr>
            <p:spPr bwMode="auto">
              <a:xfrm>
                <a:off x="0" y="611188"/>
                <a:ext cx="227012" cy="493713"/>
              </a:xfrm>
              <a:custGeom>
                <a:gdLst>
                  <a:gd fmla="*/ 2147483646 w 11" name="T0"/>
                  <a:gd fmla="*/ 0 h 25" name="T1"/>
                  <a:gd fmla="*/ 2147483646 w 11" name="T2"/>
                  <a:gd fmla="*/ 2147483646 h 25" name="T3"/>
                  <a:gd fmla="*/ 2147483646 w 11" name="T4"/>
                  <a:gd fmla="*/ 2147483646 h 25" name="T5"/>
                  <a:gd fmla="*/ 2147483646 w 11" name="T6"/>
                  <a:gd fmla="*/ 2147483646 h 25" name="T7"/>
                  <a:gd fmla="*/ 2147483646 w 11" name="T8"/>
                  <a:gd fmla="*/ 2147483646 h 25" name="T9"/>
                  <a:gd fmla="*/ 2129517022 w 11" name="T10"/>
                  <a:gd fmla="*/ 2147483646 h 25" name="T11"/>
                  <a:gd fmla="*/ 2147483646 w 11" name="T12"/>
                  <a:gd fmla="*/ 2147483646 h 25" name="T13"/>
                  <a:gd fmla="*/ 0 w 11" name="T14"/>
                  <a:gd fmla="*/ 2147483646 h 25" name="T15"/>
                  <a:gd fmla="*/ 0 w 11" name="T16"/>
                  <a:gd fmla="*/ 2147483646 h 25" name="T17"/>
                  <a:gd fmla="*/ 2147483646 w 11" name="T18"/>
                  <a:gd fmla="*/ 2147483646 h 25" name="T19"/>
                  <a:gd fmla="*/ 851810936 w 11" name="T20"/>
                  <a:gd fmla="*/ 2147483646 h 25" name="T21"/>
                  <a:gd fmla="*/ 2147483646 w 11" name="T22"/>
                  <a:gd fmla="*/ 2147483646 h 25" name="T23"/>
                  <a:gd fmla="*/ 2147483646 w 11" name="T24"/>
                  <a:gd fmla="*/ 2147483646 h 25" name="T25"/>
                  <a:gd fmla="*/ 2147483646 w 11" name="T26"/>
                  <a:gd fmla="*/ 2147483646 h 25" name="T27"/>
                  <a:gd fmla="*/ 2147483646 w 11" name="T28"/>
                  <a:gd fmla="*/ 390013521 h 25" name="T29"/>
                  <a:gd fmla="*/ 2147483646 w 11" name="T30"/>
                  <a:gd fmla="*/ 0 h 25"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11" name="T48"/>
                  <a:gd fmla="*/ 0 h 25" name="T49"/>
                  <a:gd fmla="*/ 11 w 11" name="T50"/>
                  <a:gd fmla="*/ 25 h 25"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25" w="11">
                    <a:moveTo>
                      <a:pt x="7" y="0"/>
                    </a:moveTo>
                    <a:cubicBezTo>
                      <a:pt x="7" y="3"/>
                      <a:pt x="7" y="9"/>
                      <a:pt x="8" y="11"/>
                    </a:cubicBezTo>
                    <a:cubicBezTo>
                      <a:pt x="10" y="13"/>
                      <a:pt x="9" y="15"/>
                      <a:pt x="9" y="15"/>
                    </a:cubicBezTo>
                    <a:cubicBezTo>
                      <a:pt x="6" y="11"/>
                      <a:pt x="6" y="11"/>
                      <a:pt x="6" y="11"/>
                    </a:cubicBezTo>
                    <a:cubicBezTo>
                      <a:pt x="8" y="16"/>
                      <a:pt x="8" y="16"/>
                      <a:pt x="8" y="16"/>
                    </a:cubicBezTo>
                    <a:cubicBezTo>
                      <a:pt x="8" y="16"/>
                      <a:pt x="6" y="15"/>
                      <a:pt x="5" y="14"/>
                    </a:cubicBezTo>
                    <a:cubicBezTo>
                      <a:pt x="5" y="14"/>
                      <a:pt x="6" y="17"/>
                      <a:pt x="8" y="18"/>
                    </a:cubicBezTo>
                    <a:cubicBezTo>
                      <a:pt x="8" y="18"/>
                      <a:pt x="1" y="17"/>
                      <a:pt x="0" y="19"/>
                    </a:cubicBezTo>
                    <a:cubicBezTo>
                      <a:pt x="0" y="19"/>
                      <a:pt x="0" y="19"/>
                      <a:pt x="0" y="19"/>
                    </a:cubicBezTo>
                    <a:cubicBezTo>
                      <a:pt x="0" y="19"/>
                      <a:pt x="4" y="17"/>
                      <a:pt x="8" y="20"/>
                    </a:cubicBezTo>
                    <a:cubicBezTo>
                      <a:pt x="8" y="20"/>
                      <a:pt x="3" y="20"/>
                      <a:pt x="2" y="23"/>
                    </a:cubicBezTo>
                    <a:cubicBezTo>
                      <a:pt x="2" y="23"/>
                      <a:pt x="6" y="20"/>
                      <a:pt x="9" y="22"/>
                    </a:cubicBezTo>
                    <a:cubicBezTo>
                      <a:pt x="11" y="25"/>
                      <a:pt x="11" y="25"/>
                      <a:pt x="11" y="25"/>
                    </a:cubicBezTo>
                    <a:cubicBezTo>
                      <a:pt x="11" y="24"/>
                      <a:pt x="11" y="24"/>
                      <a:pt x="11" y="24"/>
                    </a:cubicBezTo>
                    <a:cubicBezTo>
                      <a:pt x="11" y="24"/>
                      <a:pt x="11" y="5"/>
                      <a:pt x="9" y="1"/>
                    </a:cubicBezTo>
                    <a:cubicBezTo>
                      <a:pt x="8" y="1"/>
                      <a:pt x="8" y="0"/>
                      <a:pt x="7" y="0"/>
                    </a:cubicBezTo>
                    <a:close/>
                  </a:path>
                </a:pathLst>
              </a:custGeom>
              <a:solidFill>
                <a:srgbClr val="BABAB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85" name="Freeform 270"/>
              <p:cNvSpPr>
                <a:spLocks noChangeArrowheads="1"/>
              </p:cNvSpPr>
              <p:nvPr/>
            </p:nvSpPr>
            <p:spPr bwMode="auto">
              <a:xfrm>
                <a:off x="61912" y="1104900"/>
                <a:ext cx="165100" cy="117475"/>
              </a:xfrm>
              <a:custGeom>
                <a:gdLst>
                  <a:gd fmla="*/ 0 w 8" name="T0"/>
                  <a:gd fmla="*/ 2147483646 h 6" name="T1"/>
                  <a:gd fmla="*/ 2147483646 w 8" name="T2"/>
                  <a:gd fmla="*/ 766681008 h 6" name="T3"/>
                  <a:gd fmla="*/ 2147483646 w 8" name="T4"/>
                  <a:gd fmla="*/ 0 h 6" name="T5"/>
                  <a:gd fmla="*/ 0 w 8" name="T6"/>
                  <a:gd fmla="*/ 2147483646 h 6" name="T7"/>
                  <a:gd fmla="*/ 0 60000 65536" name="T8"/>
                  <a:gd fmla="*/ 0 60000 65536" name="T9"/>
                  <a:gd fmla="*/ 0 60000 65536" name="T10"/>
                  <a:gd fmla="*/ 0 60000 65536" name="T11"/>
                  <a:gd fmla="*/ 0 w 8" name="T12"/>
                  <a:gd fmla="*/ 0 h 6" name="T13"/>
                  <a:gd fmla="*/ 8 w 8" name="T14"/>
                  <a:gd fmla="*/ 6 h 6" name="T15"/>
                </a:gdLst>
                <a:cxnLst>
                  <a:cxn ang="T8">
                    <a:pos x="T0" y="T1"/>
                  </a:cxn>
                  <a:cxn ang="T9">
                    <a:pos x="T2" y="T3"/>
                  </a:cxn>
                  <a:cxn ang="T10">
                    <a:pos x="T4" y="T5"/>
                  </a:cxn>
                  <a:cxn ang="T11">
                    <a:pos x="T6" y="T7"/>
                  </a:cxn>
                </a:cxnLst>
                <a:rect b="T15" l="T12" r="T14" t="T13"/>
                <a:pathLst>
                  <a:path h="6" w="8">
                    <a:moveTo>
                      <a:pt x="0" y="6"/>
                    </a:moveTo>
                    <a:cubicBezTo>
                      <a:pt x="0" y="6"/>
                      <a:pt x="5" y="3"/>
                      <a:pt x="8" y="2"/>
                    </a:cubicBezTo>
                    <a:cubicBezTo>
                      <a:pt x="8" y="0"/>
                      <a:pt x="8" y="0"/>
                      <a:pt x="8" y="0"/>
                    </a:cubicBezTo>
                    <a:cubicBezTo>
                      <a:pt x="8" y="0"/>
                      <a:pt x="1" y="4"/>
                      <a:pt x="0" y="6"/>
                    </a:cubicBezTo>
                    <a:close/>
                  </a:path>
                </a:pathLst>
              </a:custGeom>
              <a:solidFill>
                <a:srgbClr val="BABAB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nvGrpSpPr>
            <p:cNvPr id="5129" name="Group 57"/>
            <p:cNvGrpSpPr/>
            <p:nvPr/>
          </p:nvGrpSpPr>
          <p:grpSpPr>
            <a:xfrm>
              <a:off x="9769490" y="0"/>
              <a:ext cx="733037" cy="1935560"/>
              <a:chExt cx="1090612" cy="2879726"/>
            </a:xfrm>
          </p:grpSpPr>
          <p:sp>
            <p:nvSpPr>
              <p:cNvPr id="5130" name="AutoShape 171"/>
              <p:cNvSpPr>
                <a:spLocks noChangeArrowheads="1" noChangeAspect="1" noTextEdit="1"/>
              </p:cNvSpPr>
              <p:nvPr/>
            </p:nvSpPr>
            <p:spPr bwMode="auto">
              <a:xfrm>
                <a:off x="0" y="30163"/>
                <a:ext cx="1090612" cy="2849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lstStyle/>
              <a:p>
                <a:endParaRPr altLang="en-US" lang="zh-CN"/>
              </a:p>
            </p:txBody>
          </p:sp>
          <p:sp>
            <p:nvSpPr>
              <p:cNvPr id="5131" name="Freeform 173"/>
              <p:cNvSpPr>
                <a:spLocks noChangeArrowheads="1"/>
              </p:cNvSpPr>
              <p:nvPr/>
            </p:nvSpPr>
            <p:spPr bwMode="auto">
              <a:xfrm>
                <a:off x="484187" y="374651"/>
                <a:ext cx="212725" cy="144463"/>
              </a:xfrm>
              <a:custGeom>
                <a:gdLst>
                  <a:gd fmla="*/ 2147483646 w 7" name="T0"/>
                  <a:gd fmla="*/ 2147483646 h 5" name="T1"/>
                  <a:gd fmla="*/ 2147483646 w 7" name="T2"/>
                  <a:gd fmla="*/ 2147483646 h 5" name="T3"/>
                  <a:gd fmla="*/ 2147483646 w 7" name="T4"/>
                  <a:gd fmla="*/ 2147483646 h 5" name="T5"/>
                  <a:gd fmla="*/ 2147483646 w 7" name="T6"/>
                  <a:gd fmla="*/ 1669558891 h 5" name="T7"/>
                  <a:gd fmla="*/ 2147483646 w 7" name="T8"/>
                  <a:gd fmla="*/ 0 h 5" name="T9"/>
                  <a:gd fmla="*/ 0 w 7" name="T10"/>
                  <a:gd fmla="*/ 0 h 5" name="T11"/>
                  <a:gd fmla="*/ 0 w 7" name="T12"/>
                  <a:gd fmla="*/ 1669558891 h 5" name="T13"/>
                  <a:gd fmla="*/ 2147483646 w 7" name="T14"/>
                  <a:gd fmla="*/ 2147483646 h 5" name="T15"/>
                  <a:gd fmla="*/ 0 60000 65536" name="T16"/>
                  <a:gd fmla="*/ 0 60000 65536" name="T17"/>
                  <a:gd fmla="*/ 0 60000 65536" name="T18"/>
                  <a:gd fmla="*/ 0 60000 65536" name="T19"/>
                  <a:gd fmla="*/ 0 60000 65536" name="T20"/>
                  <a:gd fmla="*/ 0 60000 65536" name="T21"/>
                  <a:gd fmla="*/ 0 60000 65536" name="T22"/>
                  <a:gd fmla="*/ 0 60000 65536" name="T23"/>
                  <a:gd fmla="*/ 0 w 7" name="T24"/>
                  <a:gd fmla="*/ 0 h 5" name="T25"/>
                  <a:gd fmla="*/ 7 w 7" name="T26"/>
                  <a:gd fmla="*/ 5 h 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 w="7">
                    <a:moveTo>
                      <a:pt x="3" y="5"/>
                    </a:moveTo>
                    <a:cubicBezTo>
                      <a:pt x="3" y="5"/>
                      <a:pt x="4" y="5"/>
                      <a:pt x="4" y="5"/>
                    </a:cubicBezTo>
                    <a:cubicBezTo>
                      <a:pt x="4" y="5"/>
                      <a:pt x="6" y="5"/>
                      <a:pt x="7" y="4"/>
                    </a:cubicBezTo>
                    <a:cubicBezTo>
                      <a:pt x="7" y="4"/>
                      <a:pt x="7" y="2"/>
                      <a:pt x="7" y="2"/>
                    </a:cubicBezTo>
                    <a:cubicBezTo>
                      <a:pt x="7" y="0"/>
                      <a:pt x="7" y="0"/>
                      <a:pt x="7" y="0"/>
                    </a:cubicBezTo>
                    <a:cubicBezTo>
                      <a:pt x="7" y="0"/>
                      <a:pt x="4" y="3"/>
                      <a:pt x="0" y="0"/>
                    </a:cubicBezTo>
                    <a:cubicBezTo>
                      <a:pt x="0" y="0"/>
                      <a:pt x="1" y="1"/>
                      <a:pt x="0" y="2"/>
                    </a:cubicBezTo>
                    <a:cubicBezTo>
                      <a:pt x="0" y="2"/>
                      <a:pt x="2" y="5"/>
                      <a:pt x="3" y="5"/>
                    </a:cubicBezTo>
                    <a:close/>
                  </a:path>
                </a:pathLst>
              </a:custGeom>
              <a:solidFill>
                <a:srgbClr val="D08147"/>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32" name="Freeform 174"/>
              <p:cNvSpPr>
                <a:spLocks noChangeArrowheads="1"/>
              </p:cNvSpPr>
              <p:nvPr/>
            </p:nvSpPr>
            <p:spPr bwMode="auto">
              <a:xfrm>
                <a:off x="454025" y="58738"/>
                <a:ext cx="303212" cy="403225"/>
              </a:xfrm>
              <a:custGeom>
                <a:gdLst>
                  <a:gd fmla="*/ 0 w 10" name="T0"/>
                  <a:gd fmla="*/ 2147483646 h 14" name="T1"/>
                  <a:gd fmla="*/ 0 w 10" name="T2"/>
                  <a:gd fmla="*/ 2147483646 h 14" name="T3"/>
                  <a:gd fmla="*/ 0 w 10" name="T4"/>
                  <a:gd fmla="*/ 2147483646 h 14" name="T5"/>
                  <a:gd fmla="*/ 919369105 w 10" name="T6"/>
                  <a:gd fmla="*/ 2147483646 h 14" name="T7"/>
                  <a:gd fmla="*/ 919369105 w 10" name="T8"/>
                  <a:gd fmla="*/ 2147483646 h 14" name="T9"/>
                  <a:gd fmla="*/ 2147483646 w 10" name="T10"/>
                  <a:gd fmla="*/ 2147483646 h 14" name="T11"/>
                  <a:gd fmla="*/ 2147483646 w 10" name="T12"/>
                  <a:gd fmla="*/ 2147483646 h 14" name="T13"/>
                  <a:gd fmla="*/ 2147483646 w 10" name="T14"/>
                  <a:gd fmla="*/ 2147483646 h 14" name="T15"/>
                  <a:gd fmla="*/ 2147483646 w 10" name="T16"/>
                  <a:gd fmla="*/ 2147483646 h 14" name="T17"/>
                  <a:gd fmla="*/ 2147483646 w 10" name="T18"/>
                  <a:gd fmla="*/ 2147483646 h 14" name="T19"/>
                  <a:gd fmla="*/ 2147483646 w 10" name="T20"/>
                  <a:gd fmla="*/ 2147483646 h 14" name="T21"/>
                  <a:gd fmla="*/ 2147483646 w 10" name="T22"/>
                  <a:gd fmla="*/ 2147483646 h 14" name="T23"/>
                  <a:gd fmla="*/ 2147483646 w 10" name="T24"/>
                  <a:gd fmla="*/ 2147483646 h 14" name="T25"/>
                  <a:gd fmla="*/ 2147483646 w 10" name="T26"/>
                  <a:gd fmla="*/ 0 h 14" name="T27"/>
                  <a:gd fmla="*/ 0 w 10" name="T28"/>
                  <a:gd fmla="*/ 2147483646 h 14" name="T29"/>
                  <a:gd fmla="*/ 0 w 10" name="T30"/>
                  <a:gd fmla="*/ 2147483646 h 14"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10" name="T48"/>
                  <a:gd fmla="*/ 0 h 14" name="T49"/>
                  <a:gd fmla="*/ 10 w 10" name="T50"/>
                  <a:gd fmla="*/ 14 h 14"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14" w="10">
                    <a:moveTo>
                      <a:pt x="0" y="6"/>
                    </a:moveTo>
                    <a:cubicBezTo>
                      <a:pt x="0" y="6"/>
                      <a:pt x="0" y="7"/>
                      <a:pt x="0" y="8"/>
                    </a:cubicBezTo>
                    <a:cubicBezTo>
                      <a:pt x="0" y="8"/>
                      <a:pt x="0" y="9"/>
                      <a:pt x="0" y="9"/>
                    </a:cubicBezTo>
                    <a:cubicBezTo>
                      <a:pt x="0" y="9"/>
                      <a:pt x="1" y="9"/>
                      <a:pt x="1" y="9"/>
                    </a:cubicBezTo>
                    <a:cubicBezTo>
                      <a:pt x="1" y="9"/>
                      <a:pt x="1" y="11"/>
                      <a:pt x="1" y="11"/>
                    </a:cubicBezTo>
                    <a:cubicBezTo>
                      <a:pt x="1" y="11"/>
                      <a:pt x="3" y="13"/>
                      <a:pt x="4" y="14"/>
                    </a:cubicBezTo>
                    <a:cubicBezTo>
                      <a:pt x="5" y="14"/>
                      <a:pt x="6" y="14"/>
                      <a:pt x="6" y="13"/>
                    </a:cubicBezTo>
                    <a:cubicBezTo>
                      <a:pt x="7" y="13"/>
                      <a:pt x="8" y="11"/>
                      <a:pt x="9" y="10"/>
                    </a:cubicBezTo>
                    <a:cubicBezTo>
                      <a:pt x="9" y="10"/>
                      <a:pt x="9" y="9"/>
                      <a:pt x="9" y="9"/>
                    </a:cubicBezTo>
                    <a:cubicBezTo>
                      <a:pt x="9" y="9"/>
                      <a:pt x="9" y="9"/>
                      <a:pt x="9" y="9"/>
                    </a:cubicBezTo>
                    <a:cubicBezTo>
                      <a:pt x="9" y="9"/>
                      <a:pt x="9" y="8"/>
                      <a:pt x="10" y="7"/>
                    </a:cubicBezTo>
                    <a:cubicBezTo>
                      <a:pt x="10" y="7"/>
                      <a:pt x="9" y="6"/>
                      <a:pt x="9" y="6"/>
                    </a:cubicBezTo>
                    <a:cubicBezTo>
                      <a:pt x="9" y="6"/>
                      <a:pt x="9" y="4"/>
                      <a:pt x="9" y="4"/>
                    </a:cubicBezTo>
                    <a:cubicBezTo>
                      <a:pt x="9" y="3"/>
                      <a:pt x="8" y="0"/>
                      <a:pt x="5" y="0"/>
                    </a:cubicBezTo>
                    <a:cubicBezTo>
                      <a:pt x="1" y="0"/>
                      <a:pt x="1" y="2"/>
                      <a:pt x="0" y="4"/>
                    </a:cubicBezTo>
                    <a:cubicBezTo>
                      <a:pt x="0" y="4"/>
                      <a:pt x="0" y="5"/>
                      <a:pt x="0" y="6"/>
                    </a:cubicBezTo>
                    <a:close/>
                  </a:path>
                </a:pathLst>
              </a:custGeom>
              <a:solidFill>
                <a:srgbClr val="F1B15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33" name="Freeform 175"/>
              <p:cNvSpPr>
                <a:spLocks noChangeArrowheads="1"/>
              </p:cNvSpPr>
              <p:nvPr/>
            </p:nvSpPr>
            <p:spPr bwMode="auto">
              <a:xfrm>
                <a:off x="454025" y="87313"/>
                <a:ext cx="303212" cy="374650"/>
              </a:xfrm>
              <a:custGeom>
                <a:gdLst>
                  <a:gd fmla="*/ 2147483646 w 10" name="T0"/>
                  <a:gd fmla="*/ 2147483646 h 13" name="T1"/>
                  <a:gd fmla="*/ 2147483646 w 10" name="T2"/>
                  <a:gd fmla="*/ 2147483646 h 13" name="T3"/>
                  <a:gd fmla="*/ 2147483646 w 10" name="T4"/>
                  <a:gd fmla="*/ 0 h 13" name="T5"/>
                  <a:gd fmla="*/ 2147483646 w 10" name="T6"/>
                  <a:gd fmla="*/ 0 h 13" name="T7"/>
                  <a:gd fmla="*/ 2147483646 w 10" name="T8"/>
                  <a:gd fmla="*/ 2147483646 h 13" name="T9"/>
                  <a:gd fmla="*/ 2147483646 w 10" name="T10"/>
                  <a:gd fmla="*/ 2147483646 h 13" name="T11"/>
                  <a:gd fmla="*/ 2147483646 w 10" name="T12"/>
                  <a:gd fmla="*/ 2147483646 h 13" name="T13"/>
                  <a:gd fmla="*/ 2147483646 w 10" name="T14"/>
                  <a:gd fmla="*/ 2147483646 h 13" name="T15"/>
                  <a:gd fmla="*/ 2147483646 w 10" name="T16"/>
                  <a:gd fmla="*/ 2147483646 h 13" name="T17"/>
                  <a:gd fmla="*/ 2147483646 w 10" name="T18"/>
                  <a:gd fmla="*/ 2147483646 h 13" name="T19"/>
                  <a:gd fmla="*/ 1838738210 w 10" name="T20"/>
                  <a:gd fmla="*/ 2147483646 h 13" name="T21"/>
                  <a:gd fmla="*/ 1838738210 w 10" name="T22"/>
                  <a:gd fmla="*/ 2147483646 h 13" name="T23"/>
                  <a:gd fmla="*/ 1838738210 w 10" name="T24"/>
                  <a:gd fmla="*/ 2147483646 h 13" name="T25"/>
                  <a:gd fmla="*/ 1838738210 w 10" name="T26"/>
                  <a:gd fmla="*/ 2147483646 h 13" name="T27"/>
                  <a:gd fmla="*/ 1838738210 w 10" name="T28"/>
                  <a:gd fmla="*/ 2147483646 h 13" name="T29"/>
                  <a:gd fmla="*/ 1838738210 w 10" name="T30"/>
                  <a:gd fmla="*/ 2147483646 h 13" name="T31"/>
                  <a:gd fmla="*/ 1838738210 w 10" name="T32"/>
                  <a:gd fmla="*/ 830541412 h 13" name="T33"/>
                  <a:gd fmla="*/ 1838738210 w 10" name="T34"/>
                  <a:gd fmla="*/ 0 h 13" name="T35"/>
                  <a:gd fmla="*/ 0 w 10" name="T36"/>
                  <a:gd fmla="*/ 2147483646 h 13" name="T37"/>
                  <a:gd fmla="*/ 0 w 10" name="T38"/>
                  <a:gd fmla="*/ 2147483646 h 13" name="T39"/>
                  <a:gd fmla="*/ 0 w 10" name="T40"/>
                  <a:gd fmla="*/ 2147483646 h 13" name="T41"/>
                  <a:gd fmla="*/ 0 w 10" name="T42"/>
                  <a:gd fmla="*/ 2147483646 h 13" name="T43"/>
                  <a:gd fmla="*/ 919369105 w 10" name="T44"/>
                  <a:gd fmla="*/ 2147483646 h 13" name="T45"/>
                  <a:gd fmla="*/ 919369105 w 10" name="T46"/>
                  <a:gd fmla="*/ 2147483646 h 13" name="T47"/>
                  <a:gd fmla="*/ 2147483646 w 10" name="T48"/>
                  <a:gd fmla="*/ 2147483646 h 13" name="T49"/>
                  <a:gd fmla="*/ 2147483646 w 10" name="T50"/>
                  <a:gd fmla="*/ 2147483646 h 13" name="T51"/>
                  <a:gd fmla="*/ 2147483646 w 10" name="T52"/>
                  <a:gd fmla="*/ 2147483646 h 13" name="T53"/>
                  <a:gd fmla="*/ 2147483646 w 10" name="T54"/>
                  <a:gd fmla="*/ 2147483646 h 13" name="T55"/>
                  <a:gd fmla="*/ 2147483646 w 10" name="T56"/>
                  <a:gd fmla="*/ 2147483646 h 13" name="T57"/>
                  <a:gd fmla="*/ 2147483646 w 10" name="T58"/>
                  <a:gd fmla="*/ 2147483646 h 13" name="T59"/>
                  <a:gd fmla="*/ 2147483646 w 10" name="T60"/>
                  <a:gd fmla="*/ 2147483646 h 13"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0" name="T93"/>
                  <a:gd fmla="*/ 0 h 13" name="T94"/>
                  <a:gd fmla="*/ 10 w 10" name="T95"/>
                  <a:gd fmla="*/ 13 h 13"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13" w="10">
                    <a:moveTo>
                      <a:pt x="9" y="5"/>
                    </a:moveTo>
                    <a:cubicBezTo>
                      <a:pt x="9" y="5"/>
                      <a:pt x="9" y="3"/>
                      <a:pt x="9" y="3"/>
                    </a:cubicBezTo>
                    <a:cubicBezTo>
                      <a:pt x="9" y="2"/>
                      <a:pt x="9" y="1"/>
                      <a:pt x="7" y="0"/>
                    </a:cubicBezTo>
                    <a:cubicBezTo>
                      <a:pt x="7" y="0"/>
                      <a:pt x="6" y="0"/>
                      <a:pt x="6" y="0"/>
                    </a:cubicBezTo>
                    <a:cubicBezTo>
                      <a:pt x="6" y="0"/>
                      <a:pt x="7" y="4"/>
                      <a:pt x="7" y="5"/>
                    </a:cubicBezTo>
                    <a:cubicBezTo>
                      <a:pt x="7" y="5"/>
                      <a:pt x="7" y="6"/>
                      <a:pt x="7" y="6"/>
                    </a:cubicBezTo>
                    <a:cubicBezTo>
                      <a:pt x="7" y="6"/>
                      <a:pt x="8" y="7"/>
                      <a:pt x="8" y="8"/>
                    </a:cubicBezTo>
                    <a:cubicBezTo>
                      <a:pt x="7" y="9"/>
                      <a:pt x="7" y="10"/>
                      <a:pt x="6" y="11"/>
                    </a:cubicBezTo>
                    <a:cubicBezTo>
                      <a:pt x="6" y="11"/>
                      <a:pt x="6" y="12"/>
                      <a:pt x="6" y="12"/>
                    </a:cubicBezTo>
                    <a:cubicBezTo>
                      <a:pt x="6" y="12"/>
                      <a:pt x="4" y="12"/>
                      <a:pt x="4" y="12"/>
                    </a:cubicBezTo>
                    <a:cubicBezTo>
                      <a:pt x="3" y="12"/>
                      <a:pt x="1" y="10"/>
                      <a:pt x="2" y="9"/>
                    </a:cubicBezTo>
                    <a:cubicBezTo>
                      <a:pt x="2" y="9"/>
                      <a:pt x="2" y="9"/>
                      <a:pt x="2" y="9"/>
                    </a:cubicBezTo>
                    <a:cubicBezTo>
                      <a:pt x="2" y="9"/>
                      <a:pt x="2" y="9"/>
                      <a:pt x="2" y="8"/>
                    </a:cubicBezTo>
                    <a:cubicBezTo>
                      <a:pt x="1" y="7"/>
                      <a:pt x="1" y="7"/>
                      <a:pt x="2" y="6"/>
                    </a:cubicBezTo>
                    <a:cubicBezTo>
                      <a:pt x="2" y="6"/>
                      <a:pt x="1" y="5"/>
                      <a:pt x="2" y="5"/>
                    </a:cubicBezTo>
                    <a:cubicBezTo>
                      <a:pt x="2" y="5"/>
                      <a:pt x="2" y="4"/>
                      <a:pt x="2" y="3"/>
                    </a:cubicBezTo>
                    <a:cubicBezTo>
                      <a:pt x="2" y="3"/>
                      <a:pt x="2" y="2"/>
                      <a:pt x="2" y="1"/>
                    </a:cubicBezTo>
                    <a:cubicBezTo>
                      <a:pt x="2" y="1"/>
                      <a:pt x="2" y="1"/>
                      <a:pt x="2" y="0"/>
                    </a:cubicBezTo>
                    <a:cubicBezTo>
                      <a:pt x="1" y="1"/>
                      <a:pt x="1" y="2"/>
                      <a:pt x="0" y="3"/>
                    </a:cubicBezTo>
                    <a:cubicBezTo>
                      <a:pt x="0" y="3"/>
                      <a:pt x="0" y="4"/>
                      <a:pt x="0" y="5"/>
                    </a:cubicBezTo>
                    <a:cubicBezTo>
                      <a:pt x="0" y="5"/>
                      <a:pt x="0" y="6"/>
                      <a:pt x="0" y="7"/>
                    </a:cubicBezTo>
                    <a:cubicBezTo>
                      <a:pt x="0" y="7"/>
                      <a:pt x="0" y="8"/>
                      <a:pt x="0" y="8"/>
                    </a:cubicBezTo>
                    <a:cubicBezTo>
                      <a:pt x="0" y="8"/>
                      <a:pt x="1" y="8"/>
                      <a:pt x="1" y="8"/>
                    </a:cubicBezTo>
                    <a:cubicBezTo>
                      <a:pt x="1" y="8"/>
                      <a:pt x="1" y="10"/>
                      <a:pt x="1" y="10"/>
                    </a:cubicBezTo>
                    <a:cubicBezTo>
                      <a:pt x="1" y="10"/>
                      <a:pt x="3" y="12"/>
                      <a:pt x="4" y="13"/>
                    </a:cubicBezTo>
                    <a:cubicBezTo>
                      <a:pt x="5" y="13"/>
                      <a:pt x="6" y="13"/>
                      <a:pt x="6" y="12"/>
                    </a:cubicBezTo>
                    <a:cubicBezTo>
                      <a:pt x="7" y="12"/>
                      <a:pt x="8" y="10"/>
                      <a:pt x="9" y="9"/>
                    </a:cubicBezTo>
                    <a:cubicBezTo>
                      <a:pt x="9" y="9"/>
                      <a:pt x="9" y="8"/>
                      <a:pt x="9" y="8"/>
                    </a:cubicBezTo>
                    <a:cubicBezTo>
                      <a:pt x="9" y="8"/>
                      <a:pt x="9" y="8"/>
                      <a:pt x="9" y="8"/>
                    </a:cubicBezTo>
                    <a:cubicBezTo>
                      <a:pt x="9" y="8"/>
                      <a:pt x="9" y="7"/>
                      <a:pt x="10" y="6"/>
                    </a:cubicBezTo>
                    <a:cubicBezTo>
                      <a:pt x="10" y="6"/>
                      <a:pt x="9" y="5"/>
                      <a:pt x="9" y="5"/>
                    </a:cubicBezTo>
                    <a:close/>
                  </a:path>
                </a:pathLst>
              </a:custGeom>
              <a:solidFill>
                <a:srgbClr val="E99D5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34" name="Freeform 176"/>
              <p:cNvSpPr>
                <a:spLocks noChangeArrowheads="1"/>
              </p:cNvSpPr>
              <p:nvPr/>
            </p:nvSpPr>
            <p:spPr bwMode="auto">
              <a:xfrm>
                <a:off x="423862" y="0"/>
                <a:ext cx="333375" cy="288925"/>
              </a:xfrm>
              <a:custGeom>
                <a:gdLst>
                  <a:gd fmla="*/ 918508739 w 11" name="T0"/>
                  <a:gd fmla="*/ 2147483646 h 10" name="T1"/>
                  <a:gd fmla="*/ 1837017477 w 11" name="T2"/>
                  <a:gd fmla="*/ 2147483646 h 10" name="T3"/>
                  <a:gd fmla="*/ 1837017477 w 11" name="T4"/>
                  <a:gd fmla="*/ 2147483646 h 10" name="T5"/>
                  <a:gd fmla="*/ 1837017477 w 11" name="T6"/>
                  <a:gd fmla="*/ 2147483646 h 10" name="T7"/>
                  <a:gd fmla="*/ 2147483646 w 11" name="T8"/>
                  <a:gd fmla="*/ 2147483646 h 10" name="T9"/>
                  <a:gd fmla="*/ 2147483646 w 11" name="T10"/>
                  <a:gd fmla="*/ 2147483646 h 10" name="T11"/>
                  <a:gd fmla="*/ 2147483646 w 11" name="T12"/>
                  <a:gd fmla="*/ 2147483646 h 10" name="T13"/>
                  <a:gd fmla="*/ 2147483646 w 11" name="T14"/>
                  <a:gd fmla="*/ 2147483646 h 10" name="T15"/>
                  <a:gd fmla="*/ 2147483646 w 11" name="T16"/>
                  <a:gd fmla="*/ 2147483646 h 10" name="T17"/>
                  <a:gd fmla="*/ 2147483646 w 11" name="T18"/>
                  <a:gd fmla="*/ 2147483646 h 10" name="T19"/>
                  <a:gd fmla="*/ 2147483646 w 11" name="T20"/>
                  <a:gd fmla="*/ 2147483646 h 10" name="T21"/>
                  <a:gd fmla="*/ 2147483646 w 11" name="T22"/>
                  <a:gd fmla="*/ 2147483646 h 10" name="T23"/>
                  <a:gd fmla="*/ 2147483646 w 11" name="T24"/>
                  <a:gd fmla="*/ 2147483646 h 10" name="T25"/>
                  <a:gd fmla="*/ 2147483646 w 11" name="T26"/>
                  <a:gd fmla="*/ 2147483646 h 10" name="T27"/>
                  <a:gd fmla="*/ 2147483646 w 11" name="T28"/>
                  <a:gd fmla="*/ 834791003 h 10" name="T29"/>
                  <a:gd fmla="*/ 2147483646 w 11" name="T30"/>
                  <a:gd fmla="*/ 834791003 h 10" name="T31"/>
                  <a:gd fmla="*/ 918508739 w 11" name="T32"/>
                  <a:gd fmla="*/ 2147483646 h 10" name="T33"/>
                  <a:gd fmla="*/ 0 w 11" name="T34"/>
                  <a:gd fmla="*/ 2147483646 h 10" name="T35"/>
                  <a:gd fmla="*/ 918508739 w 11" name="T36"/>
                  <a:gd fmla="*/ 2147483646 h 10" name="T37"/>
                  <a:gd fmla="*/ 918508739 w 11" name="T38"/>
                  <a:gd fmla="*/ 2147483646 h 10" name="T39"/>
                  <a:gd fmla="*/ 918508739 w 11" name="T40"/>
                  <a:gd fmla="*/ 2147483646 h 1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1" name="T63"/>
                  <a:gd fmla="*/ 0 h 10" name="T64"/>
                  <a:gd fmla="*/ 11 w 11" name="T65"/>
                  <a:gd fmla="*/ 10 h 10"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0" w="11">
                    <a:moveTo>
                      <a:pt x="1" y="10"/>
                    </a:moveTo>
                    <a:cubicBezTo>
                      <a:pt x="2" y="10"/>
                      <a:pt x="2" y="10"/>
                      <a:pt x="2" y="10"/>
                    </a:cubicBezTo>
                    <a:cubicBezTo>
                      <a:pt x="2" y="10"/>
                      <a:pt x="2" y="8"/>
                      <a:pt x="2" y="8"/>
                    </a:cubicBezTo>
                    <a:cubicBezTo>
                      <a:pt x="2" y="7"/>
                      <a:pt x="3" y="5"/>
                      <a:pt x="2" y="5"/>
                    </a:cubicBezTo>
                    <a:cubicBezTo>
                      <a:pt x="2" y="5"/>
                      <a:pt x="5" y="4"/>
                      <a:pt x="6" y="4"/>
                    </a:cubicBezTo>
                    <a:cubicBezTo>
                      <a:pt x="6" y="4"/>
                      <a:pt x="8" y="5"/>
                      <a:pt x="8" y="5"/>
                    </a:cubicBezTo>
                    <a:cubicBezTo>
                      <a:pt x="8" y="5"/>
                      <a:pt x="9" y="6"/>
                      <a:pt x="9" y="7"/>
                    </a:cubicBezTo>
                    <a:cubicBezTo>
                      <a:pt x="9" y="7"/>
                      <a:pt x="9" y="8"/>
                      <a:pt x="9" y="9"/>
                    </a:cubicBezTo>
                    <a:cubicBezTo>
                      <a:pt x="9" y="9"/>
                      <a:pt x="9" y="10"/>
                      <a:pt x="9" y="10"/>
                    </a:cubicBezTo>
                    <a:cubicBezTo>
                      <a:pt x="10" y="10"/>
                      <a:pt x="10" y="10"/>
                      <a:pt x="10" y="10"/>
                    </a:cubicBezTo>
                    <a:cubicBezTo>
                      <a:pt x="10" y="10"/>
                      <a:pt x="10" y="9"/>
                      <a:pt x="10" y="8"/>
                    </a:cubicBezTo>
                    <a:cubicBezTo>
                      <a:pt x="10" y="8"/>
                      <a:pt x="11" y="8"/>
                      <a:pt x="11" y="8"/>
                    </a:cubicBezTo>
                    <a:cubicBezTo>
                      <a:pt x="11" y="8"/>
                      <a:pt x="10" y="8"/>
                      <a:pt x="11" y="7"/>
                    </a:cubicBezTo>
                    <a:cubicBezTo>
                      <a:pt x="11" y="7"/>
                      <a:pt x="11" y="5"/>
                      <a:pt x="11" y="5"/>
                    </a:cubicBezTo>
                    <a:cubicBezTo>
                      <a:pt x="11" y="5"/>
                      <a:pt x="10" y="3"/>
                      <a:pt x="8" y="1"/>
                    </a:cubicBezTo>
                    <a:cubicBezTo>
                      <a:pt x="6" y="0"/>
                      <a:pt x="4" y="1"/>
                      <a:pt x="4" y="1"/>
                    </a:cubicBezTo>
                    <a:cubicBezTo>
                      <a:pt x="4" y="1"/>
                      <a:pt x="3" y="1"/>
                      <a:pt x="1" y="4"/>
                    </a:cubicBezTo>
                    <a:cubicBezTo>
                      <a:pt x="1" y="4"/>
                      <a:pt x="0" y="5"/>
                      <a:pt x="0" y="5"/>
                    </a:cubicBezTo>
                    <a:cubicBezTo>
                      <a:pt x="0" y="5"/>
                      <a:pt x="1" y="8"/>
                      <a:pt x="1" y="9"/>
                    </a:cubicBezTo>
                    <a:cubicBezTo>
                      <a:pt x="1" y="9"/>
                      <a:pt x="1" y="8"/>
                      <a:pt x="1" y="8"/>
                    </a:cubicBezTo>
                    <a:cubicBezTo>
                      <a:pt x="1" y="8"/>
                      <a:pt x="1" y="10"/>
                      <a:pt x="1" y="10"/>
                    </a:cubicBezTo>
                  </a:path>
                </a:pathLst>
              </a:custGeom>
              <a:solidFill>
                <a:srgbClr val="121212"/>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35" name="Freeform 177"/>
              <p:cNvSpPr>
                <a:spLocks noChangeArrowheads="1"/>
              </p:cNvSpPr>
              <p:nvPr/>
            </p:nvSpPr>
            <p:spPr bwMode="auto">
              <a:xfrm>
                <a:off x="303212" y="2678113"/>
                <a:ext cx="180975" cy="201613"/>
              </a:xfrm>
              <a:custGeom>
                <a:gdLst>
                  <a:gd fmla="*/ 1819552813 w 6" name="T0"/>
                  <a:gd fmla="*/ 0 h 7" name="T1"/>
                  <a:gd fmla="*/ 0 w 6" name="T2"/>
                  <a:gd fmla="*/ 1659102179 h 7" name="T3"/>
                  <a:gd fmla="*/ 0 w 6" name="T4"/>
                  <a:gd fmla="*/ 2147483646 h 7" name="T5"/>
                  <a:gd fmla="*/ 1819552813 w 6" name="T6"/>
                  <a:gd fmla="*/ 2147483646 h 7" name="T7"/>
                  <a:gd fmla="*/ 2147483646 w 6" name="T8"/>
                  <a:gd fmla="*/ 2147483646 h 7" name="T9"/>
                  <a:gd fmla="*/ 2147483646 w 6" name="T10"/>
                  <a:gd fmla="*/ 2147483646 h 7" name="T11"/>
                  <a:gd fmla="*/ 2147483646 w 6" name="T12"/>
                  <a:gd fmla="*/ 2147483646 h 7" name="T13"/>
                  <a:gd fmla="*/ 2147483646 w 6" name="T14"/>
                  <a:gd fmla="*/ 0 h 7" name="T15"/>
                  <a:gd fmla="*/ 1819552813 w 6" name="T16"/>
                  <a:gd fmla="*/ 0 h 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6" name="T27"/>
                  <a:gd fmla="*/ 0 h 7" name="T28"/>
                  <a:gd fmla="*/ 6 w 6" name="T29"/>
                  <a:gd fmla="*/ 7 h 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7" w="6">
                    <a:moveTo>
                      <a:pt x="2" y="0"/>
                    </a:moveTo>
                    <a:cubicBezTo>
                      <a:pt x="2" y="0"/>
                      <a:pt x="1" y="2"/>
                      <a:pt x="0" y="2"/>
                    </a:cubicBezTo>
                    <a:cubicBezTo>
                      <a:pt x="0" y="3"/>
                      <a:pt x="0" y="5"/>
                      <a:pt x="0" y="5"/>
                    </a:cubicBezTo>
                    <a:cubicBezTo>
                      <a:pt x="0" y="6"/>
                      <a:pt x="1" y="7"/>
                      <a:pt x="2" y="7"/>
                    </a:cubicBezTo>
                    <a:cubicBezTo>
                      <a:pt x="4" y="7"/>
                      <a:pt x="5" y="6"/>
                      <a:pt x="5" y="6"/>
                    </a:cubicBezTo>
                    <a:cubicBezTo>
                      <a:pt x="5" y="5"/>
                      <a:pt x="5" y="4"/>
                      <a:pt x="5" y="4"/>
                    </a:cubicBezTo>
                    <a:cubicBezTo>
                      <a:pt x="5" y="4"/>
                      <a:pt x="6" y="4"/>
                      <a:pt x="6" y="4"/>
                    </a:cubicBezTo>
                    <a:cubicBezTo>
                      <a:pt x="6" y="3"/>
                      <a:pt x="6" y="0"/>
                      <a:pt x="6" y="0"/>
                    </a:cubicBezTo>
                    <a:lnTo>
                      <a:pt x="2" y="0"/>
                    </a:ln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36" name="Freeform 178"/>
              <p:cNvSpPr>
                <a:spLocks noChangeArrowheads="1"/>
              </p:cNvSpPr>
              <p:nvPr/>
            </p:nvSpPr>
            <p:spPr bwMode="auto">
              <a:xfrm>
                <a:off x="696912" y="2649538"/>
                <a:ext cx="212725" cy="230188"/>
              </a:xfrm>
              <a:custGeom>
                <a:gdLst>
                  <a:gd fmla="*/ 0 w 7" name="T0"/>
                  <a:gd fmla="*/ 827928689 h 8" name="T1"/>
                  <a:gd fmla="*/ 0 w 7" name="T2"/>
                  <a:gd fmla="*/ 2147483646 h 8" name="T3"/>
                  <a:gd fmla="*/ 923500004 w 7" name="T4"/>
                  <a:gd fmla="*/ 2147483646 h 8" name="T5"/>
                  <a:gd fmla="*/ 1847030396 w 7" name="T6"/>
                  <a:gd fmla="*/ 2147483646 h 8" name="T7"/>
                  <a:gd fmla="*/ 2147483646 w 7" name="T8"/>
                  <a:gd fmla="*/ 2147483646 h 8" name="T9"/>
                  <a:gd fmla="*/ 2147483646 w 7" name="T10"/>
                  <a:gd fmla="*/ 827928689 h 8" name="T11"/>
                  <a:gd fmla="*/ 0 w 7" name="T12"/>
                  <a:gd fmla="*/ 827928689 h 8" name="T13"/>
                  <a:gd fmla="*/ 0 60000 65536" name="T14"/>
                  <a:gd fmla="*/ 0 60000 65536" name="T15"/>
                  <a:gd fmla="*/ 0 60000 65536" name="T16"/>
                  <a:gd fmla="*/ 0 60000 65536" name="T17"/>
                  <a:gd fmla="*/ 0 60000 65536" name="T18"/>
                  <a:gd fmla="*/ 0 60000 65536" name="T19"/>
                  <a:gd fmla="*/ 0 60000 65536" name="T20"/>
                  <a:gd fmla="*/ 0 w 7" name="T21"/>
                  <a:gd fmla="*/ 0 h 8" name="T22"/>
                  <a:gd fmla="*/ 7 w 7" name="T23"/>
                  <a:gd fmla="*/ 8 h 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8" w="7">
                    <a:moveTo>
                      <a:pt x="0" y="1"/>
                    </a:moveTo>
                    <a:cubicBezTo>
                      <a:pt x="0" y="1"/>
                      <a:pt x="0" y="4"/>
                      <a:pt x="0" y="5"/>
                    </a:cubicBezTo>
                    <a:cubicBezTo>
                      <a:pt x="0" y="5"/>
                      <a:pt x="0" y="5"/>
                      <a:pt x="1" y="5"/>
                    </a:cubicBezTo>
                    <a:cubicBezTo>
                      <a:pt x="1" y="5"/>
                      <a:pt x="1" y="7"/>
                      <a:pt x="2" y="7"/>
                    </a:cubicBezTo>
                    <a:cubicBezTo>
                      <a:pt x="3" y="8"/>
                      <a:pt x="5" y="8"/>
                      <a:pt x="6" y="7"/>
                    </a:cubicBezTo>
                    <a:cubicBezTo>
                      <a:pt x="7" y="6"/>
                      <a:pt x="5" y="2"/>
                      <a:pt x="5" y="1"/>
                    </a:cubicBezTo>
                    <a:cubicBezTo>
                      <a:pt x="4" y="0"/>
                      <a:pt x="0" y="1"/>
                      <a:pt x="0" y="1"/>
                    </a:cubicBez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37" name="Freeform 179"/>
              <p:cNvSpPr>
                <a:spLocks noChangeArrowheads="1"/>
              </p:cNvSpPr>
              <p:nvPr/>
            </p:nvSpPr>
            <p:spPr bwMode="auto">
              <a:xfrm>
                <a:off x="423862" y="403226"/>
                <a:ext cx="333375" cy="633413"/>
              </a:xfrm>
              <a:custGeom>
                <a:gdLst>
                  <a:gd fmla="*/ 918508739 w 11" name="T0"/>
                  <a:gd fmla="*/ 2147483646 h 22" name="T1"/>
                  <a:gd fmla="*/ 1837017477 w 11" name="T2"/>
                  <a:gd fmla="*/ 828964868 h 22" name="T3"/>
                  <a:gd fmla="*/ 2147483646 w 11" name="T4"/>
                  <a:gd fmla="*/ 2147483646 h 22" name="T5"/>
                  <a:gd fmla="*/ 2147483646 w 11" name="T6"/>
                  <a:gd fmla="*/ 0 h 22" name="T7"/>
                  <a:gd fmla="*/ 2147483646 w 11" name="T8"/>
                  <a:gd fmla="*/ 2147483646 h 22" name="T9"/>
                  <a:gd fmla="*/ 2147483646 w 11" name="T10"/>
                  <a:gd fmla="*/ 2147483646 h 22" name="T11"/>
                  <a:gd fmla="*/ 2147483646 w 11" name="T12"/>
                  <a:gd fmla="*/ 2147483646 h 22" name="T13"/>
                  <a:gd fmla="*/ 0 w 11" name="T14"/>
                  <a:gd fmla="*/ 2147483646 h 22" name="T15"/>
                  <a:gd fmla="*/ 918508739 w 11" name="T16"/>
                  <a:gd fmla="*/ 2147483646 h 2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1" name="T27"/>
                  <a:gd fmla="*/ 0 h 22" name="T28"/>
                  <a:gd fmla="*/ 11 w 11" name="T29"/>
                  <a:gd fmla="*/ 22 h 2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2" w="11">
                    <a:moveTo>
                      <a:pt x="1" y="3"/>
                    </a:moveTo>
                    <a:cubicBezTo>
                      <a:pt x="1" y="3"/>
                      <a:pt x="2" y="1"/>
                      <a:pt x="2" y="1"/>
                    </a:cubicBezTo>
                    <a:cubicBezTo>
                      <a:pt x="2" y="1"/>
                      <a:pt x="5" y="3"/>
                      <a:pt x="6" y="3"/>
                    </a:cubicBezTo>
                    <a:cubicBezTo>
                      <a:pt x="6" y="3"/>
                      <a:pt x="9" y="1"/>
                      <a:pt x="9" y="0"/>
                    </a:cubicBezTo>
                    <a:cubicBezTo>
                      <a:pt x="9" y="0"/>
                      <a:pt x="10" y="1"/>
                      <a:pt x="10" y="3"/>
                    </a:cubicBezTo>
                    <a:cubicBezTo>
                      <a:pt x="10" y="4"/>
                      <a:pt x="11" y="9"/>
                      <a:pt x="11" y="9"/>
                    </a:cubicBezTo>
                    <a:cubicBezTo>
                      <a:pt x="11" y="9"/>
                      <a:pt x="9" y="20"/>
                      <a:pt x="7" y="21"/>
                    </a:cubicBezTo>
                    <a:cubicBezTo>
                      <a:pt x="6" y="22"/>
                      <a:pt x="0" y="18"/>
                      <a:pt x="0" y="16"/>
                    </a:cubicBezTo>
                    <a:cubicBezTo>
                      <a:pt x="0" y="14"/>
                      <a:pt x="0" y="4"/>
                      <a:pt x="1" y="3"/>
                    </a:cubicBezTo>
                    <a:close/>
                  </a:path>
                </a:pathLst>
              </a:custGeom>
              <a:solidFill>
                <a:srgbClr val="F2F2F8"/>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38" name="Freeform 180"/>
              <p:cNvSpPr>
                <a:spLocks noChangeArrowheads="1"/>
              </p:cNvSpPr>
              <p:nvPr/>
            </p:nvSpPr>
            <p:spPr bwMode="auto">
              <a:xfrm>
                <a:off x="273050" y="1181101"/>
                <a:ext cx="636587" cy="1554163"/>
              </a:xfrm>
              <a:custGeom>
                <a:gdLst>
                  <a:gd fmla="*/ 1837826669 w 21" name="T0"/>
                  <a:gd fmla="*/ 2147483646 h 54" name="T1"/>
                  <a:gd fmla="*/ 2147483646 w 21" name="T2"/>
                  <a:gd fmla="*/ 2147483646 h 54" name="T3"/>
                  <a:gd fmla="*/ 2147483646 w 21" name="T4"/>
                  <a:gd fmla="*/ 2147483646 h 54" name="T5"/>
                  <a:gd fmla="*/ 2147483646 w 21" name="T6"/>
                  <a:gd fmla="*/ 2147483646 h 54" name="T7"/>
                  <a:gd fmla="*/ 2147483646 w 21" name="T8"/>
                  <a:gd fmla="*/ 2147483646 h 54" name="T9"/>
                  <a:gd fmla="*/ 2147483646 w 21" name="T10"/>
                  <a:gd fmla="*/ 2147483646 h 54" name="T11"/>
                  <a:gd fmla="*/ 2147483646 w 21" name="T12"/>
                  <a:gd fmla="*/ 2147483646 h 54" name="T13"/>
                  <a:gd fmla="*/ 2147483646 w 21" name="T14"/>
                  <a:gd fmla="*/ 2147483646 h 54" name="T15"/>
                  <a:gd fmla="*/ 2147483646 w 21" name="T16"/>
                  <a:gd fmla="*/ 2147483646 h 54" name="T17"/>
                  <a:gd fmla="*/ 2147483646 w 21" name="T18"/>
                  <a:gd fmla="*/ 2147483646 h 54" name="T19"/>
                  <a:gd fmla="*/ 2147483646 w 21" name="T20"/>
                  <a:gd fmla="*/ 2147483646 h 54" name="T21"/>
                  <a:gd fmla="*/ 2147483646 w 21" name="T22"/>
                  <a:gd fmla="*/ 2147483646 h 54" name="T23"/>
                  <a:gd fmla="*/ 2147483646 w 21" name="T24"/>
                  <a:gd fmla="*/ 2147483646 h 54" name="T25"/>
                  <a:gd fmla="*/ 2147483646 w 21" name="T26"/>
                  <a:gd fmla="*/ 2147483646 h 54" name="T27"/>
                  <a:gd fmla="*/ 2147483646 w 21" name="T28"/>
                  <a:gd fmla="*/ 2147483646 h 54" name="T29"/>
                  <a:gd fmla="*/ 2147483646 w 21" name="T30"/>
                  <a:gd fmla="*/ 2147483646 h 54" name="T31"/>
                  <a:gd fmla="*/ 2147483646 w 21" name="T32"/>
                  <a:gd fmla="*/ 2147483646 h 54" name="T33"/>
                  <a:gd fmla="*/ 2147483646 w 21" name="T34"/>
                  <a:gd fmla="*/ 2147483646 h 54" name="T35"/>
                  <a:gd fmla="*/ 2147483646 w 21" name="T36"/>
                  <a:gd fmla="*/ 2147483646 h 54" name="T37"/>
                  <a:gd fmla="*/ 2147483646 w 21" name="T38"/>
                  <a:gd fmla="*/ 2147483646 h 54" name="T39"/>
                  <a:gd fmla="*/ 2147483646 w 21" name="T40"/>
                  <a:gd fmla="*/ 2147483646 h 54" name="T41"/>
                  <a:gd fmla="*/ 2147483646 w 21" name="T42"/>
                  <a:gd fmla="*/ 2147483646 h 54" name="T43"/>
                  <a:gd fmla="*/ 2147483646 w 21" name="T44"/>
                  <a:gd fmla="*/ 0 h 54" name="T45"/>
                  <a:gd fmla="*/ 2147483646 w 21" name="T46"/>
                  <a:gd fmla="*/ 0 h 54" name="T47"/>
                  <a:gd fmla="*/ 0 w 21" name="T48"/>
                  <a:gd fmla="*/ 2147483646 h 54" name="T49"/>
                  <a:gd fmla="*/ 918928491 w 21" name="T50"/>
                  <a:gd fmla="*/ 2147483646 h 54" name="T51"/>
                  <a:gd fmla="*/ 1837826669 w 21" name="T52"/>
                  <a:gd fmla="*/ 2147483646 h 54" name="T53"/>
                  <a:gd fmla="*/ 1837826669 w 21" name="T54"/>
                  <a:gd fmla="*/ 2147483646 h 54" name="T55"/>
                  <a:gd fmla="*/ 918928491 w 21" name="T56"/>
                  <a:gd fmla="*/ 2147483646 h 54" name="T57"/>
                  <a:gd fmla="*/ 1837826669 w 21" name="T58"/>
                  <a:gd fmla="*/ 2147483646 h 54" name="T59"/>
                  <a:gd fmla="*/ 1837826669 w 21" name="T60"/>
                  <a:gd fmla="*/ 2147483646 h 54" name="T61"/>
                  <a:gd fmla="*/ 918928491 w 21" name="T62"/>
                  <a:gd fmla="*/ 2147483646 h 54" name="T63"/>
                  <a:gd fmla="*/ 1837826669 w 21" name="T64"/>
                  <a:gd fmla="*/ 2147483646 h 54"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21" name="T99"/>
                  <a:gd fmla="*/ 0 h 54" name="T100"/>
                  <a:gd fmla="*/ 21 w 21" name="T101"/>
                  <a:gd fmla="*/ 54 h 54"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54" w="21">
                    <a:moveTo>
                      <a:pt x="2" y="53"/>
                    </a:moveTo>
                    <a:cubicBezTo>
                      <a:pt x="2" y="53"/>
                      <a:pt x="6" y="52"/>
                      <a:pt x="7" y="53"/>
                    </a:cubicBezTo>
                    <a:cubicBezTo>
                      <a:pt x="7" y="53"/>
                      <a:pt x="7" y="51"/>
                      <a:pt x="7" y="51"/>
                    </a:cubicBezTo>
                    <a:cubicBezTo>
                      <a:pt x="8" y="51"/>
                      <a:pt x="8" y="50"/>
                      <a:pt x="9" y="50"/>
                    </a:cubicBezTo>
                    <a:cubicBezTo>
                      <a:pt x="9" y="49"/>
                      <a:pt x="8" y="47"/>
                      <a:pt x="8" y="46"/>
                    </a:cubicBezTo>
                    <a:cubicBezTo>
                      <a:pt x="8" y="45"/>
                      <a:pt x="9" y="35"/>
                      <a:pt x="9" y="33"/>
                    </a:cubicBezTo>
                    <a:cubicBezTo>
                      <a:pt x="9" y="31"/>
                      <a:pt x="9" y="29"/>
                      <a:pt x="9" y="28"/>
                    </a:cubicBezTo>
                    <a:cubicBezTo>
                      <a:pt x="10" y="28"/>
                      <a:pt x="10" y="16"/>
                      <a:pt x="11" y="16"/>
                    </a:cubicBezTo>
                    <a:cubicBezTo>
                      <a:pt x="12" y="15"/>
                      <a:pt x="12" y="24"/>
                      <a:pt x="12" y="24"/>
                    </a:cubicBezTo>
                    <a:cubicBezTo>
                      <a:pt x="12" y="24"/>
                      <a:pt x="12" y="30"/>
                      <a:pt x="13" y="30"/>
                    </a:cubicBezTo>
                    <a:cubicBezTo>
                      <a:pt x="13" y="31"/>
                      <a:pt x="12" y="35"/>
                      <a:pt x="13" y="36"/>
                    </a:cubicBezTo>
                    <a:cubicBezTo>
                      <a:pt x="13" y="37"/>
                      <a:pt x="13" y="41"/>
                      <a:pt x="13" y="42"/>
                    </a:cubicBezTo>
                    <a:cubicBezTo>
                      <a:pt x="13" y="42"/>
                      <a:pt x="12" y="51"/>
                      <a:pt x="13" y="52"/>
                    </a:cubicBezTo>
                    <a:cubicBezTo>
                      <a:pt x="14" y="53"/>
                      <a:pt x="14" y="54"/>
                      <a:pt x="14" y="54"/>
                    </a:cubicBezTo>
                    <a:cubicBezTo>
                      <a:pt x="14" y="54"/>
                      <a:pt x="17" y="53"/>
                      <a:pt x="17" y="53"/>
                    </a:cubicBezTo>
                    <a:cubicBezTo>
                      <a:pt x="17" y="53"/>
                      <a:pt x="19" y="53"/>
                      <a:pt x="19" y="53"/>
                    </a:cubicBezTo>
                    <a:cubicBezTo>
                      <a:pt x="19" y="53"/>
                      <a:pt x="20" y="51"/>
                      <a:pt x="20" y="50"/>
                    </a:cubicBezTo>
                    <a:cubicBezTo>
                      <a:pt x="21" y="49"/>
                      <a:pt x="19" y="49"/>
                      <a:pt x="19" y="49"/>
                    </a:cubicBezTo>
                    <a:cubicBezTo>
                      <a:pt x="19" y="49"/>
                      <a:pt x="20" y="47"/>
                      <a:pt x="20" y="47"/>
                    </a:cubicBezTo>
                    <a:cubicBezTo>
                      <a:pt x="20" y="46"/>
                      <a:pt x="21" y="43"/>
                      <a:pt x="20" y="40"/>
                    </a:cubicBezTo>
                    <a:cubicBezTo>
                      <a:pt x="19" y="37"/>
                      <a:pt x="19" y="33"/>
                      <a:pt x="19" y="32"/>
                    </a:cubicBezTo>
                    <a:cubicBezTo>
                      <a:pt x="19" y="30"/>
                      <a:pt x="21" y="13"/>
                      <a:pt x="20" y="11"/>
                    </a:cubicBezTo>
                    <a:cubicBezTo>
                      <a:pt x="18" y="9"/>
                      <a:pt x="17" y="0"/>
                      <a:pt x="17" y="0"/>
                    </a:cubicBezTo>
                    <a:cubicBezTo>
                      <a:pt x="7" y="0"/>
                      <a:pt x="7" y="0"/>
                      <a:pt x="7" y="0"/>
                    </a:cubicBezTo>
                    <a:cubicBezTo>
                      <a:pt x="0" y="13"/>
                      <a:pt x="0" y="13"/>
                      <a:pt x="0" y="13"/>
                    </a:cubicBezTo>
                    <a:cubicBezTo>
                      <a:pt x="0" y="13"/>
                      <a:pt x="1" y="16"/>
                      <a:pt x="1" y="16"/>
                    </a:cubicBezTo>
                    <a:cubicBezTo>
                      <a:pt x="2" y="17"/>
                      <a:pt x="2" y="21"/>
                      <a:pt x="2" y="21"/>
                    </a:cubicBezTo>
                    <a:cubicBezTo>
                      <a:pt x="2" y="37"/>
                      <a:pt x="2" y="37"/>
                      <a:pt x="2" y="37"/>
                    </a:cubicBezTo>
                    <a:cubicBezTo>
                      <a:pt x="2" y="37"/>
                      <a:pt x="1" y="41"/>
                      <a:pt x="1" y="42"/>
                    </a:cubicBezTo>
                    <a:cubicBezTo>
                      <a:pt x="2" y="42"/>
                      <a:pt x="2" y="46"/>
                      <a:pt x="2" y="47"/>
                    </a:cubicBezTo>
                    <a:cubicBezTo>
                      <a:pt x="2" y="47"/>
                      <a:pt x="2" y="49"/>
                      <a:pt x="2" y="49"/>
                    </a:cubicBezTo>
                    <a:cubicBezTo>
                      <a:pt x="1" y="50"/>
                      <a:pt x="1" y="50"/>
                      <a:pt x="1" y="50"/>
                    </a:cubicBezTo>
                    <a:lnTo>
                      <a:pt x="2" y="53"/>
                    </a:lnTo>
                    <a:close/>
                  </a:path>
                </a:pathLst>
              </a:custGeom>
              <a:solidFill>
                <a:srgbClr val="121212"/>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39" name="Freeform 181"/>
              <p:cNvSpPr>
                <a:spLocks noChangeArrowheads="1"/>
              </p:cNvSpPr>
              <p:nvPr/>
            </p:nvSpPr>
            <p:spPr bwMode="auto">
              <a:xfrm>
                <a:off x="303212" y="1181101"/>
                <a:ext cx="574675" cy="1554163"/>
              </a:xfrm>
              <a:custGeom>
                <a:gdLst>
                  <a:gd fmla="*/ 2147483646 w 19" name="T0"/>
                  <a:gd fmla="*/ 0 h 54" name="T1"/>
                  <a:gd fmla="*/ 2147483646 w 19" name="T2"/>
                  <a:gd fmla="*/ 828340098 h 54" name="T3"/>
                  <a:gd fmla="*/ 1829644216 w 19" name="T4"/>
                  <a:gd fmla="*/ 2147483646 h 54" name="T5"/>
                  <a:gd fmla="*/ 2147483646 w 19" name="T6"/>
                  <a:gd fmla="*/ 2147483646 h 54" name="T7"/>
                  <a:gd fmla="*/ 2147483646 w 19" name="T8"/>
                  <a:gd fmla="*/ 2147483646 h 54" name="T9"/>
                  <a:gd fmla="*/ 2147483646 w 19" name="T10"/>
                  <a:gd fmla="*/ 2147483646 h 54" name="T11"/>
                  <a:gd fmla="*/ 2147483646 w 19" name="T12"/>
                  <a:gd fmla="*/ 2147483646 h 54" name="T13"/>
                  <a:gd fmla="*/ 2147483646 w 19" name="T14"/>
                  <a:gd fmla="*/ 2147483646 h 54" name="T15"/>
                  <a:gd fmla="*/ 2147483646 w 19" name="T16"/>
                  <a:gd fmla="*/ 2147483646 h 54" name="T17"/>
                  <a:gd fmla="*/ 914822108 w 19" name="T18"/>
                  <a:gd fmla="*/ 2147483646 h 54" name="T19"/>
                  <a:gd fmla="*/ 2147483646 w 19" name="T20"/>
                  <a:gd fmla="*/ 2147483646 h 54" name="T21"/>
                  <a:gd fmla="*/ 1829644216 w 19" name="T22"/>
                  <a:gd fmla="*/ 2147483646 h 54" name="T23"/>
                  <a:gd fmla="*/ 2147483646 w 19" name="T24"/>
                  <a:gd fmla="*/ 2147483646 h 54" name="T25"/>
                  <a:gd fmla="*/ 914822108 w 19" name="T26"/>
                  <a:gd fmla="*/ 2147483646 h 54" name="T27"/>
                  <a:gd fmla="*/ 914822108 w 19" name="T28"/>
                  <a:gd fmla="*/ 2147483646 h 54" name="T29"/>
                  <a:gd fmla="*/ 914822108 w 19" name="T30"/>
                  <a:gd fmla="*/ 2147483646 h 54" name="T31"/>
                  <a:gd fmla="*/ 0 w 19" name="T32"/>
                  <a:gd fmla="*/ 2147483646 h 54" name="T33"/>
                  <a:gd fmla="*/ 2147483646 w 19" name="T34"/>
                  <a:gd fmla="*/ 2147483646 h 54" name="T35"/>
                  <a:gd fmla="*/ 914822108 w 19" name="T36"/>
                  <a:gd fmla="*/ 2147483646 h 54" name="T37"/>
                  <a:gd fmla="*/ 914822108 w 19" name="T38"/>
                  <a:gd fmla="*/ 2147483646 h 54" name="T39"/>
                  <a:gd fmla="*/ 2147483646 w 19" name="T40"/>
                  <a:gd fmla="*/ 2147483646 h 54" name="T41"/>
                  <a:gd fmla="*/ 2147483646 w 19" name="T42"/>
                  <a:gd fmla="*/ 2147483646 h 54" name="T43"/>
                  <a:gd fmla="*/ 2147483646 w 19" name="T44"/>
                  <a:gd fmla="*/ 2147483646 h 54" name="T45"/>
                  <a:gd fmla="*/ 2147483646 w 19" name="T46"/>
                  <a:gd fmla="*/ 2147483646 h 54" name="T47"/>
                  <a:gd fmla="*/ 2147483646 w 19" name="T48"/>
                  <a:gd fmla="*/ 2147483646 h 54" name="T49"/>
                  <a:gd fmla="*/ 2147483646 w 19" name="T50"/>
                  <a:gd fmla="*/ 2147483646 h 54" name="T51"/>
                  <a:gd fmla="*/ 2147483646 w 19" name="T52"/>
                  <a:gd fmla="*/ 2147483646 h 54" name="T53"/>
                  <a:gd fmla="*/ 2147483646 w 19" name="T54"/>
                  <a:gd fmla="*/ 2147483646 h 54" name="T55"/>
                  <a:gd fmla="*/ 2147483646 w 19" name="T56"/>
                  <a:gd fmla="*/ 2147483646 h 54" name="T57"/>
                  <a:gd fmla="*/ 2147483646 w 19" name="T58"/>
                  <a:gd fmla="*/ 2147483646 h 54" name="T59"/>
                  <a:gd fmla="*/ 2147483646 w 19" name="T60"/>
                  <a:gd fmla="*/ 2147483646 h 54" name="T61"/>
                  <a:gd fmla="*/ 2147483646 w 19" name="T62"/>
                  <a:gd fmla="*/ 2147483646 h 54" name="T63"/>
                  <a:gd fmla="*/ 2147483646 w 19" name="T64"/>
                  <a:gd fmla="*/ 2147483646 h 54" name="T65"/>
                  <a:gd fmla="*/ 2147483646 w 19" name="T66"/>
                  <a:gd fmla="*/ 2147483646 h 54" name="T67"/>
                  <a:gd fmla="*/ 2147483646 w 19" name="T68"/>
                  <a:gd fmla="*/ 2147483646 h 54" name="T69"/>
                  <a:gd fmla="*/ 2147483646 w 19" name="T70"/>
                  <a:gd fmla="*/ 2147483646 h 54" name="T71"/>
                  <a:gd fmla="*/ 2147483646 w 19" name="T72"/>
                  <a:gd fmla="*/ 2147483646 h 54" name="T73"/>
                  <a:gd fmla="*/ 2147483646 w 19" name="T74"/>
                  <a:gd fmla="*/ 2147483646 h 54" name="T75"/>
                  <a:gd fmla="*/ 2147483646 w 19" name="T76"/>
                  <a:gd fmla="*/ 2147483646 h 54" name="T77"/>
                  <a:gd fmla="*/ 2147483646 w 19" name="T78"/>
                  <a:gd fmla="*/ 2147483646 h 54" name="T79"/>
                  <a:gd fmla="*/ 2147483646 w 19" name="T80"/>
                  <a:gd fmla="*/ 2147483646 h 54" name="T81"/>
                  <a:gd fmla="*/ 2147483646 w 19" name="T82"/>
                  <a:gd fmla="*/ 2147483646 h 54" name="T83"/>
                  <a:gd fmla="*/ 2147483646 w 19" name="T84"/>
                  <a:gd fmla="*/ 2147483646 h 54" name="T85"/>
                  <a:gd fmla="*/ 2147483646 w 19" name="T86"/>
                  <a:gd fmla="*/ 2147483646 h 54" name="T87"/>
                  <a:gd fmla="*/ 2147483646 w 19" name="T88"/>
                  <a:gd fmla="*/ 2147483646 h 54" name="T89"/>
                  <a:gd fmla="*/ 2147483646 w 19" name="T90"/>
                  <a:gd fmla="*/ 2147483646 h 54" name="T91"/>
                  <a:gd fmla="*/ 2147483646 w 19" name="T92"/>
                  <a:gd fmla="*/ 2147483646 h 54" name="T93"/>
                  <a:gd fmla="*/ 2147483646 w 19" name="T94"/>
                  <a:gd fmla="*/ 2147483646 h 54" name="T95"/>
                  <a:gd fmla="*/ 2147483646 w 19" name="T96"/>
                  <a:gd fmla="*/ 2147483646 h 54" name="T97"/>
                  <a:gd fmla="*/ 2147483646 w 19" name="T98"/>
                  <a:gd fmla="*/ 2147483646 h 54" name="T99"/>
                  <a:gd fmla="*/ 2147483646 w 19" name="T100"/>
                  <a:gd fmla="*/ 2147483646 h 54" name="T101"/>
                  <a:gd fmla="*/ 2147483646 w 19" name="T102"/>
                  <a:gd fmla="*/ 2147483646 h 54" name="T103"/>
                  <a:gd fmla="*/ 2147483646 w 19" name="T104"/>
                  <a:gd fmla="*/ 2147483646 h 54" name="T105"/>
                  <a:gd fmla="*/ 2147483646 w 19" name="T106"/>
                  <a:gd fmla="*/ 0 h 5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19" name="T162"/>
                  <a:gd fmla="*/ 0 h 54" name="T163"/>
                  <a:gd fmla="*/ 19 w 19" name="T164"/>
                  <a:gd fmla="*/ 54 h 54"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54" w="19">
                    <a:moveTo>
                      <a:pt x="14" y="0"/>
                    </a:moveTo>
                    <a:cubicBezTo>
                      <a:pt x="8" y="1"/>
                      <a:pt x="8" y="1"/>
                      <a:pt x="8" y="1"/>
                    </a:cubicBezTo>
                    <a:cubicBezTo>
                      <a:pt x="2" y="12"/>
                      <a:pt x="2" y="12"/>
                      <a:pt x="2" y="12"/>
                    </a:cubicBezTo>
                    <a:cubicBezTo>
                      <a:pt x="5" y="15"/>
                      <a:pt x="5" y="15"/>
                      <a:pt x="5" y="15"/>
                    </a:cubicBezTo>
                    <a:cubicBezTo>
                      <a:pt x="5" y="15"/>
                      <a:pt x="4" y="19"/>
                      <a:pt x="4" y="19"/>
                    </a:cubicBezTo>
                    <a:cubicBezTo>
                      <a:pt x="4" y="19"/>
                      <a:pt x="4" y="24"/>
                      <a:pt x="4" y="24"/>
                    </a:cubicBezTo>
                    <a:cubicBezTo>
                      <a:pt x="4" y="24"/>
                      <a:pt x="3" y="31"/>
                      <a:pt x="3" y="33"/>
                    </a:cubicBezTo>
                    <a:cubicBezTo>
                      <a:pt x="3" y="34"/>
                      <a:pt x="5" y="34"/>
                      <a:pt x="6" y="33"/>
                    </a:cubicBezTo>
                    <a:cubicBezTo>
                      <a:pt x="6" y="33"/>
                      <a:pt x="3" y="35"/>
                      <a:pt x="3" y="37"/>
                    </a:cubicBezTo>
                    <a:cubicBezTo>
                      <a:pt x="3" y="38"/>
                      <a:pt x="1" y="39"/>
                      <a:pt x="1" y="39"/>
                    </a:cubicBezTo>
                    <a:cubicBezTo>
                      <a:pt x="1" y="39"/>
                      <a:pt x="3" y="43"/>
                      <a:pt x="4" y="43"/>
                    </a:cubicBezTo>
                    <a:cubicBezTo>
                      <a:pt x="4" y="43"/>
                      <a:pt x="3" y="42"/>
                      <a:pt x="2" y="42"/>
                    </a:cubicBezTo>
                    <a:cubicBezTo>
                      <a:pt x="2" y="42"/>
                      <a:pt x="2" y="45"/>
                      <a:pt x="3" y="46"/>
                    </a:cubicBezTo>
                    <a:cubicBezTo>
                      <a:pt x="3" y="46"/>
                      <a:pt x="2" y="45"/>
                      <a:pt x="1" y="45"/>
                    </a:cubicBezTo>
                    <a:cubicBezTo>
                      <a:pt x="1" y="46"/>
                      <a:pt x="1" y="46"/>
                      <a:pt x="1" y="47"/>
                    </a:cubicBezTo>
                    <a:cubicBezTo>
                      <a:pt x="1" y="47"/>
                      <a:pt x="1" y="49"/>
                      <a:pt x="1" y="49"/>
                    </a:cubicBezTo>
                    <a:cubicBezTo>
                      <a:pt x="0" y="49"/>
                      <a:pt x="0" y="49"/>
                      <a:pt x="0" y="49"/>
                    </a:cubicBezTo>
                    <a:cubicBezTo>
                      <a:pt x="2" y="49"/>
                      <a:pt x="5" y="50"/>
                      <a:pt x="6" y="50"/>
                    </a:cubicBezTo>
                    <a:cubicBezTo>
                      <a:pt x="6" y="50"/>
                      <a:pt x="2" y="50"/>
                      <a:pt x="1" y="51"/>
                    </a:cubicBezTo>
                    <a:cubicBezTo>
                      <a:pt x="1" y="53"/>
                      <a:pt x="1" y="53"/>
                      <a:pt x="1" y="53"/>
                    </a:cubicBezTo>
                    <a:cubicBezTo>
                      <a:pt x="1" y="53"/>
                      <a:pt x="5" y="52"/>
                      <a:pt x="6" y="53"/>
                    </a:cubicBezTo>
                    <a:cubicBezTo>
                      <a:pt x="6" y="53"/>
                      <a:pt x="6" y="51"/>
                      <a:pt x="6" y="51"/>
                    </a:cubicBezTo>
                    <a:cubicBezTo>
                      <a:pt x="7" y="51"/>
                      <a:pt x="7" y="50"/>
                      <a:pt x="8" y="50"/>
                    </a:cubicBezTo>
                    <a:cubicBezTo>
                      <a:pt x="8" y="49"/>
                      <a:pt x="7" y="47"/>
                      <a:pt x="7" y="46"/>
                    </a:cubicBezTo>
                    <a:cubicBezTo>
                      <a:pt x="7" y="45"/>
                      <a:pt x="8" y="35"/>
                      <a:pt x="8" y="33"/>
                    </a:cubicBezTo>
                    <a:cubicBezTo>
                      <a:pt x="8" y="31"/>
                      <a:pt x="8" y="29"/>
                      <a:pt x="8" y="28"/>
                    </a:cubicBezTo>
                    <a:cubicBezTo>
                      <a:pt x="9" y="28"/>
                      <a:pt x="9" y="16"/>
                      <a:pt x="10" y="16"/>
                    </a:cubicBezTo>
                    <a:cubicBezTo>
                      <a:pt x="11" y="15"/>
                      <a:pt x="11" y="24"/>
                      <a:pt x="11" y="24"/>
                    </a:cubicBezTo>
                    <a:cubicBezTo>
                      <a:pt x="11" y="24"/>
                      <a:pt x="11" y="30"/>
                      <a:pt x="12" y="30"/>
                    </a:cubicBezTo>
                    <a:cubicBezTo>
                      <a:pt x="12" y="31"/>
                      <a:pt x="11" y="35"/>
                      <a:pt x="12" y="36"/>
                    </a:cubicBezTo>
                    <a:cubicBezTo>
                      <a:pt x="12" y="37"/>
                      <a:pt x="12" y="41"/>
                      <a:pt x="12" y="42"/>
                    </a:cubicBezTo>
                    <a:cubicBezTo>
                      <a:pt x="12" y="42"/>
                      <a:pt x="11" y="51"/>
                      <a:pt x="12" y="52"/>
                    </a:cubicBezTo>
                    <a:cubicBezTo>
                      <a:pt x="13" y="53"/>
                      <a:pt x="13" y="54"/>
                      <a:pt x="13" y="54"/>
                    </a:cubicBezTo>
                    <a:cubicBezTo>
                      <a:pt x="13" y="54"/>
                      <a:pt x="16" y="53"/>
                      <a:pt x="16" y="53"/>
                    </a:cubicBezTo>
                    <a:cubicBezTo>
                      <a:pt x="16" y="53"/>
                      <a:pt x="16" y="53"/>
                      <a:pt x="16" y="53"/>
                    </a:cubicBezTo>
                    <a:cubicBezTo>
                      <a:pt x="16" y="50"/>
                      <a:pt x="16" y="50"/>
                      <a:pt x="16" y="50"/>
                    </a:cubicBezTo>
                    <a:cubicBezTo>
                      <a:pt x="16" y="50"/>
                      <a:pt x="14" y="50"/>
                      <a:pt x="13" y="50"/>
                    </a:cubicBezTo>
                    <a:cubicBezTo>
                      <a:pt x="14" y="50"/>
                      <a:pt x="15" y="49"/>
                      <a:pt x="16" y="48"/>
                    </a:cubicBezTo>
                    <a:cubicBezTo>
                      <a:pt x="16" y="48"/>
                      <a:pt x="13" y="49"/>
                      <a:pt x="13" y="48"/>
                    </a:cubicBezTo>
                    <a:cubicBezTo>
                      <a:pt x="13" y="47"/>
                      <a:pt x="13" y="46"/>
                      <a:pt x="13" y="45"/>
                    </a:cubicBezTo>
                    <a:cubicBezTo>
                      <a:pt x="14" y="44"/>
                      <a:pt x="16" y="38"/>
                      <a:pt x="15" y="37"/>
                    </a:cubicBezTo>
                    <a:cubicBezTo>
                      <a:pt x="15" y="37"/>
                      <a:pt x="14" y="38"/>
                      <a:pt x="14" y="37"/>
                    </a:cubicBezTo>
                    <a:cubicBezTo>
                      <a:pt x="14" y="37"/>
                      <a:pt x="17" y="33"/>
                      <a:pt x="17" y="32"/>
                    </a:cubicBezTo>
                    <a:cubicBezTo>
                      <a:pt x="17" y="32"/>
                      <a:pt x="14" y="36"/>
                      <a:pt x="13" y="35"/>
                    </a:cubicBezTo>
                    <a:cubicBezTo>
                      <a:pt x="13" y="35"/>
                      <a:pt x="13" y="26"/>
                      <a:pt x="16" y="24"/>
                    </a:cubicBezTo>
                    <a:cubicBezTo>
                      <a:pt x="16" y="24"/>
                      <a:pt x="13" y="26"/>
                      <a:pt x="12" y="28"/>
                    </a:cubicBezTo>
                    <a:cubicBezTo>
                      <a:pt x="12" y="28"/>
                      <a:pt x="15" y="20"/>
                      <a:pt x="14" y="19"/>
                    </a:cubicBezTo>
                    <a:cubicBezTo>
                      <a:pt x="14" y="19"/>
                      <a:pt x="13" y="23"/>
                      <a:pt x="12" y="23"/>
                    </a:cubicBezTo>
                    <a:cubicBezTo>
                      <a:pt x="12" y="23"/>
                      <a:pt x="12" y="15"/>
                      <a:pt x="12" y="15"/>
                    </a:cubicBezTo>
                    <a:cubicBezTo>
                      <a:pt x="12" y="15"/>
                      <a:pt x="12" y="11"/>
                      <a:pt x="12" y="11"/>
                    </a:cubicBezTo>
                    <a:cubicBezTo>
                      <a:pt x="12" y="11"/>
                      <a:pt x="13" y="15"/>
                      <a:pt x="13" y="15"/>
                    </a:cubicBezTo>
                    <a:cubicBezTo>
                      <a:pt x="14" y="16"/>
                      <a:pt x="16" y="17"/>
                      <a:pt x="19" y="15"/>
                    </a:cubicBezTo>
                    <a:cubicBezTo>
                      <a:pt x="19" y="14"/>
                      <a:pt x="19" y="13"/>
                      <a:pt x="19" y="12"/>
                    </a:cubicBezTo>
                    <a:lnTo>
                      <a:pt x="14" y="0"/>
                    </a:ln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40" name="Freeform 182"/>
              <p:cNvSpPr>
                <a:spLocks noChangeArrowheads="1"/>
              </p:cNvSpPr>
              <p:nvPr/>
            </p:nvSpPr>
            <p:spPr bwMode="auto">
              <a:xfrm>
                <a:off x="484187" y="490538"/>
                <a:ext cx="242887" cy="460375"/>
              </a:xfrm>
              <a:custGeom>
                <a:gdLst>
                  <a:gd fmla="*/ 0 w 8" name="T0"/>
                  <a:gd fmla="*/ 0 h 16" name="T1"/>
                  <a:gd fmla="*/ 921786526 w 8" name="T2"/>
                  <a:gd fmla="*/ 2147483646 h 16" name="T3"/>
                  <a:gd fmla="*/ 2147483646 w 8" name="T4"/>
                  <a:gd fmla="*/ 1655825008 h 16" name="T5"/>
                  <a:gd fmla="*/ 2147483646 w 8" name="T6"/>
                  <a:gd fmla="*/ 2147483646 h 16" name="T7"/>
                  <a:gd fmla="*/ 2147483646 w 8" name="T8"/>
                  <a:gd fmla="*/ 2147483646 h 16" name="T9"/>
                  <a:gd fmla="*/ 2147483646 w 8" name="T10"/>
                  <a:gd fmla="*/ 2147483646 h 16" name="T11"/>
                  <a:gd fmla="*/ 2147483646 w 8" name="T12"/>
                  <a:gd fmla="*/ 2147483646 h 16" name="T13"/>
                  <a:gd fmla="*/ 2147483646 w 8" name="T14"/>
                  <a:gd fmla="*/ 827898117 h 16" name="T15"/>
                  <a:gd fmla="*/ 2147483646 w 8" name="T16"/>
                  <a:gd fmla="*/ 0 h 16" name="T17"/>
                  <a:gd fmla="*/ 2147483646 w 8" name="T18"/>
                  <a:gd fmla="*/ 0 h 16" name="T19"/>
                  <a:gd fmla="*/ 2147483646 w 8" name="T20"/>
                  <a:gd fmla="*/ 2147483646 h 16" name="T21"/>
                  <a:gd fmla="*/ 2147483646 w 8" name="T22"/>
                  <a:gd fmla="*/ 1655825008 h 16" name="T23"/>
                  <a:gd fmla="*/ 2147483646 w 8" name="T24"/>
                  <a:gd fmla="*/ 2147483646 h 16" name="T25"/>
                  <a:gd fmla="*/ 2147483646 w 8" name="T26"/>
                  <a:gd fmla="*/ 2147483646 h 16" name="T27"/>
                  <a:gd fmla="*/ 2147483646 w 8" name="T28"/>
                  <a:gd fmla="*/ 2147483646 h 16" name="T29"/>
                  <a:gd fmla="*/ 921786526 w 8" name="T30"/>
                  <a:gd fmla="*/ 2147483646 h 16" name="T31"/>
                  <a:gd fmla="*/ 921786526 w 8" name="T32"/>
                  <a:gd fmla="*/ 2147483646 h 16" name="T33"/>
                  <a:gd fmla="*/ 1843573052 w 8" name="T34"/>
                  <a:gd fmla="*/ 2147483646 h 16" name="T35"/>
                  <a:gd fmla="*/ 1843573052 w 8" name="T36"/>
                  <a:gd fmla="*/ 2147483646 h 16" name="T37"/>
                  <a:gd fmla="*/ 1843573052 w 8" name="T38"/>
                  <a:gd fmla="*/ 2147483646 h 16" name="T39"/>
                  <a:gd fmla="*/ 2147483646 w 8" name="T40"/>
                  <a:gd fmla="*/ 2147483646 h 16" name="T41"/>
                  <a:gd fmla="*/ 1843573052 w 8" name="T42"/>
                  <a:gd fmla="*/ 1655825008 h 16" name="T43"/>
                  <a:gd fmla="*/ 921786526 w 8" name="T44"/>
                  <a:gd fmla="*/ 2147483646 h 16" name="T45"/>
                  <a:gd fmla="*/ 0 w 8" name="T46"/>
                  <a:gd fmla="*/ 0 h 1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8" name="T72"/>
                  <a:gd fmla="*/ 0 h 16" name="T73"/>
                  <a:gd fmla="*/ 8 w 8" name="T74"/>
                  <a:gd fmla="*/ 16 h 16"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6" w="8">
                    <a:moveTo>
                      <a:pt x="0" y="0"/>
                    </a:moveTo>
                    <a:cubicBezTo>
                      <a:pt x="0" y="0"/>
                      <a:pt x="1" y="3"/>
                      <a:pt x="1" y="3"/>
                    </a:cubicBezTo>
                    <a:cubicBezTo>
                      <a:pt x="3" y="2"/>
                      <a:pt x="3" y="2"/>
                      <a:pt x="3" y="2"/>
                    </a:cubicBezTo>
                    <a:cubicBezTo>
                      <a:pt x="4" y="3"/>
                      <a:pt x="4" y="3"/>
                      <a:pt x="4" y="3"/>
                    </a:cubicBezTo>
                    <a:cubicBezTo>
                      <a:pt x="3" y="9"/>
                      <a:pt x="3" y="9"/>
                      <a:pt x="3" y="9"/>
                    </a:cubicBezTo>
                    <a:cubicBezTo>
                      <a:pt x="5" y="10"/>
                      <a:pt x="5" y="10"/>
                      <a:pt x="5" y="10"/>
                    </a:cubicBezTo>
                    <a:cubicBezTo>
                      <a:pt x="5" y="3"/>
                      <a:pt x="5" y="3"/>
                      <a:pt x="5" y="3"/>
                    </a:cubicBezTo>
                    <a:cubicBezTo>
                      <a:pt x="5" y="1"/>
                      <a:pt x="5" y="1"/>
                      <a:pt x="5" y="1"/>
                    </a:cubicBezTo>
                    <a:cubicBezTo>
                      <a:pt x="4" y="0"/>
                      <a:pt x="4" y="0"/>
                      <a:pt x="4" y="0"/>
                    </a:cubicBezTo>
                    <a:cubicBezTo>
                      <a:pt x="4" y="0"/>
                      <a:pt x="4" y="0"/>
                      <a:pt x="4" y="0"/>
                    </a:cubicBezTo>
                    <a:cubicBezTo>
                      <a:pt x="8" y="3"/>
                      <a:pt x="8" y="3"/>
                      <a:pt x="8" y="3"/>
                    </a:cubicBezTo>
                    <a:cubicBezTo>
                      <a:pt x="8" y="3"/>
                      <a:pt x="6" y="2"/>
                      <a:pt x="5" y="2"/>
                    </a:cubicBezTo>
                    <a:cubicBezTo>
                      <a:pt x="5" y="3"/>
                      <a:pt x="5" y="3"/>
                      <a:pt x="5" y="3"/>
                    </a:cubicBezTo>
                    <a:cubicBezTo>
                      <a:pt x="5" y="3"/>
                      <a:pt x="7" y="8"/>
                      <a:pt x="8" y="10"/>
                    </a:cubicBezTo>
                    <a:cubicBezTo>
                      <a:pt x="8" y="13"/>
                      <a:pt x="4" y="16"/>
                      <a:pt x="4" y="16"/>
                    </a:cubicBezTo>
                    <a:cubicBezTo>
                      <a:pt x="4" y="16"/>
                      <a:pt x="1" y="14"/>
                      <a:pt x="1" y="14"/>
                    </a:cubicBezTo>
                    <a:cubicBezTo>
                      <a:pt x="1" y="14"/>
                      <a:pt x="1" y="7"/>
                      <a:pt x="1" y="6"/>
                    </a:cubicBezTo>
                    <a:cubicBezTo>
                      <a:pt x="1" y="6"/>
                      <a:pt x="2" y="9"/>
                      <a:pt x="2" y="11"/>
                    </a:cubicBezTo>
                    <a:cubicBezTo>
                      <a:pt x="2" y="11"/>
                      <a:pt x="2" y="11"/>
                      <a:pt x="2" y="11"/>
                    </a:cubicBezTo>
                    <a:cubicBezTo>
                      <a:pt x="3" y="11"/>
                      <a:pt x="2" y="5"/>
                      <a:pt x="2" y="4"/>
                    </a:cubicBezTo>
                    <a:cubicBezTo>
                      <a:pt x="2" y="4"/>
                      <a:pt x="3" y="3"/>
                      <a:pt x="3" y="3"/>
                    </a:cubicBezTo>
                    <a:cubicBezTo>
                      <a:pt x="2" y="2"/>
                      <a:pt x="2" y="2"/>
                      <a:pt x="2" y="2"/>
                    </a:cubicBezTo>
                    <a:cubicBezTo>
                      <a:pt x="1" y="4"/>
                      <a:pt x="1" y="4"/>
                      <a:pt x="1" y="4"/>
                    </a:cubicBezTo>
                    <a:cubicBezTo>
                      <a:pt x="1" y="4"/>
                      <a:pt x="0" y="2"/>
                      <a:pt x="0" y="0"/>
                    </a:cubicBezTo>
                    <a:close/>
                  </a:path>
                </a:pathLst>
              </a:custGeom>
              <a:solidFill>
                <a:srgbClr val="BABAB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41" name="Freeform 183"/>
              <p:cNvSpPr>
                <a:spLocks noChangeArrowheads="1"/>
              </p:cNvSpPr>
              <p:nvPr/>
            </p:nvSpPr>
            <p:spPr bwMode="auto">
              <a:xfrm>
                <a:off x="514350" y="490538"/>
                <a:ext cx="182562" cy="776288"/>
              </a:xfrm>
              <a:custGeom>
                <a:gdLst>
                  <a:gd fmla="*/ 925802329 w 6" name="T0"/>
                  <a:gd fmla="*/ 2147483646 h 27" name="T1"/>
                  <a:gd fmla="*/ 2147483646 w 6" name="T2"/>
                  <a:gd fmla="*/ 2147483646 h 27" name="T3"/>
                  <a:gd fmla="*/ 2147483646 w 6" name="T4"/>
                  <a:gd fmla="*/ 2147483646 h 27" name="T5"/>
                  <a:gd fmla="*/ 2147483646 w 6" name="T6"/>
                  <a:gd fmla="*/ 2147483646 h 27" name="T7"/>
                  <a:gd fmla="*/ 2147483646 w 6" name="T8"/>
                  <a:gd fmla="*/ 826631714 h 27" name="T9"/>
                  <a:gd fmla="*/ 2147483646 w 6" name="T10"/>
                  <a:gd fmla="*/ 0 h 27" name="T11"/>
                  <a:gd fmla="*/ 925802329 w 6" name="T12"/>
                  <a:gd fmla="*/ 1653292180 h 27" name="T13"/>
                  <a:gd fmla="*/ 1851604658 w 6" name="T14"/>
                  <a:gd fmla="*/ 2147483646 h 27" name="T15"/>
                  <a:gd fmla="*/ 925802329 w 6" name="T16"/>
                  <a:gd fmla="*/ 2147483646 h 27" name="T17"/>
                  <a:gd fmla="*/ 925802329 w 6" name="T18"/>
                  <a:gd fmla="*/ 2147483646 h 2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6" name="T30"/>
                  <a:gd fmla="*/ 0 h 27" name="T31"/>
                  <a:gd fmla="*/ 6 w 6" name="T32"/>
                  <a:gd fmla="*/ 27 h 27"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7" w="6">
                    <a:moveTo>
                      <a:pt x="1" y="24"/>
                    </a:moveTo>
                    <a:cubicBezTo>
                      <a:pt x="3" y="27"/>
                      <a:pt x="3" y="27"/>
                      <a:pt x="3" y="27"/>
                    </a:cubicBezTo>
                    <a:cubicBezTo>
                      <a:pt x="6" y="25"/>
                      <a:pt x="6" y="25"/>
                      <a:pt x="6" y="25"/>
                    </a:cubicBezTo>
                    <a:cubicBezTo>
                      <a:pt x="6" y="25"/>
                      <a:pt x="6" y="8"/>
                      <a:pt x="4" y="3"/>
                    </a:cubicBezTo>
                    <a:cubicBezTo>
                      <a:pt x="4" y="3"/>
                      <a:pt x="4" y="2"/>
                      <a:pt x="4" y="1"/>
                    </a:cubicBezTo>
                    <a:cubicBezTo>
                      <a:pt x="4" y="1"/>
                      <a:pt x="4" y="1"/>
                      <a:pt x="3" y="0"/>
                    </a:cubicBezTo>
                    <a:cubicBezTo>
                      <a:pt x="1" y="2"/>
                      <a:pt x="1" y="2"/>
                      <a:pt x="1" y="2"/>
                    </a:cubicBezTo>
                    <a:cubicBezTo>
                      <a:pt x="2" y="3"/>
                      <a:pt x="2" y="3"/>
                      <a:pt x="2" y="3"/>
                    </a:cubicBezTo>
                    <a:cubicBezTo>
                      <a:pt x="2" y="3"/>
                      <a:pt x="0" y="10"/>
                      <a:pt x="1" y="15"/>
                    </a:cubicBezTo>
                    <a:lnTo>
                      <a:pt x="1" y="24"/>
                    </a:lnTo>
                    <a:close/>
                  </a:path>
                </a:pathLst>
              </a:custGeom>
              <a:solidFill>
                <a:srgbClr val="960D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42" name="Freeform 184"/>
              <p:cNvSpPr>
                <a:spLocks noChangeArrowheads="1"/>
              </p:cNvSpPr>
              <p:nvPr/>
            </p:nvSpPr>
            <p:spPr bwMode="auto">
              <a:xfrm>
                <a:off x="606425" y="1296988"/>
                <a:ext cx="90487" cy="57150"/>
              </a:xfrm>
              <a:custGeom>
                <a:gdLst>
                  <a:gd fmla="*/ 2147483646 w 3" name="T0"/>
                  <a:gd fmla="*/ 0 h 2" name="T1"/>
                  <a:gd fmla="*/ 909756298 w 3" name="T2"/>
                  <a:gd fmla="*/ 0 h 2" name="T3"/>
                  <a:gd fmla="*/ 909756298 w 3" name="T4"/>
                  <a:gd fmla="*/ 1633061250 h 2" name="T5"/>
                  <a:gd fmla="*/ 2147483646 w 3" name="T6"/>
                  <a:gd fmla="*/ 1633061250 h 2" name="T7"/>
                  <a:gd fmla="*/ 909756298 w 3" name="T8"/>
                  <a:gd fmla="*/ 816530625 h 2" name="T9"/>
                  <a:gd fmla="*/ 909756298 w 3" name="T10"/>
                  <a:gd fmla="*/ 0 h 2" name="T11"/>
                  <a:gd fmla="*/ 2147483646 w 3" name="T12"/>
                  <a:gd fmla="*/ 0 h 2" name="T13"/>
                  <a:gd fmla="*/ 0 60000 65536" name="T14"/>
                  <a:gd fmla="*/ 0 60000 65536" name="T15"/>
                  <a:gd fmla="*/ 0 60000 65536" name="T16"/>
                  <a:gd fmla="*/ 0 60000 65536" name="T17"/>
                  <a:gd fmla="*/ 0 60000 65536" name="T18"/>
                  <a:gd fmla="*/ 0 60000 65536" name="T19"/>
                  <a:gd fmla="*/ 0 60000 65536" name="T20"/>
                  <a:gd fmla="*/ 0 w 3" name="T21"/>
                  <a:gd fmla="*/ 0 h 2" name="T22"/>
                  <a:gd fmla="*/ 3 w 3" name="T23"/>
                  <a:gd fmla="*/ 2 h 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 w="3">
                    <a:moveTo>
                      <a:pt x="3" y="0"/>
                    </a:moveTo>
                    <a:cubicBezTo>
                      <a:pt x="3" y="0"/>
                      <a:pt x="1" y="0"/>
                      <a:pt x="1" y="0"/>
                    </a:cubicBezTo>
                    <a:cubicBezTo>
                      <a:pt x="0" y="0"/>
                      <a:pt x="0" y="1"/>
                      <a:pt x="1" y="2"/>
                    </a:cubicBezTo>
                    <a:cubicBezTo>
                      <a:pt x="1" y="2"/>
                      <a:pt x="2" y="2"/>
                      <a:pt x="3" y="2"/>
                    </a:cubicBezTo>
                    <a:cubicBezTo>
                      <a:pt x="3" y="2"/>
                      <a:pt x="1" y="2"/>
                      <a:pt x="1" y="1"/>
                    </a:cubicBezTo>
                    <a:cubicBezTo>
                      <a:pt x="1" y="1"/>
                      <a:pt x="1" y="0"/>
                      <a:pt x="1" y="0"/>
                    </a:cubicBezTo>
                    <a:cubicBezTo>
                      <a:pt x="1" y="0"/>
                      <a:pt x="1" y="0"/>
                      <a:pt x="3" y="0"/>
                    </a:cubicBezTo>
                    <a:close/>
                  </a:path>
                </a:pathLst>
              </a:custGeom>
              <a:solidFill>
                <a:srgbClr val="976457"/>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43" name="Freeform 185"/>
              <p:cNvSpPr>
                <a:spLocks noChangeArrowheads="1"/>
              </p:cNvSpPr>
              <p:nvPr/>
            </p:nvSpPr>
            <p:spPr bwMode="auto">
              <a:xfrm>
                <a:off x="120650" y="1439863"/>
                <a:ext cx="182562" cy="87313"/>
              </a:xfrm>
              <a:custGeom>
                <a:gdLst>
                  <a:gd fmla="*/ 1851604658 w 6" name="T0"/>
                  <a:gd fmla="*/ 847052517 h 3" name="T1"/>
                  <a:gd fmla="*/ 1851604658 w 6" name="T2"/>
                  <a:gd fmla="*/ 2147483646 h 3" name="T3"/>
                  <a:gd fmla="*/ 2147483646 w 6" name="T4"/>
                  <a:gd fmla="*/ 2147483646 h 3" name="T5"/>
                  <a:gd fmla="*/ 2147483646 w 6" name="T6"/>
                  <a:gd fmla="*/ 0 h 3" name="T7"/>
                  <a:gd fmla="*/ 1851604658 w 6" name="T8"/>
                  <a:gd fmla="*/ 847052517 h 3" name="T9"/>
                  <a:gd fmla="*/ 0 60000 65536" name="T10"/>
                  <a:gd fmla="*/ 0 60000 65536" name="T11"/>
                  <a:gd fmla="*/ 0 60000 65536" name="T12"/>
                  <a:gd fmla="*/ 0 60000 65536" name="T13"/>
                  <a:gd fmla="*/ 0 60000 65536" name="T14"/>
                  <a:gd fmla="*/ 0 w 6" name="T15"/>
                  <a:gd fmla="*/ 0 h 3" name="T16"/>
                  <a:gd fmla="*/ 6 w 6" name="T17"/>
                  <a:gd fmla="*/ 3 h 3" name="T18"/>
                </a:gdLst>
                <a:cxnLst>
                  <a:cxn ang="T10">
                    <a:pos x="T0" y="T1"/>
                  </a:cxn>
                  <a:cxn ang="T11">
                    <a:pos x="T2" y="T3"/>
                  </a:cxn>
                  <a:cxn ang="T12">
                    <a:pos x="T4" y="T5"/>
                  </a:cxn>
                  <a:cxn ang="T13">
                    <a:pos x="T6" y="T7"/>
                  </a:cxn>
                  <a:cxn ang="T14">
                    <a:pos x="T8" y="T9"/>
                  </a:cxn>
                </a:cxnLst>
                <a:rect b="T18" l="T15" r="T17" t="T16"/>
                <a:pathLst>
                  <a:path h="3" w="6">
                    <a:moveTo>
                      <a:pt x="2" y="1"/>
                    </a:moveTo>
                    <a:cubicBezTo>
                      <a:pt x="2" y="1"/>
                      <a:pt x="0" y="2"/>
                      <a:pt x="2" y="3"/>
                    </a:cubicBezTo>
                    <a:cubicBezTo>
                      <a:pt x="4" y="3"/>
                      <a:pt x="6" y="3"/>
                      <a:pt x="6" y="3"/>
                    </a:cubicBezTo>
                    <a:cubicBezTo>
                      <a:pt x="6" y="0"/>
                      <a:pt x="6" y="0"/>
                      <a:pt x="6" y="0"/>
                    </a:cubicBezTo>
                    <a:lnTo>
                      <a:pt x="2" y="1"/>
                    </a:lnTo>
                    <a:close/>
                  </a:path>
                </a:pathLst>
              </a:custGeom>
              <a:solidFill>
                <a:srgbClr val="F2F2F8"/>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44" name="Freeform 186"/>
              <p:cNvSpPr>
                <a:spLocks noChangeArrowheads="1"/>
              </p:cNvSpPr>
              <p:nvPr/>
            </p:nvSpPr>
            <p:spPr bwMode="auto">
              <a:xfrm>
                <a:off x="150812" y="431801"/>
                <a:ext cx="425450" cy="1181100"/>
              </a:xfrm>
              <a:custGeom>
                <a:gdLst>
                  <a:gd fmla="*/ 0 w 14" name="T0"/>
                  <a:gd fmla="*/ 2147483646 h 41" name="T1"/>
                  <a:gd fmla="*/ 2147483646 w 14" name="T2"/>
                  <a:gd fmla="*/ 2147483646 h 41" name="T3"/>
                  <a:gd fmla="*/ 2147483646 w 14" name="T4"/>
                  <a:gd fmla="*/ 2147483646 h 41" name="T5"/>
                  <a:gd fmla="*/ 2147483646 w 14" name="T6"/>
                  <a:gd fmla="*/ 2147483646 h 41" name="T7"/>
                  <a:gd fmla="*/ 2147483646 w 14" name="T8"/>
                  <a:gd fmla="*/ 2147483646 h 41" name="T9"/>
                  <a:gd fmla="*/ 2147483646 w 14" name="T10"/>
                  <a:gd fmla="*/ 0 h 41" name="T11"/>
                  <a:gd fmla="*/ 2147483646 w 14" name="T12"/>
                  <a:gd fmla="*/ 2147483646 h 41" name="T13"/>
                  <a:gd fmla="*/ 1847030396 w 14" name="T14"/>
                  <a:gd fmla="*/ 2147483646 h 41" name="T15"/>
                  <a:gd fmla="*/ 923500004 w 14" name="T16"/>
                  <a:gd fmla="*/ 2147483646 h 41" name="T17"/>
                  <a:gd fmla="*/ 0 w 14" name="T18"/>
                  <a:gd fmla="*/ 2147483646 h 4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 name="T30"/>
                  <a:gd fmla="*/ 0 h 41" name="T31"/>
                  <a:gd fmla="*/ 14 w 14" name="T32"/>
                  <a:gd fmla="*/ 41 h 41"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1" w="14">
                    <a:moveTo>
                      <a:pt x="0" y="37"/>
                    </a:moveTo>
                    <a:cubicBezTo>
                      <a:pt x="0" y="37"/>
                      <a:pt x="3" y="36"/>
                      <a:pt x="4" y="37"/>
                    </a:cubicBezTo>
                    <a:cubicBezTo>
                      <a:pt x="4" y="37"/>
                      <a:pt x="4" y="41"/>
                      <a:pt x="5" y="41"/>
                    </a:cubicBezTo>
                    <a:cubicBezTo>
                      <a:pt x="5" y="41"/>
                      <a:pt x="12" y="41"/>
                      <a:pt x="13" y="41"/>
                    </a:cubicBezTo>
                    <a:cubicBezTo>
                      <a:pt x="13" y="41"/>
                      <a:pt x="14" y="21"/>
                      <a:pt x="14" y="20"/>
                    </a:cubicBezTo>
                    <a:cubicBezTo>
                      <a:pt x="14" y="18"/>
                      <a:pt x="10" y="2"/>
                      <a:pt x="11" y="0"/>
                    </a:cubicBezTo>
                    <a:cubicBezTo>
                      <a:pt x="11" y="0"/>
                      <a:pt x="9" y="2"/>
                      <a:pt x="7" y="3"/>
                    </a:cubicBezTo>
                    <a:cubicBezTo>
                      <a:pt x="7" y="3"/>
                      <a:pt x="3" y="4"/>
                      <a:pt x="2" y="5"/>
                    </a:cubicBezTo>
                    <a:cubicBezTo>
                      <a:pt x="1" y="7"/>
                      <a:pt x="2" y="15"/>
                      <a:pt x="1" y="15"/>
                    </a:cubicBezTo>
                    <a:cubicBezTo>
                      <a:pt x="1" y="16"/>
                      <a:pt x="0" y="30"/>
                      <a:pt x="0" y="37"/>
                    </a:cubicBezTo>
                    <a:close/>
                  </a:path>
                </a:pathLst>
              </a:custGeom>
              <a:solidFill>
                <a:srgbClr val="121212"/>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45" name="Freeform 187"/>
              <p:cNvSpPr>
                <a:spLocks noChangeArrowheads="1"/>
              </p:cNvSpPr>
              <p:nvPr/>
            </p:nvSpPr>
            <p:spPr bwMode="auto">
              <a:xfrm>
                <a:off x="636587" y="431801"/>
                <a:ext cx="454025" cy="1181100"/>
              </a:xfrm>
              <a:custGeom>
                <a:gdLst>
                  <a:gd fmla="*/ 2147483646 w 15" name="T0"/>
                  <a:gd fmla="*/ 2147483646 h 41" name="T1"/>
                  <a:gd fmla="*/ 2147483646 w 15" name="T2"/>
                  <a:gd fmla="*/ 2147483646 h 41" name="T3"/>
                  <a:gd fmla="*/ 2147483646 w 15" name="T4"/>
                  <a:gd fmla="*/ 2147483646 h 41" name="T5"/>
                  <a:gd fmla="*/ 2147483646 w 15" name="T6"/>
                  <a:gd fmla="*/ 2147483646 h 41" name="T7"/>
                  <a:gd fmla="*/ 2147483646 w 15" name="T8"/>
                  <a:gd fmla="*/ 2147483646 h 41" name="T9"/>
                  <a:gd fmla="*/ 2147483646 w 15" name="T10"/>
                  <a:gd fmla="*/ 2147483646 h 41" name="T11"/>
                  <a:gd fmla="*/ 1832354095 w 15" name="T12"/>
                  <a:gd fmla="*/ 0 h 41" name="T13"/>
                  <a:gd fmla="*/ 1832354095 w 15" name="T14"/>
                  <a:gd fmla="*/ 2147483646 h 41" name="T15"/>
                  <a:gd fmla="*/ 916161913 w 15" name="T16"/>
                  <a:gd fmla="*/ 2147483646 h 41" name="T17"/>
                  <a:gd fmla="*/ 2147483646 w 15" name="T18"/>
                  <a:gd fmla="*/ 2147483646 h 41" name="T19"/>
                  <a:gd fmla="*/ 2147483646 w 15" name="T20"/>
                  <a:gd fmla="*/ 2147483646 h 41" name="T21"/>
                  <a:gd fmla="*/ 2147483646 w 15" name="T22"/>
                  <a:gd fmla="*/ 2147483646 h 41" name="T23"/>
                  <a:gd fmla="*/ 2147483646 w 15" name="T24"/>
                  <a:gd fmla="*/ 2147483646 h 4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5" name="T39"/>
                  <a:gd fmla="*/ 0 h 41" name="T40"/>
                  <a:gd fmla="*/ 15 w 15" name="T41"/>
                  <a:gd fmla="*/ 41 h 41"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41" w="15">
                    <a:moveTo>
                      <a:pt x="10" y="36"/>
                    </a:moveTo>
                    <a:cubicBezTo>
                      <a:pt x="10" y="36"/>
                      <a:pt x="14" y="37"/>
                      <a:pt x="14" y="37"/>
                    </a:cubicBezTo>
                    <a:cubicBezTo>
                      <a:pt x="14" y="37"/>
                      <a:pt x="15" y="28"/>
                      <a:pt x="14" y="26"/>
                    </a:cubicBezTo>
                    <a:cubicBezTo>
                      <a:pt x="14" y="26"/>
                      <a:pt x="13" y="17"/>
                      <a:pt x="12" y="16"/>
                    </a:cubicBezTo>
                    <a:cubicBezTo>
                      <a:pt x="12" y="16"/>
                      <a:pt x="13" y="13"/>
                      <a:pt x="12" y="11"/>
                    </a:cubicBezTo>
                    <a:cubicBezTo>
                      <a:pt x="12" y="9"/>
                      <a:pt x="12" y="5"/>
                      <a:pt x="11" y="4"/>
                    </a:cubicBezTo>
                    <a:cubicBezTo>
                      <a:pt x="11" y="4"/>
                      <a:pt x="4" y="3"/>
                      <a:pt x="2" y="0"/>
                    </a:cubicBezTo>
                    <a:cubicBezTo>
                      <a:pt x="2" y="0"/>
                      <a:pt x="2" y="5"/>
                      <a:pt x="2" y="6"/>
                    </a:cubicBezTo>
                    <a:cubicBezTo>
                      <a:pt x="2" y="7"/>
                      <a:pt x="1" y="19"/>
                      <a:pt x="1" y="21"/>
                    </a:cubicBezTo>
                    <a:cubicBezTo>
                      <a:pt x="1" y="21"/>
                      <a:pt x="0" y="34"/>
                      <a:pt x="3" y="39"/>
                    </a:cubicBezTo>
                    <a:cubicBezTo>
                      <a:pt x="3" y="39"/>
                      <a:pt x="3" y="41"/>
                      <a:pt x="4" y="41"/>
                    </a:cubicBezTo>
                    <a:cubicBezTo>
                      <a:pt x="4" y="41"/>
                      <a:pt x="9" y="41"/>
                      <a:pt x="10" y="40"/>
                    </a:cubicBezTo>
                    <a:cubicBezTo>
                      <a:pt x="11" y="40"/>
                      <a:pt x="10" y="36"/>
                      <a:pt x="10" y="36"/>
                    </a:cubicBezTo>
                    <a:close/>
                  </a:path>
                </a:pathLst>
              </a:custGeom>
              <a:solidFill>
                <a:srgbClr val="121212"/>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46" name="Freeform 188"/>
              <p:cNvSpPr>
                <a:spLocks noChangeArrowheads="1"/>
              </p:cNvSpPr>
              <p:nvPr/>
            </p:nvSpPr>
            <p:spPr bwMode="auto">
              <a:xfrm>
                <a:off x="939800" y="547688"/>
                <a:ext cx="30162" cy="28575"/>
              </a:xfrm>
              <a:custGeom>
                <a:gdLst>
                  <a:gd fmla="*/ 0 w 1" name="T0"/>
                  <a:gd fmla="*/ 816530625 h 1" name="T1"/>
                  <a:gd fmla="*/ 909746244 w 1" name="T2"/>
                  <a:gd fmla="*/ 0 h 1" name="T3"/>
                  <a:gd fmla="*/ 0 w 1" name="T4"/>
                  <a:gd fmla="*/ 816530625 h 1" name="T5"/>
                  <a:gd fmla="*/ 0 60000 65536" name="T6"/>
                  <a:gd fmla="*/ 0 60000 65536" name="T7"/>
                  <a:gd fmla="*/ 0 60000 65536" name="T8"/>
                  <a:gd fmla="*/ 0 w 1" name="T9"/>
                  <a:gd fmla="*/ 0 h 1" name="T10"/>
                  <a:gd fmla="*/ 1 w 1" name="T11"/>
                  <a:gd fmla="*/ 1 h 1" name="T12"/>
                </a:gdLst>
                <a:cxnLst>
                  <a:cxn ang="T6">
                    <a:pos x="T0" y="T1"/>
                  </a:cxn>
                  <a:cxn ang="T7">
                    <a:pos x="T2" y="T3"/>
                  </a:cxn>
                  <a:cxn ang="T8">
                    <a:pos x="T4" y="T5"/>
                  </a:cxn>
                </a:cxnLst>
                <a:rect b="T12" l="T9" r="T11" t="T10"/>
                <a:pathLst>
                  <a:path h="1" w="1">
                    <a:moveTo>
                      <a:pt x="0" y="1"/>
                    </a:moveTo>
                    <a:cubicBezTo>
                      <a:pt x="1" y="1"/>
                      <a:pt x="1" y="0"/>
                      <a:pt x="1" y="0"/>
                    </a:cubicBezTo>
                    <a:cubicBezTo>
                      <a:pt x="1" y="1"/>
                      <a:pt x="0" y="1"/>
                      <a:pt x="0" y="1"/>
                    </a:cubicBez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47" name="Freeform 189"/>
              <p:cNvSpPr>
                <a:spLocks noChangeArrowheads="1"/>
              </p:cNvSpPr>
              <p:nvPr/>
            </p:nvSpPr>
            <p:spPr bwMode="auto">
              <a:xfrm>
                <a:off x="817562" y="576263"/>
                <a:ext cx="212725" cy="1036638"/>
              </a:xfrm>
              <a:custGeom>
                <a:gdLst>
                  <a:gd fmla="*/ 2147483646 w 7" name="T0"/>
                  <a:gd fmla="*/ 0 h 36" name="T1"/>
                  <a:gd fmla="*/ 1847030396 w 7" name="T2"/>
                  <a:gd fmla="*/ 2147483646 h 36" name="T3"/>
                  <a:gd fmla="*/ 0 w 7" name="T4"/>
                  <a:gd fmla="*/ 2147483646 h 36" name="T5"/>
                  <a:gd fmla="*/ 1847030396 w 7" name="T6"/>
                  <a:gd fmla="*/ 2147483646 h 36" name="T7"/>
                  <a:gd fmla="*/ 1847030396 w 7" name="T8"/>
                  <a:gd fmla="*/ 2147483646 h 36" name="T9"/>
                  <a:gd fmla="*/ 0 w 7" name="T10"/>
                  <a:gd fmla="*/ 2147483646 h 36" name="T11"/>
                  <a:gd fmla="*/ 1847030396 w 7" name="T12"/>
                  <a:gd fmla="*/ 2147483646 h 36" name="T13"/>
                  <a:gd fmla="*/ 2147483646 w 7" name="T14"/>
                  <a:gd fmla="*/ 2147483646 h 36" name="T15"/>
                  <a:gd fmla="*/ 2147483646 w 7" name="T16"/>
                  <a:gd fmla="*/ 2147483646 h 36" name="T17"/>
                  <a:gd fmla="*/ 1847030396 w 7" name="T18"/>
                  <a:gd fmla="*/ 2147483646 h 36" name="T19"/>
                  <a:gd fmla="*/ 2147483646 w 7" name="T20"/>
                  <a:gd fmla="*/ 2147483646 h 36" name="T21"/>
                  <a:gd fmla="*/ 2147483646 w 7" name="T22"/>
                  <a:gd fmla="*/ 2147483646 h 36" name="T23"/>
                  <a:gd fmla="*/ 2147483646 w 7" name="T24"/>
                  <a:gd fmla="*/ 2147483646 h 36" name="T25"/>
                  <a:gd fmla="*/ 2147483646 w 7" name="T26"/>
                  <a:gd fmla="*/ 2147483646 h 36" name="T27"/>
                  <a:gd fmla="*/ 2147483646 w 7" name="T28"/>
                  <a:gd fmla="*/ 2147483646 h 36" name="T29"/>
                  <a:gd fmla="*/ 2147483646 w 7" name="T30"/>
                  <a:gd fmla="*/ 2147483646 h 36" name="T31"/>
                  <a:gd fmla="*/ 2147483646 w 7" name="T32"/>
                  <a:gd fmla="*/ 2147483646 h 36" name="T33"/>
                  <a:gd fmla="*/ 2147483646 w 7" name="T34"/>
                  <a:gd fmla="*/ 2147483646 h 36" name="T35"/>
                  <a:gd fmla="*/ 2147483646 w 7" name="T36"/>
                  <a:gd fmla="*/ 2147483646 h 36" name="T37"/>
                  <a:gd fmla="*/ 2147483646 w 7" name="T38"/>
                  <a:gd fmla="*/ 2147483646 h 36" name="T39"/>
                  <a:gd fmla="*/ 2147483646 w 7" name="T40"/>
                  <a:gd fmla="*/ 2147483646 h 36" name="T41"/>
                  <a:gd fmla="*/ 2147483646 w 7" name="T42"/>
                  <a:gd fmla="*/ 2147483646 h 36" name="T43"/>
                  <a:gd fmla="*/ 2147483646 w 7" name="T44"/>
                  <a:gd fmla="*/ 2147483646 h 36" name="T45"/>
                  <a:gd fmla="*/ 2147483646 w 7" name="T46"/>
                  <a:gd fmla="*/ 0 h 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7" name="T72"/>
                  <a:gd fmla="*/ 0 h 36" name="T73"/>
                  <a:gd fmla="*/ 7 w 7" name="T74"/>
                  <a:gd fmla="*/ 36 h 36"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36" w="7">
                    <a:moveTo>
                      <a:pt x="4" y="0"/>
                    </a:moveTo>
                    <a:cubicBezTo>
                      <a:pt x="4" y="2"/>
                      <a:pt x="2" y="6"/>
                      <a:pt x="2" y="10"/>
                    </a:cubicBezTo>
                    <a:cubicBezTo>
                      <a:pt x="3" y="14"/>
                      <a:pt x="1" y="16"/>
                      <a:pt x="0" y="17"/>
                    </a:cubicBezTo>
                    <a:cubicBezTo>
                      <a:pt x="0" y="17"/>
                      <a:pt x="1" y="17"/>
                      <a:pt x="2" y="17"/>
                    </a:cubicBezTo>
                    <a:cubicBezTo>
                      <a:pt x="2" y="22"/>
                      <a:pt x="2" y="22"/>
                      <a:pt x="2" y="22"/>
                    </a:cubicBezTo>
                    <a:cubicBezTo>
                      <a:pt x="0" y="22"/>
                      <a:pt x="0" y="22"/>
                      <a:pt x="0" y="22"/>
                    </a:cubicBezTo>
                    <a:cubicBezTo>
                      <a:pt x="0" y="22"/>
                      <a:pt x="1" y="22"/>
                      <a:pt x="2" y="23"/>
                    </a:cubicBezTo>
                    <a:cubicBezTo>
                      <a:pt x="2" y="23"/>
                      <a:pt x="4" y="26"/>
                      <a:pt x="3" y="27"/>
                    </a:cubicBezTo>
                    <a:cubicBezTo>
                      <a:pt x="3" y="27"/>
                      <a:pt x="3" y="30"/>
                      <a:pt x="3" y="31"/>
                    </a:cubicBezTo>
                    <a:cubicBezTo>
                      <a:pt x="2" y="31"/>
                      <a:pt x="2" y="34"/>
                      <a:pt x="2" y="36"/>
                    </a:cubicBezTo>
                    <a:cubicBezTo>
                      <a:pt x="3" y="36"/>
                      <a:pt x="4" y="35"/>
                      <a:pt x="4" y="35"/>
                    </a:cubicBezTo>
                    <a:cubicBezTo>
                      <a:pt x="5" y="35"/>
                      <a:pt x="4" y="31"/>
                      <a:pt x="4" y="31"/>
                    </a:cubicBezTo>
                    <a:cubicBezTo>
                      <a:pt x="4" y="31"/>
                      <a:pt x="5" y="31"/>
                      <a:pt x="6" y="31"/>
                    </a:cubicBezTo>
                    <a:cubicBezTo>
                      <a:pt x="5" y="30"/>
                      <a:pt x="5" y="28"/>
                      <a:pt x="5" y="27"/>
                    </a:cubicBezTo>
                    <a:cubicBezTo>
                      <a:pt x="5" y="27"/>
                      <a:pt x="5" y="28"/>
                      <a:pt x="6" y="28"/>
                    </a:cubicBezTo>
                    <a:cubicBezTo>
                      <a:pt x="6" y="28"/>
                      <a:pt x="4" y="26"/>
                      <a:pt x="5" y="23"/>
                    </a:cubicBezTo>
                    <a:cubicBezTo>
                      <a:pt x="5" y="23"/>
                      <a:pt x="6" y="24"/>
                      <a:pt x="7" y="24"/>
                    </a:cubicBezTo>
                    <a:cubicBezTo>
                      <a:pt x="7" y="24"/>
                      <a:pt x="4" y="23"/>
                      <a:pt x="5" y="21"/>
                    </a:cubicBezTo>
                    <a:cubicBezTo>
                      <a:pt x="5" y="21"/>
                      <a:pt x="5" y="19"/>
                      <a:pt x="5" y="18"/>
                    </a:cubicBezTo>
                    <a:cubicBezTo>
                      <a:pt x="5" y="18"/>
                      <a:pt x="3" y="18"/>
                      <a:pt x="5" y="15"/>
                    </a:cubicBezTo>
                    <a:cubicBezTo>
                      <a:pt x="5" y="15"/>
                      <a:pt x="5" y="12"/>
                      <a:pt x="5" y="11"/>
                    </a:cubicBezTo>
                    <a:cubicBezTo>
                      <a:pt x="5" y="11"/>
                      <a:pt x="5" y="13"/>
                      <a:pt x="4" y="13"/>
                    </a:cubicBezTo>
                    <a:cubicBezTo>
                      <a:pt x="4" y="13"/>
                      <a:pt x="2" y="8"/>
                      <a:pt x="3" y="6"/>
                    </a:cubicBezTo>
                    <a:cubicBezTo>
                      <a:pt x="3" y="6"/>
                      <a:pt x="3" y="3"/>
                      <a:pt x="4" y="0"/>
                    </a:cubicBez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48" name="Freeform 190"/>
              <p:cNvSpPr>
                <a:spLocks noChangeArrowheads="1"/>
              </p:cNvSpPr>
              <p:nvPr/>
            </p:nvSpPr>
            <p:spPr bwMode="auto">
              <a:xfrm>
                <a:off x="666750" y="547688"/>
                <a:ext cx="180975" cy="403225"/>
              </a:xfrm>
              <a:custGeom>
                <a:gdLst>
                  <a:gd fmla="*/ 0 w 6" name="T0"/>
                  <a:gd fmla="*/ 2147483646 h 14" name="T1"/>
                  <a:gd fmla="*/ 0 w 6" name="T2"/>
                  <a:gd fmla="*/ 2147483646 h 14" name="T3"/>
                  <a:gd fmla="*/ 2147483646 w 6" name="T4"/>
                  <a:gd fmla="*/ 0 h 14" name="T5"/>
                  <a:gd fmla="*/ 0 w 6" name="T6"/>
                  <a:gd fmla="*/ 2147483646 h 14" name="T7"/>
                  <a:gd fmla="*/ 0 60000 65536" name="T8"/>
                  <a:gd fmla="*/ 0 60000 65536" name="T9"/>
                  <a:gd fmla="*/ 0 60000 65536" name="T10"/>
                  <a:gd fmla="*/ 0 60000 65536" name="T11"/>
                  <a:gd fmla="*/ 0 w 6" name="T12"/>
                  <a:gd fmla="*/ 0 h 14" name="T13"/>
                  <a:gd fmla="*/ 6 w 6" name="T14"/>
                  <a:gd fmla="*/ 14 h 14" name="T15"/>
                </a:gdLst>
                <a:cxnLst>
                  <a:cxn ang="T8">
                    <a:pos x="T0" y="T1"/>
                  </a:cxn>
                  <a:cxn ang="T9">
                    <a:pos x="T2" y="T3"/>
                  </a:cxn>
                  <a:cxn ang="T10">
                    <a:pos x="T4" y="T5"/>
                  </a:cxn>
                  <a:cxn ang="T11">
                    <a:pos x="T6" y="T7"/>
                  </a:cxn>
                </a:cxnLst>
                <a:rect b="T15" l="T12" r="T14" t="T13"/>
                <a:pathLst>
                  <a:path h="14" w="6">
                    <a:moveTo>
                      <a:pt x="0" y="13"/>
                    </a:moveTo>
                    <a:cubicBezTo>
                      <a:pt x="0" y="13"/>
                      <a:pt x="0" y="14"/>
                      <a:pt x="0" y="14"/>
                    </a:cubicBezTo>
                    <a:cubicBezTo>
                      <a:pt x="3" y="10"/>
                      <a:pt x="6" y="0"/>
                      <a:pt x="6" y="0"/>
                    </a:cubicBezTo>
                    <a:cubicBezTo>
                      <a:pt x="4" y="7"/>
                      <a:pt x="1" y="11"/>
                      <a:pt x="0" y="13"/>
                    </a:cubicBez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49" name="Freeform 191"/>
              <p:cNvSpPr>
                <a:spLocks noChangeArrowheads="1"/>
              </p:cNvSpPr>
              <p:nvPr/>
            </p:nvSpPr>
            <p:spPr bwMode="auto">
              <a:xfrm>
                <a:off x="363537" y="547688"/>
                <a:ext cx="212725" cy="460375"/>
              </a:xfrm>
              <a:custGeom>
                <a:gdLst>
                  <a:gd fmla="*/ 2147483646 w 7" name="T0"/>
                  <a:gd fmla="*/ 2147483646 h 16" name="T1"/>
                  <a:gd fmla="*/ 2147483646 w 7" name="T2"/>
                  <a:gd fmla="*/ 2147483646 h 16" name="T3"/>
                  <a:gd fmla="*/ 2147483646 w 7" name="T4"/>
                  <a:gd fmla="*/ 2147483646 h 16" name="T5"/>
                  <a:gd fmla="*/ 0 w 7" name="T6"/>
                  <a:gd fmla="*/ 0 h 16" name="T7"/>
                  <a:gd fmla="*/ 2147483646 w 7" name="T8"/>
                  <a:gd fmla="*/ 2147483646 h 16" name="T9"/>
                  <a:gd fmla="*/ 0 60000 65536" name="T10"/>
                  <a:gd fmla="*/ 0 60000 65536" name="T11"/>
                  <a:gd fmla="*/ 0 60000 65536" name="T12"/>
                  <a:gd fmla="*/ 0 60000 65536" name="T13"/>
                  <a:gd fmla="*/ 0 60000 65536" name="T14"/>
                  <a:gd fmla="*/ 0 w 7" name="T15"/>
                  <a:gd fmla="*/ 0 h 16" name="T16"/>
                  <a:gd fmla="*/ 7 w 7" name="T17"/>
                  <a:gd fmla="*/ 16 h 16" name="T18"/>
                </a:gdLst>
                <a:cxnLst>
                  <a:cxn ang="T10">
                    <a:pos x="T0" y="T1"/>
                  </a:cxn>
                  <a:cxn ang="T11">
                    <a:pos x="T2" y="T3"/>
                  </a:cxn>
                  <a:cxn ang="T12">
                    <a:pos x="T4" y="T5"/>
                  </a:cxn>
                  <a:cxn ang="T13">
                    <a:pos x="T6" y="T7"/>
                  </a:cxn>
                  <a:cxn ang="T14">
                    <a:pos x="T8" y="T9"/>
                  </a:cxn>
                </a:cxnLst>
                <a:rect b="T18" l="T15" r="T17" t="T16"/>
                <a:pathLst>
                  <a:path h="16" w="7">
                    <a:moveTo>
                      <a:pt x="7" y="16"/>
                    </a:moveTo>
                    <a:cubicBezTo>
                      <a:pt x="7" y="16"/>
                      <a:pt x="7" y="16"/>
                      <a:pt x="7" y="16"/>
                    </a:cubicBezTo>
                    <a:cubicBezTo>
                      <a:pt x="7" y="16"/>
                      <a:pt x="7" y="16"/>
                      <a:pt x="7" y="16"/>
                    </a:cubicBezTo>
                    <a:cubicBezTo>
                      <a:pt x="3" y="10"/>
                      <a:pt x="0" y="0"/>
                      <a:pt x="0" y="0"/>
                    </a:cubicBezTo>
                    <a:cubicBezTo>
                      <a:pt x="2" y="9"/>
                      <a:pt x="5" y="14"/>
                      <a:pt x="7" y="16"/>
                    </a:cubicBez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50" name="Freeform 192"/>
              <p:cNvSpPr>
                <a:spLocks noChangeArrowheads="1"/>
              </p:cNvSpPr>
              <p:nvPr/>
            </p:nvSpPr>
            <p:spPr bwMode="auto">
              <a:xfrm>
                <a:off x="182562" y="547688"/>
                <a:ext cx="363537" cy="1065213"/>
              </a:xfrm>
              <a:custGeom>
                <a:gdLst>
                  <a:gd fmla="*/ 2147483646 w 12" name="T0"/>
                  <a:gd fmla="*/ 2147483646 h 37" name="T1"/>
                  <a:gd fmla="*/ 2147483646 w 12" name="T2"/>
                  <a:gd fmla="*/ 2147483646 h 37" name="T3"/>
                  <a:gd fmla="*/ 2147483646 w 12" name="T4"/>
                  <a:gd fmla="*/ 2147483646 h 37" name="T5"/>
                  <a:gd fmla="*/ 1835558903 w 12" name="T6"/>
                  <a:gd fmla="*/ 2147483646 h 37" name="T7"/>
                  <a:gd fmla="*/ 2147483646 w 12" name="T8"/>
                  <a:gd fmla="*/ 2147483646 h 37" name="T9"/>
                  <a:gd fmla="*/ 2147483646 w 12" name="T10"/>
                  <a:gd fmla="*/ 2147483646 h 37" name="T11"/>
                  <a:gd fmla="*/ 2147483646 w 12" name="T12"/>
                  <a:gd fmla="*/ 2147483646 h 37" name="T13"/>
                  <a:gd fmla="*/ 2147483646 w 12" name="T14"/>
                  <a:gd fmla="*/ 2147483646 h 37" name="T15"/>
                  <a:gd fmla="*/ 2147483646 w 12" name="T16"/>
                  <a:gd fmla="*/ 2147483646 h 37" name="T17"/>
                  <a:gd fmla="*/ 2147483646 w 12" name="T18"/>
                  <a:gd fmla="*/ 2147483646 h 37" name="T19"/>
                  <a:gd fmla="*/ 2147483646 w 12" name="T20"/>
                  <a:gd fmla="*/ 2147483646 h 37" name="T21"/>
                  <a:gd fmla="*/ 2147483646 w 12" name="T22"/>
                  <a:gd fmla="*/ 2147483646 h 37" name="T23"/>
                  <a:gd fmla="*/ 2147483646 w 12" name="T24"/>
                  <a:gd fmla="*/ 2147483646 h 37" name="T25"/>
                  <a:gd fmla="*/ 2147483646 w 12" name="T26"/>
                  <a:gd fmla="*/ 2147483646 h 37" name="T27"/>
                  <a:gd fmla="*/ 2147483646 w 12" name="T28"/>
                  <a:gd fmla="*/ 2147483646 h 37" name="T29"/>
                  <a:gd fmla="*/ 2147483646 w 12" name="T30"/>
                  <a:gd fmla="*/ 0 h 37" name="T31"/>
                  <a:gd fmla="*/ 2147483646 w 12" name="T32"/>
                  <a:gd fmla="*/ 0 h 37" name="T33"/>
                  <a:gd fmla="*/ 2147483646 w 12" name="T34"/>
                  <a:gd fmla="*/ 2147483646 h 37" name="T35"/>
                  <a:gd fmla="*/ 1835558903 w 12" name="T36"/>
                  <a:gd fmla="*/ 0 h 37" name="T37"/>
                  <a:gd fmla="*/ 917779451 w 12" name="T38"/>
                  <a:gd fmla="*/ 828850872 h 37" name="T39"/>
                  <a:gd fmla="*/ 917779451 w 12" name="T40"/>
                  <a:gd fmla="*/ 2147483646 h 37" name="T41"/>
                  <a:gd fmla="*/ 0 w 12" name="T42"/>
                  <a:gd fmla="*/ 2147483646 h 37" name="T43"/>
                  <a:gd fmla="*/ 0 w 12" name="T44"/>
                  <a:gd fmla="*/ 2147483646 h 37" name="T45"/>
                  <a:gd fmla="*/ 2147483646 w 12" name="T46"/>
                  <a:gd fmla="*/ 2147483646 h 37"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12" name="T72"/>
                  <a:gd fmla="*/ 0 h 37" name="T73"/>
                  <a:gd fmla="*/ 12 w 12" name="T74"/>
                  <a:gd fmla="*/ 37 h 37"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37" w="12">
                    <a:moveTo>
                      <a:pt x="3" y="5"/>
                    </a:moveTo>
                    <a:cubicBezTo>
                      <a:pt x="4" y="7"/>
                      <a:pt x="4" y="11"/>
                      <a:pt x="4" y="13"/>
                    </a:cubicBezTo>
                    <a:cubicBezTo>
                      <a:pt x="4" y="16"/>
                      <a:pt x="3" y="27"/>
                      <a:pt x="3" y="28"/>
                    </a:cubicBezTo>
                    <a:cubicBezTo>
                      <a:pt x="3" y="30"/>
                      <a:pt x="2" y="31"/>
                      <a:pt x="2" y="33"/>
                    </a:cubicBezTo>
                    <a:cubicBezTo>
                      <a:pt x="3" y="33"/>
                      <a:pt x="3" y="33"/>
                      <a:pt x="3" y="33"/>
                    </a:cubicBezTo>
                    <a:cubicBezTo>
                      <a:pt x="3" y="33"/>
                      <a:pt x="3" y="37"/>
                      <a:pt x="4" y="37"/>
                    </a:cubicBezTo>
                    <a:cubicBezTo>
                      <a:pt x="4" y="37"/>
                      <a:pt x="11" y="37"/>
                      <a:pt x="12" y="37"/>
                    </a:cubicBezTo>
                    <a:cubicBezTo>
                      <a:pt x="12" y="37"/>
                      <a:pt x="12" y="36"/>
                      <a:pt x="12" y="34"/>
                    </a:cubicBezTo>
                    <a:cubicBezTo>
                      <a:pt x="10" y="34"/>
                      <a:pt x="11" y="30"/>
                      <a:pt x="11" y="30"/>
                    </a:cubicBezTo>
                    <a:cubicBezTo>
                      <a:pt x="9" y="32"/>
                      <a:pt x="11" y="34"/>
                      <a:pt x="10" y="35"/>
                    </a:cubicBezTo>
                    <a:cubicBezTo>
                      <a:pt x="9" y="36"/>
                      <a:pt x="8" y="35"/>
                      <a:pt x="6" y="32"/>
                    </a:cubicBezTo>
                    <a:cubicBezTo>
                      <a:pt x="4" y="29"/>
                      <a:pt x="6" y="23"/>
                      <a:pt x="6" y="23"/>
                    </a:cubicBezTo>
                    <a:cubicBezTo>
                      <a:pt x="6" y="21"/>
                      <a:pt x="9" y="19"/>
                      <a:pt x="9" y="19"/>
                    </a:cubicBezTo>
                    <a:cubicBezTo>
                      <a:pt x="9" y="15"/>
                      <a:pt x="6" y="13"/>
                      <a:pt x="6" y="13"/>
                    </a:cubicBezTo>
                    <a:cubicBezTo>
                      <a:pt x="4" y="10"/>
                      <a:pt x="7" y="9"/>
                      <a:pt x="5" y="6"/>
                    </a:cubicBezTo>
                    <a:cubicBezTo>
                      <a:pt x="4" y="5"/>
                      <a:pt x="4" y="2"/>
                      <a:pt x="4" y="0"/>
                    </a:cubicBezTo>
                    <a:cubicBezTo>
                      <a:pt x="4" y="0"/>
                      <a:pt x="3" y="0"/>
                      <a:pt x="3" y="0"/>
                    </a:cubicBezTo>
                    <a:cubicBezTo>
                      <a:pt x="3" y="2"/>
                      <a:pt x="4" y="4"/>
                      <a:pt x="4" y="4"/>
                    </a:cubicBezTo>
                    <a:cubicBezTo>
                      <a:pt x="3" y="3"/>
                      <a:pt x="3" y="2"/>
                      <a:pt x="2" y="0"/>
                    </a:cubicBezTo>
                    <a:cubicBezTo>
                      <a:pt x="2" y="1"/>
                      <a:pt x="2" y="1"/>
                      <a:pt x="1" y="1"/>
                    </a:cubicBezTo>
                    <a:cubicBezTo>
                      <a:pt x="2" y="3"/>
                      <a:pt x="1" y="6"/>
                      <a:pt x="1" y="8"/>
                    </a:cubicBezTo>
                    <a:cubicBezTo>
                      <a:pt x="1" y="10"/>
                      <a:pt x="0" y="11"/>
                      <a:pt x="0" y="11"/>
                    </a:cubicBezTo>
                    <a:cubicBezTo>
                      <a:pt x="0" y="11"/>
                      <a:pt x="0" y="12"/>
                      <a:pt x="0" y="12"/>
                    </a:cubicBezTo>
                    <a:cubicBezTo>
                      <a:pt x="4" y="13"/>
                      <a:pt x="3" y="5"/>
                      <a:pt x="3" y="5"/>
                    </a:cubicBez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51" name="Freeform 193"/>
              <p:cNvSpPr>
                <a:spLocks noChangeArrowheads="1"/>
              </p:cNvSpPr>
              <p:nvPr/>
            </p:nvSpPr>
            <p:spPr bwMode="auto">
              <a:xfrm>
                <a:off x="877887" y="1468438"/>
                <a:ext cx="152400" cy="230188"/>
              </a:xfrm>
              <a:custGeom>
                <a:gdLst>
                  <a:gd fmla="*/ 929030400 w 5" name="T0"/>
                  <a:gd fmla="*/ 2147483646 h 8" name="T1"/>
                  <a:gd fmla="*/ 929030400 w 5" name="T2"/>
                  <a:gd fmla="*/ 2147483646 h 8" name="T3"/>
                  <a:gd fmla="*/ 1858060800 w 5" name="T4"/>
                  <a:gd fmla="*/ 2147483646 h 8" name="T5"/>
                  <a:gd fmla="*/ 2147483646 w 5" name="T6"/>
                  <a:gd fmla="*/ 2147483646 h 8" name="T7"/>
                  <a:gd fmla="*/ 2147483646 w 5" name="T8"/>
                  <a:gd fmla="*/ 827928689 h 8" name="T9"/>
                  <a:gd fmla="*/ 1858060800 w 5" name="T10"/>
                  <a:gd fmla="*/ 0 h 8" name="T11"/>
                  <a:gd fmla="*/ 929030400 w 5" name="T12"/>
                  <a:gd fmla="*/ 2147483646 h 8" name="T13"/>
                  <a:gd fmla="*/ 929030400 w 5" name="T14"/>
                  <a:gd fmla="*/ 2147483646 h 8" name="T15"/>
                  <a:gd fmla="*/ 1858060800 w 5" name="T16"/>
                  <a:gd fmla="*/ 2147483646 h 8" name="T17"/>
                  <a:gd fmla="*/ 2147483646 w 5" name="T18"/>
                  <a:gd fmla="*/ 2147483646 h 8" name="T19"/>
                  <a:gd fmla="*/ 929030400 w 5" name="T20"/>
                  <a:gd fmla="*/ 2147483646 h 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5" name="T33"/>
                  <a:gd fmla="*/ 0 h 8" name="T34"/>
                  <a:gd fmla="*/ 5 w 5" name="T35"/>
                  <a:gd fmla="*/ 8 h 8"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8" w="5">
                    <a:moveTo>
                      <a:pt x="1" y="7"/>
                    </a:moveTo>
                    <a:cubicBezTo>
                      <a:pt x="1" y="7"/>
                      <a:pt x="1" y="7"/>
                      <a:pt x="1" y="7"/>
                    </a:cubicBezTo>
                    <a:cubicBezTo>
                      <a:pt x="1" y="7"/>
                      <a:pt x="2" y="8"/>
                      <a:pt x="2" y="7"/>
                    </a:cubicBezTo>
                    <a:cubicBezTo>
                      <a:pt x="2" y="7"/>
                      <a:pt x="5" y="6"/>
                      <a:pt x="5" y="6"/>
                    </a:cubicBezTo>
                    <a:cubicBezTo>
                      <a:pt x="5" y="5"/>
                      <a:pt x="5" y="2"/>
                      <a:pt x="5" y="1"/>
                    </a:cubicBezTo>
                    <a:cubicBezTo>
                      <a:pt x="5" y="1"/>
                      <a:pt x="4" y="0"/>
                      <a:pt x="2" y="0"/>
                    </a:cubicBezTo>
                    <a:cubicBezTo>
                      <a:pt x="2" y="0"/>
                      <a:pt x="1" y="1"/>
                      <a:pt x="1" y="5"/>
                    </a:cubicBezTo>
                    <a:cubicBezTo>
                      <a:pt x="1" y="5"/>
                      <a:pt x="0" y="7"/>
                      <a:pt x="1" y="6"/>
                    </a:cubicBezTo>
                    <a:cubicBezTo>
                      <a:pt x="2" y="4"/>
                      <a:pt x="2" y="4"/>
                      <a:pt x="2" y="4"/>
                    </a:cubicBezTo>
                    <a:cubicBezTo>
                      <a:pt x="3" y="5"/>
                      <a:pt x="3" y="5"/>
                      <a:pt x="3" y="5"/>
                    </a:cubicBezTo>
                    <a:cubicBezTo>
                      <a:pt x="3" y="5"/>
                      <a:pt x="1" y="6"/>
                      <a:pt x="1" y="7"/>
                    </a:cubicBezTo>
                    <a:close/>
                  </a:path>
                </a:pathLst>
              </a:custGeom>
              <a:solidFill>
                <a:srgbClr val="F1B15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52" name="Freeform 194"/>
              <p:cNvSpPr>
                <a:spLocks noChangeArrowheads="1"/>
              </p:cNvSpPr>
              <p:nvPr/>
            </p:nvSpPr>
            <p:spPr bwMode="auto">
              <a:xfrm>
                <a:off x="182562" y="1670051"/>
                <a:ext cx="60325" cy="28575"/>
              </a:xfrm>
              <a:custGeom>
                <a:gdLst>
                  <a:gd fmla="*/ 0 w 2" name="T0"/>
                  <a:gd fmla="*/ 0 h 1" name="T1"/>
                  <a:gd fmla="*/ 909791488 w 2" name="T2"/>
                  <a:gd fmla="*/ 816530625 h 1" name="T3"/>
                  <a:gd fmla="*/ 909791488 w 2" name="T4"/>
                  <a:gd fmla="*/ 0 h 1" name="T5"/>
                  <a:gd fmla="*/ 909791488 w 2" name="T6"/>
                  <a:gd fmla="*/ 0 h 1" name="T7"/>
                  <a:gd fmla="*/ 0 w 2" name="T8"/>
                  <a:gd fmla="*/ 0 h 1" name="T9"/>
                  <a:gd fmla="*/ 0 60000 65536" name="T10"/>
                  <a:gd fmla="*/ 0 60000 65536" name="T11"/>
                  <a:gd fmla="*/ 0 60000 65536" name="T12"/>
                  <a:gd fmla="*/ 0 60000 65536" name="T13"/>
                  <a:gd fmla="*/ 0 60000 65536" name="T14"/>
                  <a:gd fmla="*/ 0 w 2" name="T15"/>
                  <a:gd fmla="*/ 0 h 1" name="T16"/>
                  <a:gd fmla="*/ 2 w 2" name="T17"/>
                  <a:gd fmla="*/ 1 h 1" name="T18"/>
                </a:gdLst>
                <a:cxnLst>
                  <a:cxn ang="T10">
                    <a:pos x="T0" y="T1"/>
                  </a:cxn>
                  <a:cxn ang="T11">
                    <a:pos x="T2" y="T3"/>
                  </a:cxn>
                  <a:cxn ang="T12">
                    <a:pos x="T4" y="T5"/>
                  </a:cxn>
                  <a:cxn ang="T13">
                    <a:pos x="T6" y="T7"/>
                  </a:cxn>
                  <a:cxn ang="T14">
                    <a:pos x="T8" y="T9"/>
                  </a:cxn>
                </a:cxnLst>
                <a:rect b="T18" l="T15" r="T17" t="T16"/>
                <a:pathLst>
                  <a:path h="1" w="2">
                    <a:moveTo>
                      <a:pt x="0" y="0"/>
                    </a:moveTo>
                    <a:cubicBezTo>
                      <a:pt x="0" y="0"/>
                      <a:pt x="1" y="1"/>
                      <a:pt x="1" y="1"/>
                    </a:cubicBezTo>
                    <a:cubicBezTo>
                      <a:pt x="2" y="1"/>
                      <a:pt x="1" y="0"/>
                      <a:pt x="1" y="0"/>
                    </a:cubicBezTo>
                    <a:cubicBezTo>
                      <a:pt x="1" y="0"/>
                      <a:pt x="1" y="0"/>
                      <a:pt x="1" y="0"/>
                    </a:cubicBezTo>
                    <a:cubicBezTo>
                      <a:pt x="1" y="0"/>
                      <a:pt x="0" y="0"/>
                      <a:pt x="0" y="0"/>
                    </a:cubicBezTo>
                    <a:close/>
                  </a:path>
                </a:pathLst>
              </a:custGeom>
              <a:solidFill>
                <a:srgbClr val="BE894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53" name="Freeform 195"/>
              <p:cNvSpPr>
                <a:spLocks noChangeArrowheads="1"/>
              </p:cNvSpPr>
              <p:nvPr/>
            </p:nvSpPr>
            <p:spPr bwMode="auto">
              <a:xfrm>
                <a:off x="150812" y="1498601"/>
                <a:ext cx="152400" cy="171450"/>
              </a:xfrm>
              <a:custGeom>
                <a:gdLst>
                  <a:gd fmla="*/ 2147483646 w 5" name="T0"/>
                  <a:gd fmla="*/ 2147483646 h 6" name="T1"/>
                  <a:gd fmla="*/ 2147483646 w 5" name="T2"/>
                  <a:gd fmla="*/ 2147483646 h 6" name="T3"/>
                  <a:gd fmla="*/ 2147483646 w 5" name="T4"/>
                  <a:gd fmla="*/ 816530625 h 6" name="T5"/>
                  <a:gd fmla="*/ 929030400 w 5" name="T6"/>
                  <a:gd fmla="*/ 816530625 h 6" name="T7"/>
                  <a:gd fmla="*/ 0 w 5" name="T8"/>
                  <a:gd fmla="*/ 2147483646 h 6" name="T9"/>
                  <a:gd fmla="*/ 2147483646 w 5" name="T10"/>
                  <a:gd fmla="*/ 2147483646 h 6" name="T11"/>
                  <a:gd fmla="*/ 2147483646 w 5" name="T12"/>
                  <a:gd fmla="*/ 2147483646 h 6" name="T13"/>
                  <a:gd fmla="*/ 2147483646 w 5" name="T14"/>
                  <a:gd fmla="*/ 2147483646 h 6" name="T15"/>
                  <a:gd fmla="*/ 2147483646 w 5" name="T16"/>
                  <a:gd fmla="*/ 2147483646 h 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 name="T27"/>
                  <a:gd fmla="*/ 0 h 6" name="T28"/>
                  <a:gd fmla="*/ 5 w 5" name="T29"/>
                  <a:gd fmla="*/ 6 h 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 w="5">
                    <a:moveTo>
                      <a:pt x="5" y="6"/>
                    </a:moveTo>
                    <a:cubicBezTo>
                      <a:pt x="5" y="6"/>
                      <a:pt x="5" y="5"/>
                      <a:pt x="5" y="4"/>
                    </a:cubicBezTo>
                    <a:cubicBezTo>
                      <a:pt x="5" y="4"/>
                      <a:pt x="4" y="1"/>
                      <a:pt x="4" y="1"/>
                    </a:cubicBezTo>
                    <a:cubicBezTo>
                      <a:pt x="4" y="1"/>
                      <a:pt x="3" y="0"/>
                      <a:pt x="1" y="1"/>
                    </a:cubicBezTo>
                    <a:cubicBezTo>
                      <a:pt x="1" y="1"/>
                      <a:pt x="0" y="3"/>
                      <a:pt x="0" y="4"/>
                    </a:cubicBezTo>
                    <a:cubicBezTo>
                      <a:pt x="0" y="4"/>
                      <a:pt x="2" y="6"/>
                      <a:pt x="3" y="6"/>
                    </a:cubicBezTo>
                    <a:cubicBezTo>
                      <a:pt x="4" y="6"/>
                      <a:pt x="2" y="5"/>
                      <a:pt x="3" y="4"/>
                    </a:cubicBezTo>
                    <a:cubicBezTo>
                      <a:pt x="4" y="4"/>
                      <a:pt x="4" y="4"/>
                      <a:pt x="4" y="4"/>
                    </a:cubicBezTo>
                    <a:cubicBezTo>
                      <a:pt x="4" y="4"/>
                      <a:pt x="4" y="6"/>
                      <a:pt x="5" y="6"/>
                    </a:cubicBezTo>
                    <a:close/>
                  </a:path>
                </a:pathLst>
              </a:custGeom>
              <a:solidFill>
                <a:srgbClr val="F1B15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54" name="Freeform 198"/>
              <p:cNvSpPr>
                <a:spLocks noChangeArrowheads="1"/>
              </p:cNvSpPr>
              <p:nvPr/>
            </p:nvSpPr>
            <p:spPr bwMode="auto">
              <a:xfrm>
                <a:off x="150812" y="1527176"/>
                <a:ext cx="122237" cy="142875"/>
              </a:xfrm>
              <a:custGeom>
                <a:gdLst>
                  <a:gd fmla="*/ 2147483646 w 4" name="T0"/>
                  <a:gd fmla="*/ 2147483646 h 5" name="T1"/>
                  <a:gd fmla="*/ 2147483646 w 4" name="T2"/>
                  <a:gd fmla="*/ 2147483646 h 5" name="T3"/>
                  <a:gd fmla="*/ 2147483646 w 4" name="T4"/>
                  <a:gd fmla="*/ 2147483646 h 5" name="T5"/>
                  <a:gd fmla="*/ 933860121 w 4" name="T6"/>
                  <a:gd fmla="*/ 2147483646 h 5" name="T7"/>
                  <a:gd fmla="*/ 1867750801 w 4" name="T8"/>
                  <a:gd fmla="*/ 0 h 5" name="T9"/>
                  <a:gd fmla="*/ 933860121 w 4" name="T10"/>
                  <a:gd fmla="*/ 0 h 5" name="T11"/>
                  <a:gd fmla="*/ 0 w 4" name="T12"/>
                  <a:gd fmla="*/ 2147483646 h 5" name="T13"/>
                  <a:gd fmla="*/ 2147483646 w 4" name="T14"/>
                  <a:gd fmla="*/ 2147483646 h 5" name="T15"/>
                  <a:gd fmla="*/ 0 60000 65536" name="T16"/>
                  <a:gd fmla="*/ 0 60000 65536" name="T17"/>
                  <a:gd fmla="*/ 0 60000 65536" name="T18"/>
                  <a:gd fmla="*/ 0 60000 65536" name="T19"/>
                  <a:gd fmla="*/ 0 60000 65536" name="T20"/>
                  <a:gd fmla="*/ 0 60000 65536" name="T21"/>
                  <a:gd fmla="*/ 0 60000 65536" name="T22"/>
                  <a:gd fmla="*/ 0 60000 65536" name="T23"/>
                  <a:gd fmla="*/ 0 w 4" name="T24"/>
                  <a:gd fmla="*/ 0 h 5" name="T25"/>
                  <a:gd fmla="*/ 4 w 4" name="T26"/>
                  <a:gd fmla="*/ 5 h 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 w="4">
                    <a:moveTo>
                      <a:pt x="3" y="5"/>
                    </a:moveTo>
                    <a:cubicBezTo>
                      <a:pt x="4" y="5"/>
                      <a:pt x="3" y="5"/>
                      <a:pt x="3" y="4"/>
                    </a:cubicBezTo>
                    <a:cubicBezTo>
                      <a:pt x="3" y="4"/>
                      <a:pt x="3" y="4"/>
                      <a:pt x="3" y="4"/>
                    </a:cubicBezTo>
                    <a:cubicBezTo>
                      <a:pt x="2" y="4"/>
                      <a:pt x="1" y="3"/>
                      <a:pt x="1" y="3"/>
                    </a:cubicBezTo>
                    <a:cubicBezTo>
                      <a:pt x="1" y="2"/>
                      <a:pt x="2" y="0"/>
                      <a:pt x="2" y="0"/>
                    </a:cubicBezTo>
                    <a:cubicBezTo>
                      <a:pt x="2" y="0"/>
                      <a:pt x="1" y="0"/>
                      <a:pt x="1" y="0"/>
                    </a:cubicBezTo>
                    <a:cubicBezTo>
                      <a:pt x="1" y="0"/>
                      <a:pt x="0" y="2"/>
                      <a:pt x="0" y="3"/>
                    </a:cubicBezTo>
                    <a:cubicBezTo>
                      <a:pt x="0" y="3"/>
                      <a:pt x="2" y="5"/>
                      <a:pt x="3" y="5"/>
                    </a:cubicBezTo>
                    <a:close/>
                  </a:path>
                </a:pathLst>
              </a:custGeom>
              <a:solidFill>
                <a:srgbClr val="E99D5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55" name="Freeform 199"/>
              <p:cNvSpPr>
                <a:spLocks noChangeArrowheads="1"/>
              </p:cNvSpPr>
              <p:nvPr/>
            </p:nvSpPr>
            <p:spPr bwMode="auto">
              <a:xfrm>
                <a:off x="273050" y="1641476"/>
                <a:ext cx="30162" cy="28575"/>
              </a:xfrm>
              <a:custGeom>
                <a:gdLst>
                  <a:gd fmla="*/ 0 w 1" name="T0"/>
                  <a:gd fmla="*/ 0 h 1" name="T1"/>
                  <a:gd fmla="*/ 909746244 w 1" name="T2"/>
                  <a:gd fmla="*/ 816530625 h 1" name="T3"/>
                  <a:gd fmla="*/ 909746244 w 1" name="T4"/>
                  <a:gd fmla="*/ 0 h 1" name="T5"/>
                  <a:gd fmla="*/ 0 w 1" name="T6"/>
                  <a:gd fmla="*/ 0 h 1" name="T7"/>
                  <a:gd fmla="*/ 0 60000 65536" name="T8"/>
                  <a:gd fmla="*/ 0 60000 65536" name="T9"/>
                  <a:gd fmla="*/ 0 60000 65536" name="T10"/>
                  <a:gd fmla="*/ 0 60000 65536" name="T11"/>
                  <a:gd fmla="*/ 0 w 1" name="T12"/>
                  <a:gd fmla="*/ 0 h 1" name="T13"/>
                  <a:gd fmla="*/ 1 w 1" name="T14"/>
                  <a:gd fmla="*/ 1 h 1" name="T15"/>
                </a:gdLst>
                <a:cxnLst>
                  <a:cxn ang="T8">
                    <a:pos x="T0" y="T1"/>
                  </a:cxn>
                  <a:cxn ang="T9">
                    <a:pos x="T2" y="T3"/>
                  </a:cxn>
                  <a:cxn ang="T10">
                    <a:pos x="T4" y="T5"/>
                  </a:cxn>
                  <a:cxn ang="T11">
                    <a:pos x="T6" y="T7"/>
                  </a:cxn>
                </a:cxnLst>
                <a:rect b="T15" l="T12" r="T14" t="T13"/>
                <a:pathLst>
                  <a:path h="1" w="1">
                    <a:moveTo>
                      <a:pt x="0" y="0"/>
                    </a:moveTo>
                    <a:cubicBezTo>
                      <a:pt x="0" y="1"/>
                      <a:pt x="0" y="1"/>
                      <a:pt x="1" y="1"/>
                    </a:cubicBezTo>
                    <a:cubicBezTo>
                      <a:pt x="1" y="1"/>
                      <a:pt x="1" y="0"/>
                      <a:pt x="1" y="0"/>
                    </a:cubicBezTo>
                    <a:cubicBezTo>
                      <a:pt x="1" y="0"/>
                      <a:pt x="0" y="0"/>
                      <a:pt x="0" y="0"/>
                    </a:cubicBezTo>
                    <a:close/>
                  </a:path>
                </a:pathLst>
              </a:custGeom>
              <a:solidFill>
                <a:srgbClr val="E99D5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56" name="Rectangle 114"/>
              <p:cNvSpPr>
                <a:spLocks noChangeArrowheads="1"/>
              </p:cNvSpPr>
              <p:nvPr/>
            </p:nvSpPr>
            <p:spPr bwMode="auto">
              <a:xfrm>
                <a:off x="218711" y="1700213"/>
                <a:ext cx="17462" cy="33338"/>
              </a:xfrm>
              <a:prstGeom prst="rect">
                <a:avLst/>
              </a:prstGeom>
              <a:solidFill>
                <a:srgbClr val="666666"/>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5157" name="Freeform 115"/>
              <p:cNvSpPr>
                <a:spLocks noChangeArrowheads="1"/>
              </p:cNvSpPr>
              <p:nvPr/>
            </p:nvSpPr>
            <p:spPr bwMode="auto">
              <a:xfrm>
                <a:off x="193311" y="1733550"/>
                <a:ext cx="127000" cy="644525"/>
              </a:xfrm>
              <a:custGeom>
                <a:gdLst>
                  <a:gd fmla="*/ 355011463 w 41" name="T0"/>
                  <a:gd fmla="*/ 0 h 210" name="T1"/>
                  <a:gd fmla="*/ 393390244 w 41" name="T2"/>
                  <a:gd fmla="*/ 47099432 h 210" name="T3"/>
                  <a:gd fmla="*/ 393390244 w 41" name="T4"/>
                  <a:gd fmla="*/ 1940474487 h 210" name="T5"/>
                  <a:gd fmla="*/ 355011463 w 41" name="T6"/>
                  <a:gd fmla="*/ 1978154646 h 210" name="T7"/>
                  <a:gd fmla="*/ 0 w 41" name="T8"/>
                  <a:gd fmla="*/ 1978154646 h 210" name="T9"/>
                  <a:gd fmla="*/ 0 w 41" name="T10"/>
                  <a:gd fmla="*/ 0 h 210" name="T11"/>
                  <a:gd fmla="*/ 355011463 w 41" name="T12"/>
                  <a:gd fmla="*/ 0 h 210" name="T13"/>
                  <a:gd fmla="*/ 0 60000 65536" name="T14"/>
                  <a:gd fmla="*/ 0 60000 65536" name="T15"/>
                  <a:gd fmla="*/ 0 60000 65536" name="T16"/>
                  <a:gd fmla="*/ 0 60000 65536" name="T17"/>
                  <a:gd fmla="*/ 0 60000 65536" name="T18"/>
                  <a:gd fmla="*/ 0 60000 65536" name="T19"/>
                  <a:gd fmla="*/ 0 60000 65536" name="T20"/>
                  <a:gd fmla="*/ 0 w 41" name="T21"/>
                  <a:gd fmla="*/ 0 h 210" name="T22"/>
                  <a:gd fmla="*/ 41 w 41" name="T23"/>
                  <a:gd fmla="*/ 210 h 21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10" w="41">
                    <a:moveTo>
                      <a:pt x="37" y="0"/>
                    </a:moveTo>
                    <a:cubicBezTo>
                      <a:pt x="39" y="0"/>
                      <a:pt x="41" y="2"/>
                      <a:pt x="41" y="5"/>
                    </a:cubicBezTo>
                    <a:cubicBezTo>
                      <a:pt x="41" y="206"/>
                      <a:pt x="41" y="206"/>
                      <a:pt x="41" y="206"/>
                    </a:cubicBezTo>
                    <a:cubicBezTo>
                      <a:pt x="41" y="208"/>
                      <a:pt x="39" y="210"/>
                      <a:pt x="37" y="210"/>
                    </a:cubicBezTo>
                    <a:cubicBezTo>
                      <a:pt x="0" y="210"/>
                      <a:pt x="0" y="210"/>
                      <a:pt x="0" y="210"/>
                    </a:cubicBezTo>
                    <a:cubicBezTo>
                      <a:pt x="0" y="0"/>
                      <a:pt x="0" y="0"/>
                      <a:pt x="0" y="0"/>
                    </a:cubicBezTo>
                    <a:lnTo>
                      <a:pt x="37" y="0"/>
                    </a:lnTo>
                    <a:close/>
                  </a:path>
                </a:pathLst>
              </a:custGeom>
              <a:solidFill>
                <a:srgbClr val="121212"/>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58" name="Freeform 116"/>
              <p:cNvSpPr>
                <a:spLocks noChangeArrowheads="1"/>
              </p:cNvSpPr>
              <p:nvPr/>
            </p:nvSpPr>
            <p:spPr bwMode="auto">
              <a:xfrm>
                <a:off x="137749" y="1733550"/>
                <a:ext cx="41275" cy="644525"/>
              </a:xfrm>
              <a:custGeom>
                <a:gdLst>
                  <a:gd fmla="*/ 40322500 w 13" name="T0"/>
                  <a:gd fmla="*/ 0 h 210" name="T1"/>
                  <a:gd fmla="*/ 131048125 w 13" name="T2"/>
                  <a:gd fmla="*/ 0 h 210" name="T3"/>
                  <a:gd fmla="*/ 131048125 w 13" name="T4"/>
                  <a:gd fmla="*/ 1978154646 h 210" name="T5"/>
                  <a:gd fmla="*/ 40322500 w 13" name="T6"/>
                  <a:gd fmla="*/ 1978154646 h 210" name="T7"/>
                  <a:gd fmla="*/ 0 w 13" name="T8"/>
                  <a:gd fmla="*/ 1940474487 h 210" name="T9"/>
                  <a:gd fmla="*/ 0 w 13" name="T10"/>
                  <a:gd fmla="*/ 47099432 h 210" name="T11"/>
                  <a:gd fmla="*/ 40322500 w 13" name="T12"/>
                  <a:gd fmla="*/ 0 h 210" name="T13"/>
                  <a:gd fmla="*/ 0 60000 65536" name="T14"/>
                  <a:gd fmla="*/ 0 60000 65536" name="T15"/>
                  <a:gd fmla="*/ 0 60000 65536" name="T16"/>
                  <a:gd fmla="*/ 0 60000 65536" name="T17"/>
                  <a:gd fmla="*/ 0 60000 65536" name="T18"/>
                  <a:gd fmla="*/ 0 60000 65536" name="T19"/>
                  <a:gd fmla="*/ 0 60000 65536" name="T20"/>
                  <a:gd fmla="*/ 0 w 13" name="T21"/>
                  <a:gd fmla="*/ 0 h 210" name="T22"/>
                  <a:gd fmla="*/ 13 w 13" name="T23"/>
                  <a:gd fmla="*/ 210 h 21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10" w="13">
                    <a:moveTo>
                      <a:pt x="4" y="0"/>
                    </a:moveTo>
                    <a:cubicBezTo>
                      <a:pt x="13" y="0"/>
                      <a:pt x="13" y="0"/>
                      <a:pt x="13" y="0"/>
                    </a:cubicBezTo>
                    <a:cubicBezTo>
                      <a:pt x="13" y="210"/>
                      <a:pt x="13" y="210"/>
                      <a:pt x="13" y="210"/>
                    </a:cubicBezTo>
                    <a:cubicBezTo>
                      <a:pt x="4" y="210"/>
                      <a:pt x="4" y="210"/>
                      <a:pt x="4" y="210"/>
                    </a:cubicBezTo>
                    <a:cubicBezTo>
                      <a:pt x="2" y="210"/>
                      <a:pt x="0" y="208"/>
                      <a:pt x="0" y="206"/>
                    </a:cubicBezTo>
                    <a:cubicBezTo>
                      <a:pt x="0" y="5"/>
                      <a:pt x="0" y="5"/>
                      <a:pt x="0" y="5"/>
                    </a:cubicBezTo>
                    <a:cubicBezTo>
                      <a:pt x="0" y="2"/>
                      <a:pt x="2" y="0"/>
                      <a:pt x="4" y="0"/>
                    </a:cubicBez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5159" name="Rectangle 117"/>
              <p:cNvSpPr>
                <a:spLocks noChangeArrowheads="1"/>
              </p:cNvSpPr>
              <p:nvPr/>
            </p:nvSpPr>
            <p:spPr bwMode="auto">
              <a:xfrm>
                <a:off x="179024" y="1733550"/>
                <a:ext cx="14287" cy="644525"/>
              </a:xfrm>
              <a:prstGeom prst="rect">
                <a:avLst/>
              </a:prstGeom>
              <a:solidFill>
                <a:srgbClr val="1A1A1A"/>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5160" name="Rectangle 118"/>
              <p:cNvSpPr>
                <a:spLocks noChangeArrowheads="1"/>
              </p:cNvSpPr>
              <p:nvPr/>
            </p:nvSpPr>
            <p:spPr bwMode="auto">
              <a:xfrm>
                <a:off x="206011" y="1720850"/>
                <a:ext cx="42862" cy="12700"/>
              </a:xfrm>
              <a:prstGeom prst="rect">
                <a:avLst/>
              </a:prstGeom>
              <a:solidFill>
                <a:srgbClr val="B3B3B3"/>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5161" name="Freeform 119"/>
              <p:cNvSpPr>
                <a:spLocks noChangeArrowheads="1"/>
              </p:cNvSpPr>
              <p:nvPr/>
            </p:nvSpPr>
            <p:spPr bwMode="auto">
              <a:xfrm>
                <a:off x="212361" y="1601788"/>
                <a:ext cx="30162" cy="104775"/>
              </a:xfrm>
              <a:custGeom>
                <a:gdLst>
                  <a:gd fmla="*/ 0 w 10" name="T0"/>
                  <a:gd fmla="*/ 313378943 h 34" name="T1"/>
                  <a:gd fmla="*/ 45487312 w 10" name="T2"/>
                  <a:gd fmla="*/ 322876489 h 34" name="T3"/>
                  <a:gd fmla="*/ 90974624 w 10" name="T4"/>
                  <a:gd fmla="*/ 313378943 h 34" name="T5"/>
                  <a:gd fmla="*/ 90974624 w 10" name="T6"/>
                  <a:gd fmla="*/ 47481565 h 34" name="T7"/>
                  <a:gd fmla="*/ 45487312 w 10" name="T8"/>
                  <a:gd fmla="*/ 0 h 34" name="T9"/>
                  <a:gd fmla="*/ 0 w 10" name="T10"/>
                  <a:gd fmla="*/ 47481565 h 34" name="T11"/>
                  <a:gd fmla="*/ 0 w 10" name="T12"/>
                  <a:gd fmla="*/ 313378943 h 34" name="T13"/>
                  <a:gd fmla="*/ 0 60000 65536" name="T14"/>
                  <a:gd fmla="*/ 0 60000 65536" name="T15"/>
                  <a:gd fmla="*/ 0 60000 65536" name="T16"/>
                  <a:gd fmla="*/ 0 60000 65536" name="T17"/>
                  <a:gd fmla="*/ 0 60000 65536" name="T18"/>
                  <a:gd fmla="*/ 0 60000 65536" name="T19"/>
                  <a:gd fmla="*/ 0 60000 65536" name="T20"/>
                  <a:gd fmla="*/ 0 w 10" name="T21"/>
                  <a:gd fmla="*/ 0 h 34" name="T22"/>
                  <a:gd fmla="*/ 10 w 10" name="T23"/>
                  <a:gd fmla="*/ 34 h 3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4" w="10">
                    <a:moveTo>
                      <a:pt x="0" y="33"/>
                    </a:moveTo>
                    <a:cubicBezTo>
                      <a:pt x="0" y="34"/>
                      <a:pt x="2" y="34"/>
                      <a:pt x="5" y="34"/>
                    </a:cubicBezTo>
                    <a:cubicBezTo>
                      <a:pt x="8" y="34"/>
                      <a:pt x="10" y="34"/>
                      <a:pt x="10" y="33"/>
                    </a:cubicBezTo>
                    <a:cubicBezTo>
                      <a:pt x="10" y="5"/>
                      <a:pt x="10" y="5"/>
                      <a:pt x="10" y="5"/>
                    </a:cubicBezTo>
                    <a:cubicBezTo>
                      <a:pt x="10" y="2"/>
                      <a:pt x="8" y="0"/>
                      <a:pt x="5" y="0"/>
                    </a:cubicBezTo>
                    <a:cubicBezTo>
                      <a:pt x="2" y="0"/>
                      <a:pt x="0" y="2"/>
                      <a:pt x="0" y="5"/>
                    </a:cubicBezTo>
                    <a:lnTo>
                      <a:pt x="0" y="33"/>
                    </a:lnTo>
                    <a:close/>
                  </a:path>
                </a:pathLst>
              </a:custGeom>
              <a:solidFill>
                <a:srgbClr val="11111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7172"/>
                                        </p:tgtEl>
                                        <p:attrNameLst>
                                          <p:attrName>style.visibility</p:attrName>
                                        </p:attrNameLst>
                                      </p:cBhvr>
                                      <p:to>
                                        <p:strVal val="visible"/>
                                      </p:to>
                                    </p:set>
                                    <p:anim calcmode="lin" valueType="num">
                                      <p:cBhvr>
                                        <p:cTn dur="500" fill="hold" id="7"/>
                                        <p:tgtEl>
                                          <p:spTgt spid="717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7172"/>
                                        </p:tgtEl>
                                        <p:attrNameLst>
                                          <p:attrName>ppt_y</p:attrName>
                                        </p:attrNameLst>
                                      </p:cBhvr>
                                      <p:tavLst>
                                        <p:tav tm="0">
                                          <p:val>
                                            <p:strVal val="#ppt_y"/>
                                          </p:val>
                                        </p:tav>
                                        <p:tav tm="100000">
                                          <p:val>
                                            <p:strVal val="#ppt_y"/>
                                          </p:val>
                                        </p:tav>
                                      </p:tavLst>
                                    </p:anim>
                                    <p:anim calcmode="lin" valueType="num">
                                      <p:cBhvr>
                                        <p:cTn dur="500" fill="hold" id="9"/>
                                        <p:tgtEl>
                                          <p:spTgt spid="717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7172"/>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7172"/>
                                        </p:tgtEl>
                                      </p:cBhvr>
                                    </p:animEffect>
                                  </p:childTnLst>
                                </p:cTn>
                              </p:par>
                              <p:par>
                                <p:cTn fill="hold" id="12" nodeType="withEffect" presetClass="entr" presetID="10" presetSubtype="0">
                                  <p:stCondLst>
                                    <p:cond delay="0"/>
                                  </p:stCondLst>
                                  <p:childTnLst>
                                    <p:set>
                                      <p:cBhvr>
                                        <p:cTn dur="1" fill="hold" id="13">
                                          <p:stCondLst>
                                            <p:cond delay="0"/>
                                          </p:stCondLst>
                                        </p:cTn>
                                        <p:tgtEl>
                                          <p:spTgt spid="7174"/>
                                        </p:tgtEl>
                                        <p:attrNameLst>
                                          <p:attrName>style.visibility</p:attrName>
                                        </p:attrNameLst>
                                      </p:cBhvr>
                                      <p:to>
                                        <p:strVal val="visible"/>
                                      </p:to>
                                    </p:set>
                                    <p:anim calcmode="lin" valueType="num">
                                      <p:cBhvr>
                                        <p:cTn dur="1500" fill="hold" id="14"/>
                                        <p:tgtEl>
                                          <p:spTgt spid="7174"/>
                                        </p:tgtEl>
                                        <p:attrNameLst>
                                          <p:attrName>ppt_w</p:attrName>
                                        </p:attrNameLst>
                                      </p:cBhvr>
                                      <p:tavLst>
                                        <p:tav tm="0">
                                          <p:val>
                                            <p:fltVal val="0"/>
                                          </p:val>
                                        </p:tav>
                                        <p:tav tm="100000">
                                          <p:val>
                                            <p:strVal val="#ppt_w"/>
                                          </p:val>
                                        </p:tav>
                                      </p:tavLst>
                                    </p:anim>
                                    <p:anim calcmode="lin" valueType="num">
                                      <p:cBhvr>
                                        <p:cTn dur="1500" fill="hold" id="15"/>
                                        <p:tgtEl>
                                          <p:spTgt spid="7174"/>
                                        </p:tgtEl>
                                        <p:attrNameLst>
                                          <p:attrName>ppt_h</p:attrName>
                                        </p:attrNameLst>
                                      </p:cBhvr>
                                      <p:tavLst>
                                        <p:tav tm="0">
                                          <p:val>
                                            <p:fltVal val="0"/>
                                          </p:val>
                                        </p:tav>
                                        <p:tav tm="100000">
                                          <p:val>
                                            <p:strVal val="#ppt_h"/>
                                          </p:val>
                                        </p:tav>
                                      </p:tavLst>
                                    </p:anim>
                                    <p:animEffect filter="">
                                      <p:cBhvr>
                                        <p:cTn dur="1500" id="16"/>
                                        <p:tgtEl>
                                          <p:spTgt spid="71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72"/>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770"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2771"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4820"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32773"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2774" name="矩形 7"/>
          <p:cNvSpPr>
            <a:spLocks noChangeArrowheads="1"/>
          </p:cNvSpPr>
          <p:nvPr/>
        </p:nvSpPr>
        <p:spPr bwMode="auto">
          <a:xfrm>
            <a:off x="6464300" y="1906588"/>
            <a:ext cx="3856038" cy="668337"/>
          </a:xfrm>
          <a:prstGeom prst="rect">
            <a:avLst/>
          </a:prstGeom>
          <a:solidFill>
            <a:srgbClr val="87BD07"/>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2775" name="矩形 8"/>
          <p:cNvSpPr>
            <a:spLocks noChangeArrowheads="1"/>
          </p:cNvSpPr>
          <p:nvPr/>
        </p:nvSpPr>
        <p:spPr bwMode="auto">
          <a:xfrm>
            <a:off x="6464300" y="2816225"/>
            <a:ext cx="3856038" cy="668338"/>
          </a:xfrm>
          <a:prstGeom prst="rect">
            <a:avLst/>
          </a:prstGeom>
          <a:solidFill>
            <a:srgbClr val="87BD07"/>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2776" name="矩形 9"/>
          <p:cNvSpPr>
            <a:spLocks noChangeArrowheads="1"/>
          </p:cNvSpPr>
          <p:nvPr/>
        </p:nvSpPr>
        <p:spPr bwMode="auto">
          <a:xfrm>
            <a:off x="6464300" y="3725863"/>
            <a:ext cx="3856038" cy="668337"/>
          </a:xfrm>
          <a:prstGeom prst="rect">
            <a:avLst/>
          </a:prstGeom>
          <a:solidFill>
            <a:srgbClr val="87BD07"/>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2777" name="矩形 10"/>
          <p:cNvSpPr>
            <a:spLocks noChangeArrowheads="1"/>
          </p:cNvSpPr>
          <p:nvPr/>
        </p:nvSpPr>
        <p:spPr bwMode="auto">
          <a:xfrm>
            <a:off x="6464300" y="4635500"/>
            <a:ext cx="3856038" cy="668338"/>
          </a:xfrm>
          <a:prstGeom prst="rect">
            <a:avLst/>
          </a:prstGeom>
          <a:solidFill>
            <a:srgbClr val="87BD07"/>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2778" name="文本框 11"/>
          <p:cNvSpPr>
            <a:spLocks noChangeArrowheads="1"/>
          </p:cNvSpPr>
          <p:nvPr/>
        </p:nvSpPr>
        <p:spPr bwMode="auto">
          <a:xfrm>
            <a:off x="6759574" y="2062163"/>
            <a:ext cx="345757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1. 单击此处添加目录名</a:t>
            </a:r>
          </a:p>
        </p:txBody>
      </p:sp>
      <p:sp>
        <p:nvSpPr>
          <p:cNvPr id="32779" name="文本框 12"/>
          <p:cNvSpPr>
            <a:spLocks noChangeArrowheads="1"/>
          </p:cNvSpPr>
          <p:nvPr/>
        </p:nvSpPr>
        <p:spPr bwMode="auto">
          <a:xfrm>
            <a:off x="6862764" y="2962275"/>
            <a:ext cx="32496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2.单击此处添加目录名</a:t>
            </a:r>
          </a:p>
        </p:txBody>
      </p:sp>
      <p:sp>
        <p:nvSpPr>
          <p:cNvPr id="32780" name="文本框 13"/>
          <p:cNvSpPr>
            <a:spLocks noChangeArrowheads="1"/>
          </p:cNvSpPr>
          <p:nvPr/>
        </p:nvSpPr>
        <p:spPr bwMode="auto">
          <a:xfrm>
            <a:off x="6862764" y="3889375"/>
            <a:ext cx="33543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3.单击此处添加目录名</a:t>
            </a:r>
          </a:p>
        </p:txBody>
      </p:sp>
      <p:sp>
        <p:nvSpPr>
          <p:cNvPr id="32781" name="文本框 14"/>
          <p:cNvSpPr>
            <a:spLocks noChangeArrowheads="1"/>
          </p:cNvSpPr>
          <p:nvPr/>
        </p:nvSpPr>
        <p:spPr bwMode="auto">
          <a:xfrm>
            <a:off x="6862764" y="4784725"/>
            <a:ext cx="32496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4.单击此处添加目录名</a:t>
            </a:r>
          </a:p>
        </p:txBody>
      </p:sp>
      <p:sp>
        <p:nvSpPr>
          <p:cNvPr id="32782" name="矩形 15"/>
          <p:cNvSpPr>
            <a:spLocks noChangeArrowheads="1"/>
          </p:cNvSpPr>
          <p:nvPr/>
        </p:nvSpPr>
        <p:spPr bwMode="auto">
          <a:xfrm>
            <a:off x="995363" y="1662113"/>
            <a:ext cx="4903787" cy="668337"/>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b="1" lang="zh-CN" sz="4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2783" name="文本框 16"/>
          <p:cNvSpPr>
            <a:spLocks noChangeArrowheads="1"/>
          </p:cNvSpPr>
          <p:nvPr/>
        </p:nvSpPr>
        <p:spPr bwMode="auto">
          <a:xfrm>
            <a:off x="2552700" y="1644650"/>
            <a:ext cx="1789113"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4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目录</a:t>
            </a:r>
          </a:p>
        </p:txBody>
      </p:sp>
      <p:pic>
        <p:nvPicPr>
          <p:cNvPr descr="http://www.taopic.com/uploads/allimg/100321/9-1003211034430.jpg" id="32784" name="Picture 2"/>
          <p:cNvPicPr>
            <a:picLocks noChangeArrowheads="1" noChangeAspect="1"/>
          </p:cNvPicPr>
          <p:nvPr/>
        </p:nvPicPr>
        <p:blipFill>
          <a:blip r:embed="rId3">
            <a:extLst>
              <a:ext uri="{28A0092B-C50C-407E-A947-70E740481C1C}">
                <a14:useLocalDpi val="0"/>
              </a:ext>
            </a:extLst>
          </a:blip>
          <a:srcRect b="8167"/>
          <a:stretch>
            <a:fillRect/>
          </a:stretch>
        </p:blipFill>
        <p:spPr bwMode="auto">
          <a:xfrm>
            <a:off x="995363" y="2332038"/>
            <a:ext cx="4903787" cy="2936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34820"/>
                                        </p:tgtEl>
                                        <p:attrNameLst>
                                          <p:attrName>style.visibility</p:attrName>
                                        </p:attrNameLst>
                                      </p:cBhvr>
                                      <p:to>
                                        <p:strVal val="visible"/>
                                      </p:to>
                                    </p:set>
                                    <p:anim calcmode="lin" valueType="num">
                                      <p:cBhvr>
                                        <p:cTn dur="500" fill="hold" id="7"/>
                                        <p:tgtEl>
                                          <p:spTgt spid="3482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4820"/>
                                        </p:tgtEl>
                                        <p:attrNameLst>
                                          <p:attrName>ppt_y</p:attrName>
                                        </p:attrNameLst>
                                      </p:cBhvr>
                                      <p:tavLst>
                                        <p:tav tm="0">
                                          <p:val>
                                            <p:strVal val="#ppt_y"/>
                                          </p:val>
                                        </p:tav>
                                        <p:tav tm="100000">
                                          <p:val>
                                            <p:strVal val="#ppt_y"/>
                                          </p:val>
                                        </p:tav>
                                      </p:tavLst>
                                    </p:anim>
                                    <p:anim calcmode="lin" valueType="num">
                                      <p:cBhvr>
                                        <p:cTn dur="500" fill="hold" id="9"/>
                                        <p:tgtEl>
                                          <p:spTgt spid="3482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4820"/>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348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820"/>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stretch>
            <a:fillRect/>
          </a:stretch>
        </a:blipFill>
        <a:effectLst/>
      </p:bgPr>
    </p:bg>
    <p:spTree>
      <p:nvGrpSpPr>
        <p:cNvPr id="1" name=""/>
        <p:cNvGrpSpPr/>
        <p:nvPr/>
      </p:nvGrpSpPr>
      <p:grpSpPr>
        <a:xfrm>
          <a:off x="0" y="0"/>
          <a:ext cx="0" cy="0"/>
        </a:xfrm>
      </p:grpSpPr>
      <p:sp>
        <p:nvSpPr>
          <p:cNvPr id="33794"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3795"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5844"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33797"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5846" name="Group 6"/>
          <p:cNvGrpSpPr/>
          <p:nvPr/>
        </p:nvGrpSpPr>
        <p:grpSpPr>
          <a:xfrm>
            <a:off x="2619375" y="1617663"/>
            <a:ext cx="6953250" cy="3975100"/>
            <a:chExt cx="6954129" cy="3976357"/>
          </a:xfrm>
        </p:grpSpPr>
        <p:grpSp>
          <p:nvGrpSpPr>
            <p:cNvPr id="33800" name="Group 7"/>
            <p:cNvGrpSpPr/>
            <p:nvPr/>
          </p:nvGrpSpPr>
          <p:grpSpPr>
            <a:xfrm rot="5400000">
              <a:off x="-843111" y="923973"/>
              <a:ext cx="3815853" cy="2129634"/>
              <a:chExt cx="4451440" cy="2484355"/>
            </a:xfrm>
          </p:grpSpPr>
          <p:sp>
            <p:nvSpPr>
              <p:cNvPr id="33817" name="Oval 5"/>
              <p:cNvSpPr>
                <a:spLocks noChangeArrowheads="1"/>
              </p:cNvSpPr>
              <p:nvPr/>
            </p:nvSpPr>
            <p:spPr bwMode="auto">
              <a:xfrm>
                <a:off x="0" y="1018689"/>
                <a:ext cx="4451440" cy="1465666"/>
              </a:xfrm>
              <a:prstGeom prst="ellipse">
                <a:avLst/>
              </a:prstGeom>
              <a:solidFill>
                <a:srgbClr val="262626"/>
              </a:solidFill>
              <a:ln>
                <a:noFill/>
              </a:ln>
              <a:extLst>
                <a:ext uri="{91240B29-F687-4F45-9708-019B960494DF}">
                  <a14:hiddenLine w="9525">
                    <a:solidFill>
                      <a:srgbClr val="000000"/>
                    </a:solidFill>
                    <a:bevel/>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33818" name="Group 9"/>
              <p:cNvGrpSpPr/>
              <p:nvPr/>
            </p:nvGrpSpPr>
            <p:grpSpPr>
              <a:xfrm>
                <a:off x="675528" y="0"/>
                <a:ext cx="3116262" cy="1992715"/>
                <a:chExt cx="3116262" cy="1992715"/>
              </a:xfrm>
            </p:grpSpPr>
            <p:grpSp>
              <p:nvGrpSpPr>
                <p:cNvPr id="33819" name="Group 10"/>
                <p:cNvGrpSpPr/>
                <p:nvPr/>
              </p:nvGrpSpPr>
              <p:grpSpPr>
                <a:xfrm>
                  <a:off x="0" y="44664"/>
                  <a:ext cx="3116262" cy="1948051"/>
                  <a:chExt cx="1089" cy="681"/>
                </a:xfrm>
              </p:grpSpPr>
              <p:sp>
                <p:nvSpPr>
                  <p:cNvPr id="33821" name="Freeform 11"/>
                  <p:cNvSpPr>
                    <a:spLocks noChangeArrowheads="1"/>
                  </p:cNvSpPr>
                  <p:nvPr/>
                </p:nvSpPr>
                <p:spPr bwMode="auto">
                  <a:xfrm>
                    <a:off x="0" y="0"/>
                    <a:ext cx="1089" cy="681"/>
                  </a:xfrm>
                  <a:custGeom>
                    <a:gdLst>
                      <a:gd fmla="*/ 218 w 1862" name="T0"/>
                      <a:gd fmla="*/ 109 h 1164" name="T1"/>
                      <a:gd fmla="*/ 217 w 1862" name="T2"/>
                      <a:gd fmla="*/ 112 h 1164" name="T3"/>
                      <a:gd fmla="*/ 215 w 1862" name="T4"/>
                      <a:gd fmla="*/ 115 h 1164" name="T5"/>
                      <a:gd fmla="*/ 213 w 1862" name="T6"/>
                      <a:gd fmla="*/ 117 h 1164" name="T7"/>
                      <a:gd fmla="*/ 209 w 1862" name="T8"/>
                      <a:gd fmla="*/ 119 h 1164" name="T9"/>
                      <a:gd fmla="*/ 199 w 1862" name="T10"/>
                      <a:gd fmla="*/ 124 h 1164" name="T11"/>
                      <a:gd fmla="*/ 186 w 1862" name="T12"/>
                      <a:gd fmla="*/ 128 h 1164" name="T13"/>
                      <a:gd fmla="*/ 170 w 1862" name="T14"/>
                      <a:gd fmla="*/ 132 h 1164" name="T15"/>
                      <a:gd fmla="*/ 151 w 1862" name="T16"/>
                      <a:gd fmla="*/ 134 h 1164" name="T17"/>
                      <a:gd fmla="*/ 130 w 1862" name="T18"/>
                      <a:gd fmla="*/ 136 h 1164" name="T19"/>
                      <a:gd fmla="*/ 109 w 1862" name="T20"/>
                      <a:gd fmla="*/ 136 h 1164" name="T21"/>
                      <a:gd fmla="*/ 98 w 1862" name="T22"/>
                      <a:gd fmla="*/ 136 h 1164" name="T23"/>
                      <a:gd fmla="*/ 76 w 1862" name="T24"/>
                      <a:gd fmla="*/ 135 h 1164" name="T25"/>
                      <a:gd fmla="*/ 57 w 1862" name="T26"/>
                      <a:gd fmla="*/ 133 h 1164" name="T27"/>
                      <a:gd fmla="*/ 40 w 1862" name="T28"/>
                      <a:gd fmla="*/ 130 h 1164" name="T29"/>
                      <a:gd fmla="*/ 25 w 1862" name="T30"/>
                      <a:gd fmla="*/ 126 h 1164" name="T31"/>
                      <a:gd fmla="*/ 13 w 1862" name="T32"/>
                      <a:gd fmla="*/ 122 h 1164" name="T33"/>
                      <a:gd fmla="*/ 6 w 1862" name="T34"/>
                      <a:gd fmla="*/ 118 h 1164" name="T35"/>
                      <a:gd fmla="*/ 4 w 1862" name="T36"/>
                      <a:gd fmla="*/ 116 h 1164" name="T37"/>
                      <a:gd fmla="*/ 1 w 1862" name="T38"/>
                      <a:gd fmla="*/ 114 h 1164" name="T39"/>
                      <a:gd fmla="*/ 1 w 1862" name="T40"/>
                      <a:gd fmla="*/ 110 h 1164" name="T41"/>
                      <a:gd fmla="*/ 0 w 1862" name="T42"/>
                      <a:gd fmla="*/ 109 h 1164" name="T43"/>
                      <a:gd fmla="*/ 1 w 1862" name="T44"/>
                      <a:gd fmla="*/ 98 h 1164" name="T45"/>
                      <a:gd fmla="*/ 2 w 1862" name="T46"/>
                      <a:gd fmla="*/ 87 h 1164" name="T47"/>
                      <a:gd fmla="*/ 5 w 1862" name="T48"/>
                      <a:gd fmla="*/ 77 h 1164" name="T49"/>
                      <a:gd fmla="*/ 9 w 1862" name="T50"/>
                      <a:gd fmla="*/ 67 h 1164" name="T51"/>
                      <a:gd fmla="*/ 13 w 1862" name="T52"/>
                      <a:gd fmla="*/ 57 h 1164" name="T53"/>
                      <a:gd fmla="*/ 19 w 1862" name="T54"/>
                      <a:gd fmla="*/ 48 h 1164" name="T55"/>
                      <a:gd fmla="*/ 25 w 1862" name="T56"/>
                      <a:gd fmla="*/ 40 h 1164" name="T57"/>
                      <a:gd fmla="*/ 32 w 1862" name="T58"/>
                      <a:gd fmla="*/ 32 h 1164" name="T59"/>
                      <a:gd fmla="*/ 40 w 1862" name="T60"/>
                      <a:gd fmla="*/ 25 h 1164" name="T61"/>
                      <a:gd fmla="*/ 48 w 1862" name="T62"/>
                      <a:gd fmla="*/ 19 h 1164" name="T63"/>
                      <a:gd fmla="*/ 57 w 1862" name="T64"/>
                      <a:gd fmla="*/ 13 h 1164" name="T65"/>
                      <a:gd fmla="*/ 66 w 1862" name="T66"/>
                      <a:gd fmla="*/ 9 h 1164" name="T67"/>
                      <a:gd fmla="*/ 76 w 1862" name="T68"/>
                      <a:gd fmla="*/ 5 h 1164" name="T69"/>
                      <a:gd fmla="*/ 87 w 1862" name="T70"/>
                      <a:gd fmla="*/ 2 h 1164" name="T71"/>
                      <a:gd fmla="*/ 98 w 1862" name="T72"/>
                      <a:gd fmla="*/ 1 h 1164" name="T73"/>
                      <a:gd fmla="*/ 109 w 1862" name="T74"/>
                      <a:gd fmla="*/ 0 h 1164" name="T75"/>
                      <a:gd fmla="*/ 115 w 1862" name="T76"/>
                      <a:gd fmla="*/ 0 h 1164" name="T77"/>
                      <a:gd fmla="*/ 126 w 1862" name="T78"/>
                      <a:gd fmla="*/ 1 h 1164" name="T79"/>
                      <a:gd fmla="*/ 136 w 1862" name="T80"/>
                      <a:gd fmla="*/ 3 h 1164" name="T81"/>
                      <a:gd fmla="*/ 146 w 1862" name="T82"/>
                      <a:gd fmla="*/ 6 h 1164" name="T83"/>
                      <a:gd fmla="*/ 156 w 1862" name="T84"/>
                      <a:gd fmla="*/ 11 h 1164" name="T85"/>
                      <a:gd fmla="*/ 166 w 1862" name="T86"/>
                      <a:gd fmla="*/ 16 h 1164" name="T87"/>
                      <a:gd fmla="*/ 174 w 1862" name="T88"/>
                      <a:gd fmla="*/ 22 h 1164" name="T89"/>
                      <a:gd fmla="*/ 182 w 1862" name="T90"/>
                      <a:gd fmla="*/ 29 h 1164" name="T91"/>
                      <a:gd fmla="*/ 189 w 1862" name="T92"/>
                      <a:gd fmla="*/ 36 h 1164" name="T93"/>
                      <a:gd fmla="*/ 196 w 1862" name="T94"/>
                      <a:gd fmla="*/ 44 h 1164" name="T95"/>
                      <a:gd fmla="*/ 202 w 1862" name="T96"/>
                      <a:gd fmla="*/ 53 h 1164" name="T97"/>
                      <a:gd fmla="*/ 207 w 1862" name="T98"/>
                      <a:gd fmla="*/ 61 h 1164" name="T99"/>
                      <a:gd fmla="*/ 211 w 1862" name="T100"/>
                      <a:gd fmla="*/ 71 h 1164" name="T101"/>
                      <a:gd fmla="*/ 214 w 1862" name="T102"/>
                      <a:gd fmla="*/ 82 h 1164" name="T103"/>
                      <a:gd fmla="*/ 216 w 1862" name="T104"/>
                      <a:gd fmla="*/ 92 h 1164" name="T105"/>
                      <a:gd fmla="*/ 218 w 1862" name="T106"/>
                      <a:gd fmla="*/ 104 h 1164" name="T107"/>
                      <a:gd fmla="*/ 218 w 1862" name="T108"/>
                      <a:gd fmla="*/ 109 h 1164"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62" name="T165"/>
                      <a:gd fmla="*/ 0 h 1164" name="T166"/>
                      <a:gd fmla="*/ 1862 w 1862" name="T167"/>
                      <a:gd fmla="*/ 1164 h 1164"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164" w="1862">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nchor="ctr" wrap="none"/>
                  <a:lstStyle/>
                  <a:p>
                    <a:endParaRPr altLang="en-US" lang="zh-CN"/>
                  </a:p>
                </p:txBody>
              </p:sp>
              <p:sp>
                <p:nvSpPr>
                  <p:cNvPr id="33822" name="Oval 12"/>
                  <p:cNvSpPr>
                    <a:spLocks noChangeArrowheads="1"/>
                  </p:cNvSpPr>
                  <p:nvPr/>
                </p:nvSpPr>
                <p:spPr bwMode="auto">
                  <a:xfrm>
                    <a:off x="225" y="138"/>
                    <a:ext cx="183" cy="182"/>
                  </a:xfrm>
                  <a:prstGeom prst="ellipse">
                    <a:avLst/>
                  </a:prstGeom>
                  <a:gradFill rotWithShape="1">
                    <a:gsLst>
                      <a:gs pos="0">
                        <a:srgbClr val="FFFFFF"/>
                      </a:gs>
                      <a:gs pos="100000">
                        <a:srgbClr val="67ABF5"/>
                      </a:gs>
                    </a:gsLst>
                    <a:path path="shape">
                      <a:fillToRect b="50000" l="50000" r="50000" t="50000"/>
                    </a:path>
                  </a:gradFill>
                  <a:ln>
                    <a:noFill/>
                  </a:ln>
                  <a:extLst>
                    <a:ext uri="{91240B29-F687-4F45-9708-019B960494DF}">
                      <a14:hiddenLine w="9525">
                        <a:solidFill>
                          <a:srgbClr val="000000"/>
                        </a:solidFill>
                        <a:bevel/>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33820" name="Freeform 33"/>
                <p:cNvSpPr>
                  <a:spLocks noChangeArrowheads="1"/>
                </p:cNvSpPr>
                <p:nvPr/>
              </p:nvSpPr>
              <p:spPr bwMode="auto">
                <a:xfrm>
                  <a:off x="60872" y="0"/>
                  <a:ext cx="2917825" cy="1054100"/>
                </a:xfrm>
                <a:custGeom>
                  <a:gdLst>
                    <a:gd fmla="*/ 0 w 4756" name="T0"/>
                    <a:gd fmla="*/ 2147483646 h 1576" name="T1"/>
                    <a:gd fmla="*/ 2147483646 w 4756" name="T2"/>
                    <a:gd fmla="*/ 2147483646 h 1576" name="T3"/>
                    <a:gd fmla="*/ 2147483646 w 4756" name="T4"/>
                    <a:gd fmla="*/ 2147483646 h 1576" name="T5"/>
                    <a:gd fmla="*/ 2147483646 w 4756" name="T6"/>
                    <a:gd fmla="*/ 2147483646 h 1576" name="T7"/>
                    <a:gd fmla="*/ 2147483646 w 4756" name="T8"/>
                    <a:gd fmla="*/ 2147483646 h 1576" name="T9"/>
                    <a:gd fmla="*/ 2147483646 w 4756" name="T10"/>
                    <a:gd fmla="*/ 2147483646 h 1576" name="T11"/>
                    <a:gd fmla="*/ 2147483646 w 4756" name="T12"/>
                    <a:gd fmla="*/ 2147483646 h 1576" name="T13"/>
                    <a:gd fmla="*/ 2147483646 w 4756" name="T14"/>
                    <a:gd fmla="*/ 2147483646 h 1576" name="T15"/>
                    <a:gd fmla="*/ 2147483646 w 4756" name="T16"/>
                    <a:gd fmla="*/ 2147483646 h 1576" name="T17"/>
                    <a:gd fmla="*/ 2147483646 w 4756" name="T18"/>
                    <a:gd fmla="*/ 2147483646 h 1576" name="T19"/>
                    <a:gd fmla="*/ 2147483646 w 4756" name="T20"/>
                    <a:gd fmla="*/ 2147483646 h 1576" name="T21"/>
                    <a:gd fmla="*/ 2147483646 w 4756" name="T22"/>
                    <a:gd fmla="*/ 2147483646 h 1576" name="T23"/>
                    <a:gd fmla="*/ 2147483646 w 4756" name="T24"/>
                    <a:gd fmla="*/ 2147483646 h 1576" name="T25"/>
                    <a:gd fmla="*/ 2147483646 w 4756" name="T26"/>
                    <a:gd fmla="*/ 2147483646 h 1576" name="T27"/>
                    <a:gd fmla="*/ 2147483646 w 4756" name="T28"/>
                    <a:gd fmla="*/ 2147483646 h 1576" name="T29"/>
                    <a:gd fmla="*/ 2147483646 w 4756" name="T30"/>
                    <a:gd fmla="*/ 2147483646 h 1576" name="T31"/>
                    <a:gd fmla="*/ 2147483646 w 4756" name="T32"/>
                    <a:gd fmla="*/ 2147483646 h 1576" name="T33"/>
                    <a:gd fmla="*/ 2147483646 w 4756" name="T34"/>
                    <a:gd fmla="*/ 2147483646 h 1576" name="T35"/>
                    <a:gd fmla="*/ 2147483646 w 4756" name="T36"/>
                    <a:gd fmla="*/ 2147483646 h 1576" name="T37"/>
                    <a:gd fmla="*/ 2147483646 w 4756" name="T38"/>
                    <a:gd fmla="*/ 2147483646 h 1576" name="T39"/>
                    <a:gd fmla="*/ 2147483646 w 4756" name="T40"/>
                    <a:gd fmla="*/ 2147483646 h 1576" name="T41"/>
                    <a:gd fmla="*/ 2147483646 w 4756" name="T42"/>
                    <a:gd fmla="*/ 2147483646 h 1576" name="T43"/>
                    <a:gd fmla="*/ 2147483646 w 4756" name="T44"/>
                    <a:gd fmla="*/ 2147483646 h 1576" name="T45"/>
                    <a:gd fmla="*/ 2147483646 w 4756" name="T46"/>
                    <a:gd fmla="*/ 2147483646 h 1576" name="T47"/>
                    <a:gd fmla="*/ 2147483646 w 4756" name="T48"/>
                    <a:gd fmla="*/ 2147483646 h 1576" name="T49"/>
                    <a:gd fmla="*/ 2147483646 w 4756" name="T50"/>
                    <a:gd fmla="*/ 0 h 1576" name="T51"/>
                    <a:gd fmla="*/ 2147483646 w 4756" name="T52"/>
                    <a:gd fmla="*/ 0 h 1576" name="T53"/>
                    <a:gd fmla="*/ 2147483646 w 4756" name="T54"/>
                    <a:gd fmla="*/ 2147483646 h 1576" name="T55"/>
                    <a:gd fmla="*/ 2147483646 w 4756" name="T56"/>
                    <a:gd fmla="*/ 2147483646 h 1576" name="T57"/>
                    <a:gd fmla="*/ 2147483646 w 4756" name="T58"/>
                    <a:gd fmla="*/ 2147483646 h 1576" name="T59"/>
                    <a:gd fmla="*/ 2147483646 w 4756" name="T60"/>
                    <a:gd fmla="*/ 2147483646 h 1576" name="T61"/>
                    <a:gd fmla="*/ 2147483646 w 4756" name="T62"/>
                    <a:gd fmla="*/ 2147483646 h 1576" name="T63"/>
                    <a:gd fmla="*/ 2147483646 w 4756" name="T64"/>
                    <a:gd fmla="*/ 2147483646 h 1576" name="T65"/>
                    <a:gd fmla="*/ 2147483646 w 4756" name="T66"/>
                    <a:gd fmla="*/ 2147483646 h 1576" name="T67"/>
                    <a:gd fmla="*/ 2147483646 w 4756" name="T68"/>
                    <a:gd fmla="*/ 2147483646 h 1576" name="T69"/>
                    <a:gd fmla="*/ 2147483646 w 4756" name="T70"/>
                    <a:gd fmla="*/ 2147483646 h 1576" name="T71"/>
                    <a:gd fmla="*/ 2147483646 w 4756" name="T72"/>
                    <a:gd fmla="*/ 2147483646 h 1576" name="T73"/>
                    <a:gd fmla="*/ 2147483646 w 4756" name="T74"/>
                    <a:gd fmla="*/ 2147483646 h 1576" name="T75"/>
                    <a:gd fmla="*/ 2147483646 w 4756" name="T76"/>
                    <a:gd fmla="*/ 2147483646 h 1576" name="T77"/>
                    <a:gd fmla="*/ 2147483646 w 4756" name="T78"/>
                    <a:gd fmla="*/ 2147483646 h 1576" name="T79"/>
                    <a:gd fmla="*/ 2147483646 w 4756" name="T80"/>
                    <a:gd fmla="*/ 2147483646 h 1576" name="T81"/>
                    <a:gd fmla="*/ 2147483646 w 4756" name="T82"/>
                    <a:gd fmla="*/ 2147483646 h 1576" name="T83"/>
                    <a:gd fmla="*/ 2147483646 w 4756" name="T84"/>
                    <a:gd fmla="*/ 2147483646 h 1576" name="T85"/>
                    <a:gd fmla="*/ 2147483646 w 4756" name="T86"/>
                    <a:gd fmla="*/ 2147483646 h 1576" name="T87"/>
                    <a:gd fmla="*/ 2147483646 w 4756" name="T88"/>
                    <a:gd fmla="*/ 2147483646 h 1576" name="T89"/>
                    <a:gd fmla="*/ 2147483646 w 4756" name="T90"/>
                    <a:gd fmla="*/ 2147483646 h 1576" name="T91"/>
                    <a:gd fmla="*/ 2147483646 w 4756" name="T92"/>
                    <a:gd fmla="*/ 2147483646 h 1576" name="T93"/>
                    <a:gd fmla="*/ 2147483646 w 4756" name="T94"/>
                    <a:gd fmla="*/ 2147483646 h 1576" name="T95"/>
                    <a:gd fmla="*/ 2147483646 w 4756" name="T96"/>
                    <a:gd fmla="*/ 2147483646 h 1576" name="T97"/>
                    <a:gd fmla="*/ 2147483646 w 4756" name="T98"/>
                    <a:gd fmla="*/ 2147483646 h 1576" name="T99"/>
                    <a:gd fmla="*/ 2147483646 w 4756" name="T100"/>
                    <a:gd fmla="*/ 2147483646 h 1576" name="T101"/>
                    <a:gd fmla="*/ 0 w 4756" name="T102"/>
                    <a:gd fmla="*/ 2147483646 h 157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4756" name="T156"/>
                    <a:gd fmla="*/ 0 h 1576" name="T157"/>
                    <a:gd fmla="*/ 4756 w 4756" name="T158"/>
                    <a:gd fmla="*/ 1576 h 1576"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grpSp>
          <p:nvGrpSpPr>
            <p:cNvPr id="33801" name="Group 14"/>
            <p:cNvGrpSpPr/>
            <p:nvPr/>
          </p:nvGrpSpPr>
          <p:grpSpPr>
            <a:xfrm>
              <a:off x="1312232" y="312572"/>
              <a:ext cx="1365164" cy="3329494"/>
              <a:chExt cx="1592552" cy="3884071"/>
            </a:xfrm>
          </p:grpSpPr>
          <p:sp>
            <p:nvSpPr>
              <p:cNvPr id="33812" name="AutoShape 15"/>
              <p:cNvSpPr>
                <a:spLocks noChangeArrowheads="1"/>
              </p:cNvSpPr>
              <p:nvPr/>
            </p:nvSpPr>
            <p:spPr bwMode="auto">
              <a:xfrm rot="3600000">
                <a:off x="777416" y="749606"/>
                <a:ext cx="457200" cy="377031"/>
              </a:xfrm>
              <a:prstGeom prst="upArrow">
                <a:avLst>
                  <a:gd fmla="val 52833" name="adj1"/>
                  <a:gd fmla="val 45940" name="adj2"/>
                </a:avLst>
              </a:prstGeom>
              <a:solidFill>
                <a:srgbClr val="595959"/>
              </a:solidFill>
              <a:ln w="3175">
                <a:solidFill>
                  <a:srgbClr val="D7D7D7"/>
                </a:solidFill>
                <a:miter lim="800000"/>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endParaRPr altLang="zh-CN" b="1"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3813" name="AutoShape 15"/>
              <p:cNvSpPr>
                <a:spLocks noChangeArrowheads="1"/>
              </p:cNvSpPr>
              <p:nvPr/>
            </p:nvSpPr>
            <p:spPr bwMode="auto">
              <a:xfrm rot="1800000">
                <a:off x="0" y="0"/>
                <a:ext cx="457200" cy="377031"/>
              </a:xfrm>
              <a:prstGeom prst="upArrow">
                <a:avLst>
                  <a:gd fmla="val 52833" name="adj1"/>
                  <a:gd fmla="val 45940" name="adj2"/>
                </a:avLst>
              </a:prstGeom>
              <a:solidFill>
                <a:srgbClr val="595959"/>
              </a:solidFill>
              <a:ln w="3175">
                <a:solidFill>
                  <a:srgbClr val="D7D7D7"/>
                </a:solidFill>
                <a:miter lim="800000"/>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endParaRPr altLang="zh-CN" b="1"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3814" name="AutoShape 15"/>
              <p:cNvSpPr>
                <a:spLocks noChangeArrowheads="1"/>
              </p:cNvSpPr>
              <p:nvPr/>
            </p:nvSpPr>
            <p:spPr bwMode="auto">
              <a:xfrm rot="7200000">
                <a:off x="777416" y="2757430"/>
                <a:ext cx="457200" cy="377031"/>
              </a:xfrm>
              <a:prstGeom prst="upArrow">
                <a:avLst>
                  <a:gd fmla="val 52833" name="adj1"/>
                  <a:gd fmla="val 45940" name="adj2"/>
                </a:avLst>
              </a:prstGeom>
              <a:solidFill>
                <a:srgbClr val="595959"/>
              </a:solidFill>
              <a:ln w="3175">
                <a:solidFill>
                  <a:srgbClr val="D7D7D7"/>
                </a:solidFill>
                <a:miter lim="800000"/>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endParaRPr altLang="zh-CN" b="1"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3815" name="AutoShape 15"/>
              <p:cNvSpPr>
                <a:spLocks noChangeArrowheads="1"/>
              </p:cNvSpPr>
              <p:nvPr/>
            </p:nvSpPr>
            <p:spPr bwMode="auto">
              <a:xfrm rot="9000000">
                <a:off x="0" y="3507040"/>
                <a:ext cx="457200" cy="377031"/>
              </a:xfrm>
              <a:prstGeom prst="upArrow">
                <a:avLst>
                  <a:gd fmla="val 52833" name="adj1"/>
                  <a:gd fmla="val 45940" name="adj2"/>
                </a:avLst>
              </a:prstGeom>
              <a:solidFill>
                <a:srgbClr val="595959"/>
              </a:solidFill>
              <a:ln w="3175">
                <a:solidFill>
                  <a:srgbClr val="D7D7D7"/>
                </a:solidFill>
                <a:miter lim="800000"/>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endParaRPr altLang="zh-CN" b="1"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3816" name="AutoShape 15"/>
              <p:cNvSpPr>
                <a:spLocks noChangeArrowheads="1"/>
              </p:cNvSpPr>
              <p:nvPr/>
            </p:nvSpPr>
            <p:spPr bwMode="auto">
              <a:xfrm rot="5400000">
                <a:off x="1175437" y="1793602"/>
                <a:ext cx="457200" cy="377031"/>
              </a:xfrm>
              <a:prstGeom prst="upArrow">
                <a:avLst>
                  <a:gd fmla="val 52833" name="adj1"/>
                  <a:gd fmla="val 45940" name="adj2"/>
                </a:avLst>
              </a:prstGeom>
              <a:solidFill>
                <a:srgbClr val="595959"/>
              </a:solidFill>
              <a:ln w="3175">
                <a:solidFill>
                  <a:srgbClr val="D7D7D7"/>
                </a:solidFill>
                <a:miter lim="800000"/>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endParaRPr altLang="zh-CN" b="1"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33802" name="矩形 18"/>
            <p:cNvSpPr>
              <a:spLocks noChangeArrowheads="1"/>
            </p:cNvSpPr>
            <p:nvPr/>
          </p:nvSpPr>
          <p:spPr bwMode="auto">
            <a:xfrm>
              <a:off x="1905244" y="23598"/>
              <a:ext cx="5030522" cy="543868"/>
            </a:xfrm>
            <a:prstGeom prst="rect">
              <a:avLst/>
            </a:prstGeom>
            <a:solidFill>
              <a:srgbClr val="262626"/>
            </a:solidFill>
            <a:ln>
              <a:noFill/>
            </a:ln>
            <a:extLst>
              <a:ext uri="{91240B29-F687-4F45-9708-019B960494DF}">
                <a14:hiddenLine w="9525">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b="1" lang="zh-CN"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单击此处输入文本</a:t>
              </a:r>
            </a:p>
          </p:txBody>
        </p:sp>
        <p:sp>
          <p:nvSpPr>
            <p:cNvPr id="33803" name="AutoShape 4"/>
            <p:cNvSpPr>
              <a:spLocks noChangeArrowheads="1"/>
            </p:cNvSpPr>
            <p:nvPr/>
          </p:nvSpPr>
          <p:spPr bwMode="auto">
            <a:xfrm>
              <a:off x="1707374" y="0"/>
              <a:ext cx="650478" cy="567468"/>
            </a:xfrm>
            <a:prstGeom prst="hexagon">
              <a:avLst>
                <a:gd fmla="val 28646" name="adj"/>
                <a:gd fmla="val 115470" name="vf"/>
              </a:avLst>
            </a:prstGeom>
            <a:solidFill>
              <a:schemeClr val="bg1"/>
            </a:solidFill>
            <a:ln w="3175">
              <a:solidFill>
                <a:srgbClr val="D7D7D7"/>
              </a:solidFill>
              <a:miter lim="800000"/>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zh-CN" lang="en-US" sz="1800">
                  <a:latin charset="-122" panose="020b0503020204020204" pitchFamily="34" typeface="微软雅黑"/>
                  <a:ea charset="-122" panose="020b0503020204020204" pitchFamily="34" typeface="微软雅黑"/>
                  <a:sym charset="-122" panose="020b0503020204020204" pitchFamily="34" typeface="微软雅黑"/>
                </a:rPr>
                <a:t>1</a:t>
              </a:r>
            </a:p>
          </p:txBody>
        </p:sp>
        <p:sp>
          <p:nvSpPr>
            <p:cNvPr id="33804" name="矩形 20"/>
            <p:cNvSpPr>
              <a:spLocks noChangeArrowheads="1"/>
            </p:cNvSpPr>
            <p:nvPr/>
          </p:nvSpPr>
          <p:spPr bwMode="auto">
            <a:xfrm>
              <a:off x="2589863" y="875319"/>
              <a:ext cx="4364266" cy="543868"/>
            </a:xfrm>
            <a:prstGeom prst="rect">
              <a:avLst/>
            </a:prstGeom>
            <a:solidFill>
              <a:srgbClr val="262626"/>
            </a:solidFill>
            <a:ln>
              <a:noFill/>
            </a:ln>
            <a:extLst>
              <a:ext uri="{91240B29-F687-4F45-9708-019B960494DF}">
                <a14:hiddenLine w="9525">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b="1" lang="zh-CN"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单击此处输入文本</a:t>
              </a:r>
            </a:p>
          </p:txBody>
        </p:sp>
        <p:sp>
          <p:nvSpPr>
            <p:cNvPr id="33805" name="AutoShape 4"/>
            <p:cNvSpPr>
              <a:spLocks noChangeArrowheads="1"/>
            </p:cNvSpPr>
            <p:nvPr/>
          </p:nvSpPr>
          <p:spPr bwMode="auto">
            <a:xfrm>
              <a:off x="2391992" y="851721"/>
              <a:ext cx="650478" cy="567468"/>
            </a:xfrm>
            <a:prstGeom prst="hexagon">
              <a:avLst>
                <a:gd fmla="val 28646" name="adj"/>
                <a:gd fmla="val 115470" name="vf"/>
              </a:avLst>
            </a:prstGeom>
            <a:solidFill>
              <a:schemeClr val="bg1"/>
            </a:solidFill>
            <a:ln w="3175">
              <a:solidFill>
                <a:srgbClr val="D7D7D7"/>
              </a:solidFill>
              <a:miter lim="800000"/>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zh-CN" lang="en-US"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2</a:t>
              </a:r>
            </a:p>
          </p:txBody>
        </p:sp>
        <p:sp>
          <p:nvSpPr>
            <p:cNvPr id="33806" name="矩形 22"/>
            <p:cNvSpPr>
              <a:spLocks noChangeArrowheads="1"/>
            </p:cNvSpPr>
            <p:nvPr/>
          </p:nvSpPr>
          <p:spPr bwMode="auto">
            <a:xfrm>
              <a:off x="2898497" y="1727039"/>
              <a:ext cx="4037271" cy="556319"/>
            </a:xfrm>
            <a:prstGeom prst="rect">
              <a:avLst/>
            </a:prstGeom>
            <a:solidFill>
              <a:srgbClr val="262626"/>
            </a:solidFill>
            <a:ln>
              <a:noFill/>
            </a:ln>
            <a:extLst>
              <a:ext uri="{91240B29-F687-4F45-9708-019B960494DF}">
                <a14:hiddenLine w="9525">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b="1" lang="zh-CN"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单击此处输入文本</a:t>
              </a:r>
            </a:p>
          </p:txBody>
        </p:sp>
        <p:sp>
          <p:nvSpPr>
            <p:cNvPr id="33807" name="AutoShape 4"/>
            <p:cNvSpPr>
              <a:spLocks noChangeArrowheads="1"/>
            </p:cNvSpPr>
            <p:nvPr/>
          </p:nvSpPr>
          <p:spPr bwMode="auto">
            <a:xfrm>
              <a:off x="2700626" y="1703442"/>
              <a:ext cx="650478" cy="567468"/>
            </a:xfrm>
            <a:prstGeom prst="hexagon">
              <a:avLst>
                <a:gd fmla="val 28646" name="adj"/>
                <a:gd fmla="val 115470" name="vf"/>
              </a:avLst>
            </a:prstGeom>
            <a:solidFill>
              <a:schemeClr val="bg1"/>
            </a:solidFill>
            <a:ln w="3175">
              <a:solidFill>
                <a:srgbClr val="D7D7D7"/>
              </a:solidFill>
              <a:miter lim="800000"/>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zh-CN" lang="en-US"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3</a:t>
              </a:r>
            </a:p>
          </p:txBody>
        </p:sp>
        <p:sp>
          <p:nvSpPr>
            <p:cNvPr id="33808" name="矩形 24"/>
            <p:cNvSpPr>
              <a:spLocks noChangeArrowheads="1"/>
            </p:cNvSpPr>
            <p:nvPr/>
          </p:nvSpPr>
          <p:spPr bwMode="auto">
            <a:xfrm>
              <a:off x="2589864" y="2578763"/>
              <a:ext cx="4345904" cy="555620"/>
            </a:xfrm>
            <a:prstGeom prst="rect">
              <a:avLst/>
            </a:prstGeom>
            <a:solidFill>
              <a:srgbClr val="262626"/>
            </a:solidFill>
            <a:ln>
              <a:noFill/>
            </a:ln>
            <a:extLst>
              <a:ext uri="{91240B29-F687-4F45-9708-019B960494DF}">
                <a14:hiddenLine w="9525">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b="1" lang="zh-CN"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单击此处输入文本</a:t>
              </a:r>
            </a:p>
          </p:txBody>
        </p:sp>
        <p:sp>
          <p:nvSpPr>
            <p:cNvPr id="33809" name="AutoShape 4"/>
            <p:cNvSpPr>
              <a:spLocks noChangeArrowheads="1"/>
            </p:cNvSpPr>
            <p:nvPr/>
          </p:nvSpPr>
          <p:spPr bwMode="auto">
            <a:xfrm>
              <a:off x="2391992" y="2555164"/>
              <a:ext cx="650478" cy="567468"/>
            </a:xfrm>
            <a:prstGeom prst="hexagon">
              <a:avLst>
                <a:gd fmla="val 28646" name="adj"/>
                <a:gd fmla="val 115470" name="vf"/>
              </a:avLst>
            </a:prstGeom>
            <a:solidFill>
              <a:schemeClr val="bg1"/>
            </a:solidFill>
            <a:ln w="3175">
              <a:solidFill>
                <a:srgbClr val="D7D7D7"/>
              </a:solidFill>
              <a:miter lim="800000"/>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zh-CN" lang="en-US"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4</a:t>
              </a:r>
            </a:p>
          </p:txBody>
        </p:sp>
        <p:sp>
          <p:nvSpPr>
            <p:cNvPr id="33810" name="矩形 26"/>
            <p:cNvSpPr>
              <a:spLocks noChangeArrowheads="1"/>
            </p:cNvSpPr>
            <p:nvPr/>
          </p:nvSpPr>
          <p:spPr bwMode="auto">
            <a:xfrm>
              <a:off x="1923607" y="3430485"/>
              <a:ext cx="5030522" cy="545872"/>
            </a:xfrm>
            <a:prstGeom prst="rect">
              <a:avLst/>
            </a:prstGeom>
            <a:solidFill>
              <a:srgbClr val="262626"/>
            </a:solidFill>
            <a:ln>
              <a:noFill/>
            </a:ln>
            <a:extLst>
              <a:ext uri="{91240B29-F687-4F45-9708-019B960494DF}">
                <a14:hiddenLine w="9525">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b="1" lang="zh-CN"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单击此处输入文本</a:t>
              </a:r>
            </a:p>
          </p:txBody>
        </p:sp>
        <p:sp>
          <p:nvSpPr>
            <p:cNvPr id="33811" name="AutoShape 4"/>
            <p:cNvSpPr>
              <a:spLocks noChangeArrowheads="1"/>
            </p:cNvSpPr>
            <p:nvPr/>
          </p:nvSpPr>
          <p:spPr bwMode="auto">
            <a:xfrm>
              <a:off x="1725734" y="3406888"/>
              <a:ext cx="650478" cy="567468"/>
            </a:xfrm>
            <a:prstGeom prst="hexagon">
              <a:avLst>
                <a:gd fmla="val 28646" name="adj"/>
                <a:gd fmla="val 115470" name="vf"/>
              </a:avLst>
            </a:prstGeom>
            <a:solidFill>
              <a:schemeClr val="bg1"/>
            </a:solidFill>
            <a:ln w="3175">
              <a:solidFill>
                <a:srgbClr val="D7D7D7"/>
              </a:solidFill>
              <a:miter lim="800000"/>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zh-CN" lang="en-US"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5</a:t>
              </a:r>
            </a:p>
          </p:txBody>
        </p:sp>
      </p:grpSp>
      <p:pic>
        <p:nvPicPr>
          <p:cNvPr id="33799" name="图片 1"/>
          <p:cNvPicPr>
            <a:picLocks noChangeArrowheads="1" noChangeAspect="1"/>
          </p:cNvPicPr>
          <p:nvPr/>
        </p:nvPicPr>
        <p:blipFill>
          <a:blip r:embed="rId3">
            <a:extLst>
              <a:ext uri="{28A0092B-C50C-407E-A947-70E740481C1C}">
                <a14:useLocalDpi val="0"/>
              </a:ext>
            </a:extLst>
          </a:blip>
          <a:stretch>
            <a:fillRect/>
          </a:stretch>
        </p:blipFill>
        <p:spPr bwMode="auto">
          <a:xfrm>
            <a:off x="3633788" y="3259138"/>
            <a:ext cx="639762" cy="6397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35844"/>
                                        </p:tgtEl>
                                        <p:attrNameLst>
                                          <p:attrName>style.visibility</p:attrName>
                                        </p:attrNameLst>
                                      </p:cBhvr>
                                      <p:to>
                                        <p:strVal val="visible"/>
                                      </p:to>
                                    </p:set>
                                    <p:anim calcmode="lin" valueType="num">
                                      <p:cBhvr>
                                        <p:cTn dur="500" fill="hold" id="7"/>
                                        <p:tgtEl>
                                          <p:spTgt spid="3584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5844"/>
                                        </p:tgtEl>
                                        <p:attrNameLst>
                                          <p:attrName>ppt_y</p:attrName>
                                        </p:attrNameLst>
                                      </p:cBhvr>
                                      <p:tavLst>
                                        <p:tav tm="0">
                                          <p:val>
                                            <p:strVal val="#ppt_y"/>
                                          </p:val>
                                        </p:tav>
                                        <p:tav tm="100000">
                                          <p:val>
                                            <p:strVal val="#ppt_y"/>
                                          </p:val>
                                        </p:tav>
                                      </p:tavLst>
                                    </p:anim>
                                    <p:anim calcmode="lin" valueType="num">
                                      <p:cBhvr>
                                        <p:cTn dur="500" fill="hold" id="9"/>
                                        <p:tgtEl>
                                          <p:spTgt spid="3584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5844"/>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35844"/>
                                        </p:tgtEl>
                                      </p:cBhvr>
                                    </p:animEffect>
                                  </p:childTnLst>
                                </p:cTn>
                              </p:par>
                              <p:par>
                                <p:cTn fill="hold" id="12" nodeType="withEffect" presetClass="entr" presetID="2" presetSubtype="4">
                                  <p:stCondLst>
                                    <p:cond delay="0"/>
                                  </p:stCondLst>
                                  <p:childTnLst>
                                    <p:set>
                                      <p:cBhvr>
                                        <p:cTn dur="1" fill="hold" id="13">
                                          <p:stCondLst>
                                            <p:cond delay="0"/>
                                          </p:stCondLst>
                                        </p:cTn>
                                        <p:tgtEl>
                                          <p:spTgt spid="35846"/>
                                        </p:tgtEl>
                                        <p:attrNameLst>
                                          <p:attrName>style.visibility</p:attrName>
                                        </p:attrNameLst>
                                      </p:cBhvr>
                                      <p:to>
                                        <p:strVal val="visible"/>
                                      </p:to>
                                    </p:set>
                                    <p:anim calcmode="lin" valueType="num">
                                      <p:cBhvr>
                                        <p:cTn dur="1000" fill="hold" id="14"/>
                                        <p:tgtEl>
                                          <p:spTgt spid="35846"/>
                                        </p:tgtEl>
                                        <p:attrNameLst>
                                          <p:attrName>ppt_x</p:attrName>
                                        </p:attrNameLst>
                                      </p:cBhvr>
                                      <p:tavLst>
                                        <p:tav tm="0">
                                          <p:val>
                                            <p:strVal val="#ppt_x"/>
                                          </p:val>
                                        </p:tav>
                                        <p:tav tm="100000">
                                          <p:val>
                                            <p:strVal val="#ppt_x"/>
                                          </p:val>
                                        </p:tav>
                                      </p:tavLst>
                                    </p:anim>
                                    <p:anim calcmode="lin" valueType="num">
                                      <p:cBhvr>
                                        <p:cTn dur="1000" fill="hold" id="15"/>
                                        <p:tgtEl>
                                          <p:spTgt spid="358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844"/>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34818"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4819"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6868"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34821"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6870" name="Group 6"/>
          <p:cNvGrpSpPr/>
          <p:nvPr/>
        </p:nvGrpSpPr>
        <p:grpSpPr>
          <a:xfrm>
            <a:off x="2135188" y="1628775"/>
            <a:ext cx="7797800" cy="3841750"/>
            <a:chExt cx="7797800" cy="3841750"/>
          </a:xfrm>
        </p:grpSpPr>
        <p:sp>
          <p:nvSpPr>
            <p:cNvPr id="34823" name="Freeform 47"/>
            <p:cNvSpPr>
              <a:spLocks noChangeArrowheads="1" noEditPoints="1"/>
            </p:cNvSpPr>
            <p:nvPr/>
          </p:nvSpPr>
          <p:spPr bwMode="auto">
            <a:xfrm>
              <a:off x="0" y="617537"/>
              <a:ext cx="7797800" cy="2644775"/>
            </a:xfrm>
            <a:custGeom>
              <a:gdLst>
                <a:gd fmla="*/ 2147483646 w 3426" name="T0"/>
                <a:gd fmla="*/ 2147483646 h 1232" name="T1"/>
                <a:gd fmla="*/ 2147483646 w 3426" name="T2"/>
                <a:gd fmla="*/ 2147483646 h 1232" name="T3"/>
                <a:gd fmla="*/ 2147483646 w 3426" name="T4"/>
                <a:gd fmla="*/ 2147483646 h 1232" name="T5"/>
                <a:gd fmla="*/ 2147483646 w 3426" name="T6"/>
                <a:gd fmla="*/ 2147483646 h 1232" name="T7"/>
                <a:gd fmla="*/ 2147483646 w 3426" name="T8"/>
                <a:gd fmla="*/ 2147483646 h 1232" name="T9"/>
                <a:gd fmla="*/ 2147483646 w 3426" name="T10"/>
                <a:gd fmla="*/ 2147483646 h 1232" name="T11"/>
                <a:gd fmla="*/ 2147483646 w 3426" name="T12"/>
                <a:gd fmla="*/ 2147483646 h 1232" name="T13"/>
                <a:gd fmla="*/ 2147483646 w 3426" name="T14"/>
                <a:gd fmla="*/ 2147483646 h 1232" name="T15"/>
                <a:gd fmla="*/ 2147483646 w 3426" name="T16"/>
                <a:gd fmla="*/ 2147483646 h 1232" name="T17"/>
                <a:gd fmla="*/ 2147483646 w 3426" name="T18"/>
                <a:gd fmla="*/ 2147483646 h 1232" name="T19"/>
                <a:gd fmla="*/ 2147483646 w 3426" name="T20"/>
                <a:gd fmla="*/ 2147483646 h 1232" name="T21"/>
                <a:gd fmla="*/ 2147483646 w 3426" name="T22"/>
                <a:gd fmla="*/ 2147483646 h 1232" name="T23"/>
                <a:gd fmla="*/ 2147483646 w 3426" name="T24"/>
                <a:gd fmla="*/ 2147483646 h 1232" name="T25"/>
                <a:gd fmla="*/ 2147483646 w 3426" name="T26"/>
                <a:gd fmla="*/ 2147483646 h 1232" name="T27"/>
                <a:gd fmla="*/ 2147483646 w 3426" name="T28"/>
                <a:gd fmla="*/ 2147483646 h 1232" name="T29"/>
                <a:gd fmla="*/ 2147483646 w 3426" name="T30"/>
                <a:gd fmla="*/ 2147483646 h 1232" name="T31"/>
                <a:gd fmla="*/ 2147483646 w 3426" name="T32"/>
                <a:gd fmla="*/ 2147483646 h 1232" name="T33"/>
                <a:gd fmla="*/ 2147483646 w 3426" name="T34"/>
                <a:gd fmla="*/ 2147483646 h 1232" name="T35"/>
                <a:gd fmla="*/ 2147483646 w 3426" name="T36"/>
                <a:gd fmla="*/ 2147483646 h 1232" name="T37"/>
                <a:gd fmla="*/ 2147483646 w 3426" name="T38"/>
                <a:gd fmla="*/ 2147483646 h 1232" name="T39"/>
                <a:gd fmla="*/ 2147483646 w 3426" name="T40"/>
                <a:gd fmla="*/ 2147483646 h 1232" name="T41"/>
                <a:gd fmla="*/ 2147483646 w 3426" name="T42"/>
                <a:gd fmla="*/ 2147483646 h 1232" name="T43"/>
                <a:gd fmla="*/ 2147483646 w 3426" name="T44"/>
                <a:gd fmla="*/ 2147483646 h 1232" name="T45"/>
                <a:gd fmla="*/ 0 w 3426" name="T46"/>
                <a:gd fmla="*/ 2147483646 h 1232" name="T47"/>
                <a:gd fmla="*/ 2147483646 w 3426" name="T48"/>
                <a:gd fmla="*/ 2147483646 h 1232" name="T49"/>
                <a:gd fmla="*/ 2147483646 w 3426" name="T50"/>
                <a:gd fmla="*/ 2147483646 h 1232" name="T51"/>
                <a:gd fmla="*/ 2147483646 w 3426" name="T52"/>
                <a:gd fmla="*/ 2147483646 h 1232" name="T53"/>
                <a:gd fmla="*/ 2147483646 w 3426" name="T54"/>
                <a:gd fmla="*/ 2147483646 h 1232" name="T55"/>
                <a:gd fmla="*/ 2147483646 w 3426" name="T56"/>
                <a:gd fmla="*/ 2147483646 h 1232" name="T57"/>
                <a:gd fmla="*/ 2147483646 w 3426" name="T58"/>
                <a:gd fmla="*/ 2147483646 h 1232" name="T59"/>
                <a:gd fmla="*/ 2147483646 w 3426" name="T60"/>
                <a:gd fmla="*/ 2147483646 h 1232" name="T61"/>
                <a:gd fmla="*/ 2147483646 w 3426" name="T62"/>
                <a:gd fmla="*/ 2147483646 h 1232" name="T63"/>
                <a:gd fmla="*/ 2147483646 w 3426" name="T64"/>
                <a:gd fmla="*/ 2147483646 h 1232" name="T65"/>
                <a:gd fmla="*/ 2147483646 w 3426" name="T66"/>
                <a:gd fmla="*/ 2147483646 h 1232" name="T67"/>
                <a:gd fmla="*/ 2147483646 w 3426" name="T68"/>
                <a:gd fmla="*/ 2147483646 h 1232" name="T69"/>
                <a:gd fmla="*/ 2147483646 w 3426" name="T70"/>
                <a:gd fmla="*/ 2147483646 h 1232" name="T71"/>
                <a:gd fmla="*/ 2147483646 w 3426" name="T72"/>
                <a:gd fmla="*/ 2147483646 h 1232" name="T73"/>
                <a:gd fmla="*/ 2147483646 w 3426" name="T74"/>
                <a:gd fmla="*/ 2147483646 h 1232" name="T75"/>
                <a:gd fmla="*/ 2147483646 w 3426" name="T76"/>
                <a:gd fmla="*/ 2147483646 h 1232" name="T77"/>
                <a:gd fmla="*/ 2147483646 w 3426" name="T78"/>
                <a:gd fmla="*/ 2147483646 h 1232" name="T79"/>
                <a:gd fmla="*/ 2147483646 w 3426" name="T80"/>
                <a:gd fmla="*/ 2147483646 h 1232" name="T81"/>
                <a:gd fmla="*/ 2147483646 w 3426" name="T82"/>
                <a:gd fmla="*/ 2147483646 h 1232" name="T83"/>
                <a:gd fmla="*/ 2147483646 w 3426" name="T84"/>
                <a:gd fmla="*/ 2147483646 h 1232" name="T85"/>
                <a:gd fmla="*/ 2147483646 w 3426" name="T86"/>
                <a:gd fmla="*/ 2147483646 h 1232" name="T87"/>
                <a:gd fmla="*/ 2147483646 w 3426" name="T88"/>
                <a:gd fmla="*/ 2147483646 h 1232" name="T89"/>
                <a:gd fmla="*/ 2147483646 w 3426" name="T90"/>
                <a:gd fmla="*/ 2147483646 h 1232" name="T91"/>
                <a:gd fmla="*/ 2147483646 w 3426" name="T92"/>
                <a:gd fmla="*/ 2147483646 h 1232" name="T93"/>
                <a:gd fmla="*/ 2147483646 w 3426" name="T94"/>
                <a:gd fmla="*/ 2147483646 h 1232" name="T95"/>
                <a:gd fmla="*/ 2147483646 w 3426" name="T96"/>
                <a:gd fmla="*/ 2147483646 h 1232" name="T97"/>
                <a:gd fmla="*/ 2147483646 w 3426" name="T98"/>
                <a:gd fmla="*/ 2147483646 h 1232" name="T99"/>
                <a:gd fmla="*/ 2147483646 w 3426" name="T100"/>
                <a:gd fmla="*/ 2147483646 h 1232" name="T101"/>
                <a:gd fmla="*/ 2147483646 w 3426" name="T102"/>
                <a:gd fmla="*/ 2147483646 h 1232" name="T103"/>
                <a:gd fmla="*/ 2147483646 w 3426" name="T104"/>
                <a:gd fmla="*/ 2147483646 h 1232" name="T105"/>
                <a:gd fmla="*/ 2147483646 w 3426" name="T106"/>
                <a:gd fmla="*/ 2147483646 h 123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3426" name="T162"/>
                <a:gd fmla="*/ 0 h 1232" name="T163"/>
                <a:gd fmla="*/ 3426 w 3426" name="T164"/>
                <a:gd fmla="*/ 1232 h 1232"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1232" w="3425">
                  <a:moveTo>
                    <a:pt x="3426" y="540"/>
                  </a:moveTo>
                  <a:lnTo>
                    <a:pt x="3426" y="540"/>
                  </a:lnTo>
                  <a:lnTo>
                    <a:pt x="3400" y="506"/>
                  </a:lnTo>
                  <a:lnTo>
                    <a:pt x="3372" y="470"/>
                  </a:lnTo>
                  <a:lnTo>
                    <a:pt x="3342" y="436"/>
                  </a:lnTo>
                  <a:lnTo>
                    <a:pt x="3308" y="404"/>
                  </a:lnTo>
                  <a:lnTo>
                    <a:pt x="3270" y="372"/>
                  </a:lnTo>
                  <a:lnTo>
                    <a:pt x="3230" y="340"/>
                  </a:lnTo>
                  <a:lnTo>
                    <a:pt x="3188" y="312"/>
                  </a:lnTo>
                  <a:lnTo>
                    <a:pt x="3142" y="284"/>
                  </a:lnTo>
                  <a:lnTo>
                    <a:pt x="3094" y="258"/>
                  </a:lnTo>
                  <a:lnTo>
                    <a:pt x="3046" y="236"/>
                  </a:lnTo>
                  <a:lnTo>
                    <a:pt x="2994" y="216"/>
                  </a:lnTo>
                  <a:lnTo>
                    <a:pt x="2940" y="198"/>
                  </a:lnTo>
                  <a:lnTo>
                    <a:pt x="2884" y="182"/>
                  </a:lnTo>
                  <a:lnTo>
                    <a:pt x="2828" y="170"/>
                  </a:lnTo>
                  <a:lnTo>
                    <a:pt x="2770" y="162"/>
                  </a:lnTo>
                  <a:lnTo>
                    <a:pt x="2710" y="158"/>
                  </a:lnTo>
                  <a:lnTo>
                    <a:pt x="2646" y="156"/>
                  </a:lnTo>
                  <a:lnTo>
                    <a:pt x="2612" y="158"/>
                  </a:lnTo>
                  <a:lnTo>
                    <a:pt x="2580" y="162"/>
                  </a:lnTo>
                  <a:lnTo>
                    <a:pt x="2550" y="168"/>
                  </a:lnTo>
                  <a:lnTo>
                    <a:pt x="2536" y="172"/>
                  </a:lnTo>
                  <a:lnTo>
                    <a:pt x="2522" y="178"/>
                  </a:lnTo>
                  <a:lnTo>
                    <a:pt x="2510" y="186"/>
                  </a:lnTo>
                  <a:lnTo>
                    <a:pt x="2498" y="194"/>
                  </a:lnTo>
                  <a:lnTo>
                    <a:pt x="2488" y="202"/>
                  </a:lnTo>
                  <a:lnTo>
                    <a:pt x="2480" y="214"/>
                  </a:lnTo>
                  <a:lnTo>
                    <a:pt x="2516" y="298"/>
                  </a:lnTo>
                  <a:lnTo>
                    <a:pt x="2534" y="342"/>
                  </a:lnTo>
                  <a:lnTo>
                    <a:pt x="2548" y="386"/>
                  </a:lnTo>
                  <a:lnTo>
                    <a:pt x="2562" y="432"/>
                  </a:lnTo>
                  <a:lnTo>
                    <a:pt x="2576" y="480"/>
                  </a:lnTo>
                  <a:lnTo>
                    <a:pt x="2586" y="528"/>
                  </a:lnTo>
                  <a:lnTo>
                    <a:pt x="2592" y="580"/>
                  </a:lnTo>
                  <a:lnTo>
                    <a:pt x="2546" y="588"/>
                  </a:lnTo>
                  <a:lnTo>
                    <a:pt x="2496" y="598"/>
                  </a:lnTo>
                  <a:lnTo>
                    <a:pt x="2412" y="606"/>
                  </a:lnTo>
                  <a:lnTo>
                    <a:pt x="2358" y="608"/>
                  </a:lnTo>
                  <a:lnTo>
                    <a:pt x="2268" y="608"/>
                  </a:lnTo>
                  <a:lnTo>
                    <a:pt x="2270" y="578"/>
                  </a:lnTo>
                  <a:lnTo>
                    <a:pt x="2268" y="546"/>
                  </a:lnTo>
                  <a:lnTo>
                    <a:pt x="2266" y="512"/>
                  </a:lnTo>
                  <a:lnTo>
                    <a:pt x="2264" y="480"/>
                  </a:lnTo>
                  <a:lnTo>
                    <a:pt x="2258" y="446"/>
                  </a:lnTo>
                  <a:lnTo>
                    <a:pt x="2252" y="414"/>
                  </a:lnTo>
                  <a:lnTo>
                    <a:pt x="2244" y="380"/>
                  </a:lnTo>
                  <a:lnTo>
                    <a:pt x="2236" y="346"/>
                  </a:lnTo>
                  <a:lnTo>
                    <a:pt x="2224" y="312"/>
                  </a:lnTo>
                  <a:lnTo>
                    <a:pt x="2212" y="278"/>
                  </a:lnTo>
                  <a:lnTo>
                    <a:pt x="2196" y="244"/>
                  </a:lnTo>
                  <a:lnTo>
                    <a:pt x="2180" y="210"/>
                  </a:lnTo>
                  <a:lnTo>
                    <a:pt x="2160" y="176"/>
                  </a:lnTo>
                  <a:lnTo>
                    <a:pt x="2140" y="144"/>
                  </a:lnTo>
                  <a:lnTo>
                    <a:pt x="2116" y="110"/>
                  </a:lnTo>
                  <a:lnTo>
                    <a:pt x="2092" y="76"/>
                  </a:lnTo>
                  <a:lnTo>
                    <a:pt x="2106" y="114"/>
                  </a:lnTo>
                  <a:lnTo>
                    <a:pt x="2122" y="160"/>
                  </a:lnTo>
                  <a:lnTo>
                    <a:pt x="2140" y="222"/>
                  </a:lnTo>
                  <a:lnTo>
                    <a:pt x="2150" y="258"/>
                  </a:lnTo>
                  <a:lnTo>
                    <a:pt x="2158" y="298"/>
                  </a:lnTo>
                  <a:lnTo>
                    <a:pt x="2166" y="342"/>
                  </a:lnTo>
                  <a:lnTo>
                    <a:pt x="2174" y="390"/>
                  </a:lnTo>
                  <a:lnTo>
                    <a:pt x="2180" y="440"/>
                  </a:lnTo>
                  <a:lnTo>
                    <a:pt x="2186" y="494"/>
                  </a:lnTo>
                  <a:lnTo>
                    <a:pt x="2188" y="550"/>
                  </a:lnTo>
                  <a:lnTo>
                    <a:pt x="2190" y="608"/>
                  </a:lnTo>
                  <a:lnTo>
                    <a:pt x="1954" y="606"/>
                  </a:lnTo>
                  <a:lnTo>
                    <a:pt x="1680" y="600"/>
                  </a:lnTo>
                  <a:lnTo>
                    <a:pt x="1680" y="564"/>
                  </a:lnTo>
                  <a:lnTo>
                    <a:pt x="1680" y="528"/>
                  </a:lnTo>
                  <a:lnTo>
                    <a:pt x="1676" y="490"/>
                  </a:lnTo>
                  <a:lnTo>
                    <a:pt x="1672" y="454"/>
                  </a:lnTo>
                  <a:lnTo>
                    <a:pt x="1668" y="416"/>
                  </a:lnTo>
                  <a:lnTo>
                    <a:pt x="1660" y="380"/>
                  </a:lnTo>
                  <a:lnTo>
                    <a:pt x="1650" y="342"/>
                  </a:lnTo>
                  <a:lnTo>
                    <a:pt x="1640" y="304"/>
                  </a:lnTo>
                  <a:lnTo>
                    <a:pt x="1628" y="266"/>
                  </a:lnTo>
                  <a:lnTo>
                    <a:pt x="1612" y="228"/>
                  </a:lnTo>
                  <a:lnTo>
                    <a:pt x="1596" y="190"/>
                  </a:lnTo>
                  <a:lnTo>
                    <a:pt x="1576" y="152"/>
                  </a:lnTo>
                  <a:lnTo>
                    <a:pt x="1556" y="114"/>
                  </a:lnTo>
                  <a:lnTo>
                    <a:pt x="1532" y="76"/>
                  </a:lnTo>
                  <a:lnTo>
                    <a:pt x="1506" y="38"/>
                  </a:lnTo>
                  <a:lnTo>
                    <a:pt x="1478" y="0"/>
                  </a:lnTo>
                  <a:lnTo>
                    <a:pt x="1482" y="10"/>
                  </a:lnTo>
                  <a:lnTo>
                    <a:pt x="1494" y="42"/>
                  </a:lnTo>
                  <a:lnTo>
                    <a:pt x="1512" y="94"/>
                  </a:lnTo>
                  <a:lnTo>
                    <a:pt x="1532" y="162"/>
                  </a:lnTo>
                  <a:lnTo>
                    <a:pt x="1544" y="204"/>
                  </a:lnTo>
                  <a:lnTo>
                    <a:pt x="1554" y="250"/>
                  </a:lnTo>
                  <a:lnTo>
                    <a:pt x="1562" y="298"/>
                  </a:lnTo>
                  <a:lnTo>
                    <a:pt x="1572" y="352"/>
                  </a:lnTo>
                  <a:lnTo>
                    <a:pt x="1578" y="408"/>
                  </a:lnTo>
                  <a:lnTo>
                    <a:pt x="1584" y="468"/>
                  </a:lnTo>
                  <a:lnTo>
                    <a:pt x="1588" y="530"/>
                  </a:lnTo>
                  <a:lnTo>
                    <a:pt x="1588" y="596"/>
                  </a:lnTo>
                  <a:lnTo>
                    <a:pt x="964" y="580"/>
                  </a:lnTo>
                  <a:lnTo>
                    <a:pt x="962" y="518"/>
                  </a:lnTo>
                  <a:lnTo>
                    <a:pt x="958" y="488"/>
                  </a:lnTo>
                  <a:lnTo>
                    <a:pt x="954" y="456"/>
                  </a:lnTo>
                  <a:lnTo>
                    <a:pt x="950" y="426"/>
                  </a:lnTo>
                  <a:lnTo>
                    <a:pt x="942" y="394"/>
                  </a:lnTo>
                  <a:lnTo>
                    <a:pt x="934" y="362"/>
                  </a:lnTo>
                  <a:lnTo>
                    <a:pt x="924" y="330"/>
                  </a:lnTo>
                  <a:lnTo>
                    <a:pt x="914" y="298"/>
                  </a:lnTo>
                  <a:lnTo>
                    <a:pt x="900" y="266"/>
                  </a:lnTo>
                  <a:lnTo>
                    <a:pt x="886" y="234"/>
                  </a:lnTo>
                  <a:lnTo>
                    <a:pt x="870" y="202"/>
                  </a:lnTo>
                  <a:lnTo>
                    <a:pt x="852" y="172"/>
                  </a:lnTo>
                  <a:lnTo>
                    <a:pt x="832" y="140"/>
                  </a:lnTo>
                  <a:lnTo>
                    <a:pt x="810" y="108"/>
                  </a:lnTo>
                  <a:lnTo>
                    <a:pt x="786" y="76"/>
                  </a:lnTo>
                  <a:lnTo>
                    <a:pt x="800" y="112"/>
                  </a:lnTo>
                  <a:lnTo>
                    <a:pt x="816" y="154"/>
                  </a:lnTo>
                  <a:lnTo>
                    <a:pt x="832" y="212"/>
                  </a:lnTo>
                  <a:lnTo>
                    <a:pt x="850" y="284"/>
                  </a:lnTo>
                  <a:lnTo>
                    <a:pt x="858" y="326"/>
                  </a:lnTo>
                  <a:lnTo>
                    <a:pt x="866" y="370"/>
                  </a:lnTo>
                  <a:lnTo>
                    <a:pt x="872" y="418"/>
                  </a:lnTo>
                  <a:lnTo>
                    <a:pt x="878" y="468"/>
                  </a:lnTo>
                  <a:lnTo>
                    <a:pt x="882" y="522"/>
                  </a:lnTo>
                  <a:lnTo>
                    <a:pt x="884" y="576"/>
                  </a:lnTo>
                  <a:lnTo>
                    <a:pt x="762" y="572"/>
                  </a:lnTo>
                  <a:lnTo>
                    <a:pt x="728" y="568"/>
                  </a:lnTo>
                  <a:lnTo>
                    <a:pt x="696" y="562"/>
                  </a:lnTo>
                  <a:lnTo>
                    <a:pt x="666" y="554"/>
                  </a:lnTo>
                  <a:lnTo>
                    <a:pt x="640" y="542"/>
                  </a:lnTo>
                  <a:lnTo>
                    <a:pt x="612" y="530"/>
                  </a:lnTo>
                  <a:lnTo>
                    <a:pt x="588" y="516"/>
                  </a:lnTo>
                  <a:lnTo>
                    <a:pt x="566" y="500"/>
                  </a:lnTo>
                  <a:lnTo>
                    <a:pt x="544" y="484"/>
                  </a:lnTo>
                  <a:lnTo>
                    <a:pt x="524" y="466"/>
                  </a:lnTo>
                  <a:lnTo>
                    <a:pt x="504" y="446"/>
                  </a:lnTo>
                  <a:lnTo>
                    <a:pt x="466" y="406"/>
                  </a:lnTo>
                  <a:lnTo>
                    <a:pt x="432" y="364"/>
                  </a:lnTo>
                  <a:lnTo>
                    <a:pt x="398" y="320"/>
                  </a:lnTo>
                  <a:lnTo>
                    <a:pt x="362" y="278"/>
                  </a:lnTo>
                  <a:lnTo>
                    <a:pt x="326" y="236"/>
                  </a:lnTo>
                  <a:lnTo>
                    <a:pt x="306" y="216"/>
                  </a:lnTo>
                  <a:lnTo>
                    <a:pt x="286" y="198"/>
                  </a:lnTo>
                  <a:lnTo>
                    <a:pt x="266" y="180"/>
                  </a:lnTo>
                  <a:lnTo>
                    <a:pt x="242" y="164"/>
                  </a:lnTo>
                  <a:lnTo>
                    <a:pt x="220" y="148"/>
                  </a:lnTo>
                  <a:lnTo>
                    <a:pt x="194" y="134"/>
                  </a:lnTo>
                  <a:lnTo>
                    <a:pt x="166" y="122"/>
                  </a:lnTo>
                  <a:lnTo>
                    <a:pt x="138" y="114"/>
                  </a:lnTo>
                  <a:lnTo>
                    <a:pt x="106" y="106"/>
                  </a:lnTo>
                  <a:lnTo>
                    <a:pt x="74" y="100"/>
                  </a:lnTo>
                  <a:lnTo>
                    <a:pt x="38" y="96"/>
                  </a:lnTo>
                  <a:lnTo>
                    <a:pt x="0" y="96"/>
                  </a:lnTo>
                  <a:lnTo>
                    <a:pt x="52" y="146"/>
                  </a:lnTo>
                  <a:lnTo>
                    <a:pt x="78" y="172"/>
                  </a:lnTo>
                  <a:lnTo>
                    <a:pt x="102" y="200"/>
                  </a:lnTo>
                  <a:lnTo>
                    <a:pt x="126" y="230"/>
                  </a:lnTo>
                  <a:lnTo>
                    <a:pt x="150" y="262"/>
                  </a:lnTo>
                  <a:lnTo>
                    <a:pt x="172" y="294"/>
                  </a:lnTo>
                  <a:lnTo>
                    <a:pt x="192" y="328"/>
                  </a:lnTo>
                  <a:lnTo>
                    <a:pt x="210" y="362"/>
                  </a:lnTo>
                  <a:lnTo>
                    <a:pt x="226" y="400"/>
                  </a:lnTo>
                  <a:lnTo>
                    <a:pt x="240" y="438"/>
                  </a:lnTo>
                  <a:lnTo>
                    <a:pt x="250" y="478"/>
                  </a:lnTo>
                  <a:lnTo>
                    <a:pt x="258" y="520"/>
                  </a:lnTo>
                  <a:lnTo>
                    <a:pt x="264" y="562"/>
                  </a:lnTo>
                  <a:lnTo>
                    <a:pt x="264" y="608"/>
                  </a:lnTo>
                  <a:lnTo>
                    <a:pt x="262" y="654"/>
                  </a:lnTo>
                  <a:lnTo>
                    <a:pt x="258" y="694"/>
                  </a:lnTo>
                  <a:lnTo>
                    <a:pt x="252" y="732"/>
                  </a:lnTo>
                  <a:lnTo>
                    <a:pt x="244" y="770"/>
                  </a:lnTo>
                  <a:lnTo>
                    <a:pt x="236" y="806"/>
                  </a:lnTo>
                  <a:lnTo>
                    <a:pt x="216" y="880"/>
                  </a:lnTo>
                  <a:lnTo>
                    <a:pt x="192" y="952"/>
                  </a:lnTo>
                  <a:lnTo>
                    <a:pt x="166" y="1020"/>
                  </a:lnTo>
                  <a:lnTo>
                    <a:pt x="138" y="1086"/>
                  </a:lnTo>
                  <a:lnTo>
                    <a:pt x="86" y="1212"/>
                  </a:lnTo>
                  <a:lnTo>
                    <a:pt x="90" y="1208"/>
                  </a:lnTo>
                  <a:lnTo>
                    <a:pt x="92" y="1208"/>
                  </a:lnTo>
                  <a:lnTo>
                    <a:pt x="90" y="1212"/>
                  </a:lnTo>
                  <a:lnTo>
                    <a:pt x="82" y="1222"/>
                  </a:lnTo>
                  <a:lnTo>
                    <a:pt x="84" y="1222"/>
                  </a:lnTo>
                  <a:lnTo>
                    <a:pt x="94" y="1218"/>
                  </a:lnTo>
                  <a:lnTo>
                    <a:pt x="100" y="1218"/>
                  </a:lnTo>
                  <a:lnTo>
                    <a:pt x="102" y="1216"/>
                  </a:lnTo>
                  <a:lnTo>
                    <a:pt x="104" y="1214"/>
                  </a:lnTo>
                  <a:lnTo>
                    <a:pt x="108" y="1202"/>
                  </a:lnTo>
                  <a:lnTo>
                    <a:pt x="142" y="1184"/>
                  </a:lnTo>
                  <a:lnTo>
                    <a:pt x="176" y="1164"/>
                  </a:lnTo>
                  <a:lnTo>
                    <a:pt x="208" y="1144"/>
                  </a:lnTo>
                  <a:lnTo>
                    <a:pt x="238" y="1120"/>
                  </a:lnTo>
                  <a:lnTo>
                    <a:pt x="268" y="1098"/>
                  </a:lnTo>
                  <a:lnTo>
                    <a:pt x="296" y="1072"/>
                  </a:lnTo>
                  <a:lnTo>
                    <a:pt x="352" y="1018"/>
                  </a:lnTo>
                  <a:lnTo>
                    <a:pt x="374" y="994"/>
                  </a:lnTo>
                  <a:lnTo>
                    <a:pt x="394" y="970"/>
                  </a:lnTo>
                  <a:lnTo>
                    <a:pt x="434" y="918"/>
                  </a:lnTo>
                  <a:lnTo>
                    <a:pt x="470" y="866"/>
                  </a:lnTo>
                  <a:lnTo>
                    <a:pt x="506" y="814"/>
                  </a:lnTo>
                  <a:lnTo>
                    <a:pt x="526" y="790"/>
                  </a:lnTo>
                  <a:lnTo>
                    <a:pt x="546" y="766"/>
                  </a:lnTo>
                  <a:lnTo>
                    <a:pt x="568" y="746"/>
                  </a:lnTo>
                  <a:lnTo>
                    <a:pt x="590" y="726"/>
                  </a:lnTo>
                  <a:lnTo>
                    <a:pt x="614" y="710"/>
                  </a:lnTo>
                  <a:lnTo>
                    <a:pt x="642" y="694"/>
                  </a:lnTo>
                  <a:lnTo>
                    <a:pt x="670" y="684"/>
                  </a:lnTo>
                  <a:lnTo>
                    <a:pt x="702" y="676"/>
                  </a:lnTo>
                  <a:lnTo>
                    <a:pt x="882" y="678"/>
                  </a:lnTo>
                  <a:lnTo>
                    <a:pt x="878" y="732"/>
                  </a:lnTo>
                  <a:lnTo>
                    <a:pt x="872" y="788"/>
                  </a:lnTo>
                  <a:lnTo>
                    <a:pt x="866" y="846"/>
                  </a:lnTo>
                  <a:lnTo>
                    <a:pt x="854" y="906"/>
                  </a:lnTo>
                  <a:lnTo>
                    <a:pt x="842" y="966"/>
                  </a:lnTo>
                  <a:lnTo>
                    <a:pt x="826" y="1028"/>
                  </a:lnTo>
                  <a:lnTo>
                    <a:pt x="808" y="1092"/>
                  </a:lnTo>
                  <a:lnTo>
                    <a:pt x="786" y="1156"/>
                  </a:lnTo>
                  <a:lnTo>
                    <a:pt x="808" y="1120"/>
                  </a:lnTo>
                  <a:lnTo>
                    <a:pt x="832" y="1076"/>
                  </a:lnTo>
                  <a:lnTo>
                    <a:pt x="860" y="1020"/>
                  </a:lnTo>
                  <a:lnTo>
                    <a:pt x="876" y="986"/>
                  </a:lnTo>
                  <a:lnTo>
                    <a:pt x="890" y="950"/>
                  </a:lnTo>
                  <a:lnTo>
                    <a:pt x="904" y="910"/>
                  </a:lnTo>
                  <a:lnTo>
                    <a:pt x="918" y="868"/>
                  </a:lnTo>
                  <a:lnTo>
                    <a:pt x="932" y="824"/>
                  </a:lnTo>
                  <a:lnTo>
                    <a:pt x="942" y="778"/>
                  </a:lnTo>
                  <a:lnTo>
                    <a:pt x="952" y="730"/>
                  </a:lnTo>
                  <a:lnTo>
                    <a:pt x="958" y="680"/>
                  </a:lnTo>
                  <a:lnTo>
                    <a:pt x="1258" y="686"/>
                  </a:lnTo>
                  <a:lnTo>
                    <a:pt x="1582" y="696"/>
                  </a:lnTo>
                  <a:lnTo>
                    <a:pt x="1586" y="696"/>
                  </a:lnTo>
                  <a:lnTo>
                    <a:pt x="1582" y="758"/>
                  </a:lnTo>
                  <a:lnTo>
                    <a:pt x="1576" y="820"/>
                  </a:lnTo>
                  <a:lnTo>
                    <a:pt x="1566" y="884"/>
                  </a:lnTo>
                  <a:lnTo>
                    <a:pt x="1556" y="952"/>
                  </a:lnTo>
                  <a:lnTo>
                    <a:pt x="1540" y="1020"/>
                  </a:lnTo>
                  <a:lnTo>
                    <a:pt x="1522" y="1088"/>
                  </a:lnTo>
                  <a:lnTo>
                    <a:pt x="1502" y="1160"/>
                  </a:lnTo>
                  <a:lnTo>
                    <a:pt x="1478" y="1232"/>
                  </a:lnTo>
                  <a:lnTo>
                    <a:pt x="1484" y="1222"/>
                  </a:lnTo>
                  <a:lnTo>
                    <a:pt x="1502" y="1192"/>
                  </a:lnTo>
                  <a:lnTo>
                    <a:pt x="1530" y="1144"/>
                  </a:lnTo>
                  <a:lnTo>
                    <a:pt x="1562" y="1080"/>
                  </a:lnTo>
                  <a:lnTo>
                    <a:pt x="1578" y="1042"/>
                  </a:lnTo>
                  <a:lnTo>
                    <a:pt x="1594" y="1002"/>
                  </a:lnTo>
                  <a:lnTo>
                    <a:pt x="1612" y="958"/>
                  </a:lnTo>
                  <a:lnTo>
                    <a:pt x="1626" y="910"/>
                  </a:lnTo>
                  <a:lnTo>
                    <a:pt x="1642" y="860"/>
                  </a:lnTo>
                  <a:lnTo>
                    <a:pt x="1654" y="808"/>
                  </a:lnTo>
                  <a:lnTo>
                    <a:pt x="1664" y="754"/>
                  </a:lnTo>
                  <a:lnTo>
                    <a:pt x="1672" y="698"/>
                  </a:lnTo>
                  <a:lnTo>
                    <a:pt x="1794" y="700"/>
                  </a:lnTo>
                  <a:lnTo>
                    <a:pt x="1922" y="702"/>
                  </a:lnTo>
                  <a:lnTo>
                    <a:pt x="2186" y="700"/>
                  </a:lnTo>
                  <a:lnTo>
                    <a:pt x="2182" y="752"/>
                  </a:lnTo>
                  <a:lnTo>
                    <a:pt x="2176" y="806"/>
                  </a:lnTo>
                  <a:lnTo>
                    <a:pt x="2168" y="862"/>
                  </a:lnTo>
                  <a:lnTo>
                    <a:pt x="2158" y="918"/>
                  </a:lnTo>
                  <a:lnTo>
                    <a:pt x="2146" y="976"/>
                  </a:lnTo>
                  <a:lnTo>
                    <a:pt x="2130" y="1034"/>
                  </a:lnTo>
                  <a:lnTo>
                    <a:pt x="2112" y="1094"/>
                  </a:lnTo>
                  <a:lnTo>
                    <a:pt x="2092" y="1156"/>
                  </a:lnTo>
                  <a:lnTo>
                    <a:pt x="2112" y="1122"/>
                  </a:lnTo>
                  <a:lnTo>
                    <a:pt x="2136" y="1080"/>
                  </a:lnTo>
                  <a:lnTo>
                    <a:pt x="2164" y="1026"/>
                  </a:lnTo>
                  <a:lnTo>
                    <a:pt x="2192" y="958"/>
                  </a:lnTo>
                  <a:lnTo>
                    <a:pt x="2206" y="922"/>
                  </a:lnTo>
                  <a:lnTo>
                    <a:pt x="2220" y="882"/>
                  </a:lnTo>
                  <a:lnTo>
                    <a:pt x="2232" y="838"/>
                  </a:lnTo>
                  <a:lnTo>
                    <a:pt x="2244" y="794"/>
                  </a:lnTo>
                  <a:lnTo>
                    <a:pt x="2254" y="748"/>
                  </a:lnTo>
                  <a:lnTo>
                    <a:pt x="2262" y="700"/>
                  </a:lnTo>
                  <a:lnTo>
                    <a:pt x="2600" y="694"/>
                  </a:lnTo>
                  <a:lnTo>
                    <a:pt x="2604" y="736"/>
                  </a:lnTo>
                  <a:lnTo>
                    <a:pt x="2606" y="782"/>
                  </a:lnTo>
                  <a:lnTo>
                    <a:pt x="2604" y="830"/>
                  </a:lnTo>
                  <a:lnTo>
                    <a:pt x="2602" y="878"/>
                  </a:lnTo>
                  <a:lnTo>
                    <a:pt x="2596" y="926"/>
                  </a:lnTo>
                  <a:lnTo>
                    <a:pt x="2590" y="976"/>
                  </a:lnTo>
                  <a:lnTo>
                    <a:pt x="2582" y="1022"/>
                  </a:lnTo>
                  <a:lnTo>
                    <a:pt x="2572" y="1068"/>
                  </a:lnTo>
                  <a:lnTo>
                    <a:pt x="2634" y="1070"/>
                  </a:lnTo>
                  <a:lnTo>
                    <a:pt x="2694" y="1066"/>
                  </a:lnTo>
                  <a:lnTo>
                    <a:pt x="2752" y="1060"/>
                  </a:lnTo>
                  <a:lnTo>
                    <a:pt x="2808" y="1050"/>
                  </a:lnTo>
                  <a:lnTo>
                    <a:pt x="2862" y="1038"/>
                  </a:lnTo>
                  <a:lnTo>
                    <a:pt x="2914" y="1022"/>
                  </a:lnTo>
                  <a:lnTo>
                    <a:pt x="2962" y="1004"/>
                  </a:lnTo>
                  <a:lnTo>
                    <a:pt x="3010" y="982"/>
                  </a:lnTo>
                  <a:lnTo>
                    <a:pt x="3054" y="958"/>
                  </a:lnTo>
                  <a:lnTo>
                    <a:pt x="3096" y="932"/>
                  </a:lnTo>
                  <a:lnTo>
                    <a:pt x="3136" y="904"/>
                  </a:lnTo>
                  <a:lnTo>
                    <a:pt x="3174" y="874"/>
                  </a:lnTo>
                  <a:lnTo>
                    <a:pt x="3208" y="842"/>
                  </a:lnTo>
                  <a:lnTo>
                    <a:pt x="3242" y="808"/>
                  </a:lnTo>
                  <a:lnTo>
                    <a:pt x="3272" y="772"/>
                  </a:lnTo>
                  <a:lnTo>
                    <a:pt x="3300" y="736"/>
                  </a:lnTo>
                  <a:lnTo>
                    <a:pt x="3218" y="716"/>
                  </a:lnTo>
                  <a:lnTo>
                    <a:pt x="3178" y="704"/>
                  </a:lnTo>
                  <a:lnTo>
                    <a:pt x="3140" y="692"/>
                  </a:lnTo>
                  <a:lnTo>
                    <a:pt x="3102" y="678"/>
                  </a:lnTo>
                  <a:lnTo>
                    <a:pt x="3068" y="662"/>
                  </a:lnTo>
                  <a:lnTo>
                    <a:pt x="3036" y="644"/>
                  </a:lnTo>
                  <a:lnTo>
                    <a:pt x="3006" y="624"/>
                  </a:lnTo>
                  <a:lnTo>
                    <a:pt x="3114" y="608"/>
                  </a:lnTo>
                  <a:lnTo>
                    <a:pt x="3222" y="590"/>
                  </a:lnTo>
                  <a:lnTo>
                    <a:pt x="3276" y="580"/>
                  </a:lnTo>
                  <a:lnTo>
                    <a:pt x="3326" y="570"/>
                  </a:lnTo>
                  <a:lnTo>
                    <a:pt x="3378" y="556"/>
                  </a:lnTo>
                  <a:lnTo>
                    <a:pt x="3426" y="540"/>
                  </a:lnTo>
                  <a:close/>
                  <a:moveTo>
                    <a:pt x="2788" y="444"/>
                  </a:moveTo>
                  <a:lnTo>
                    <a:pt x="2788" y="444"/>
                  </a:lnTo>
                  <a:lnTo>
                    <a:pt x="2774" y="442"/>
                  </a:lnTo>
                  <a:lnTo>
                    <a:pt x="2762" y="438"/>
                  </a:lnTo>
                  <a:lnTo>
                    <a:pt x="2752" y="432"/>
                  </a:lnTo>
                  <a:lnTo>
                    <a:pt x="2742" y="424"/>
                  </a:lnTo>
                  <a:lnTo>
                    <a:pt x="2734" y="414"/>
                  </a:lnTo>
                  <a:lnTo>
                    <a:pt x="2728" y="404"/>
                  </a:lnTo>
                  <a:lnTo>
                    <a:pt x="2724" y="392"/>
                  </a:lnTo>
                  <a:lnTo>
                    <a:pt x="2722" y="378"/>
                  </a:lnTo>
                  <a:lnTo>
                    <a:pt x="2724" y="364"/>
                  </a:lnTo>
                  <a:lnTo>
                    <a:pt x="2728" y="352"/>
                  </a:lnTo>
                  <a:lnTo>
                    <a:pt x="2734" y="342"/>
                  </a:lnTo>
                  <a:lnTo>
                    <a:pt x="2742" y="332"/>
                  </a:lnTo>
                  <a:lnTo>
                    <a:pt x="2752" y="324"/>
                  </a:lnTo>
                  <a:lnTo>
                    <a:pt x="2762" y="318"/>
                  </a:lnTo>
                  <a:lnTo>
                    <a:pt x="2774" y="314"/>
                  </a:lnTo>
                  <a:lnTo>
                    <a:pt x="2788" y="312"/>
                  </a:lnTo>
                  <a:lnTo>
                    <a:pt x="2802" y="314"/>
                  </a:lnTo>
                  <a:lnTo>
                    <a:pt x="2814" y="318"/>
                  </a:lnTo>
                  <a:lnTo>
                    <a:pt x="2824" y="324"/>
                  </a:lnTo>
                  <a:lnTo>
                    <a:pt x="2834" y="332"/>
                  </a:lnTo>
                  <a:lnTo>
                    <a:pt x="2842" y="342"/>
                  </a:lnTo>
                  <a:lnTo>
                    <a:pt x="2848" y="352"/>
                  </a:lnTo>
                  <a:lnTo>
                    <a:pt x="2852" y="364"/>
                  </a:lnTo>
                  <a:lnTo>
                    <a:pt x="2854" y="378"/>
                  </a:lnTo>
                  <a:lnTo>
                    <a:pt x="2852" y="392"/>
                  </a:lnTo>
                  <a:lnTo>
                    <a:pt x="2848" y="404"/>
                  </a:lnTo>
                  <a:lnTo>
                    <a:pt x="2842" y="414"/>
                  </a:lnTo>
                  <a:lnTo>
                    <a:pt x="2834" y="424"/>
                  </a:lnTo>
                  <a:lnTo>
                    <a:pt x="2824" y="432"/>
                  </a:lnTo>
                  <a:lnTo>
                    <a:pt x="2814" y="438"/>
                  </a:lnTo>
                  <a:lnTo>
                    <a:pt x="2802" y="442"/>
                  </a:lnTo>
                  <a:lnTo>
                    <a:pt x="2788" y="444"/>
                  </a:lnTo>
                  <a:close/>
                </a:path>
              </a:pathLst>
            </a:custGeom>
            <a:solidFill>
              <a:schemeClr val="bg1"/>
            </a:solidFill>
            <a:ln cap="flat" cmpd="sng" w="3175">
              <a:solidFill>
                <a:srgbClr val="EAEAEA"/>
              </a:solidFill>
              <a:miter lim="800000"/>
            </a:ln>
          </p:spPr>
          <p:txBody>
            <a:bodyPr anchor="ctr"/>
            <a:lstStyle/>
            <a:p>
              <a:endParaRPr altLang="en-US" lang="zh-CN"/>
            </a:p>
          </p:txBody>
        </p:sp>
        <p:sp>
          <p:nvSpPr>
            <p:cNvPr id="34824" name="矩形 2"/>
            <p:cNvSpPr>
              <a:spLocks noChangeArrowheads="1"/>
            </p:cNvSpPr>
            <p:nvPr/>
          </p:nvSpPr>
          <p:spPr bwMode="auto">
            <a:xfrm>
              <a:off x="1128712" y="0"/>
              <a:ext cx="1225550" cy="717550"/>
            </a:xfrm>
            <a:prstGeom prst="rect">
              <a:avLst/>
            </a:prstGeom>
            <a:solidFill>
              <a:srgbClr val="4D4D4D"/>
            </a:solidFill>
            <a:ln w="3175">
              <a:solidFill>
                <a:srgbClr val="D7D7D7"/>
              </a:solidFill>
              <a:miter lim="800000"/>
            </a:ln>
          </p:spPr>
          <p:txBody>
            <a:bodyPr anchor="ctr" lIns="0" rIns="0"/>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ts val="600"/>
                </a:spcBef>
                <a:spcAft>
                  <a:spcPts val="600"/>
                </a:spcAft>
                <a:buFont charset="0" panose="020b0604020202020204" pitchFamily="34" typeface="Arial"/>
                <a:buNone/>
              </a:pPr>
              <a:endParaRPr altLang="zh-CN" lang="zh-CN">
                <a:solidFill>
                  <a:srgbClr val="FFFFFF"/>
                </a:solidFill>
                <a:latin charset="0" panose="020b0806030902050204" pitchFamily="34" typeface="Impact"/>
                <a:ea charset="-122" panose="020b0503020204020204" pitchFamily="34" typeface="微软雅黑"/>
                <a:sym charset="0" panose="020b0806030902050204" pitchFamily="34" typeface="Impact"/>
              </a:endParaRPr>
            </a:p>
          </p:txBody>
        </p:sp>
        <p:sp>
          <p:nvSpPr>
            <p:cNvPr id="34825" name="矩形 3"/>
            <p:cNvSpPr>
              <a:spLocks noChangeArrowheads="1"/>
            </p:cNvSpPr>
            <p:nvPr/>
          </p:nvSpPr>
          <p:spPr bwMode="auto">
            <a:xfrm>
              <a:off x="1128712" y="3124200"/>
              <a:ext cx="1225550" cy="717550"/>
            </a:xfrm>
            <a:prstGeom prst="rect">
              <a:avLst/>
            </a:prstGeom>
            <a:solidFill>
              <a:srgbClr val="4D4D4D"/>
            </a:solidFill>
            <a:ln w="3175">
              <a:solidFill>
                <a:srgbClr val="D7D7D7"/>
              </a:solidFill>
              <a:miter lim="800000"/>
            </a:ln>
          </p:spPr>
          <p:txBody>
            <a:bodyPr anchor="ctr" lIns="0" rIns="0"/>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ts val="600"/>
                </a:spcBef>
                <a:spcAft>
                  <a:spcPts val="600"/>
                </a:spcAft>
                <a:buFont charset="0" panose="020b0604020202020204" pitchFamily="34" typeface="Arial"/>
                <a:buNone/>
              </a:pPr>
              <a:endParaRPr altLang="zh-CN" lang="zh-CN">
                <a:solidFill>
                  <a:srgbClr val="FFFFFF"/>
                </a:solidFill>
                <a:latin charset="0" panose="020b0806030902050204" pitchFamily="34" typeface="Impact"/>
                <a:ea charset="-122" panose="020b0503020204020204" pitchFamily="34" typeface="微软雅黑"/>
                <a:sym charset="0" panose="020b0806030902050204" pitchFamily="34" typeface="Impact"/>
              </a:endParaRPr>
            </a:p>
          </p:txBody>
        </p:sp>
        <p:sp>
          <p:nvSpPr>
            <p:cNvPr id="34826" name="矩形 4"/>
            <p:cNvSpPr>
              <a:spLocks noChangeArrowheads="1"/>
            </p:cNvSpPr>
            <p:nvPr/>
          </p:nvSpPr>
          <p:spPr bwMode="auto">
            <a:xfrm>
              <a:off x="2679700" y="3124200"/>
              <a:ext cx="1223962" cy="717550"/>
            </a:xfrm>
            <a:prstGeom prst="rect">
              <a:avLst/>
            </a:prstGeom>
            <a:solidFill>
              <a:srgbClr val="4D4D4D"/>
            </a:solidFill>
            <a:ln w="3175">
              <a:solidFill>
                <a:srgbClr val="D7D7D7"/>
              </a:solidFill>
              <a:miter lim="800000"/>
            </a:ln>
          </p:spPr>
          <p:txBody>
            <a:bodyPr anchor="ctr" lIns="0" rIns="0"/>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ts val="600"/>
                </a:spcBef>
                <a:spcAft>
                  <a:spcPts val="600"/>
                </a:spcAft>
                <a:buFont charset="0" panose="020b0604020202020204" pitchFamily="34" typeface="Arial"/>
                <a:buNone/>
              </a:pPr>
              <a:endParaRPr altLang="zh-CN" lang="zh-CN">
                <a:solidFill>
                  <a:srgbClr val="FFFFFF"/>
                </a:solidFill>
                <a:latin charset="0" panose="020b0806030902050204" pitchFamily="34" typeface="Impact"/>
                <a:ea charset="-122" panose="020b0503020204020204" pitchFamily="34" typeface="微软雅黑"/>
                <a:sym charset="0" panose="020b0806030902050204" pitchFamily="34" typeface="Impact"/>
              </a:endParaRPr>
            </a:p>
          </p:txBody>
        </p:sp>
        <p:sp>
          <p:nvSpPr>
            <p:cNvPr id="34827" name="矩形 5"/>
            <p:cNvSpPr>
              <a:spLocks noChangeArrowheads="1"/>
            </p:cNvSpPr>
            <p:nvPr/>
          </p:nvSpPr>
          <p:spPr bwMode="auto">
            <a:xfrm>
              <a:off x="2679700" y="0"/>
              <a:ext cx="1223962" cy="717550"/>
            </a:xfrm>
            <a:prstGeom prst="rect">
              <a:avLst/>
            </a:prstGeom>
            <a:solidFill>
              <a:srgbClr val="4D4D4D"/>
            </a:solidFill>
            <a:ln w="3175">
              <a:solidFill>
                <a:srgbClr val="D7D7D7"/>
              </a:solidFill>
              <a:miter lim="800000"/>
            </a:ln>
          </p:spPr>
          <p:txBody>
            <a:bodyPr anchor="ctr" lIns="0" rIns="0"/>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ts val="600"/>
                </a:spcBef>
                <a:spcAft>
                  <a:spcPts val="600"/>
                </a:spcAft>
                <a:buFont charset="0" panose="020b0604020202020204" pitchFamily="34" typeface="Arial"/>
                <a:buNone/>
              </a:pPr>
              <a:endParaRPr altLang="zh-CN" lang="zh-CN">
                <a:solidFill>
                  <a:srgbClr val="FFFFFF"/>
                </a:solidFill>
                <a:latin charset="0" panose="020b0806030902050204" pitchFamily="34" typeface="Impact"/>
                <a:ea charset="-122" panose="020b0503020204020204" pitchFamily="34" typeface="微软雅黑"/>
                <a:sym charset="0" panose="020b0806030902050204" pitchFamily="34" typeface="Impact"/>
              </a:endParaRPr>
            </a:p>
          </p:txBody>
        </p:sp>
        <p:sp>
          <p:nvSpPr>
            <p:cNvPr id="34828" name="矩形 6"/>
            <p:cNvSpPr>
              <a:spLocks noChangeArrowheads="1"/>
            </p:cNvSpPr>
            <p:nvPr/>
          </p:nvSpPr>
          <p:spPr bwMode="auto">
            <a:xfrm>
              <a:off x="4225925" y="0"/>
              <a:ext cx="1223962" cy="717550"/>
            </a:xfrm>
            <a:prstGeom prst="rect">
              <a:avLst/>
            </a:prstGeom>
            <a:solidFill>
              <a:srgbClr val="4D4D4D"/>
            </a:solidFill>
            <a:ln w="3175">
              <a:solidFill>
                <a:srgbClr val="D7D7D7"/>
              </a:solidFill>
              <a:miter lim="800000"/>
            </a:ln>
          </p:spPr>
          <p:txBody>
            <a:bodyPr anchor="ctr" lIns="0" rIns="0"/>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ts val="600"/>
                </a:spcBef>
                <a:spcAft>
                  <a:spcPts val="600"/>
                </a:spcAft>
                <a:buFont charset="0" panose="020b0604020202020204" pitchFamily="34" typeface="Arial"/>
                <a:buNone/>
              </a:pPr>
              <a:endParaRPr altLang="zh-CN" lang="zh-CN">
                <a:solidFill>
                  <a:srgbClr val="FFFFFF"/>
                </a:solidFill>
                <a:latin charset="0" panose="020b0806030902050204" pitchFamily="34" typeface="Impact"/>
                <a:ea charset="-122" panose="020b0503020204020204" pitchFamily="34" typeface="微软雅黑"/>
                <a:sym charset="0" panose="020b0806030902050204" pitchFamily="34" typeface="Impact"/>
              </a:endParaRPr>
            </a:p>
          </p:txBody>
        </p:sp>
        <p:sp>
          <p:nvSpPr>
            <p:cNvPr id="34829" name="矩形 7"/>
            <p:cNvSpPr>
              <a:spLocks noChangeArrowheads="1"/>
            </p:cNvSpPr>
            <p:nvPr/>
          </p:nvSpPr>
          <p:spPr bwMode="auto">
            <a:xfrm>
              <a:off x="4225925" y="3124200"/>
              <a:ext cx="1223962" cy="717550"/>
            </a:xfrm>
            <a:prstGeom prst="rect">
              <a:avLst/>
            </a:prstGeom>
            <a:solidFill>
              <a:srgbClr val="4D4D4D"/>
            </a:solidFill>
            <a:ln w="3175">
              <a:solidFill>
                <a:srgbClr val="D7D7D7"/>
              </a:solidFill>
              <a:miter lim="800000"/>
            </a:ln>
          </p:spPr>
          <p:txBody>
            <a:bodyPr anchor="ctr" lIns="0" rIns="0"/>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ts val="600"/>
                </a:spcBef>
                <a:spcAft>
                  <a:spcPts val="600"/>
                </a:spcAft>
                <a:buFont charset="0" panose="020b0604020202020204" pitchFamily="34" typeface="Arial"/>
                <a:buNone/>
              </a:pPr>
              <a:endParaRPr altLang="zh-CN" lang="zh-CN">
                <a:solidFill>
                  <a:srgbClr val="FFFFFF"/>
                </a:solidFill>
                <a:latin charset="0" panose="020b0806030902050204" pitchFamily="34" typeface="Impact"/>
                <a:ea charset="-122" panose="020b0503020204020204" pitchFamily="34" typeface="微软雅黑"/>
                <a:sym charset="0" panose="020b0806030902050204" pitchFamily="34" typeface="Impact"/>
              </a:endParaRPr>
            </a:p>
          </p:txBody>
        </p:sp>
        <p:sp>
          <p:nvSpPr>
            <p:cNvPr id="34830" name="TextBox 53"/>
            <p:cNvSpPr>
              <a:spLocks noChangeArrowheads="1"/>
            </p:cNvSpPr>
            <p:nvPr/>
          </p:nvSpPr>
          <p:spPr bwMode="auto">
            <a:xfrm>
              <a:off x="1239837" y="127000"/>
              <a:ext cx="10033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b="1" lang="zh-CN" sz="1200">
                  <a:solidFill>
                    <a:srgbClr val="F2F2F2"/>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sp>
          <p:nvSpPr>
            <p:cNvPr id="34831" name="TextBox 53"/>
            <p:cNvSpPr>
              <a:spLocks noChangeArrowheads="1"/>
            </p:cNvSpPr>
            <p:nvPr/>
          </p:nvSpPr>
          <p:spPr bwMode="auto">
            <a:xfrm>
              <a:off x="2789236" y="127000"/>
              <a:ext cx="100488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b="1" lang="zh-CN" sz="1200">
                  <a:solidFill>
                    <a:srgbClr val="F2F2F2"/>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sp>
          <p:nvSpPr>
            <p:cNvPr id="34832" name="TextBox 53"/>
            <p:cNvSpPr>
              <a:spLocks noChangeArrowheads="1"/>
            </p:cNvSpPr>
            <p:nvPr/>
          </p:nvSpPr>
          <p:spPr bwMode="auto">
            <a:xfrm>
              <a:off x="4321175" y="114300"/>
              <a:ext cx="10048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b="1" lang="zh-CN" sz="1200">
                  <a:solidFill>
                    <a:srgbClr val="F2F2F2"/>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sp>
          <p:nvSpPr>
            <p:cNvPr id="34833" name="TextBox 53"/>
            <p:cNvSpPr>
              <a:spLocks noChangeArrowheads="1"/>
            </p:cNvSpPr>
            <p:nvPr/>
          </p:nvSpPr>
          <p:spPr bwMode="auto">
            <a:xfrm>
              <a:off x="4335462" y="3251200"/>
              <a:ext cx="100488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b="1" lang="zh-CN" sz="1200">
                  <a:solidFill>
                    <a:srgbClr val="F2F2F2"/>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sp>
          <p:nvSpPr>
            <p:cNvPr id="34834" name="TextBox 53"/>
            <p:cNvSpPr>
              <a:spLocks noChangeArrowheads="1"/>
            </p:cNvSpPr>
            <p:nvPr/>
          </p:nvSpPr>
          <p:spPr bwMode="auto">
            <a:xfrm>
              <a:off x="2789236" y="3251200"/>
              <a:ext cx="100488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b="1" lang="zh-CN" sz="1200">
                  <a:solidFill>
                    <a:srgbClr val="F2F2F2"/>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sp>
          <p:nvSpPr>
            <p:cNvPr id="34835" name="TextBox 53"/>
            <p:cNvSpPr>
              <a:spLocks noChangeArrowheads="1"/>
            </p:cNvSpPr>
            <p:nvPr/>
          </p:nvSpPr>
          <p:spPr bwMode="auto">
            <a:xfrm>
              <a:off x="1239837" y="3251200"/>
              <a:ext cx="10033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b="1" lang="zh-CN" sz="1200">
                  <a:solidFill>
                    <a:srgbClr val="F2F2F2"/>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36868"/>
                                        </p:tgtEl>
                                        <p:attrNameLst>
                                          <p:attrName>style.visibility</p:attrName>
                                        </p:attrNameLst>
                                      </p:cBhvr>
                                      <p:to>
                                        <p:strVal val="visible"/>
                                      </p:to>
                                    </p:set>
                                    <p:anim calcmode="lin" valueType="num">
                                      <p:cBhvr>
                                        <p:cTn dur="500" fill="hold" id="7"/>
                                        <p:tgtEl>
                                          <p:spTgt spid="3686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6868"/>
                                        </p:tgtEl>
                                        <p:attrNameLst>
                                          <p:attrName>ppt_y</p:attrName>
                                        </p:attrNameLst>
                                      </p:cBhvr>
                                      <p:tavLst>
                                        <p:tav tm="0">
                                          <p:val>
                                            <p:strVal val="#ppt_y"/>
                                          </p:val>
                                        </p:tav>
                                        <p:tav tm="100000">
                                          <p:val>
                                            <p:strVal val="#ppt_y"/>
                                          </p:val>
                                        </p:tav>
                                      </p:tavLst>
                                    </p:anim>
                                    <p:anim calcmode="lin" valueType="num">
                                      <p:cBhvr>
                                        <p:cTn dur="500" fill="hold" id="9"/>
                                        <p:tgtEl>
                                          <p:spTgt spid="3686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6868"/>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36868"/>
                                        </p:tgtEl>
                                      </p:cBhvr>
                                    </p:animEffect>
                                  </p:childTnLst>
                                </p:cTn>
                              </p:par>
                              <p:par>
                                <p:cTn fill="hold" id="12" nodeType="withEffect" presetClass="entr" presetID="21" presetSubtype="1">
                                  <p:stCondLst>
                                    <p:cond delay="0"/>
                                  </p:stCondLst>
                                  <p:childTnLst>
                                    <p:set>
                                      <p:cBhvr>
                                        <p:cTn dur="1" fill="hold" id="13">
                                          <p:stCondLst>
                                            <p:cond delay="0"/>
                                          </p:stCondLst>
                                        </p:cTn>
                                        <p:tgtEl>
                                          <p:spTgt spid="36870"/>
                                        </p:tgtEl>
                                        <p:attrNameLst>
                                          <p:attrName>style.visibility</p:attrName>
                                        </p:attrNameLst>
                                      </p:cBhvr>
                                      <p:to>
                                        <p:strVal val="visible"/>
                                      </p:to>
                                    </p:set>
                                    <p:animEffect filter="">
                                      <p:cBhvr>
                                        <p:cTn dur="1500" id="14"/>
                                        <p:tgtEl>
                                          <p:spTgt spid="368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868"/>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6"/>
          <a:stretch>
            <a:fillRect/>
          </a:stretch>
        </a:blipFill>
        <a:effectLst/>
      </p:bgPr>
    </p:bg>
    <p:spTree>
      <p:nvGrpSpPr>
        <p:cNvPr id="1" name=""/>
        <p:cNvGrpSpPr/>
        <p:nvPr/>
      </p:nvGrpSpPr>
      <p:grpSpPr>
        <a:xfrm>
          <a:off x="0" y="0"/>
          <a:ext cx="0" cy="0"/>
        </a:xfrm>
      </p:grpSpPr>
      <p:sp>
        <p:nvSpPr>
          <p:cNvPr id="35842"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5843"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7892"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35845"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7894" name="Group 6"/>
          <p:cNvGrpSpPr/>
          <p:nvPr/>
        </p:nvGrpSpPr>
        <p:grpSpPr>
          <a:xfrm>
            <a:off x="4248150" y="1476375"/>
            <a:ext cx="1935163" cy="2998788"/>
            <a:chExt cx="1935163" cy="2998316"/>
          </a:xfrm>
        </p:grpSpPr>
        <p:sp>
          <p:nvSpPr>
            <p:cNvPr id="35870" name="Freeform 4"/>
            <p:cNvSpPr>
              <a:spLocks noChangeArrowheads="1"/>
            </p:cNvSpPr>
            <p:nvPr/>
          </p:nvSpPr>
          <p:spPr bwMode="auto">
            <a:xfrm rot="328192">
              <a:off x="85725" y="814388"/>
              <a:ext cx="385763" cy="190500"/>
            </a:xfrm>
            <a:custGeom>
              <a:gdLst>
                <a:gd fmla="*/ 0 w 389" name="T0"/>
                <a:gd fmla="*/ 2147483646 h 182" name="T1"/>
                <a:gd fmla="*/ 2147483646 w 389" name="T2"/>
                <a:gd fmla="*/ 2147483646 h 182" name="T3"/>
                <a:gd fmla="*/ 2147483646 w 389" name="T4"/>
                <a:gd fmla="*/ 2147483646 h 182" name="T5"/>
                <a:gd fmla="*/ 2147483646 w 389" name="T6"/>
                <a:gd fmla="*/ 0 h 182" name="T7"/>
                <a:gd fmla="*/ 0 w 389" name="T8"/>
                <a:gd fmla="*/ 2147483646 h 182" name="T9"/>
                <a:gd fmla="*/ 0 60000 65536" name="T10"/>
                <a:gd fmla="*/ 0 60000 65536" name="T11"/>
                <a:gd fmla="*/ 0 60000 65536" name="T12"/>
                <a:gd fmla="*/ 0 60000 65536" name="T13"/>
                <a:gd fmla="*/ 0 60000 65536" name="T14"/>
                <a:gd fmla="*/ 0 w 389" name="T15"/>
                <a:gd fmla="*/ 0 h 182" name="T16"/>
                <a:gd fmla="*/ 389 w 389" name="T17"/>
                <a:gd fmla="*/ 182 h 182" name="T18"/>
              </a:gdLst>
              <a:cxnLst>
                <a:cxn ang="T10">
                  <a:pos x="T0" y="T1"/>
                </a:cxn>
                <a:cxn ang="T11">
                  <a:pos x="T2" y="T3"/>
                </a:cxn>
                <a:cxn ang="T12">
                  <a:pos x="T4" y="T5"/>
                </a:cxn>
                <a:cxn ang="T13">
                  <a:pos x="T6" y="T7"/>
                </a:cxn>
                <a:cxn ang="T14">
                  <a:pos x="T8" y="T9"/>
                </a:cxn>
              </a:cxnLst>
              <a:rect b="T18" l="T15" r="T17" t="T16"/>
              <a:pathLst>
                <a:path h="182" w="389">
                  <a:moveTo>
                    <a:pt x="0" y="133"/>
                  </a:moveTo>
                  <a:lnTo>
                    <a:pt x="49" y="182"/>
                  </a:lnTo>
                  <a:lnTo>
                    <a:pt x="389" y="45"/>
                  </a:lnTo>
                  <a:lnTo>
                    <a:pt x="330" y="0"/>
                  </a:lnTo>
                  <a:lnTo>
                    <a:pt x="0" y="133"/>
                  </a:lnTo>
                  <a:close/>
                </a:path>
              </a:pathLst>
            </a:custGeom>
            <a:solidFill>
              <a:srgbClr val="595959"/>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5871" name="Freeform 5"/>
            <p:cNvSpPr>
              <a:spLocks noChangeArrowheads="1"/>
            </p:cNvSpPr>
            <p:nvPr/>
          </p:nvSpPr>
          <p:spPr bwMode="auto">
            <a:xfrm rot="328192">
              <a:off x="700088" y="1412875"/>
              <a:ext cx="360363" cy="153988"/>
            </a:xfrm>
            <a:custGeom>
              <a:gdLst>
                <a:gd fmla="*/ 0 w 366" name="T0"/>
                <a:gd fmla="*/ 2147483646 h 154" name="T1"/>
                <a:gd fmla="*/ 2147483646 w 366" name="T2"/>
                <a:gd fmla="*/ 2147483646 h 154" name="T3"/>
                <a:gd fmla="*/ 2147483646 w 366" name="T4"/>
                <a:gd fmla="*/ 2147483646 h 154" name="T5"/>
                <a:gd fmla="*/ 2147483646 w 366" name="T6"/>
                <a:gd fmla="*/ 0 h 154" name="T7"/>
                <a:gd fmla="*/ 0 w 366" name="T8"/>
                <a:gd fmla="*/ 2147483646 h 154" name="T9"/>
                <a:gd fmla="*/ 0 60000 65536" name="T10"/>
                <a:gd fmla="*/ 0 60000 65536" name="T11"/>
                <a:gd fmla="*/ 0 60000 65536" name="T12"/>
                <a:gd fmla="*/ 0 60000 65536" name="T13"/>
                <a:gd fmla="*/ 0 60000 65536" name="T14"/>
                <a:gd fmla="*/ 0 w 366" name="T15"/>
                <a:gd fmla="*/ 0 h 154" name="T16"/>
                <a:gd fmla="*/ 366 w 366" name="T17"/>
                <a:gd fmla="*/ 154 h 154" name="T18"/>
              </a:gdLst>
              <a:cxnLst>
                <a:cxn ang="T10">
                  <a:pos x="T0" y="T1"/>
                </a:cxn>
                <a:cxn ang="T11">
                  <a:pos x="T2" y="T3"/>
                </a:cxn>
                <a:cxn ang="T12">
                  <a:pos x="T4" y="T5"/>
                </a:cxn>
                <a:cxn ang="T13">
                  <a:pos x="T6" y="T7"/>
                </a:cxn>
                <a:cxn ang="T14">
                  <a:pos x="T8" y="T9"/>
                </a:cxn>
              </a:cxnLst>
              <a:rect b="T18" l="T15" r="T17" t="T16"/>
              <a:pathLst>
                <a:path h="154" w="366">
                  <a:moveTo>
                    <a:pt x="0" y="113"/>
                  </a:moveTo>
                  <a:lnTo>
                    <a:pt x="40" y="154"/>
                  </a:lnTo>
                  <a:lnTo>
                    <a:pt x="366" y="42"/>
                  </a:lnTo>
                  <a:lnTo>
                    <a:pt x="309" y="0"/>
                  </a:lnTo>
                  <a:lnTo>
                    <a:pt x="0" y="113"/>
                  </a:lnTo>
                  <a:close/>
                </a:path>
              </a:pathLst>
            </a:custGeom>
            <a:solidFill>
              <a:srgbClr val="595959"/>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5872" name="Freeform 6"/>
            <p:cNvSpPr>
              <a:spLocks noChangeArrowheads="1"/>
            </p:cNvSpPr>
            <p:nvPr/>
          </p:nvSpPr>
          <p:spPr bwMode="auto">
            <a:xfrm rot="328192">
              <a:off x="382588" y="450850"/>
              <a:ext cx="473075" cy="439738"/>
            </a:xfrm>
            <a:custGeom>
              <a:gdLst>
                <a:gd fmla="*/ 2147483646 w 195" name="T0"/>
                <a:gd fmla="*/ 2147483646 h 185" name="T1"/>
                <a:gd fmla="*/ 2147483646 w 195" name="T2"/>
                <a:gd fmla="*/ 2147483646 h 185" name="T3"/>
                <a:gd fmla="*/ 2147483646 w 195" name="T4"/>
                <a:gd fmla="*/ 2147483646 h 185" name="T5"/>
                <a:gd fmla="*/ 2147483646 w 195" name="T6"/>
                <a:gd fmla="*/ 2147483646 h 185" name="T7"/>
                <a:gd fmla="*/ 2147483646 w 195" name="T8"/>
                <a:gd fmla="*/ 2147483646 h 185" name="T9"/>
                <a:gd fmla="*/ 2147483646 w 195" name="T10"/>
                <a:gd fmla="*/ 2147483646 h 185" name="T11"/>
                <a:gd fmla="*/ 0 60000 65536" name="T12"/>
                <a:gd fmla="*/ 0 60000 65536" name="T13"/>
                <a:gd fmla="*/ 0 60000 65536" name="T14"/>
                <a:gd fmla="*/ 0 60000 65536" name="T15"/>
                <a:gd fmla="*/ 0 60000 65536" name="T16"/>
                <a:gd fmla="*/ 0 60000 65536" name="T17"/>
                <a:gd fmla="*/ 0 w 195" name="T18"/>
                <a:gd fmla="*/ 0 h 185" name="T19"/>
                <a:gd fmla="*/ 195 w 195" name="T20"/>
                <a:gd fmla="*/ 185 h 185" name="T21"/>
              </a:gdLst>
              <a:cxnLst>
                <a:cxn ang="T12">
                  <a:pos x="T0" y="T1"/>
                </a:cxn>
                <a:cxn ang="T13">
                  <a:pos x="T2" y="T3"/>
                </a:cxn>
                <a:cxn ang="T14">
                  <a:pos x="T4" y="T5"/>
                </a:cxn>
                <a:cxn ang="T15">
                  <a:pos x="T6" y="T7"/>
                </a:cxn>
                <a:cxn ang="T16">
                  <a:pos x="T8" y="T9"/>
                </a:cxn>
                <a:cxn ang="T17">
                  <a:pos x="T10" y="T11"/>
                </a:cxn>
              </a:cxnLst>
              <a:rect b="T21" l="T18" r="T20" t="T19"/>
              <a:pathLst>
                <a:path h="185" w="195">
                  <a:moveTo>
                    <a:pt x="44" y="185"/>
                  </a:moveTo>
                  <a:cubicBezTo>
                    <a:pt x="44" y="185"/>
                    <a:pt x="12" y="111"/>
                    <a:pt x="60" y="62"/>
                  </a:cubicBezTo>
                  <a:cubicBezTo>
                    <a:pt x="109" y="13"/>
                    <a:pt x="167" y="22"/>
                    <a:pt x="195" y="37"/>
                  </a:cubicBezTo>
                  <a:cubicBezTo>
                    <a:pt x="195" y="37"/>
                    <a:pt x="167" y="0"/>
                    <a:pt x="88" y="17"/>
                  </a:cubicBezTo>
                  <a:cubicBezTo>
                    <a:pt x="8" y="34"/>
                    <a:pt x="0" y="107"/>
                    <a:pt x="19" y="166"/>
                  </a:cubicBezTo>
                  <a:lnTo>
                    <a:pt x="44" y="185"/>
                  </a:lnTo>
                  <a:close/>
                </a:path>
              </a:pathLst>
            </a:custGeom>
            <a:solidFill>
              <a:srgbClr val="595959"/>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5873" name="Freeform 7"/>
            <p:cNvSpPr>
              <a:spLocks noChangeArrowheads="1"/>
            </p:cNvSpPr>
            <p:nvPr/>
          </p:nvSpPr>
          <p:spPr bwMode="auto">
            <a:xfrm rot="328192">
              <a:off x="968375" y="314325"/>
              <a:ext cx="590550" cy="1176338"/>
            </a:xfrm>
            <a:custGeom>
              <a:gdLst>
                <a:gd fmla="*/ 2147483646 w 236" name="T0"/>
                <a:gd fmla="*/ 2147483646 h 498" name="T1"/>
                <a:gd fmla="*/ 2147483646 w 236" name="T2"/>
                <a:gd fmla="*/ 2147483646 h 498" name="T3"/>
                <a:gd fmla="*/ 2147483646 w 236" name="T4"/>
                <a:gd fmla="*/ 0 h 498" name="T5"/>
                <a:gd fmla="*/ 2147483646 w 236" name="T6"/>
                <a:gd fmla="*/ 2147483646 h 498" name="T7"/>
                <a:gd fmla="*/ 2147483646 w 236" name="T8"/>
                <a:gd fmla="*/ 2147483646 h 498" name="T9"/>
                <a:gd fmla="*/ 2147483646 w 236" name="T10"/>
                <a:gd fmla="*/ 2147483646 h 498" name="T11"/>
                <a:gd fmla="*/ 2147483646 w 236" name="T12"/>
                <a:gd fmla="*/ 2147483646 h 498" name="T13"/>
                <a:gd fmla="*/ 0 60000 65536" name="T14"/>
                <a:gd fmla="*/ 0 60000 65536" name="T15"/>
                <a:gd fmla="*/ 0 60000 65536" name="T16"/>
                <a:gd fmla="*/ 0 60000 65536" name="T17"/>
                <a:gd fmla="*/ 0 60000 65536" name="T18"/>
                <a:gd fmla="*/ 0 60000 65536" name="T19"/>
                <a:gd fmla="*/ 0 60000 65536" name="T20"/>
                <a:gd fmla="*/ 0 w 236" name="T21"/>
                <a:gd fmla="*/ 0 h 498" name="T22"/>
                <a:gd fmla="*/ 236 w 236" name="T23"/>
                <a:gd fmla="*/ 498 h 49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98" w="236">
                  <a:moveTo>
                    <a:pt x="60" y="498"/>
                  </a:moveTo>
                  <a:cubicBezTo>
                    <a:pt x="60" y="498"/>
                    <a:pt x="26" y="410"/>
                    <a:pt x="71" y="366"/>
                  </a:cubicBezTo>
                  <a:cubicBezTo>
                    <a:pt x="115" y="321"/>
                    <a:pt x="236" y="127"/>
                    <a:pt x="25" y="0"/>
                  </a:cubicBezTo>
                  <a:cubicBezTo>
                    <a:pt x="25" y="0"/>
                    <a:pt x="128" y="61"/>
                    <a:pt x="123" y="178"/>
                  </a:cubicBezTo>
                  <a:cubicBezTo>
                    <a:pt x="123" y="178"/>
                    <a:pt x="117" y="259"/>
                    <a:pt x="84" y="300"/>
                  </a:cubicBezTo>
                  <a:cubicBezTo>
                    <a:pt x="51" y="342"/>
                    <a:pt x="0" y="403"/>
                    <a:pt x="36" y="480"/>
                  </a:cubicBezTo>
                  <a:lnTo>
                    <a:pt x="60" y="498"/>
                  </a:lnTo>
                  <a:close/>
                </a:path>
              </a:pathLst>
            </a:custGeom>
            <a:solidFill>
              <a:srgbClr val="595959"/>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5874" name="Freeform 9"/>
            <p:cNvSpPr>
              <a:spLocks noChangeArrowheads="1"/>
            </p:cNvSpPr>
            <p:nvPr/>
          </p:nvSpPr>
          <p:spPr bwMode="auto">
            <a:xfrm rot="328192">
              <a:off x="822325" y="1906588"/>
              <a:ext cx="400050" cy="177800"/>
            </a:xfrm>
            <a:custGeom>
              <a:gdLst>
                <a:gd fmla="*/ 0 w 404" name="T0"/>
                <a:gd fmla="*/ 2147483646 h 161" name="T1"/>
                <a:gd fmla="*/ 2147483646 w 404" name="T2"/>
                <a:gd fmla="*/ 2147483646 h 161" name="T3"/>
                <a:gd fmla="*/ 2147483646 w 404" name="T4"/>
                <a:gd fmla="*/ 2147483646 h 161" name="T5"/>
                <a:gd fmla="*/ 2147483646 w 404" name="T6"/>
                <a:gd fmla="*/ 0 h 161" name="T7"/>
                <a:gd fmla="*/ 0 w 404" name="T8"/>
                <a:gd fmla="*/ 2147483646 h 161" name="T9"/>
                <a:gd fmla="*/ 0 60000 65536" name="T10"/>
                <a:gd fmla="*/ 0 60000 65536" name="T11"/>
                <a:gd fmla="*/ 0 60000 65536" name="T12"/>
                <a:gd fmla="*/ 0 60000 65536" name="T13"/>
                <a:gd fmla="*/ 0 60000 65536" name="T14"/>
                <a:gd fmla="*/ 0 w 404" name="T15"/>
                <a:gd fmla="*/ 0 h 161" name="T16"/>
                <a:gd fmla="*/ 404 w 404" name="T17"/>
                <a:gd fmla="*/ 161 h 161" name="T18"/>
              </a:gdLst>
              <a:cxnLst>
                <a:cxn ang="T10">
                  <a:pos x="T0" y="T1"/>
                </a:cxn>
                <a:cxn ang="T11">
                  <a:pos x="T2" y="T3"/>
                </a:cxn>
                <a:cxn ang="T12">
                  <a:pos x="T4" y="T5"/>
                </a:cxn>
                <a:cxn ang="T13">
                  <a:pos x="T6" y="T7"/>
                </a:cxn>
                <a:cxn ang="T14">
                  <a:pos x="T8" y="T9"/>
                </a:cxn>
              </a:cxnLst>
              <a:rect b="T18" l="T15" r="T17" t="T16"/>
              <a:pathLst>
                <a:path h="161" w="402">
                  <a:moveTo>
                    <a:pt x="0" y="113"/>
                  </a:moveTo>
                  <a:lnTo>
                    <a:pt x="47" y="161"/>
                  </a:lnTo>
                  <a:lnTo>
                    <a:pt x="404" y="50"/>
                  </a:lnTo>
                  <a:lnTo>
                    <a:pt x="342" y="0"/>
                  </a:lnTo>
                  <a:lnTo>
                    <a:pt x="0" y="113"/>
                  </a:lnTo>
                  <a:close/>
                </a:path>
              </a:pathLst>
            </a:custGeom>
            <a:solidFill>
              <a:srgbClr val="595959"/>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5875" name="Freeform 10"/>
            <p:cNvSpPr>
              <a:spLocks noChangeArrowheads="1"/>
            </p:cNvSpPr>
            <p:nvPr/>
          </p:nvSpPr>
          <p:spPr bwMode="auto">
            <a:xfrm rot="328192">
              <a:off x="1060450" y="1593850"/>
              <a:ext cx="184150" cy="387350"/>
            </a:xfrm>
            <a:custGeom>
              <a:gdLst>
                <a:gd fmla="*/ 0 w 185" name="T0"/>
                <a:gd fmla="*/ 0 h 388" name="T1"/>
                <a:gd fmla="*/ 2147483646 w 185" name="T2"/>
                <a:gd fmla="*/ 2147483646 h 388" name="T3"/>
                <a:gd fmla="*/ 2147483646 w 185" name="T4"/>
                <a:gd fmla="*/ 2147483646 h 388" name="T5"/>
                <a:gd fmla="*/ 2147483646 w 185" name="T6"/>
                <a:gd fmla="*/ 2147483646 h 388" name="T7"/>
                <a:gd fmla="*/ 0 w 185" name="T8"/>
                <a:gd fmla="*/ 0 h 388" name="T9"/>
                <a:gd fmla="*/ 0 60000 65536" name="T10"/>
                <a:gd fmla="*/ 0 60000 65536" name="T11"/>
                <a:gd fmla="*/ 0 60000 65536" name="T12"/>
                <a:gd fmla="*/ 0 60000 65536" name="T13"/>
                <a:gd fmla="*/ 0 60000 65536" name="T14"/>
                <a:gd fmla="*/ 0 w 185" name="T15"/>
                <a:gd fmla="*/ 0 h 388" name="T16"/>
                <a:gd fmla="*/ 185 w 185" name="T17"/>
                <a:gd fmla="*/ 388 h 388" name="T18"/>
              </a:gdLst>
              <a:cxnLst>
                <a:cxn ang="T10">
                  <a:pos x="T0" y="T1"/>
                </a:cxn>
                <a:cxn ang="T11">
                  <a:pos x="T2" y="T3"/>
                </a:cxn>
                <a:cxn ang="T12">
                  <a:pos x="T4" y="T5"/>
                </a:cxn>
                <a:cxn ang="T13">
                  <a:pos x="T6" y="T7"/>
                </a:cxn>
                <a:cxn ang="T14">
                  <a:pos x="T8" y="T9"/>
                </a:cxn>
              </a:cxnLst>
              <a:rect b="T18" l="T15" r="T17" t="T16"/>
              <a:pathLst>
                <a:path h="388" w="185">
                  <a:moveTo>
                    <a:pt x="0" y="0"/>
                  </a:moveTo>
                  <a:lnTo>
                    <a:pt x="66" y="33"/>
                  </a:lnTo>
                  <a:lnTo>
                    <a:pt x="185" y="388"/>
                  </a:lnTo>
                  <a:lnTo>
                    <a:pt x="123" y="338"/>
                  </a:lnTo>
                  <a:lnTo>
                    <a:pt x="0" y="0"/>
                  </a:lnTo>
                  <a:close/>
                </a:path>
              </a:pathLst>
            </a:custGeom>
            <a:solidFill>
              <a:srgbClr val="595959"/>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5876" name="Freeform 8"/>
            <p:cNvSpPr>
              <a:spLocks noChangeArrowheads="1"/>
            </p:cNvSpPr>
            <p:nvPr/>
          </p:nvSpPr>
          <p:spPr bwMode="auto">
            <a:xfrm rot="328192">
              <a:off x="725488" y="1574800"/>
              <a:ext cx="461963" cy="452438"/>
            </a:xfrm>
            <a:custGeom>
              <a:gdLst>
                <a:gd fmla="*/ 0 w 463" name="T0"/>
                <a:gd fmla="*/ 2147483646 h 451" name="T1"/>
                <a:gd fmla="*/ 2147483646 w 463" name="T2"/>
                <a:gd fmla="*/ 2147483646 h 451" name="T3"/>
                <a:gd fmla="*/ 2147483646 w 463" name="T4"/>
                <a:gd fmla="*/ 2147483646 h 451" name="T5"/>
                <a:gd fmla="*/ 2147483646 w 463" name="T6"/>
                <a:gd fmla="*/ 0 h 451" name="T7"/>
                <a:gd fmla="*/ 0 w 463" name="T8"/>
                <a:gd fmla="*/ 2147483646 h 451" name="T9"/>
                <a:gd fmla="*/ 0 60000 65536" name="T10"/>
                <a:gd fmla="*/ 0 60000 65536" name="T11"/>
                <a:gd fmla="*/ 0 60000 65536" name="T12"/>
                <a:gd fmla="*/ 0 60000 65536" name="T13"/>
                <a:gd fmla="*/ 0 60000 65536" name="T14"/>
                <a:gd fmla="*/ 0 w 463" name="T15"/>
                <a:gd fmla="*/ 0 h 451" name="T16"/>
                <a:gd fmla="*/ 463 w 463" name="T17"/>
                <a:gd fmla="*/ 451 h 451" name="T18"/>
              </a:gdLst>
              <a:cxnLst>
                <a:cxn ang="T10">
                  <a:pos x="T0" y="T1"/>
                </a:cxn>
                <a:cxn ang="T11">
                  <a:pos x="T2" y="T3"/>
                </a:cxn>
                <a:cxn ang="T12">
                  <a:pos x="T4" y="T5"/>
                </a:cxn>
                <a:cxn ang="T13">
                  <a:pos x="T6" y="T7"/>
                </a:cxn>
                <a:cxn ang="T14">
                  <a:pos x="T8" y="T9"/>
                </a:cxn>
              </a:cxnLst>
              <a:rect b="T18" l="T15" r="T17" t="T16"/>
              <a:pathLst>
                <a:path h="451" w="462">
                  <a:moveTo>
                    <a:pt x="0" y="123"/>
                  </a:moveTo>
                  <a:lnTo>
                    <a:pt x="121" y="451"/>
                  </a:lnTo>
                  <a:lnTo>
                    <a:pt x="463" y="338"/>
                  </a:lnTo>
                  <a:lnTo>
                    <a:pt x="340" y="0"/>
                  </a:lnTo>
                  <a:lnTo>
                    <a:pt x="0" y="123"/>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5877" name="Freeform 3"/>
            <p:cNvSpPr>
              <a:spLocks noChangeArrowheads="1"/>
            </p:cNvSpPr>
            <p:nvPr/>
          </p:nvSpPr>
          <p:spPr bwMode="auto">
            <a:xfrm rot="328192">
              <a:off x="19050" y="0"/>
              <a:ext cx="1370013" cy="1508125"/>
            </a:xfrm>
            <a:custGeom>
              <a:gdLst>
                <a:gd fmla="*/ 2147483646 w 580" name="T0"/>
                <a:gd fmla="*/ 2147483646 h 638" name="T1"/>
                <a:gd fmla="*/ 2147483646 w 580" name="T2"/>
                <a:gd fmla="*/ 2147483646 h 638" name="T3"/>
                <a:gd fmla="*/ 2147483646 w 580" name="T4"/>
                <a:gd fmla="*/ 2147483646 h 638" name="T5"/>
                <a:gd fmla="*/ 2147483646 w 580" name="T6"/>
                <a:gd fmla="*/ 2147483646 h 638" name="T7"/>
                <a:gd fmla="*/ 2147483646 w 580" name="T8"/>
                <a:gd fmla="*/ 2147483646 h 638" name="T9"/>
                <a:gd fmla="*/ 2147483646 w 580" name="T10"/>
                <a:gd fmla="*/ 2147483646 h 638" name="T11"/>
                <a:gd fmla="*/ 2147483646 w 580" name="T12"/>
                <a:gd fmla="*/ 2147483646 h 638" name="T13"/>
                <a:gd fmla="*/ 2147483646 w 580" name="T14"/>
                <a:gd fmla="*/ 2147483646 h 638" name="T15"/>
                <a:gd fmla="*/ 2147483646 w 580" name="T16"/>
                <a:gd fmla="*/ 2147483646 h 638" name="T17"/>
                <a:gd fmla="*/ 2147483646 w 580" name="T18"/>
                <a:gd fmla="*/ 2147483646 h 638" name="T19"/>
                <a:gd fmla="*/ 2147483646 w 580" name="T20"/>
                <a:gd fmla="*/ 2147483646 h 63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580" name="T33"/>
                <a:gd fmla="*/ 0 h 638" name="T34"/>
                <a:gd fmla="*/ 580 w 580" name="T35"/>
                <a:gd fmla="*/ 638 h 638"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638" w="580">
                  <a:moveTo>
                    <a:pt x="35" y="421"/>
                  </a:moveTo>
                  <a:cubicBezTo>
                    <a:pt x="175" y="365"/>
                    <a:pt x="175" y="365"/>
                    <a:pt x="175" y="365"/>
                  </a:cubicBezTo>
                  <a:cubicBezTo>
                    <a:pt x="175" y="365"/>
                    <a:pt x="128" y="237"/>
                    <a:pt x="252" y="214"/>
                  </a:cubicBezTo>
                  <a:cubicBezTo>
                    <a:pt x="376" y="192"/>
                    <a:pt x="386" y="297"/>
                    <a:pt x="378" y="344"/>
                  </a:cubicBezTo>
                  <a:cubicBezTo>
                    <a:pt x="370" y="390"/>
                    <a:pt x="242" y="488"/>
                    <a:pt x="320" y="638"/>
                  </a:cubicBezTo>
                  <a:cubicBezTo>
                    <a:pt x="451" y="590"/>
                    <a:pt x="451" y="590"/>
                    <a:pt x="451" y="590"/>
                  </a:cubicBezTo>
                  <a:cubicBezTo>
                    <a:pt x="451" y="590"/>
                    <a:pt x="411" y="521"/>
                    <a:pt x="476" y="442"/>
                  </a:cubicBezTo>
                  <a:cubicBezTo>
                    <a:pt x="542" y="364"/>
                    <a:pt x="580" y="224"/>
                    <a:pt x="463" y="126"/>
                  </a:cubicBezTo>
                  <a:cubicBezTo>
                    <a:pt x="463" y="126"/>
                    <a:pt x="320" y="0"/>
                    <a:pt x="107" y="144"/>
                  </a:cubicBezTo>
                  <a:cubicBezTo>
                    <a:pt x="107" y="144"/>
                    <a:pt x="72" y="161"/>
                    <a:pt x="43" y="212"/>
                  </a:cubicBezTo>
                  <a:cubicBezTo>
                    <a:pt x="14" y="262"/>
                    <a:pt x="0" y="341"/>
                    <a:pt x="35" y="421"/>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pic>
          <p:nvPicPr>
            <p:cNvPr id="35878" name="Picture 9"/>
            <p:cNvPicPr>
              <a:picLocks noChangeArrowheads="1" noChangeAspect="1"/>
            </p:cNvPicPr>
            <p:nvPr/>
          </p:nvPicPr>
          <p:blipFill>
            <a:blip r:embed="rId3">
              <a:extLst>
                <a:ext uri="{28A0092B-C50C-407E-A947-70E740481C1C}">
                  <a14:useLocalDpi val="0"/>
                </a:ext>
              </a:extLst>
            </a:blip>
            <a:stretch>
              <a:fillRect/>
            </a:stretch>
          </p:blipFill>
          <p:spPr bwMode="auto">
            <a:xfrm>
              <a:off x="0" y="2058988"/>
              <a:ext cx="1935163" cy="2714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35879" name="矩形 17"/>
            <p:cNvSpPr>
              <a:spLocks noChangeArrowheads="1"/>
            </p:cNvSpPr>
            <p:nvPr/>
          </p:nvSpPr>
          <p:spPr bwMode="auto">
            <a:xfrm>
              <a:off x="362706" y="2599716"/>
              <a:ext cx="1250941" cy="398600"/>
            </a:xfrm>
            <a:prstGeom prst="rect">
              <a:avLst/>
            </a:prstGeom>
            <a:solidFill>
              <a:srgbClr val="3F3F3F"/>
            </a:soli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8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文本</a:t>
              </a:r>
            </a:p>
          </p:txBody>
        </p:sp>
      </p:grpSp>
      <p:grpSp>
        <p:nvGrpSpPr>
          <p:cNvPr id="37905" name="Group 17"/>
          <p:cNvGrpSpPr/>
          <p:nvPr/>
        </p:nvGrpSpPr>
        <p:grpSpPr>
          <a:xfrm>
            <a:off x="5522913" y="1192213"/>
            <a:ext cx="2954337" cy="4473575"/>
            <a:chExt cx="2954338" cy="4473166"/>
          </a:xfrm>
        </p:grpSpPr>
        <p:sp>
          <p:nvSpPr>
            <p:cNvPr id="35860" name="Freeform 4"/>
            <p:cNvSpPr>
              <a:spLocks noChangeArrowheads="1"/>
            </p:cNvSpPr>
            <p:nvPr/>
          </p:nvSpPr>
          <p:spPr bwMode="auto">
            <a:xfrm rot="1448142">
              <a:off x="582612" y="1116013"/>
              <a:ext cx="642938" cy="315913"/>
            </a:xfrm>
            <a:custGeom>
              <a:gdLst>
                <a:gd fmla="*/ 0 w 389" name="T0"/>
                <a:gd fmla="*/ 2147483646 h 182" name="T1"/>
                <a:gd fmla="*/ 2147483646 w 389" name="T2"/>
                <a:gd fmla="*/ 2147483646 h 182" name="T3"/>
                <a:gd fmla="*/ 2147483646 w 389" name="T4"/>
                <a:gd fmla="*/ 2147483646 h 182" name="T5"/>
                <a:gd fmla="*/ 2147483646 w 389" name="T6"/>
                <a:gd fmla="*/ 0 h 182" name="T7"/>
                <a:gd fmla="*/ 0 w 389" name="T8"/>
                <a:gd fmla="*/ 2147483646 h 182" name="T9"/>
                <a:gd fmla="*/ 0 60000 65536" name="T10"/>
                <a:gd fmla="*/ 0 60000 65536" name="T11"/>
                <a:gd fmla="*/ 0 60000 65536" name="T12"/>
                <a:gd fmla="*/ 0 60000 65536" name="T13"/>
                <a:gd fmla="*/ 0 60000 65536" name="T14"/>
                <a:gd fmla="*/ 0 w 389" name="T15"/>
                <a:gd fmla="*/ 0 h 182" name="T16"/>
                <a:gd fmla="*/ 389 w 389" name="T17"/>
                <a:gd fmla="*/ 182 h 182" name="T18"/>
              </a:gdLst>
              <a:cxnLst>
                <a:cxn ang="T10">
                  <a:pos x="T0" y="T1"/>
                </a:cxn>
                <a:cxn ang="T11">
                  <a:pos x="T2" y="T3"/>
                </a:cxn>
                <a:cxn ang="T12">
                  <a:pos x="T4" y="T5"/>
                </a:cxn>
                <a:cxn ang="T13">
                  <a:pos x="T6" y="T7"/>
                </a:cxn>
                <a:cxn ang="T14">
                  <a:pos x="T8" y="T9"/>
                </a:cxn>
              </a:cxnLst>
              <a:rect b="T18" l="T15" r="T17" t="T16"/>
              <a:pathLst>
                <a:path h="182" w="389">
                  <a:moveTo>
                    <a:pt x="0" y="133"/>
                  </a:moveTo>
                  <a:lnTo>
                    <a:pt x="49" y="182"/>
                  </a:lnTo>
                  <a:lnTo>
                    <a:pt x="389" y="45"/>
                  </a:lnTo>
                  <a:lnTo>
                    <a:pt x="330" y="0"/>
                  </a:lnTo>
                  <a:lnTo>
                    <a:pt x="0" y="133"/>
                  </a:lnTo>
                  <a:close/>
                </a:path>
              </a:pathLst>
            </a:custGeom>
            <a:solidFill>
              <a:srgbClr val="595959"/>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5861" name="Freeform 5"/>
            <p:cNvSpPr>
              <a:spLocks noChangeArrowheads="1"/>
            </p:cNvSpPr>
            <p:nvPr/>
          </p:nvSpPr>
          <p:spPr bwMode="auto">
            <a:xfrm rot="1448142">
              <a:off x="1244600" y="2382838"/>
              <a:ext cx="598488" cy="254000"/>
            </a:xfrm>
            <a:custGeom>
              <a:gdLst>
                <a:gd fmla="*/ 0 w 366" name="T0"/>
                <a:gd fmla="*/ 2147483646 h 154" name="T1"/>
                <a:gd fmla="*/ 2147483646 w 366" name="T2"/>
                <a:gd fmla="*/ 2147483646 h 154" name="T3"/>
                <a:gd fmla="*/ 2147483646 w 366" name="T4"/>
                <a:gd fmla="*/ 2147483646 h 154" name="T5"/>
                <a:gd fmla="*/ 2147483646 w 366" name="T6"/>
                <a:gd fmla="*/ 0 h 154" name="T7"/>
                <a:gd fmla="*/ 0 w 366" name="T8"/>
                <a:gd fmla="*/ 2147483646 h 154" name="T9"/>
                <a:gd fmla="*/ 0 60000 65536" name="T10"/>
                <a:gd fmla="*/ 0 60000 65536" name="T11"/>
                <a:gd fmla="*/ 0 60000 65536" name="T12"/>
                <a:gd fmla="*/ 0 60000 65536" name="T13"/>
                <a:gd fmla="*/ 0 60000 65536" name="T14"/>
                <a:gd fmla="*/ 0 w 366" name="T15"/>
                <a:gd fmla="*/ 0 h 154" name="T16"/>
                <a:gd fmla="*/ 366 w 366" name="T17"/>
                <a:gd fmla="*/ 154 h 154" name="T18"/>
              </a:gdLst>
              <a:cxnLst>
                <a:cxn ang="T10">
                  <a:pos x="T0" y="T1"/>
                </a:cxn>
                <a:cxn ang="T11">
                  <a:pos x="T2" y="T3"/>
                </a:cxn>
                <a:cxn ang="T12">
                  <a:pos x="T4" y="T5"/>
                </a:cxn>
                <a:cxn ang="T13">
                  <a:pos x="T6" y="T7"/>
                </a:cxn>
                <a:cxn ang="T14">
                  <a:pos x="T8" y="T9"/>
                </a:cxn>
              </a:cxnLst>
              <a:rect b="T18" l="T15" r="T17" t="T16"/>
              <a:pathLst>
                <a:path h="154" w="366">
                  <a:moveTo>
                    <a:pt x="0" y="113"/>
                  </a:moveTo>
                  <a:lnTo>
                    <a:pt x="40" y="154"/>
                  </a:lnTo>
                  <a:lnTo>
                    <a:pt x="366" y="42"/>
                  </a:lnTo>
                  <a:lnTo>
                    <a:pt x="309" y="0"/>
                  </a:lnTo>
                  <a:lnTo>
                    <a:pt x="0" y="113"/>
                  </a:lnTo>
                  <a:close/>
                </a:path>
              </a:pathLst>
            </a:custGeom>
            <a:solidFill>
              <a:srgbClr val="595959"/>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5862" name="Freeform 6"/>
            <p:cNvSpPr>
              <a:spLocks noChangeArrowheads="1"/>
            </p:cNvSpPr>
            <p:nvPr/>
          </p:nvSpPr>
          <p:spPr bwMode="auto">
            <a:xfrm rot="1448142">
              <a:off x="1176337" y="714375"/>
              <a:ext cx="785813" cy="733425"/>
            </a:xfrm>
            <a:custGeom>
              <a:gdLst>
                <a:gd fmla="*/ 2147483646 w 195" name="T0"/>
                <a:gd fmla="*/ 2147483646 h 185" name="T1"/>
                <a:gd fmla="*/ 2147483646 w 195" name="T2"/>
                <a:gd fmla="*/ 2147483646 h 185" name="T3"/>
                <a:gd fmla="*/ 2147483646 w 195" name="T4"/>
                <a:gd fmla="*/ 2147483646 h 185" name="T5"/>
                <a:gd fmla="*/ 2147483646 w 195" name="T6"/>
                <a:gd fmla="*/ 2147483646 h 185" name="T7"/>
                <a:gd fmla="*/ 2147483646 w 195" name="T8"/>
                <a:gd fmla="*/ 2147483646 h 185" name="T9"/>
                <a:gd fmla="*/ 2147483646 w 195" name="T10"/>
                <a:gd fmla="*/ 2147483646 h 185" name="T11"/>
                <a:gd fmla="*/ 0 60000 65536" name="T12"/>
                <a:gd fmla="*/ 0 60000 65536" name="T13"/>
                <a:gd fmla="*/ 0 60000 65536" name="T14"/>
                <a:gd fmla="*/ 0 60000 65536" name="T15"/>
                <a:gd fmla="*/ 0 60000 65536" name="T16"/>
                <a:gd fmla="*/ 0 60000 65536" name="T17"/>
                <a:gd fmla="*/ 0 w 195" name="T18"/>
                <a:gd fmla="*/ 0 h 185" name="T19"/>
                <a:gd fmla="*/ 195 w 195" name="T20"/>
                <a:gd fmla="*/ 185 h 185" name="T21"/>
              </a:gdLst>
              <a:cxnLst>
                <a:cxn ang="T12">
                  <a:pos x="T0" y="T1"/>
                </a:cxn>
                <a:cxn ang="T13">
                  <a:pos x="T2" y="T3"/>
                </a:cxn>
                <a:cxn ang="T14">
                  <a:pos x="T4" y="T5"/>
                </a:cxn>
                <a:cxn ang="T15">
                  <a:pos x="T6" y="T7"/>
                </a:cxn>
                <a:cxn ang="T16">
                  <a:pos x="T8" y="T9"/>
                </a:cxn>
                <a:cxn ang="T17">
                  <a:pos x="T10" y="T11"/>
                </a:cxn>
              </a:cxnLst>
              <a:rect b="T21" l="T18" r="T20" t="T19"/>
              <a:pathLst>
                <a:path h="185" w="195">
                  <a:moveTo>
                    <a:pt x="44" y="185"/>
                  </a:moveTo>
                  <a:cubicBezTo>
                    <a:pt x="44" y="185"/>
                    <a:pt x="12" y="111"/>
                    <a:pt x="60" y="62"/>
                  </a:cubicBezTo>
                  <a:cubicBezTo>
                    <a:pt x="109" y="13"/>
                    <a:pt x="167" y="22"/>
                    <a:pt x="195" y="37"/>
                  </a:cubicBezTo>
                  <a:cubicBezTo>
                    <a:pt x="195" y="37"/>
                    <a:pt x="167" y="0"/>
                    <a:pt x="88" y="17"/>
                  </a:cubicBezTo>
                  <a:cubicBezTo>
                    <a:pt x="8" y="34"/>
                    <a:pt x="0" y="107"/>
                    <a:pt x="19" y="166"/>
                  </a:cubicBezTo>
                  <a:lnTo>
                    <a:pt x="44" y="185"/>
                  </a:lnTo>
                  <a:close/>
                </a:path>
              </a:pathLst>
            </a:custGeom>
            <a:solidFill>
              <a:srgbClr val="595959"/>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5863" name="Freeform 7"/>
            <p:cNvSpPr>
              <a:spLocks noChangeArrowheads="1"/>
            </p:cNvSpPr>
            <p:nvPr/>
          </p:nvSpPr>
          <p:spPr bwMode="auto">
            <a:xfrm rot="1448142">
              <a:off x="1971675" y="809625"/>
              <a:ext cx="982663" cy="1958975"/>
            </a:xfrm>
            <a:custGeom>
              <a:gdLst>
                <a:gd fmla="*/ 2147483646 w 236" name="T0"/>
                <a:gd fmla="*/ 2147483646 h 498" name="T1"/>
                <a:gd fmla="*/ 2147483646 w 236" name="T2"/>
                <a:gd fmla="*/ 2147483646 h 498" name="T3"/>
                <a:gd fmla="*/ 2147483646 w 236" name="T4"/>
                <a:gd fmla="*/ 0 h 498" name="T5"/>
                <a:gd fmla="*/ 2147483646 w 236" name="T6"/>
                <a:gd fmla="*/ 2147483646 h 498" name="T7"/>
                <a:gd fmla="*/ 2147483646 w 236" name="T8"/>
                <a:gd fmla="*/ 2147483646 h 498" name="T9"/>
                <a:gd fmla="*/ 2147483646 w 236" name="T10"/>
                <a:gd fmla="*/ 2147483646 h 498" name="T11"/>
                <a:gd fmla="*/ 2147483646 w 236" name="T12"/>
                <a:gd fmla="*/ 2147483646 h 498" name="T13"/>
                <a:gd fmla="*/ 0 60000 65536" name="T14"/>
                <a:gd fmla="*/ 0 60000 65536" name="T15"/>
                <a:gd fmla="*/ 0 60000 65536" name="T16"/>
                <a:gd fmla="*/ 0 60000 65536" name="T17"/>
                <a:gd fmla="*/ 0 60000 65536" name="T18"/>
                <a:gd fmla="*/ 0 60000 65536" name="T19"/>
                <a:gd fmla="*/ 0 60000 65536" name="T20"/>
                <a:gd fmla="*/ 0 w 236" name="T21"/>
                <a:gd fmla="*/ 0 h 498" name="T22"/>
                <a:gd fmla="*/ 236 w 236" name="T23"/>
                <a:gd fmla="*/ 498 h 49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98" w="236">
                  <a:moveTo>
                    <a:pt x="60" y="498"/>
                  </a:moveTo>
                  <a:cubicBezTo>
                    <a:pt x="60" y="498"/>
                    <a:pt x="26" y="410"/>
                    <a:pt x="71" y="366"/>
                  </a:cubicBezTo>
                  <a:cubicBezTo>
                    <a:pt x="115" y="321"/>
                    <a:pt x="236" y="127"/>
                    <a:pt x="25" y="0"/>
                  </a:cubicBezTo>
                  <a:cubicBezTo>
                    <a:pt x="25" y="0"/>
                    <a:pt x="128" y="61"/>
                    <a:pt x="123" y="178"/>
                  </a:cubicBezTo>
                  <a:cubicBezTo>
                    <a:pt x="123" y="178"/>
                    <a:pt x="117" y="259"/>
                    <a:pt x="84" y="300"/>
                  </a:cubicBezTo>
                  <a:cubicBezTo>
                    <a:pt x="51" y="342"/>
                    <a:pt x="0" y="403"/>
                    <a:pt x="36" y="480"/>
                  </a:cubicBezTo>
                  <a:lnTo>
                    <a:pt x="60" y="498"/>
                  </a:lnTo>
                  <a:close/>
                </a:path>
              </a:pathLst>
            </a:custGeom>
            <a:solidFill>
              <a:srgbClr val="595959"/>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5864" name="Freeform 9"/>
            <p:cNvSpPr>
              <a:spLocks noChangeArrowheads="1"/>
            </p:cNvSpPr>
            <p:nvPr/>
          </p:nvSpPr>
          <p:spPr bwMode="auto">
            <a:xfrm rot="1448142">
              <a:off x="1168400" y="3236913"/>
              <a:ext cx="665163" cy="295275"/>
            </a:xfrm>
            <a:custGeom>
              <a:gdLst>
                <a:gd fmla="*/ 0 w 404" name="T0"/>
                <a:gd fmla="*/ 2147483646 h 161" name="T1"/>
                <a:gd fmla="*/ 2147483646 w 404" name="T2"/>
                <a:gd fmla="*/ 2147483646 h 161" name="T3"/>
                <a:gd fmla="*/ 2147483646 w 404" name="T4"/>
                <a:gd fmla="*/ 2147483646 h 161" name="T5"/>
                <a:gd fmla="*/ 2147483646 w 404" name="T6"/>
                <a:gd fmla="*/ 0 h 161" name="T7"/>
                <a:gd fmla="*/ 0 w 404" name="T8"/>
                <a:gd fmla="*/ 2147483646 h 161" name="T9"/>
                <a:gd fmla="*/ 0 60000 65536" name="T10"/>
                <a:gd fmla="*/ 0 60000 65536" name="T11"/>
                <a:gd fmla="*/ 0 60000 65536" name="T12"/>
                <a:gd fmla="*/ 0 60000 65536" name="T13"/>
                <a:gd fmla="*/ 0 60000 65536" name="T14"/>
                <a:gd fmla="*/ 0 w 404" name="T15"/>
                <a:gd fmla="*/ 0 h 161" name="T16"/>
                <a:gd fmla="*/ 404 w 404" name="T17"/>
                <a:gd fmla="*/ 161 h 161" name="T18"/>
              </a:gdLst>
              <a:cxnLst>
                <a:cxn ang="T10">
                  <a:pos x="T0" y="T1"/>
                </a:cxn>
                <a:cxn ang="T11">
                  <a:pos x="T2" y="T3"/>
                </a:cxn>
                <a:cxn ang="T12">
                  <a:pos x="T4" y="T5"/>
                </a:cxn>
                <a:cxn ang="T13">
                  <a:pos x="T6" y="T7"/>
                </a:cxn>
                <a:cxn ang="T14">
                  <a:pos x="T8" y="T9"/>
                </a:cxn>
              </a:cxnLst>
              <a:rect b="T18" l="T15" r="T17" t="T16"/>
              <a:pathLst>
                <a:path h="161" w="402">
                  <a:moveTo>
                    <a:pt x="0" y="113"/>
                  </a:moveTo>
                  <a:lnTo>
                    <a:pt x="47" y="161"/>
                  </a:lnTo>
                  <a:lnTo>
                    <a:pt x="404" y="50"/>
                  </a:lnTo>
                  <a:lnTo>
                    <a:pt x="342" y="0"/>
                  </a:lnTo>
                  <a:lnTo>
                    <a:pt x="0" y="113"/>
                  </a:lnTo>
                  <a:close/>
                </a:path>
              </a:pathLst>
            </a:custGeom>
            <a:solidFill>
              <a:srgbClr val="595959"/>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5865" name="Freeform 10"/>
            <p:cNvSpPr>
              <a:spLocks noChangeArrowheads="1"/>
            </p:cNvSpPr>
            <p:nvPr/>
          </p:nvSpPr>
          <p:spPr bwMode="auto">
            <a:xfrm rot="1448142">
              <a:off x="1660525" y="2803525"/>
              <a:ext cx="307975" cy="644525"/>
            </a:xfrm>
            <a:custGeom>
              <a:gdLst>
                <a:gd fmla="*/ 0 w 185" name="T0"/>
                <a:gd fmla="*/ 0 h 388" name="T1"/>
                <a:gd fmla="*/ 2147483646 w 185" name="T2"/>
                <a:gd fmla="*/ 2147483646 h 388" name="T3"/>
                <a:gd fmla="*/ 2147483646 w 185" name="T4"/>
                <a:gd fmla="*/ 2147483646 h 388" name="T5"/>
                <a:gd fmla="*/ 2147483646 w 185" name="T6"/>
                <a:gd fmla="*/ 2147483646 h 388" name="T7"/>
                <a:gd fmla="*/ 0 w 185" name="T8"/>
                <a:gd fmla="*/ 0 h 388" name="T9"/>
                <a:gd fmla="*/ 0 60000 65536" name="T10"/>
                <a:gd fmla="*/ 0 60000 65536" name="T11"/>
                <a:gd fmla="*/ 0 60000 65536" name="T12"/>
                <a:gd fmla="*/ 0 60000 65536" name="T13"/>
                <a:gd fmla="*/ 0 60000 65536" name="T14"/>
                <a:gd fmla="*/ 0 w 185" name="T15"/>
                <a:gd fmla="*/ 0 h 388" name="T16"/>
                <a:gd fmla="*/ 185 w 185" name="T17"/>
                <a:gd fmla="*/ 388 h 388" name="T18"/>
              </a:gdLst>
              <a:cxnLst>
                <a:cxn ang="T10">
                  <a:pos x="T0" y="T1"/>
                </a:cxn>
                <a:cxn ang="T11">
                  <a:pos x="T2" y="T3"/>
                </a:cxn>
                <a:cxn ang="T12">
                  <a:pos x="T4" y="T5"/>
                </a:cxn>
                <a:cxn ang="T13">
                  <a:pos x="T6" y="T7"/>
                </a:cxn>
                <a:cxn ang="T14">
                  <a:pos x="T8" y="T9"/>
                </a:cxn>
              </a:cxnLst>
              <a:rect b="T18" l="T15" r="T17" t="T16"/>
              <a:pathLst>
                <a:path h="388" w="185">
                  <a:moveTo>
                    <a:pt x="0" y="0"/>
                  </a:moveTo>
                  <a:lnTo>
                    <a:pt x="66" y="33"/>
                  </a:lnTo>
                  <a:lnTo>
                    <a:pt x="185" y="388"/>
                  </a:lnTo>
                  <a:lnTo>
                    <a:pt x="123" y="338"/>
                  </a:lnTo>
                  <a:lnTo>
                    <a:pt x="0" y="0"/>
                  </a:lnTo>
                  <a:close/>
                </a:path>
              </a:pathLst>
            </a:custGeom>
            <a:solidFill>
              <a:srgbClr val="595959"/>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5866" name="Freeform 8"/>
            <p:cNvSpPr>
              <a:spLocks noChangeArrowheads="1"/>
            </p:cNvSpPr>
            <p:nvPr/>
          </p:nvSpPr>
          <p:spPr bwMode="auto">
            <a:xfrm rot="1448142">
              <a:off x="1112837" y="2667000"/>
              <a:ext cx="769938" cy="752475"/>
            </a:xfrm>
            <a:custGeom>
              <a:gdLst>
                <a:gd fmla="*/ 0 w 463" name="T0"/>
                <a:gd fmla="*/ 2147483646 h 451" name="T1"/>
                <a:gd fmla="*/ 2147483646 w 463" name="T2"/>
                <a:gd fmla="*/ 2147483646 h 451" name="T3"/>
                <a:gd fmla="*/ 2147483646 w 463" name="T4"/>
                <a:gd fmla="*/ 2147483646 h 451" name="T5"/>
                <a:gd fmla="*/ 2147483646 w 463" name="T6"/>
                <a:gd fmla="*/ 0 h 451" name="T7"/>
                <a:gd fmla="*/ 0 w 463" name="T8"/>
                <a:gd fmla="*/ 2147483646 h 451" name="T9"/>
                <a:gd fmla="*/ 0 60000 65536" name="T10"/>
                <a:gd fmla="*/ 0 60000 65536" name="T11"/>
                <a:gd fmla="*/ 0 60000 65536" name="T12"/>
                <a:gd fmla="*/ 0 60000 65536" name="T13"/>
                <a:gd fmla="*/ 0 60000 65536" name="T14"/>
                <a:gd fmla="*/ 0 w 463" name="T15"/>
                <a:gd fmla="*/ 0 h 451" name="T16"/>
                <a:gd fmla="*/ 463 w 463" name="T17"/>
                <a:gd fmla="*/ 451 h 451" name="T18"/>
              </a:gdLst>
              <a:cxnLst>
                <a:cxn ang="T10">
                  <a:pos x="T0" y="T1"/>
                </a:cxn>
                <a:cxn ang="T11">
                  <a:pos x="T2" y="T3"/>
                </a:cxn>
                <a:cxn ang="T12">
                  <a:pos x="T4" y="T5"/>
                </a:cxn>
                <a:cxn ang="T13">
                  <a:pos x="T6" y="T7"/>
                </a:cxn>
                <a:cxn ang="T14">
                  <a:pos x="T8" y="T9"/>
                </a:cxn>
              </a:cxnLst>
              <a:rect b="T18" l="T15" r="T17" t="T16"/>
              <a:pathLst>
                <a:path h="451" w="462">
                  <a:moveTo>
                    <a:pt x="0" y="123"/>
                  </a:moveTo>
                  <a:lnTo>
                    <a:pt x="121" y="451"/>
                  </a:lnTo>
                  <a:lnTo>
                    <a:pt x="463" y="338"/>
                  </a:lnTo>
                  <a:lnTo>
                    <a:pt x="340" y="0"/>
                  </a:lnTo>
                  <a:lnTo>
                    <a:pt x="0" y="123"/>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5867" name="Freeform 3"/>
            <p:cNvSpPr>
              <a:spLocks noChangeArrowheads="1"/>
            </p:cNvSpPr>
            <p:nvPr/>
          </p:nvSpPr>
          <p:spPr bwMode="auto">
            <a:xfrm rot="1448142">
              <a:off x="515937" y="0"/>
              <a:ext cx="2282825" cy="2513013"/>
            </a:xfrm>
            <a:custGeom>
              <a:gdLst>
                <a:gd fmla="*/ 2147483646 w 580" name="T0"/>
                <a:gd fmla="*/ 2147483646 h 638" name="T1"/>
                <a:gd fmla="*/ 2147483646 w 580" name="T2"/>
                <a:gd fmla="*/ 2147483646 h 638" name="T3"/>
                <a:gd fmla="*/ 2147483646 w 580" name="T4"/>
                <a:gd fmla="*/ 2147483646 h 638" name="T5"/>
                <a:gd fmla="*/ 2147483646 w 580" name="T6"/>
                <a:gd fmla="*/ 2147483646 h 638" name="T7"/>
                <a:gd fmla="*/ 2147483646 w 580" name="T8"/>
                <a:gd fmla="*/ 2147483646 h 638" name="T9"/>
                <a:gd fmla="*/ 2147483646 w 580" name="T10"/>
                <a:gd fmla="*/ 2147483646 h 638" name="T11"/>
                <a:gd fmla="*/ 2147483646 w 580" name="T12"/>
                <a:gd fmla="*/ 2147483646 h 638" name="T13"/>
                <a:gd fmla="*/ 2147483646 w 580" name="T14"/>
                <a:gd fmla="*/ 2147483646 h 638" name="T15"/>
                <a:gd fmla="*/ 2147483646 w 580" name="T16"/>
                <a:gd fmla="*/ 2147483646 h 638" name="T17"/>
                <a:gd fmla="*/ 2147483646 w 580" name="T18"/>
                <a:gd fmla="*/ 2147483646 h 638" name="T19"/>
                <a:gd fmla="*/ 2147483646 w 580" name="T20"/>
                <a:gd fmla="*/ 2147483646 h 63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580" name="T33"/>
                <a:gd fmla="*/ 0 h 638" name="T34"/>
                <a:gd fmla="*/ 580 w 580" name="T35"/>
                <a:gd fmla="*/ 638 h 638"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638" w="580">
                  <a:moveTo>
                    <a:pt x="35" y="421"/>
                  </a:moveTo>
                  <a:cubicBezTo>
                    <a:pt x="175" y="365"/>
                    <a:pt x="175" y="365"/>
                    <a:pt x="175" y="365"/>
                  </a:cubicBezTo>
                  <a:cubicBezTo>
                    <a:pt x="175" y="365"/>
                    <a:pt x="128" y="237"/>
                    <a:pt x="252" y="214"/>
                  </a:cubicBezTo>
                  <a:cubicBezTo>
                    <a:pt x="376" y="192"/>
                    <a:pt x="386" y="297"/>
                    <a:pt x="378" y="344"/>
                  </a:cubicBezTo>
                  <a:cubicBezTo>
                    <a:pt x="370" y="390"/>
                    <a:pt x="242" y="488"/>
                    <a:pt x="320" y="638"/>
                  </a:cubicBezTo>
                  <a:cubicBezTo>
                    <a:pt x="451" y="590"/>
                    <a:pt x="451" y="590"/>
                    <a:pt x="451" y="590"/>
                  </a:cubicBezTo>
                  <a:cubicBezTo>
                    <a:pt x="451" y="590"/>
                    <a:pt x="411" y="521"/>
                    <a:pt x="476" y="442"/>
                  </a:cubicBezTo>
                  <a:cubicBezTo>
                    <a:pt x="542" y="364"/>
                    <a:pt x="580" y="224"/>
                    <a:pt x="463" y="126"/>
                  </a:cubicBezTo>
                  <a:cubicBezTo>
                    <a:pt x="463" y="126"/>
                    <a:pt x="320" y="0"/>
                    <a:pt x="107" y="144"/>
                  </a:cubicBezTo>
                  <a:cubicBezTo>
                    <a:pt x="107" y="144"/>
                    <a:pt x="72" y="161"/>
                    <a:pt x="43" y="212"/>
                  </a:cubicBezTo>
                  <a:cubicBezTo>
                    <a:pt x="14" y="262"/>
                    <a:pt x="0" y="341"/>
                    <a:pt x="35" y="421"/>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pic>
          <p:nvPicPr>
            <p:cNvPr id="35868" name="Picture 9"/>
            <p:cNvPicPr>
              <a:picLocks noChangeArrowheads="1" noChangeAspect="1"/>
            </p:cNvPicPr>
            <p:nvPr/>
          </p:nvPicPr>
          <p:blipFill>
            <a:blip r:embed="rId4">
              <a:extLst>
                <a:ext uri="{28A0092B-C50C-407E-A947-70E740481C1C}">
                  <a14:useLocalDpi val="0"/>
                </a:ext>
              </a:extLst>
            </a:blip>
            <a:stretch>
              <a:fillRect/>
            </a:stretch>
          </p:blipFill>
          <p:spPr bwMode="auto">
            <a:xfrm>
              <a:off x="0" y="3492500"/>
              <a:ext cx="2954337" cy="415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35869" name="矩形 28"/>
            <p:cNvSpPr>
              <a:spLocks noChangeArrowheads="1"/>
            </p:cNvSpPr>
            <p:nvPr/>
          </p:nvSpPr>
          <p:spPr bwMode="auto">
            <a:xfrm>
              <a:off x="826810" y="4074566"/>
              <a:ext cx="1250941" cy="398600"/>
            </a:xfrm>
            <a:prstGeom prst="rect">
              <a:avLst/>
            </a:prstGeom>
            <a:solidFill>
              <a:srgbClr val="3F3F3F"/>
            </a:soli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8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文本</a:t>
              </a:r>
            </a:p>
          </p:txBody>
        </p:sp>
      </p:grpSp>
      <p:grpSp>
        <p:nvGrpSpPr>
          <p:cNvPr id="37916" name="Group 28"/>
          <p:cNvGrpSpPr/>
          <p:nvPr/>
        </p:nvGrpSpPr>
        <p:grpSpPr>
          <a:xfrm>
            <a:off x="8012113" y="1374775"/>
            <a:ext cx="1941512" cy="3049588"/>
            <a:chExt cx="1941512" cy="3049734"/>
          </a:xfrm>
        </p:grpSpPr>
        <p:sp>
          <p:nvSpPr>
            <p:cNvPr id="35850" name="Freeform 4"/>
            <p:cNvSpPr>
              <a:spLocks noChangeArrowheads="1"/>
            </p:cNvSpPr>
            <p:nvPr/>
          </p:nvSpPr>
          <p:spPr bwMode="auto">
            <a:xfrm rot="1960988">
              <a:off x="574675" y="603250"/>
              <a:ext cx="385762" cy="188913"/>
            </a:xfrm>
            <a:custGeom>
              <a:gdLst>
                <a:gd fmla="*/ 0 w 389" name="T0"/>
                <a:gd fmla="*/ 2147483646 h 182" name="T1"/>
                <a:gd fmla="*/ 2147483646 w 389" name="T2"/>
                <a:gd fmla="*/ 2147483646 h 182" name="T3"/>
                <a:gd fmla="*/ 2147483646 w 389" name="T4"/>
                <a:gd fmla="*/ 2147483646 h 182" name="T5"/>
                <a:gd fmla="*/ 2147483646 w 389" name="T6"/>
                <a:gd fmla="*/ 0 h 182" name="T7"/>
                <a:gd fmla="*/ 0 w 389" name="T8"/>
                <a:gd fmla="*/ 2147483646 h 182" name="T9"/>
                <a:gd fmla="*/ 0 60000 65536" name="T10"/>
                <a:gd fmla="*/ 0 60000 65536" name="T11"/>
                <a:gd fmla="*/ 0 60000 65536" name="T12"/>
                <a:gd fmla="*/ 0 60000 65536" name="T13"/>
                <a:gd fmla="*/ 0 60000 65536" name="T14"/>
                <a:gd fmla="*/ 0 w 389" name="T15"/>
                <a:gd fmla="*/ 0 h 182" name="T16"/>
                <a:gd fmla="*/ 389 w 389" name="T17"/>
                <a:gd fmla="*/ 182 h 182" name="T18"/>
              </a:gdLst>
              <a:cxnLst>
                <a:cxn ang="T10">
                  <a:pos x="T0" y="T1"/>
                </a:cxn>
                <a:cxn ang="T11">
                  <a:pos x="T2" y="T3"/>
                </a:cxn>
                <a:cxn ang="T12">
                  <a:pos x="T4" y="T5"/>
                </a:cxn>
                <a:cxn ang="T13">
                  <a:pos x="T6" y="T7"/>
                </a:cxn>
                <a:cxn ang="T14">
                  <a:pos x="T8" y="T9"/>
                </a:cxn>
              </a:cxnLst>
              <a:rect b="T18" l="T15" r="T17" t="T16"/>
              <a:pathLst>
                <a:path h="182" w="389">
                  <a:moveTo>
                    <a:pt x="0" y="133"/>
                  </a:moveTo>
                  <a:lnTo>
                    <a:pt x="49" y="182"/>
                  </a:lnTo>
                  <a:lnTo>
                    <a:pt x="389" y="45"/>
                  </a:lnTo>
                  <a:lnTo>
                    <a:pt x="330" y="0"/>
                  </a:lnTo>
                  <a:lnTo>
                    <a:pt x="0" y="133"/>
                  </a:lnTo>
                  <a:close/>
                </a:path>
              </a:pathLst>
            </a:custGeom>
            <a:solidFill>
              <a:srgbClr val="3F3F3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5851" name="Freeform 5"/>
            <p:cNvSpPr>
              <a:spLocks noChangeArrowheads="1"/>
            </p:cNvSpPr>
            <p:nvPr/>
          </p:nvSpPr>
          <p:spPr bwMode="auto">
            <a:xfrm rot="1960988">
              <a:off x="857250" y="1412875"/>
              <a:ext cx="360362" cy="152400"/>
            </a:xfrm>
            <a:custGeom>
              <a:gdLst>
                <a:gd fmla="*/ 0 w 366" name="T0"/>
                <a:gd fmla="*/ 2147483646 h 154" name="T1"/>
                <a:gd fmla="*/ 2147483646 w 366" name="T2"/>
                <a:gd fmla="*/ 2147483646 h 154" name="T3"/>
                <a:gd fmla="*/ 2147483646 w 366" name="T4"/>
                <a:gd fmla="*/ 2147483646 h 154" name="T5"/>
                <a:gd fmla="*/ 2147483646 w 366" name="T6"/>
                <a:gd fmla="*/ 0 h 154" name="T7"/>
                <a:gd fmla="*/ 0 w 366" name="T8"/>
                <a:gd fmla="*/ 2147483646 h 154" name="T9"/>
                <a:gd fmla="*/ 0 60000 65536" name="T10"/>
                <a:gd fmla="*/ 0 60000 65536" name="T11"/>
                <a:gd fmla="*/ 0 60000 65536" name="T12"/>
                <a:gd fmla="*/ 0 60000 65536" name="T13"/>
                <a:gd fmla="*/ 0 60000 65536" name="T14"/>
                <a:gd fmla="*/ 0 w 366" name="T15"/>
                <a:gd fmla="*/ 0 h 154" name="T16"/>
                <a:gd fmla="*/ 366 w 366" name="T17"/>
                <a:gd fmla="*/ 154 h 154" name="T18"/>
              </a:gdLst>
              <a:cxnLst>
                <a:cxn ang="T10">
                  <a:pos x="T0" y="T1"/>
                </a:cxn>
                <a:cxn ang="T11">
                  <a:pos x="T2" y="T3"/>
                </a:cxn>
                <a:cxn ang="T12">
                  <a:pos x="T4" y="T5"/>
                </a:cxn>
                <a:cxn ang="T13">
                  <a:pos x="T6" y="T7"/>
                </a:cxn>
                <a:cxn ang="T14">
                  <a:pos x="T8" y="T9"/>
                </a:cxn>
              </a:cxnLst>
              <a:rect b="T18" l="T15" r="T17" t="T16"/>
              <a:pathLst>
                <a:path h="154" w="366">
                  <a:moveTo>
                    <a:pt x="0" y="113"/>
                  </a:moveTo>
                  <a:lnTo>
                    <a:pt x="40" y="154"/>
                  </a:lnTo>
                  <a:lnTo>
                    <a:pt x="366" y="42"/>
                  </a:lnTo>
                  <a:lnTo>
                    <a:pt x="309" y="0"/>
                  </a:lnTo>
                  <a:lnTo>
                    <a:pt x="0" y="113"/>
                  </a:lnTo>
                  <a:close/>
                </a:path>
              </a:pathLst>
            </a:custGeom>
            <a:solidFill>
              <a:srgbClr val="3F3F3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5852" name="Freeform 6"/>
            <p:cNvSpPr>
              <a:spLocks noChangeArrowheads="1"/>
            </p:cNvSpPr>
            <p:nvPr/>
          </p:nvSpPr>
          <p:spPr bwMode="auto">
            <a:xfrm rot="1960988">
              <a:off x="942975" y="422275"/>
              <a:ext cx="473075" cy="439738"/>
            </a:xfrm>
            <a:custGeom>
              <a:gdLst>
                <a:gd fmla="*/ 2147483646 w 195" name="T0"/>
                <a:gd fmla="*/ 2147483646 h 185" name="T1"/>
                <a:gd fmla="*/ 2147483646 w 195" name="T2"/>
                <a:gd fmla="*/ 2147483646 h 185" name="T3"/>
                <a:gd fmla="*/ 2147483646 w 195" name="T4"/>
                <a:gd fmla="*/ 2147483646 h 185" name="T5"/>
                <a:gd fmla="*/ 2147483646 w 195" name="T6"/>
                <a:gd fmla="*/ 2147483646 h 185" name="T7"/>
                <a:gd fmla="*/ 2147483646 w 195" name="T8"/>
                <a:gd fmla="*/ 2147483646 h 185" name="T9"/>
                <a:gd fmla="*/ 2147483646 w 195" name="T10"/>
                <a:gd fmla="*/ 2147483646 h 185" name="T11"/>
                <a:gd fmla="*/ 0 60000 65536" name="T12"/>
                <a:gd fmla="*/ 0 60000 65536" name="T13"/>
                <a:gd fmla="*/ 0 60000 65536" name="T14"/>
                <a:gd fmla="*/ 0 60000 65536" name="T15"/>
                <a:gd fmla="*/ 0 60000 65536" name="T16"/>
                <a:gd fmla="*/ 0 60000 65536" name="T17"/>
                <a:gd fmla="*/ 0 w 195" name="T18"/>
                <a:gd fmla="*/ 0 h 185" name="T19"/>
                <a:gd fmla="*/ 195 w 195" name="T20"/>
                <a:gd fmla="*/ 185 h 185" name="T21"/>
              </a:gdLst>
              <a:cxnLst>
                <a:cxn ang="T12">
                  <a:pos x="T0" y="T1"/>
                </a:cxn>
                <a:cxn ang="T13">
                  <a:pos x="T2" y="T3"/>
                </a:cxn>
                <a:cxn ang="T14">
                  <a:pos x="T4" y="T5"/>
                </a:cxn>
                <a:cxn ang="T15">
                  <a:pos x="T6" y="T7"/>
                </a:cxn>
                <a:cxn ang="T16">
                  <a:pos x="T8" y="T9"/>
                </a:cxn>
                <a:cxn ang="T17">
                  <a:pos x="T10" y="T11"/>
                </a:cxn>
              </a:cxnLst>
              <a:rect b="T21" l="T18" r="T20" t="T19"/>
              <a:pathLst>
                <a:path h="185" w="195">
                  <a:moveTo>
                    <a:pt x="44" y="185"/>
                  </a:moveTo>
                  <a:cubicBezTo>
                    <a:pt x="44" y="185"/>
                    <a:pt x="12" y="111"/>
                    <a:pt x="60" y="62"/>
                  </a:cubicBezTo>
                  <a:cubicBezTo>
                    <a:pt x="109" y="13"/>
                    <a:pt x="167" y="22"/>
                    <a:pt x="195" y="37"/>
                  </a:cubicBezTo>
                  <a:cubicBezTo>
                    <a:pt x="195" y="37"/>
                    <a:pt x="167" y="0"/>
                    <a:pt x="88" y="17"/>
                  </a:cubicBezTo>
                  <a:cubicBezTo>
                    <a:pt x="8" y="34"/>
                    <a:pt x="0" y="107"/>
                    <a:pt x="19" y="166"/>
                  </a:cubicBezTo>
                  <a:lnTo>
                    <a:pt x="44" y="185"/>
                  </a:lnTo>
                  <a:close/>
                </a:path>
              </a:pathLst>
            </a:custGeom>
            <a:solidFill>
              <a:srgbClr val="3F3F3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5853" name="Freeform 7"/>
            <p:cNvSpPr>
              <a:spLocks noChangeArrowheads="1"/>
            </p:cNvSpPr>
            <p:nvPr/>
          </p:nvSpPr>
          <p:spPr bwMode="auto">
            <a:xfrm rot="1960988">
              <a:off x="1350962" y="554038"/>
              <a:ext cx="590550" cy="1174750"/>
            </a:xfrm>
            <a:custGeom>
              <a:gdLst>
                <a:gd fmla="*/ 2147483646 w 236" name="T0"/>
                <a:gd fmla="*/ 2147483646 h 498" name="T1"/>
                <a:gd fmla="*/ 2147483646 w 236" name="T2"/>
                <a:gd fmla="*/ 2147483646 h 498" name="T3"/>
                <a:gd fmla="*/ 2147483646 w 236" name="T4"/>
                <a:gd fmla="*/ 0 h 498" name="T5"/>
                <a:gd fmla="*/ 2147483646 w 236" name="T6"/>
                <a:gd fmla="*/ 2147483646 h 498" name="T7"/>
                <a:gd fmla="*/ 2147483646 w 236" name="T8"/>
                <a:gd fmla="*/ 2147483646 h 498" name="T9"/>
                <a:gd fmla="*/ 2147483646 w 236" name="T10"/>
                <a:gd fmla="*/ 2147483646 h 498" name="T11"/>
                <a:gd fmla="*/ 2147483646 w 236" name="T12"/>
                <a:gd fmla="*/ 2147483646 h 498" name="T13"/>
                <a:gd fmla="*/ 0 60000 65536" name="T14"/>
                <a:gd fmla="*/ 0 60000 65536" name="T15"/>
                <a:gd fmla="*/ 0 60000 65536" name="T16"/>
                <a:gd fmla="*/ 0 60000 65536" name="T17"/>
                <a:gd fmla="*/ 0 60000 65536" name="T18"/>
                <a:gd fmla="*/ 0 60000 65536" name="T19"/>
                <a:gd fmla="*/ 0 60000 65536" name="T20"/>
                <a:gd fmla="*/ 0 w 236" name="T21"/>
                <a:gd fmla="*/ 0 h 498" name="T22"/>
                <a:gd fmla="*/ 236 w 236" name="T23"/>
                <a:gd fmla="*/ 498 h 49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98" w="236">
                  <a:moveTo>
                    <a:pt x="60" y="498"/>
                  </a:moveTo>
                  <a:cubicBezTo>
                    <a:pt x="60" y="498"/>
                    <a:pt x="26" y="410"/>
                    <a:pt x="71" y="366"/>
                  </a:cubicBezTo>
                  <a:cubicBezTo>
                    <a:pt x="115" y="321"/>
                    <a:pt x="236" y="127"/>
                    <a:pt x="25" y="0"/>
                  </a:cubicBezTo>
                  <a:cubicBezTo>
                    <a:pt x="25" y="0"/>
                    <a:pt x="128" y="61"/>
                    <a:pt x="123" y="178"/>
                  </a:cubicBezTo>
                  <a:cubicBezTo>
                    <a:pt x="123" y="178"/>
                    <a:pt x="117" y="259"/>
                    <a:pt x="84" y="300"/>
                  </a:cubicBezTo>
                  <a:cubicBezTo>
                    <a:pt x="51" y="342"/>
                    <a:pt x="0" y="403"/>
                    <a:pt x="36" y="480"/>
                  </a:cubicBezTo>
                  <a:lnTo>
                    <a:pt x="60" y="498"/>
                  </a:lnTo>
                  <a:close/>
                </a:path>
              </a:pathLst>
            </a:custGeom>
            <a:solidFill>
              <a:srgbClr val="3F3F3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5854" name="Freeform 9"/>
            <p:cNvSpPr>
              <a:spLocks noChangeArrowheads="1"/>
            </p:cNvSpPr>
            <p:nvPr/>
          </p:nvSpPr>
          <p:spPr bwMode="auto">
            <a:xfrm rot="1960988">
              <a:off x="733425" y="1914525"/>
              <a:ext cx="400050" cy="177800"/>
            </a:xfrm>
            <a:custGeom>
              <a:gdLst>
                <a:gd fmla="*/ 0 w 404" name="T0"/>
                <a:gd fmla="*/ 2147483646 h 161" name="T1"/>
                <a:gd fmla="*/ 2147483646 w 404" name="T2"/>
                <a:gd fmla="*/ 2147483646 h 161" name="T3"/>
                <a:gd fmla="*/ 2147483646 w 404" name="T4"/>
                <a:gd fmla="*/ 2147483646 h 161" name="T5"/>
                <a:gd fmla="*/ 2147483646 w 404" name="T6"/>
                <a:gd fmla="*/ 0 h 161" name="T7"/>
                <a:gd fmla="*/ 0 w 404" name="T8"/>
                <a:gd fmla="*/ 2147483646 h 161" name="T9"/>
                <a:gd fmla="*/ 0 60000 65536" name="T10"/>
                <a:gd fmla="*/ 0 60000 65536" name="T11"/>
                <a:gd fmla="*/ 0 60000 65536" name="T12"/>
                <a:gd fmla="*/ 0 60000 65536" name="T13"/>
                <a:gd fmla="*/ 0 60000 65536" name="T14"/>
                <a:gd fmla="*/ 0 w 404" name="T15"/>
                <a:gd fmla="*/ 0 h 161" name="T16"/>
                <a:gd fmla="*/ 404 w 404" name="T17"/>
                <a:gd fmla="*/ 161 h 161" name="T18"/>
              </a:gdLst>
              <a:cxnLst>
                <a:cxn ang="T10">
                  <a:pos x="T0" y="T1"/>
                </a:cxn>
                <a:cxn ang="T11">
                  <a:pos x="T2" y="T3"/>
                </a:cxn>
                <a:cxn ang="T12">
                  <a:pos x="T4" y="T5"/>
                </a:cxn>
                <a:cxn ang="T13">
                  <a:pos x="T6" y="T7"/>
                </a:cxn>
                <a:cxn ang="T14">
                  <a:pos x="T8" y="T9"/>
                </a:cxn>
              </a:cxnLst>
              <a:rect b="T18" l="T15" r="T17" t="T16"/>
              <a:pathLst>
                <a:path h="161" w="402">
                  <a:moveTo>
                    <a:pt x="0" y="113"/>
                  </a:moveTo>
                  <a:lnTo>
                    <a:pt x="47" y="161"/>
                  </a:lnTo>
                  <a:lnTo>
                    <a:pt x="404" y="50"/>
                  </a:lnTo>
                  <a:lnTo>
                    <a:pt x="342" y="0"/>
                  </a:lnTo>
                  <a:lnTo>
                    <a:pt x="0" y="113"/>
                  </a:lnTo>
                  <a:close/>
                </a:path>
              </a:pathLst>
            </a:custGeom>
            <a:solidFill>
              <a:srgbClr val="3F3F3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5855" name="Freeform 10"/>
            <p:cNvSpPr>
              <a:spLocks noChangeArrowheads="1"/>
            </p:cNvSpPr>
            <p:nvPr/>
          </p:nvSpPr>
          <p:spPr bwMode="auto">
            <a:xfrm rot="1960988">
              <a:off x="1050925" y="1684338"/>
              <a:ext cx="184150" cy="387350"/>
            </a:xfrm>
            <a:custGeom>
              <a:gdLst>
                <a:gd fmla="*/ 0 w 185" name="T0"/>
                <a:gd fmla="*/ 0 h 388" name="T1"/>
                <a:gd fmla="*/ 2147483646 w 185" name="T2"/>
                <a:gd fmla="*/ 2147483646 h 388" name="T3"/>
                <a:gd fmla="*/ 2147483646 w 185" name="T4"/>
                <a:gd fmla="*/ 2147483646 h 388" name="T5"/>
                <a:gd fmla="*/ 2147483646 w 185" name="T6"/>
                <a:gd fmla="*/ 2147483646 h 388" name="T7"/>
                <a:gd fmla="*/ 0 w 185" name="T8"/>
                <a:gd fmla="*/ 0 h 388" name="T9"/>
                <a:gd fmla="*/ 0 60000 65536" name="T10"/>
                <a:gd fmla="*/ 0 60000 65536" name="T11"/>
                <a:gd fmla="*/ 0 60000 65536" name="T12"/>
                <a:gd fmla="*/ 0 60000 65536" name="T13"/>
                <a:gd fmla="*/ 0 60000 65536" name="T14"/>
                <a:gd fmla="*/ 0 w 185" name="T15"/>
                <a:gd fmla="*/ 0 h 388" name="T16"/>
                <a:gd fmla="*/ 185 w 185" name="T17"/>
                <a:gd fmla="*/ 388 h 388" name="T18"/>
              </a:gdLst>
              <a:cxnLst>
                <a:cxn ang="T10">
                  <a:pos x="T0" y="T1"/>
                </a:cxn>
                <a:cxn ang="T11">
                  <a:pos x="T2" y="T3"/>
                </a:cxn>
                <a:cxn ang="T12">
                  <a:pos x="T4" y="T5"/>
                </a:cxn>
                <a:cxn ang="T13">
                  <a:pos x="T6" y="T7"/>
                </a:cxn>
                <a:cxn ang="T14">
                  <a:pos x="T8" y="T9"/>
                </a:cxn>
              </a:cxnLst>
              <a:rect b="T18" l="T15" r="T17" t="T16"/>
              <a:pathLst>
                <a:path h="388" w="185">
                  <a:moveTo>
                    <a:pt x="0" y="0"/>
                  </a:moveTo>
                  <a:lnTo>
                    <a:pt x="66" y="33"/>
                  </a:lnTo>
                  <a:lnTo>
                    <a:pt x="185" y="388"/>
                  </a:lnTo>
                  <a:lnTo>
                    <a:pt x="123" y="338"/>
                  </a:lnTo>
                  <a:lnTo>
                    <a:pt x="0" y="0"/>
                  </a:lnTo>
                  <a:close/>
                </a:path>
              </a:pathLst>
            </a:custGeom>
            <a:solidFill>
              <a:srgbClr val="3F3F3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5856" name="Freeform 8"/>
            <p:cNvSpPr>
              <a:spLocks noChangeArrowheads="1"/>
            </p:cNvSpPr>
            <p:nvPr/>
          </p:nvSpPr>
          <p:spPr bwMode="auto">
            <a:xfrm rot="1960988">
              <a:off x="730250" y="1576388"/>
              <a:ext cx="461962" cy="450850"/>
            </a:xfrm>
            <a:custGeom>
              <a:gdLst>
                <a:gd fmla="*/ 0 w 463" name="T0"/>
                <a:gd fmla="*/ 2147483646 h 451" name="T1"/>
                <a:gd fmla="*/ 2147483646 w 463" name="T2"/>
                <a:gd fmla="*/ 2147483646 h 451" name="T3"/>
                <a:gd fmla="*/ 2147483646 w 463" name="T4"/>
                <a:gd fmla="*/ 2147483646 h 451" name="T5"/>
                <a:gd fmla="*/ 2147483646 w 463" name="T6"/>
                <a:gd fmla="*/ 0 h 451" name="T7"/>
                <a:gd fmla="*/ 0 w 463" name="T8"/>
                <a:gd fmla="*/ 2147483646 h 451" name="T9"/>
                <a:gd fmla="*/ 0 60000 65536" name="T10"/>
                <a:gd fmla="*/ 0 60000 65536" name="T11"/>
                <a:gd fmla="*/ 0 60000 65536" name="T12"/>
                <a:gd fmla="*/ 0 60000 65536" name="T13"/>
                <a:gd fmla="*/ 0 60000 65536" name="T14"/>
                <a:gd fmla="*/ 0 w 463" name="T15"/>
                <a:gd fmla="*/ 0 h 451" name="T16"/>
                <a:gd fmla="*/ 463 w 463" name="T17"/>
                <a:gd fmla="*/ 451 h 451" name="T18"/>
              </a:gdLst>
              <a:cxnLst>
                <a:cxn ang="T10">
                  <a:pos x="T0" y="T1"/>
                </a:cxn>
                <a:cxn ang="T11">
                  <a:pos x="T2" y="T3"/>
                </a:cxn>
                <a:cxn ang="T12">
                  <a:pos x="T4" y="T5"/>
                </a:cxn>
                <a:cxn ang="T13">
                  <a:pos x="T6" y="T7"/>
                </a:cxn>
                <a:cxn ang="T14">
                  <a:pos x="T8" y="T9"/>
                </a:cxn>
              </a:cxnLst>
              <a:rect b="T18" l="T15" r="T17" t="T16"/>
              <a:pathLst>
                <a:path h="451" w="462">
                  <a:moveTo>
                    <a:pt x="0" y="123"/>
                  </a:moveTo>
                  <a:lnTo>
                    <a:pt x="121" y="451"/>
                  </a:lnTo>
                  <a:lnTo>
                    <a:pt x="463" y="338"/>
                  </a:lnTo>
                  <a:lnTo>
                    <a:pt x="340" y="0"/>
                  </a:lnTo>
                  <a:lnTo>
                    <a:pt x="0" y="123"/>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5857" name="Freeform 3"/>
            <p:cNvSpPr>
              <a:spLocks noChangeArrowheads="1"/>
            </p:cNvSpPr>
            <p:nvPr/>
          </p:nvSpPr>
          <p:spPr bwMode="auto">
            <a:xfrm rot="1960988">
              <a:off x="530225" y="0"/>
              <a:ext cx="1370012" cy="1508125"/>
            </a:xfrm>
            <a:custGeom>
              <a:gdLst>
                <a:gd fmla="*/ 2147483646 w 580" name="T0"/>
                <a:gd fmla="*/ 2147483646 h 638" name="T1"/>
                <a:gd fmla="*/ 2147483646 w 580" name="T2"/>
                <a:gd fmla="*/ 2147483646 h 638" name="T3"/>
                <a:gd fmla="*/ 2147483646 w 580" name="T4"/>
                <a:gd fmla="*/ 2147483646 h 638" name="T5"/>
                <a:gd fmla="*/ 2147483646 w 580" name="T6"/>
                <a:gd fmla="*/ 2147483646 h 638" name="T7"/>
                <a:gd fmla="*/ 2147483646 w 580" name="T8"/>
                <a:gd fmla="*/ 2147483646 h 638" name="T9"/>
                <a:gd fmla="*/ 2147483646 w 580" name="T10"/>
                <a:gd fmla="*/ 2147483646 h 638" name="T11"/>
                <a:gd fmla="*/ 2147483646 w 580" name="T12"/>
                <a:gd fmla="*/ 2147483646 h 638" name="T13"/>
                <a:gd fmla="*/ 2147483646 w 580" name="T14"/>
                <a:gd fmla="*/ 2147483646 h 638" name="T15"/>
                <a:gd fmla="*/ 2147483646 w 580" name="T16"/>
                <a:gd fmla="*/ 2147483646 h 638" name="T17"/>
                <a:gd fmla="*/ 2147483646 w 580" name="T18"/>
                <a:gd fmla="*/ 2147483646 h 638" name="T19"/>
                <a:gd fmla="*/ 2147483646 w 580" name="T20"/>
                <a:gd fmla="*/ 2147483646 h 63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580" name="T33"/>
                <a:gd fmla="*/ 0 h 638" name="T34"/>
                <a:gd fmla="*/ 580 w 580" name="T35"/>
                <a:gd fmla="*/ 638 h 638"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638" w="580">
                  <a:moveTo>
                    <a:pt x="35" y="421"/>
                  </a:moveTo>
                  <a:cubicBezTo>
                    <a:pt x="175" y="365"/>
                    <a:pt x="175" y="365"/>
                    <a:pt x="175" y="365"/>
                  </a:cubicBezTo>
                  <a:cubicBezTo>
                    <a:pt x="175" y="365"/>
                    <a:pt x="128" y="237"/>
                    <a:pt x="252" y="214"/>
                  </a:cubicBezTo>
                  <a:cubicBezTo>
                    <a:pt x="376" y="192"/>
                    <a:pt x="386" y="297"/>
                    <a:pt x="378" y="344"/>
                  </a:cubicBezTo>
                  <a:cubicBezTo>
                    <a:pt x="370" y="390"/>
                    <a:pt x="242" y="488"/>
                    <a:pt x="320" y="638"/>
                  </a:cubicBezTo>
                  <a:cubicBezTo>
                    <a:pt x="451" y="590"/>
                    <a:pt x="451" y="590"/>
                    <a:pt x="451" y="590"/>
                  </a:cubicBezTo>
                  <a:cubicBezTo>
                    <a:pt x="451" y="590"/>
                    <a:pt x="411" y="521"/>
                    <a:pt x="476" y="442"/>
                  </a:cubicBezTo>
                  <a:cubicBezTo>
                    <a:pt x="542" y="364"/>
                    <a:pt x="580" y="224"/>
                    <a:pt x="463" y="126"/>
                  </a:cubicBezTo>
                  <a:cubicBezTo>
                    <a:pt x="463" y="126"/>
                    <a:pt x="320" y="0"/>
                    <a:pt x="107" y="144"/>
                  </a:cubicBezTo>
                  <a:cubicBezTo>
                    <a:pt x="107" y="144"/>
                    <a:pt x="72" y="161"/>
                    <a:pt x="43" y="212"/>
                  </a:cubicBezTo>
                  <a:cubicBezTo>
                    <a:pt x="14" y="262"/>
                    <a:pt x="0" y="341"/>
                    <a:pt x="35" y="421"/>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pic>
          <p:nvPicPr>
            <p:cNvPr id="35858" name="Picture 9"/>
            <p:cNvPicPr>
              <a:picLocks noChangeArrowheads="1" noChangeAspect="1"/>
            </p:cNvPicPr>
            <p:nvPr/>
          </p:nvPicPr>
          <p:blipFill>
            <a:blip r:embed="rId3">
              <a:extLst>
                <a:ext uri="{28A0092B-C50C-407E-A947-70E740481C1C}">
                  <a14:useLocalDpi val="0"/>
                </a:ext>
              </a:extLst>
            </a:blip>
            <a:stretch>
              <a:fillRect/>
            </a:stretch>
          </p:blipFill>
          <p:spPr bwMode="auto">
            <a:xfrm>
              <a:off x="0" y="2160588"/>
              <a:ext cx="1935162" cy="2714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35859" name="矩形 39"/>
            <p:cNvSpPr>
              <a:spLocks noChangeArrowheads="1"/>
            </p:cNvSpPr>
            <p:nvPr/>
          </p:nvSpPr>
          <p:spPr bwMode="auto">
            <a:xfrm>
              <a:off x="397518" y="2651134"/>
              <a:ext cx="1250941" cy="398600"/>
            </a:xfrm>
            <a:prstGeom prst="rect">
              <a:avLst/>
            </a:prstGeom>
            <a:solidFill>
              <a:srgbClr val="3F3F3F"/>
            </a:soli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8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文本</a:t>
              </a:r>
            </a:p>
          </p:txBody>
        </p:sp>
      </p:grpSp>
      <p:pic>
        <p:nvPicPr>
          <p:cNvPr id="37927" name="Picture 3"/>
          <p:cNvPicPr>
            <a:picLocks noChangeArrowheads="1" noChangeAspect="1"/>
          </p:cNvPicPr>
          <p:nvPr/>
        </p:nvPicPr>
        <p:blipFill>
          <a:blip r:embed="rId5">
            <a:extLst>
              <a:ext uri="{28A0092B-C50C-407E-A947-70E740481C1C}">
                <a14:useLocalDpi val="0"/>
              </a:ext>
            </a:extLst>
          </a:blip>
          <a:stretch>
            <a:fillRect/>
          </a:stretch>
        </p:blipFill>
        <p:spPr bwMode="auto">
          <a:xfrm>
            <a:off x="1238250" y="2214563"/>
            <a:ext cx="2071688" cy="37480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37892"/>
                                        </p:tgtEl>
                                        <p:attrNameLst>
                                          <p:attrName>style.visibility</p:attrName>
                                        </p:attrNameLst>
                                      </p:cBhvr>
                                      <p:to>
                                        <p:strVal val="visible"/>
                                      </p:to>
                                    </p:set>
                                    <p:anim calcmode="lin" valueType="num">
                                      <p:cBhvr>
                                        <p:cTn dur="500" fill="hold" id="7"/>
                                        <p:tgtEl>
                                          <p:spTgt spid="3789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7892"/>
                                        </p:tgtEl>
                                        <p:attrNameLst>
                                          <p:attrName>ppt_y</p:attrName>
                                        </p:attrNameLst>
                                      </p:cBhvr>
                                      <p:tavLst>
                                        <p:tav tm="0">
                                          <p:val>
                                            <p:strVal val="#ppt_y"/>
                                          </p:val>
                                        </p:tav>
                                        <p:tav tm="100000">
                                          <p:val>
                                            <p:strVal val="#ppt_y"/>
                                          </p:val>
                                        </p:tav>
                                      </p:tavLst>
                                    </p:anim>
                                    <p:anim calcmode="lin" valueType="num">
                                      <p:cBhvr>
                                        <p:cTn dur="500" fill="hold" id="9"/>
                                        <p:tgtEl>
                                          <p:spTgt spid="3789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7892"/>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37892"/>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id="14" nodeType="clickEffect" presetClass="entr" presetID="10" presetSubtype="0">
                                  <p:stCondLst>
                                    <p:cond delay="0"/>
                                  </p:stCondLst>
                                  <p:childTnLst>
                                    <p:set>
                                      <p:cBhvr>
                                        <p:cTn dur="1" fill="hold" id="15">
                                          <p:stCondLst>
                                            <p:cond delay="0"/>
                                          </p:stCondLst>
                                        </p:cTn>
                                        <p:tgtEl>
                                          <p:spTgt spid="37905"/>
                                        </p:tgtEl>
                                        <p:attrNameLst>
                                          <p:attrName>style.visibility</p:attrName>
                                        </p:attrNameLst>
                                      </p:cBhvr>
                                      <p:to>
                                        <p:strVal val="visible"/>
                                      </p:to>
                                    </p:set>
                                    <p:anim calcmode="lin" valueType="num">
                                      <p:cBhvr>
                                        <p:cTn dur="500" fill="hold" id="16"/>
                                        <p:tgtEl>
                                          <p:spTgt spid="37905"/>
                                        </p:tgtEl>
                                        <p:attrNameLst>
                                          <p:attrName>ppt_w</p:attrName>
                                        </p:attrNameLst>
                                      </p:cBhvr>
                                      <p:tavLst>
                                        <p:tav tm="0">
                                          <p:val>
                                            <p:fltVal val="0"/>
                                          </p:val>
                                        </p:tav>
                                        <p:tav tm="100000">
                                          <p:val>
                                            <p:strVal val="#ppt_w"/>
                                          </p:val>
                                        </p:tav>
                                      </p:tavLst>
                                    </p:anim>
                                    <p:anim calcmode="lin" valueType="num">
                                      <p:cBhvr>
                                        <p:cTn dur="500" fill="hold" id="17"/>
                                        <p:tgtEl>
                                          <p:spTgt spid="37905"/>
                                        </p:tgtEl>
                                        <p:attrNameLst>
                                          <p:attrName>ppt_h</p:attrName>
                                        </p:attrNameLst>
                                      </p:cBhvr>
                                      <p:tavLst>
                                        <p:tav tm="0">
                                          <p:val>
                                            <p:fltVal val="0"/>
                                          </p:val>
                                        </p:tav>
                                        <p:tav tm="100000">
                                          <p:val>
                                            <p:strVal val="#ppt_h"/>
                                          </p:val>
                                        </p:tav>
                                      </p:tavLst>
                                    </p:anim>
                                    <p:animEffect filter="">
                                      <p:cBhvr>
                                        <p:cTn dur="500" id="18"/>
                                        <p:tgtEl>
                                          <p:spTgt spid="37905"/>
                                        </p:tgtEl>
                                      </p:cBhvr>
                                    </p:animEffec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id="21" nodeType="clickEffect" presetClass="entr" presetID="10" presetSubtype="0">
                                  <p:stCondLst>
                                    <p:cond delay="0"/>
                                  </p:stCondLst>
                                  <p:childTnLst>
                                    <p:set>
                                      <p:cBhvr>
                                        <p:cTn dur="1" fill="hold" id="22">
                                          <p:stCondLst>
                                            <p:cond delay="0"/>
                                          </p:stCondLst>
                                        </p:cTn>
                                        <p:tgtEl>
                                          <p:spTgt spid="37894"/>
                                        </p:tgtEl>
                                        <p:attrNameLst>
                                          <p:attrName>style.visibility</p:attrName>
                                        </p:attrNameLst>
                                      </p:cBhvr>
                                      <p:to>
                                        <p:strVal val="visible"/>
                                      </p:to>
                                    </p:set>
                                    <p:anim calcmode="lin" valueType="num">
                                      <p:cBhvr>
                                        <p:cTn dur="500" fill="hold" id="23"/>
                                        <p:tgtEl>
                                          <p:spTgt spid="37894"/>
                                        </p:tgtEl>
                                        <p:attrNameLst>
                                          <p:attrName>ppt_w</p:attrName>
                                        </p:attrNameLst>
                                      </p:cBhvr>
                                      <p:tavLst>
                                        <p:tav tm="0">
                                          <p:val>
                                            <p:fltVal val="0"/>
                                          </p:val>
                                        </p:tav>
                                        <p:tav tm="100000">
                                          <p:val>
                                            <p:strVal val="#ppt_w"/>
                                          </p:val>
                                        </p:tav>
                                      </p:tavLst>
                                    </p:anim>
                                    <p:anim calcmode="lin" valueType="num">
                                      <p:cBhvr>
                                        <p:cTn dur="500" fill="hold" id="24"/>
                                        <p:tgtEl>
                                          <p:spTgt spid="37894"/>
                                        </p:tgtEl>
                                        <p:attrNameLst>
                                          <p:attrName>ppt_h</p:attrName>
                                        </p:attrNameLst>
                                      </p:cBhvr>
                                      <p:tavLst>
                                        <p:tav tm="0">
                                          <p:val>
                                            <p:fltVal val="0"/>
                                          </p:val>
                                        </p:tav>
                                        <p:tav tm="100000">
                                          <p:val>
                                            <p:strVal val="#ppt_h"/>
                                          </p:val>
                                        </p:tav>
                                      </p:tavLst>
                                    </p:anim>
                                    <p:animEffect filter="">
                                      <p:cBhvr>
                                        <p:cTn dur="500" id="25"/>
                                        <p:tgtEl>
                                          <p:spTgt spid="37894"/>
                                        </p:tgtEl>
                                      </p:cBhvr>
                                    </p:animEffect>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id="28" nodeType="clickEffect" presetClass="entr" presetID="10" presetSubtype="0">
                                  <p:stCondLst>
                                    <p:cond delay="0"/>
                                  </p:stCondLst>
                                  <p:childTnLst>
                                    <p:set>
                                      <p:cBhvr>
                                        <p:cTn dur="1" fill="hold" id="29">
                                          <p:stCondLst>
                                            <p:cond delay="0"/>
                                          </p:stCondLst>
                                        </p:cTn>
                                        <p:tgtEl>
                                          <p:spTgt spid="37916"/>
                                        </p:tgtEl>
                                        <p:attrNameLst>
                                          <p:attrName>style.visibility</p:attrName>
                                        </p:attrNameLst>
                                      </p:cBhvr>
                                      <p:to>
                                        <p:strVal val="visible"/>
                                      </p:to>
                                    </p:set>
                                    <p:anim calcmode="lin" valueType="num">
                                      <p:cBhvr>
                                        <p:cTn dur="500" fill="hold" id="30"/>
                                        <p:tgtEl>
                                          <p:spTgt spid="37916"/>
                                        </p:tgtEl>
                                        <p:attrNameLst>
                                          <p:attrName>ppt_w</p:attrName>
                                        </p:attrNameLst>
                                      </p:cBhvr>
                                      <p:tavLst>
                                        <p:tav tm="0">
                                          <p:val>
                                            <p:fltVal val="0"/>
                                          </p:val>
                                        </p:tav>
                                        <p:tav tm="100000">
                                          <p:val>
                                            <p:strVal val="#ppt_w"/>
                                          </p:val>
                                        </p:tav>
                                      </p:tavLst>
                                    </p:anim>
                                    <p:anim calcmode="lin" valueType="num">
                                      <p:cBhvr>
                                        <p:cTn dur="500" fill="hold" id="31"/>
                                        <p:tgtEl>
                                          <p:spTgt spid="37916"/>
                                        </p:tgtEl>
                                        <p:attrNameLst>
                                          <p:attrName>ppt_h</p:attrName>
                                        </p:attrNameLst>
                                      </p:cBhvr>
                                      <p:tavLst>
                                        <p:tav tm="0">
                                          <p:val>
                                            <p:fltVal val="0"/>
                                          </p:val>
                                        </p:tav>
                                        <p:tav tm="100000">
                                          <p:val>
                                            <p:strVal val="#ppt_h"/>
                                          </p:val>
                                        </p:tav>
                                      </p:tavLst>
                                    </p:anim>
                                    <p:animEffect filter="">
                                      <p:cBhvr>
                                        <p:cTn dur="500" id="32"/>
                                        <p:tgtEl>
                                          <p:spTgt spid="37916"/>
                                        </p:tgtEl>
                                      </p:cBhvr>
                                    </p:animEffect>
                                  </p:childTnLst>
                                </p:cTn>
                              </p:par>
                              <p:par>
                                <p:cTn fill="hold" id="33" nodeType="withEffect" presetClass="entr" presetID="42" presetSubtype="0">
                                  <p:stCondLst>
                                    <p:cond delay="0"/>
                                  </p:stCondLst>
                                  <p:childTnLst>
                                    <p:set>
                                      <p:cBhvr>
                                        <p:cTn dur="1" fill="hold" id="34">
                                          <p:stCondLst>
                                            <p:cond delay="0"/>
                                          </p:stCondLst>
                                        </p:cTn>
                                        <p:tgtEl>
                                          <p:spTgt spid="37927"/>
                                        </p:tgtEl>
                                        <p:attrNameLst>
                                          <p:attrName>style.visibility</p:attrName>
                                        </p:attrNameLst>
                                      </p:cBhvr>
                                      <p:to>
                                        <p:strVal val="visible"/>
                                      </p:to>
                                    </p:set>
                                    <p:animEffect filter="">
                                      <p:cBhvr>
                                        <p:cTn dur="1000" id="35"/>
                                        <p:tgtEl>
                                          <p:spTgt spid="37927"/>
                                        </p:tgtEl>
                                      </p:cBhvr>
                                    </p:animEffect>
                                    <p:anim calcmode="lin" valueType="num">
                                      <p:cBhvr>
                                        <p:cTn dur="1000" fill="hold" id="36"/>
                                        <p:tgtEl>
                                          <p:spTgt spid="37927"/>
                                        </p:tgtEl>
                                        <p:attrNameLst>
                                          <p:attrName>ppt_x</p:attrName>
                                        </p:attrNameLst>
                                      </p:cBhvr>
                                      <p:tavLst>
                                        <p:tav tm="0">
                                          <p:val>
                                            <p:strVal val="#ppt_x"/>
                                          </p:val>
                                        </p:tav>
                                        <p:tav tm="100000">
                                          <p:val>
                                            <p:strVal val="#ppt_x"/>
                                          </p:val>
                                        </p:tav>
                                      </p:tavLst>
                                    </p:anim>
                                    <p:anim calcmode="lin" valueType="num">
                                      <p:cBhvr>
                                        <p:cTn dur="1000" fill="hold" id="37"/>
                                        <p:tgtEl>
                                          <p:spTgt spid="379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892"/>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36866"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6867"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8916"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36869"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8918" name="Group 6"/>
          <p:cNvGrpSpPr/>
          <p:nvPr/>
        </p:nvGrpSpPr>
        <p:grpSpPr>
          <a:xfrm>
            <a:off x="2060575" y="1616075"/>
            <a:ext cx="7273925" cy="4879975"/>
            <a:chExt cx="5842088" cy="4181476"/>
          </a:xfrm>
        </p:grpSpPr>
        <p:grpSp>
          <p:nvGrpSpPr>
            <p:cNvPr id="36871" name="Group 7"/>
            <p:cNvGrpSpPr/>
            <p:nvPr/>
          </p:nvGrpSpPr>
          <p:grpSpPr>
            <a:xfrm>
              <a:off x="1236028" y="0"/>
              <a:ext cx="3430585" cy="4181476"/>
              <a:chExt cx="2161" cy="2634"/>
            </a:xfrm>
          </p:grpSpPr>
          <p:sp>
            <p:nvSpPr>
              <p:cNvPr id="36882" name="Freeform 5"/>
              <p:cNvSpPr>
                <a:spLocks noChangeArrowheads="1"/>
              </p:cNvSpPr>
              <p:nvPr/>
            </p:nvSpPr>
            <p:spPr bwMode="auto">
              <a:xfrm>
                <a:off x="143" y="331"/>
                <a:ext cx="1881" cy="2303"/>
              </a:xfrm>
              <a:custGeom>
                <a:gdLst>
                  <a:gd fmla="*/ 2012 w 1045" name="T0"/>
                  <a:gd fmla="*/ 4143 h 1279" name="T1"/>
                  <a:gd fmla="*/ 1597 w 1045" name="T2"/>
                  <a:gd fmla="*/ 4147 h 1279" name="T3"/>
                  <a:gd fmla="*/ 1591 w 1045" name="T4"/>
                  <a:gd fmla="*/ 3463 h 1279" name="T5"/>
                  <a:gd fmla="*/ 1174 w 1045" name="T6"/>
                  <a:gd fmla="*/ 3115 h 1279" name="T7"/>
                  <a:gd fmla="*/ 774 w 1045" name="T8"/>
                  <a:gd fmla="*/ 3086 h 1279" name="T9"/>
                  <a:gd fmla="*/ 0 w 1045" name="T10"/>
                  <a:gd fmla="*/ 2697 h 1279" name="T11"/>
                  <a:gd fmla="*/ 1044 w 1045" name="T12"/>
                  <a:gd fmla="*/ 3009 h 1279" name="T13"/>
                  <a:gd fmla="*/ 380 w 1045" name="T14"/>
                  <a:gd fmla="*/ 2256 h 1279" name="T15"/>
                  <a:gd fmla="*/ 1393 w 1045" name="T16"/>
                  <a:gd fmla="*/ 3090 h 1279" name="T17"/>
                  <a:gd fmla="*/ 1600 w 1045" name="T18"/>
                  <a:gd fmla="*/ 3232 h 1279" name="T19"/>
                  <a:gd fmla="*/ 1600 w 1045" name="T20"/>
                  <a:gd fmla="*/ 3220 h 1279" name="T21"/>
                  <a:gd fmla="*/ 1519 w 1045" name="T22"/>
                  <a:gd fmla="*/ 2227 h 1279" name="T23"/>
                  <a:gd fmla="*/ 803 w 1045" name="T24"/>
                  <a:gd fmla="*/ 1880 h 1279" name="T25"/>
                  <a:gd fmla="*/ 36 w 1045" name="T26"/>
                  <a:gd fmla="*/ 704 h 1279" name="T27"/>
                  <a:gd fmla="*/ 891 w 1045" name="T28"/>
                  <a:gd fmla="*/ 1777 h 1279" name="T29"/>
                  <a:gd fmla="*/ 1037 w 1045" name="T30"/>
                  <a:gd fmla="*/ 1291 h 1279" name="T31"/>
                  <a:gd fmla="*/ 1024 w 1045" name="T32"/>
                  <a:gd fmla="*/ 798 h 1279" name="T33"/>
                  <a:gd fmla="*/ 1130 w 1045" name="T34"/>
                  <a:gd fmla="*/ 1491 h 1279" name="T35"/>
                  <a:gd fmla="*/ 1062 w 1045" name="T36"/>
                  <a:gd fmla="*/ 1880 h 1279" name="T37"/>
                  <a:gd fmla="*/ 1526 w 1045" name="T38"/>
                  <a:gd fmla="*/ 2053 h 1279" name="T39"/>
                  <a:gd fmla="*/ 1773 w 1045" name="T40"/>
                  <a:gd fmla="*/ 0 h 1279" name="T41"/>
                  <a:gd fmla="*/ 1714 w 1045" name="T42"/>
                  <a:gd fmla="*/ 2199 h 1279" name="T43"/>
                  <a:gd fmla="*/ 1867 w 1045" name="T44"/>
                  <a:gd fmla="*/ 2838 h 1279" name="T45"/>
                  <a:gd fmla="*/ 2401 w 1045" name="T46"/>
                  <a:gd fmla="*/ 2366 h 1279" name="T47"/>
                  <a:gd fmla="*/ 2621 w 1045" name="T48"/>
                  <a:gd fmla="*/ 1212 h 1279" name="T49"/>
                  <a:gd fmla="*/ 2563 w 1045" name="T50"/>
                  <a:gd fmla="*/ 2227 h 1279" name="T51"/>
                  <a:gd fmla="*/ 2925 w 1045" name="T52"/>
                  <a:gd fmla="*/ 1851 h 1279" name="T53"/>
                  <a:gd fmla="*/ 3386 w 1045" name="T54"/>
                  <a:gd fmla="*/ 1041 h 1279" name="T55"/>
                  <a:gd fmla="*/ 3103 w 1045" name="T56"/>
                  <a:gd fmla="*/ 1766 h 1279" name="T57"/>
                  <a:gd fmla="*/ 1996 w 1045" name="T58"/>
                  <a:gd fmla="*/ 3131 h 1279" name="T59"/>
                  <a:gd fmla="*/ 1976 w 1045" name="T60"/>
                  <a:gd fmla="*/ 3551 h 1279" name="T61"/>
                  <a:gd fmla="*/ 3042 w 1045" name="T62"/>
                  <a:gd fmla="*/ 2879 h 1279" name="T63"/>
                  <a:gd fmla="*/ 1976 w 1045" name="T64"/>
                  <a:gd fmla="*/ 3697 h 1279" name="T65"/>
                  <a:gd fmla="*/ 2012 w 1045" name="T66"/>
                  <a:gd fmla="*/ 4143 h 1279"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1045" name="T102"/>
                  <a:gd fmla="*/ 0 h 1279" name="T103"/>
                  <a:gd fmla="*/ 1045 w 1045" name="T104"/>
                  <a:gd fmla="*/ 1279 h 1279"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1279" w="1045">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rgbClr val="262626"/>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6883" name="Freeform 7"/>
              <p:cNvSpPr>
                <a:spLocks noChangeArrowheads="1"/>
              </p:cNvSpPr>
              <p:nvPr/>
            </p:nvSpPr>
            <p:spPr bwMode="auto">
              <a:xfrm>
                <a:off x="984" y="0"/>
                <a:ext cx="259" cy="299"/>
              </a:xfrm>
              <a:custGeom>
                <a:gdLst>
                  <a:gd fmla="*/ 129 w 259" name="T0"/>
                  <a:gd fmla="*/ 0 h 299" name="T1"/>
                  <a:gd fmla="*/ 194 w 259" name="T2"/>
                  <a:gd fmla="*/ 38 h 299" name="T3"/>
                  <a:gd fmla="*/ 259 w 259" name="T4"/>
                  <a:gd fmla="*/ 74 h 299" name="T5"/>
                  <a:gd fmla="*/ 259 w 259" name="T6"/>
                  <a:gd fmla="*/ 149 h 299" name="T7"/>
                  <a:gd fmla="*/ 259 w 259" name="T8"/>
                  <a:gd fmla="*/ 223 h 299" name="T9"/>
                  <a:gd fmla="*/ 194 w 259" name="T10"/>
                  <a:gd fmla="*/ 261 h 299" name="T11"/>
                  <a:gd fmla="*/ 129 w 259" name="T12"/>
                  <a:gd fmla="*/ 299 h 299" name="T13"/>
                  <a:gd fmla="*/ 64 w 259" name="T14"/>
                  <a:gd fmla="*/ 261 h 299" name="T15"/>
                  <a:gd fmla="*/ 0 w 259" name="T16"/>
                  <a:gd fmla="*/ 223 h 299" name="T17"/>
                  <a:gd fmla="*/ 0 w 259" name="T18"/>
                  <a:gd fmla="*/ 149 h 299" name="T19"/>
                  <a:gd fmla="*/ 0 w 259" name="T20"/>
                  <a:gd fmla="*/ 74 h 299" name="T21"/>
                  <a:gd fmla="*/ 64 w 259" name="T22"/>
                  <a:gd fmla="*/ 38 h 299" name="T23"/>
                  <a:gd fmla="*/ 129 w 259" name="T24"/>
                  <a:gd fmla="*/ 0 h 299" name="T25"/>
                  <a:gd fmla="*/ 129 w 259" name="T26"/>
                  <a:gd fmla="*/ 0 h 29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59" name="T42"/>
                  <a:gd fmla="*/ 0 h 299" name="T43"/>
                  <a:gd fmla="*/ 259 w 259" name="T44"/>
                  <a:gd fmla="*/ 299 h 299"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99" w="25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6884" name="Freeform 8"/>
              <p:cNvSpPr>
                <a:spLocks noChangeArrowheads="1"/>
              </p:cNvSpPr>
              <p:nvPr/>
            </p:nvSpPr>
            <p:spPr bwMode="auto">
              <a:xfrm>
                <a:off x="1904" y="572"/>
                <a:ext cx="257" cy="297"/>
              </a:xfrm>
              <a:custGeom>
                <a:gdLst>
                  <a:gd fmla="*/ 128 w 257" name="T0"/>
                  <a:gd fmla="*/ 0 h 297" name="T1"/>
                  <a:gd fmla="*/ 192 w 257" name="T2"/>
                  <a:gd fmla="*/ 36 h 297" name="T3"/>
                  <a:gd fmla="*/ 257 w 257" name="T4"/>
                  <a:gd fmla="*/ 74 h 297" name="T5"/>
                  <a:gd fmla="*/ 257 w 257" name="T6"/>
                  <a:gd fmla="*/ 148 h 297" name="T7"/>
                  <a:gd fmla="*/ 257 w 257" name="T8"/>
                  <a:gd fmla="*/ 224 h 297" name="T9"/>
                  <a:gd fmla="*/ 192 w 257" name="T10"/>
                  <a:gd fmla="*/ 261 h 297" name="T11"/>
                  <a:gd fmla="*/ 128 w 257" name="T12"/>
                  <a:gd fmla="*/ 297 h 297" name="T13"/>
                  <a:gd fmla="*/ 63 w 257" name="T14"/>
                  <a:gd fmla="*/ 261 h 297" name="T15"/>
                  <a:gd fmla="*/ 0 w 257" name="T16"/>
                  <a:gd fmla="*/ 224 h 297" name="T17"/>
                  <a:gd fmla="*/ 0 w 257" name="T18"/>
                  <a:gd fmla="*/ 148 h 297" name="T19"/>
                  <a:gd fmla="*/ 0 w 257" name="T20"/>
                  <a:gd fmla="*/ 74 h 297" name="T21"/>
                  <a:gd fmla="*/ 63 w 257" name="T22"/>
                  <a:gd fmla="*/ 36 h 297" name="T23"/>
                  <a:gd fmla="*/ 128 w 257" name="T24"/>
                  <a:gd fmla="*/ 0 h 297" name="T25"/>
                  <a:gd fmla="*/ 128 w 257" name="T26"/>
                  <a:gd fmla="*/ 0 h 297"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57" name="T42"/>
                  <a:gd fmla="*/ 0 h 297" name="T43"/>
                  <a:gd fmla="*/ 257 w 257" name="T44"/>
                  <a:gd fmla="*/ 297 h 297"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97" w="25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6885" name="Freeform 9"/>
              <p:cNvSpPr>
                <a:spLocks noChangeArrowheads="1"/>
              </p:cNvSpPr>
              <p:nvPr/>
            </p:nvSpPr>
            <p:spPr bwMode="auto">
              <a:xfrm>
                <a:off x="1743" y="1593"/>
                <a:ext cx="260" cy="299"/>
              </a:xfrm>
              <a:custGeom>
                <a:gdLst>
                  <a:gd fmla="*/ 130 w 260" name="T0"/>
                  <a:gd fmla="*/ 0 h 299" name="T1"/>
                  <a:gd fmla="*/ 195 w 260" name="T2"/>
                  <a:gd fmla="*/ 38 h 299" name="T3"/>
                  <a:gd fmla="*/ 260 w 260" name="T4"/>
                  <a:gd fmla="*/ 76 h 299" name="T5"/>
                  <a:gd fmla="*/ 260 w 260" name="T6"/>
                  <a:gd fmla="*/ 150 h 299" name="T7"/>
                  <a:gd fmla="*/ 260 w 260" name="T8"/>
                  <a:gd fmla="*/ 224 h 299" name="T9"/>
                  <a:gd fmla="*/ 195 w 260" name="T10"/>
                  <a:gd fmla="*/ 261 h 299" name="T11"/>
                  <a:gd fmla="*/ 130 w 260" name="T12"/>
                  <a:gd fmla="*/ 299 h 299" name="T13"/>
                  <a:gd fmla="*/ 65 w 260" name="T14"/>
                  <a:gd fmla="*/ 261 h 299" name="T15"/>
                  <a:gd fmla="*/ 0 w 260" name="T16"/>
                  <a:gd fmla="*/ 224 h 299" name="T17"/>
                  <a:gd fmla="*/ 0 w 260" name="T18"/>
                  <a:gd fmla="*/ 150 h 299" name="T19"/>
                  <a:gd fmla="*/ 0 w 260" name="T20"/>
                  <a:gd fmla="*/ 76 h 299" name="T21"/>
                  <a:gd fmla="*/ 65 w 260" name="T22"/>
                  <a:gd fmla="*/ 38 h 299" name="T23"/>
                  <a:gd fmla="*/ 130 w 260" name="T24"/>
                  <a:gd fmla="*/ 0 h 299" name="T25"/>
                  <a:gd fmla="*/ 130 w 260" name="T26"/>
                  <a:gd fmla="*/ 0 h 29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60" name="T42"/>
                  <a:gd fmla="*/ 0 h 299" name="T43"/>
                  <a:gd fmla="*/ 260 w 260" name="T44"/>
                  <a:gd fmla="*/ 299 h 299"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99" w="260">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close/>
                  </a:path>
                </a:pathLst>
              </a:custGeom>
              <a:solidFill>
                <a:srgbClr val="D8D8D8"/>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6886" name="Freeform 10"/>
              <p:cNvSpPr>
                <a:spLocks noChangeArrowheads="1"/>
              </p:cNvSpPr>
              <p:nvPr/>
            </p:nvSpPr>
            <p:spPr bwMode="auto">
              <a:xfrm>
                <a:off x="571" y="466"/>
                <a:ext cx="258" cy="299"/>
              </a:xfrm>
              <a:custGeom>
                <a:gdLst>
                  <a:gd fmla="*/ 128 w 258" name="T0"/>
                  <a:gd fmla="*/ 0 h 299" name="T1"/>
                  <a:gd fmla="*/ 193 w 258" name="T2"/>
                  <a:gd fmla="*/ 38 h 299" name="T3"/>
                  <a:gd fmla="*/ 258 w 258" name="T4"/>
                  <a:gd fmla="*/ 76 h 299" name="T5"/>
                  <a:gd fmla="*/ 258 w 258" name="T6"/>
                  <a:gd fmla="*/ 150 h 299" name="T7"/>
                  <a:gd fmla="*/ 258 w 258" name="T8"/>
                  <a:gd fmla="*/ 223 h 299" name="T9"/>
                  <a:gd fmla="*/ 193 w 258" name="T10"/>
                  <a:gd fmla="*/ 261 h 299" name="T11"/>
                  <a:gd fmla="*/ 128 w 258" name="T12"/>
                  <a:gd fmla="*/ 299 h 299" name="T13"/>
                  <a:gd fmla="*/ 63 w 258" name="T14"/>
                  <a:gd fmla="*/ 261 h 299" name="T15"/>
                  <a:gd fmla="*/ 0 w 258" name="T16"/>
                  <a:gd fmla="*/ 223 h 299" name="T17"/>
                  <a:gd fmla="*/ 0 w 258" name="T18"/>
                  <a:gd fmla="*/ 150 h 299" name="T19"/>
                  <a:gd fmla="*/ 0 w 258" name="T20"/>
                  <a:gd fmla="*/ 76 h 299" name="T21"/>
                  <a:gd fmla="*/ 63 w 258" name="T22"/>
                  <a:gd fmla="*/ 38 h 299" name="T23"/>
                  <a:gd fmla="*/ 128 w 258" name="T24"/>
                  <a:gd fmla="*/ 0 h 299" name="T25"/>
                  <a:gd fmla="*/ 128 w 258" name="T26"/>
                  <a:gd fmla="*/ 0 h 29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58" name="T42"/>
                  <a:gd fmla="*/ 0 h 299" name="T43"/>
                  <a:gd fmla="*/ 258 w 258" name="T44"/>
                  <a:gd fmla="*/ 299 h 299"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99" w="258">
                    <a:moveTo>
                      <a:pt x="128" y="0"/>
                    </a:moveTo>
                    <a:lnTo>
                      <a:pt x="193" y="38"/>
                    </a:lnTo>
                    <a:lnTo>
                      <a:pt x="258" y="76"/>
                    </a:lnTo>
                    <a:lnTo>
                      <a:pt x="258" y="150"/>
                    </a:lnTo>
                    <a:lnTo>
                      <a:pt x="258" y="223"/>
                    </a:lnTo>
                    <a:lnTo>
                      <a:pt x="193" y="261"/>
                    </a:lnTo>
                    <a:lnTo>
                      <a:pt x="128" y="299"/>
                    </a:lnTo>
                    <a:lnTo>
                      <a:pt x="63" y="261"/>
                    </a:lnTo>
                    <a:lnTo>
                      <a:pt x="0" y="223"/>
                    </a:lnTo>
                    <a:lnTo>
                      <a:pt x="0" y="150"/>
                    </a:lnTo>
                    <a:lnTo>
                      <a:pt x="0" y="76"/>
                    </a:lnTo>
                    <a:lnTo>
                      <a:pt x="63" y="38"/>
                    </a:lnTo>
                    <a:lnTo>
                      <a:pt x="128" y="0"/>
                    </a:lnTo>
                    <a:close/>
                  </a:path>
                </a:pathLst>
              </a:custGeom>
              <a:solidFill>
                <a:srgbClr val="222A35"/>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6887" name="Freeform 11"/>
              <p:cNvSpPr>
                <a:spLocks noChangeArrowheads="1"/>
              </p:cNvSpPr>
              <p:nvPr/>
            </p:nvSpPr>
            <p:spPr bwMode="auto">
              <a:xfrm>
                <a:off x="0" y="1514"/>
                <a:ext cx="258" cy="297"/>
              </a:xfrm>
              <a:custGeom>
                <a:gdLst>
                  <a:gd fmla="*/ 130 w 258" name="T0"/>
                  <a:gd fmla="*/ 0 h 297" name="T1"/>
                  <a:gd fmla="*/ 193 w 258" name="T2"/>
                  <a:gd fmla="*/ 36 h 297" name="T3"/>
                  <a:gd fmla="*/ 258 w 258" name="T4"/>
                  <a:gd fmla="*/ 74 h 297" name="T5"/>
                  <a:gd fmla="*/ 258 w 258" name="T6"/>
                  <a:gd fmla="*/ 148 h 297" name="T7"/>
                  <a:gd fmla="*/ 258 w 258" name="T8"/>
                  <a:gd fmla="*/ 223 h 297" name="T9"/>
                  <a:gd fmla="*/ 193 w 258" name="T10"/>
                  <a:gd fmla="*/ 261 h 297" name="T11"/>
                  <a:gd fmla="*/ 130 w 258" name="T12"/>
                  <a:gd fmla="*/ 297 h 297" name="T13"/>
                  <a:gd fmla="*/ 65 w 258" name="T14"/>
                  <a:gd fmla="*/ 261 h 297" name="T15"/>
                  <a:gd fmla="*/ 0 w 258" name="T16"/>
                  <a:gd fmla="*/ 223 h 297" name="T17"/>
                  <a:gd fmla="*/ 0 w 258" name="T18"/>
                  <a:gd fmla="*/ 148 h 297" name="T19"/>
                  <a:gd fmla="*/ 0 w 258" name="T20"/>
                  <a:gd fmla="*/ 74 h 297" name="T21"/>
                  <a:gd fmla="*/ 65 w 258" name="T22"/>
                  <a:gd fmla="*/ 36 h 297" name="T23"/>
                  <a:gd fmla="*/ 130 w 258" name="T24"/>
                  <a:gd fmla="*/ 0 h 297" name="T25"/>
                  <a:gd fmla="*/ 130 w 258" name="T26"/>
                  <a:gd fmla="*/ 0 h 297"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58" name="T42"/>
                  <a:gd fmla="*/ 0 h 297" name="T43"/>
                  <a:gd fmla="*/ 258 w 258" name="T44"/>
                  <a:gd fmla="*/ 297 h 297"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97" w="258">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6888" name="Freeform 12"/>
              <p:cNvSpPr>
                <a:spLocks noChangeArrowheads="1"/>
              </p:cNvSpPr>
              <p:nvPr/>
            </p:nvSpPr>
            <p:spPr bwMode="auto">
              <a:xfrm>
                <a:off x="1457" y="688"/>
                <a:ext cx="258" cy="297"/>
              </a:xfrm>
              <a:custGeom>
                <a:gdLst>
                  <a:gd fmla="*/ 130 w 258" name="T0"/>
                  <a:gd fmla="*/ 0 h 297" name="T1"/>
                  <a:gd fmla="*/ 195 w 258" name="T2"/>
                  <a:gd fmla="*/ 36 h 297" name="T3"/>
                  <a:gd fmla="*/ 258 w 258" name="T4"/>
                  <a:gd fmla="*/ 73 h 297" name="T5"/>
                  <a:gd fmla="*/ 258 w 258" name="T6"/>
                  <a:gd fmla="*/ 147 h 297" name="T7"/>
                  <a:gd fmla="*/ 258 w 258" name="T8"/>
                  <a:gd fmla="*/ 223 h 297" name="T9"/>
                  <a:gd fmla="*/ 195 w 258" name="T10"/>
                  <a:gd fmla="*/ 259 h 297" name="T11"/>
                  <a:gd fmla="*/ 130 w 258" name="T12"/>
                  <a:gd fmla="*/ 297 h 297" name="T13"/>
                  <a:gd fmla="*/ 65 w 258" name="T14"/>
                  <a:gd fmla="*/ 259 h 297" name="T15"/>
                  <a:gd fmla="*/ 0 w 258" name="T16"/>
                  <a:gd fmla="*/ 223 h 297" name="T17"/>
                  <a:gd fmla="*/ 0 w 258" name="T18"/>
                  <a:gd fmla="*/ 147 h 297" name="T19"/>
                  <a:gd fmla="*/ 0 w 258" name="T20"/>
                  <a:gd fmla="*/ 73 h 297" name="T21"/>
                  <a:gd fmla="*/ 65 w 258" name="T22"/>
                  <a:gd fmla="*/ 36 h 297" name="T23"/>
                  <a:gd fmla="*/ 130 w 258" name="T24"/>
                  <a:gd fmla="*/ 0 h 297" name="T25"/>
                  <a:gd fmla="*/ 130 w 258" name="T26"/>
                  <a:gd fmla="*/ 0 h 297"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58" name="T42"/>
                  <a:gd fmla="*/ 0 h 297" name="T43"/>
                  <a:gd fmla="*/ 258 w 258" name="T44"/>
                  <a:gd fmla="*/ 297 h 297"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97" w="258">
                    <a:moveTo>
                      <a:pt x="130" y="0"/>
                    </a:moveTo>
                    <a:lnTo>
                      <a:pt x="195" y="36"/>
                    </a:lnTo>
                    <a:lnTo>
                      <a:pt x="258" y="73"/>
                    </a:lnTo>
                    <a:lnTo>
                      <a:pt x="258" y="147"/>
                    </a:lnTo>
                    <a:lnTo>
                      <a:pt x="258" y="223"/>
                    </a:lnTo>
                    <a:lnTo>
                      <a:pt x="195" y="259"/>
                    </a:lnTo>
                    <a:lnTo>
                      <a:pt x="130" y="297"/>
                    </a:lnTo>
                    <a:lnTo>
                      <a:pt x="65" y="259"/>
                    </a:lnTo>
                    <a:lnTo>
                      <a:pt x="0" y="223"/>
                    </a:lnTo>
                    <a:lnTo>
                      <a:pt x="0" y="147"/>
                    </a:lnTo>
                    <a:lnTo>
                      <a:pt x="0" y="73"/>
                    </a:lnTo>
                    <a:lnTo>
                      <a:pt x="65" y="36"/>
                    </a:lnTo>
                    <a:lnTo>
                      <a:pt x="130" y="0"/>
                    </a:lnTo>
                    <a:close/>
                  </a:path>
                </a:pathLst>
              </a:custGeom>
              <a:solidFill>
                <a:srgbClr val="75707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6889" name="Freeform 13"/>
              <p:cNvSpPr>
                <a:spLocks noChangeArrowheads="1"/>
              </p:cNvSpPr>
              <p:nvPr/>
            </p:nvSpPr>
            <p:spPr bwMode="auto">
              <a:xfrm>
                <a:off x="1403" y="1991"/>
                <a:ext cx="144" cy="166"/>
              </a:xfrm>
              <a:custGeom>
                <a:gdLst>
                  <a:gd fmla="*/ 72 w 144" name="T0"/>
                  <a:gd fmla="*/ 0 h 166" name="T1"/>
                  <a:gd fmla="*/ 108 w 144" name="T2"/>
                  <a:gd fmla="*/ 22 h 166" name="T3"/>
                  <a:gd fmla="*/ 144 w 144" name="T4"/>
                  <a:gd fmla="*/ 42 h 166" name="T5"/>
                  <a:gd fmla="*/ 144 w 144" name="T6"/>
                  <a:gd fmla="*/ 83 h 166" name="T7"/>
                  <a:gd fmla="*/ 144 w 144" name="T8"/>
                  <a:gd fmla="*/ 124 h 166" name="T9"/>
                  <a:gd fmla="*/ 108 w 144" name="T10"/>
                  <a:gd fmla="*/ 144 h 166" name="T11"/>
                  <a:gd fmla="*/ 72 w 144" name="T12"/>
                  <a:gd fmla="*/ 166 h 166" name="T13"/>
                  <a:gd fmla="*/ 36 w 144" name="T14"/>
                  <a:gd fmla="*/ 144 h 166" name="T15"/>
                  <a:gd fmla="*/ 0 w 144" name="T16"/>
                  <a:gd fmla="*/ 124 h 166" name="T17"/>
                  <a:gd fmla="*/ 0 w 144" name="T18"/>
                  <a:gd fmla="*/ 83 h 166" name="T19"/>
                  <a:gd fmla="*/ 0 w 144" name="T20"/>
                  <a:gd fmla="*/ 42 h 166" name="T21"/>
                  <a:gd fmla="*/ 36 w 144" name="T22"/>
                  <a:gd fmla="*/ 22 h 166" name="T23"/>
                  <a:gd fmla="*/ 72 w 144" name="T24"/>
                  <a:gd fmla="*/ 0 h 166" name="T25"/>
                  <a:gd fmla="*/ 72 w 144" name="T26"/>
                  <a:gd fmla="*/ 0 h 1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44" name="T42"/>
                  <a:gd fmla="*/ 0 h 166" name="T43"/>
                  <a:gd fmla="*/ 144 w 144" name="T44"/>
                  <a:gd fmla="*/ 166 h 16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66" w="144">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6890" name="Freeform 14"/>
              <p:cNvSpPr>
                <a:spLocks noChangeArrowheads="1"/>
              </p:cNvSpPr>
              <p:nvPr/>
            </p:nvSpPr>
            <p:spPr bwMode="auto">
              <a:xfrm>
                <a:off x="431" y="986"/>
                <a:ext cx="142" cy="166"/>
              </a:xfrm>
              <a:custGeom>
                <a:gdLst>
                  <a:gd fmla="*/ 70 w 142" name="T0"/>
                  <a:gd fmla="*/ 0 h 166" name="T1"/>
                  <a:gd fmla="*/ 106 w 142" name="T2"/>
                  <a:gd fmla="*/ 22 h 166" name="T3"/>
                  <a:gd fmla="*/ 142 w 142" name="T4"/>
                  <a:gd fmla="*/ 42 h 166" name="T5"/>
                  <a:gd fmla="*/ 142 w 142" name="T6"/>
                  <a:gd fmla="*/ 83 h 166" name="T7"/>
                  <a:gd fmla="*/ 142 w 142" name="T8"/>
                  <a:gd fmla="*/ 125 h 166" name="T9"/>
                  <a:gd fmla="*/ 106 w 142" name="T10"/>
                  <a:gd fmla="*/ 144 h 166" name="T11"/>
                  <a:gd fmla="*/ 70 w 142" name="T12"/>
                  <a:gd fmla="*/ 166 h 166" name="T13"/>
                  <a:gd fmla="*/ 34 w 142" name="T14"/>
                  <a:gd fmla="*/ 144 h 166" name="T15"/>
                  <a:gd fmla="*/ 0 w 142" name="T16"/>
                  <a:gd fmla="*/ 125 h 166" name="T17"/>
                  <a:gd fmla="*/ 0 w 142" name="T18"/>
                  <a:gd fmla="*/ 83 h 166" name="T19"/>
                  <a:gd fmla="*/ 0 w 142" name="T20"/>
                  <a:gd fmla="*/ 42 h 166" name="T21"/>
                  <a:gd fmla="*/ 34 w 142" name="T22"/>
                  <a:gd fmla="*/ 22 h 166" name="T23"/>
                  <a:gd fmla="*/ 70 w 142" name="T24"/>
                  <a:gd fmla="*/ 0 h 166" name="T25"/>
                  <a:gd fmla="*/ 70 w 142" name="T26"/>
                  <a:gd fmla="*/ 0 h 1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42" name="T42"/>
                  <a:gd fmla="*/ 0 h 166" name="T43"/>
                  <a:gd fmla="*/ 142 w 142" name="T44"/>
                  <a:gd fmla="*/ 166 h 16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66" w="142">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6891" name="Freeform 15"/>
              <p:cNvSpPr>
                <a:spLocks noChangeArrowheads="1"/>
              </p:cNvSpPr>
              <p:nvPr/>
            </p:nvSpPr>
            <p:spPr bwMode="auto">
              <a:xfrm>
                <a:off x="915" y="734"/>
                <a:ext cx="142" cy="164"/>
              </a:xfrm>
              <a:custGeom>
                <a:gdLst>
                  <a:gd fmla="*/ 70 w 142" name="T0"/>
                  <a:gd fmla="*/ 0 h 164" name="T1"/>
                  <a:gd fmla="*/ 106 w 142" name="T2"/>
                  <a:gd fmla="*/ 20 h 164" name="T3"/>
                  <a:gd fmla="*/ 142 w 142" name="T4"/>
                  <a:gd fmla="*/ 40 h 164" name="T5"/>
                  <a:gd fmla="*/ 142 w 142" name="T6"/>
                  <a:gd fmla="*/ 81 h 164" name="T7"/>
                  <a:gd fmla="*/ 142 w 142" name="T8"/>
                  <a:gd fmla="*/ 123 h 164" name="T9"/>
                  <a:gd fmla="*/ 106 w 142" name="T10"/>
                  <a:gd fmla="*/ 143 h 164" name="T11"/>
                  <a:gd fmla="*/ 70 w 142" name="T12"/>
                  <a:gd fmla="*/ 164 h 164" name="T13"/>
                  <a:gd fmla="*/ 36 w 142" name="T14"/>
                  <a:gd fmla="*/ 143 h 164" name="T15"/>
                  <a:gd fmla="*/ 0 w 142" name="T16"/>
                  <a:gd fmla="*/ 123 h 164" name="T17"/>
                  <a:gd fmla="*/ 0 w 142" name="T18"/>
                  <a:gd fmla="*/ 81 h 164" name="T19"/>
                  <a:gd fmla="*/ 0 w 142" name="T20"/>
                  <a:gd fmla="*/ 40 h 164" name="T21"/>
                  <a:gd fmla="*/ 36 w 142" name="T22"/>
                  <a:gd fmla="*/ 20 h 164" name="T23"/>
                  <a:gd fmla="*/ 70 w 142" name="T24"/>
                  <a:gd fmla="*/ 0 h 164" name="T25"/>
                  <a:gd fmla="*/ 70 w 142" name="T26"/>
                  <a:gd fmla="*/ 0 h 16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42" name="T42"/>
                  <a:gd fmla="*/ 0 h 164" name="T43"/>
                  <a:gd fmla="*/ 142 w 142" name="T44"/>
                  <a:gd fmla="*/ 164 h 164"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64" w="142">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6892" name="Freeform 16"/>
              <p:cNvSpPr>
                <a:spLocks noChangeArrowheads="1"/>
              </p:cNvSpPr>
              <p:nvPr/>
            </p:nvSpPr>
            <p:spPr bwMode="auto">
              <a:xfrm>
                <a:off x="1201" y="1588"/>
                <a:ext cx="143" cy="164"/>
              </a:xfrm>
              <a:custGeom>
                <a:gdLst>
                  <a:gd fmla="*/ 72 w 143" name="T0"/>
                  <a:gd fmla="*/ 0 h 164" name="T1"/>
                  <a:gd fmla="*/ 108 w 143" name="T2"/>
                  <a:gd fmla="*/ 20 h 164" name="T3"/>
                  <a:gd fmla="*/ 143 w 143" name="T4"/>
                  <a:gd fmla="*/ 39 h 164" name="T5"/>
                  <a:gd fmla="*/ 143 w 143" name="T6"/>
                  <a:gd fmla="*/ 81 h 164" name="T7"/>
                  <a:gd fmla="*/ 143 w 143" name="T8"/>
                  <a:gd fmla="*/ 122 h 164" name="T9"/>
                  <a:gd fmla="*/ 108 w 143" name="T10"/>
                  <a:gd fmla="*/ 144 h 164" name="T11"/>
                  <a:gd fmla="*/ 72 w 143" name="T12"/>
                  <a:gd fmla="*/ 164 h 164" name="T13"/>
                  <a:gd fmla="*/ 36 w 143" name="T14"/>
                  <a:gd fmla="*/ 144 h 164" name="T15"/>
                  <a:gd fmla="*/ 0 w 143" name="T16"/>
                  <a:gd fmla="*/ 122 h 164" name="T17"/>
                  <a:gd fmla="*/ 0 w 143" name="T18"/>
                  <a:gd fmla="*/ 81 h 164" name="T19"/>
                  <a:gd fmla="*/ 0 w 143" name="T20"/>
                  <a:gd fmla="*/ 39 h 164" name="T21"/>
                  <a:gd fmla="*/ 36 w 143" name="T22"/>
                  <a:gd fmla="*/ 20 h 164" name="T23"/>
                  <a:gd fmla="*/ 72 w 143" name="T24"/>
                  <a:gd fmla="*/ 0 h 164" name="T25"/>
                  <a:gd fmla="*/ 72 w 143" name="T26"/>
                  <a:gd fmla="*/ 0 h 16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43" name="T42"/>
                  <a:gd fmla="*/ 0 h 164" name="T43"/>
                  <a:gd fmla="*/ 143 w 143" name="T44"/>
                  <a:gd fmla="*/ 164 h 164"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64" w="143">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close/>
                  </a:path>
                </a:pathLst>
              </a:custGeom>
              <a:solidFill>
                <a:srgbClr val="D8D8D8"/>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6893" name="Freeform 17"/>
              <p:cNvSpPr>
                <a:spLocks noChangeArrowheads="1"/>
              </p:cNvSpPr>
              <p:nvPr/>
            </p:nvSpPr>
            <p:spPr bwMode="auto">
              <a:xfrm>
                <a:off x="353" y="1433"/>
                <a:ext cx="142" cy="166"/>
              </a:xfrm>
              <a:custGeom>
                <a:gdLst>
                  <a:gd fmla="*/ 70 w 142" name="T0"/>
                  <a:gd fmla="*/ 0 h 166" name="T1"/>
                  <a:gd fmla="*/ 106 w 142" name="T2"/>
                  <a:gd fmla="*/ 22 h 166" name="T3"/>
                  <a:gd fmla="*/ 142 w 142" name="T4"/>
                  <a:gd fmla="*/ 41 h 166" name="T5"/>
                  <a:gd fmla="*/ 142 w 142" name="T6"/>
                  <a:gd fmla="*/ 83 h 166" name="T7"/>
                  <a:gd fmla="*/ 142 w 142" name="T8"/>
                  <a:gd fmla="*/ 124 h 166" name="T9"/>
                  <a:gd fmla="*/ 106 w 142" name="T10"/>
                  <a:gd fmla="*/ 144 h 166" name="T11"/>
                  <a:gd fmla="*/ 70 w 142" name="T12"/>
                  <a:gd fmla="*/ 166 h 166" name="T13"/>
                  <a:gd fmla="*/ 34 w 142" name="T14"/>
                  <a:gd fmla="*/ 144 h 166" name="T15"/>
                  <a:gd fmla="*/ 0 w 142" name="T16"/>
                  <a:gd fmla="*/ 124 h 166" name="T17"/>
                  <a:gd fmla="*/ 0 w 142" name="T18"/>
                  <a:gd fmla="*/ 83 h 166" name="T19"/>
                  <a:gd fmla="*/ 0 w 142" name="T20"/>
                  <a:gd fmla="*/ 41 h 166" name="T21"/>
                  <a:gd fmla="*/ 34 w 142" name="T22"/>
                  <a:gd fmla="*/ 22 h 166" name="T23"/>
                  <a:gd fmla="*/ 70 w 142" name="T24"/>
                  <a:gd fmla="*/ 0 h 166" name="T25"/>
                  <a:gd fmla="*/ 70 w 142" name="T26"/>
                  <a:gd fmla="*/ 0 h 1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42" name="T42"/>
                  <a:gd fmla="*/ 0 h 166" name="T43"/>
                  <a:gd fmla="*/ 142 w 142" name="T44"/>
                  <a:gd fmla="*/ 166 h 16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66" w="142">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close/>
                  </a:path>
                </a:pathLst>
              </a:custGeom>
              <a:solidFill>
                <a:srgbClr val="222A35"/>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6894" name="Freeform 18"/>
              <p:cNvSpPr>
                <a:spLocks noChangeArrowheads="1"/>
              </p:cNvSpPr>
              <p:nvPr/>
            </p:nvSpPr>
            <p:spPr bwMode="auto">
              <a:xfrm>
                <a:off x="1706" y="1051"/>
                <a:ext cx="144" cy="166"/>
              </a:xfrm>
              <a:custGeom>
                <a:gdLst>
                  <a:gd fmla="*/ 72 w 144" name="T0"/>
                  <a:gd fmla="*/ 0 h 166" name="T1"/>
                  <a:gd fmla="*/ 108 w 144" name="T2"/>
                  <a:gd fmla="*/ 22 h 166" name="T3"/>
                  <a:gd fmla="*/ 144 w 144" name="T4"/>
                  <a:gd fmla="*/ 42 h 166" name="T5"/>
                  <a:gd fmla="*/ 144 w 144" name="T6"/>
                  <a:gd fmla="*/ 83 h 166" name="T7"/>
                  <a:gd fmla="*/ 144 w 144" name="T8"/>
                  <a:gd fmla="*/ 125 h 166" name="T9"/>
                  <a:gd fmla="*/ 108 w 144" name="T10"/>
                  <a:gd fmla="*/ 144 h 166" name="T11"/>
                  <a:gd fmla="*/ 72 w 144" name="T12"/>
                  <a:gd fmla="*/ 166 h 166" name="T13"/>
                  <a:gd fmla="*/ 36 w 144" name="T14"/>
                  <a:gd fmla="*/ 144 h 166" name="T15"/>
                  <a:gd fmla="*/ 0 w 144" name="T16"/>
                  <a:gd fmla="*/ 125 h 166" name="T17"/>
                  <a:gd fmla="*/ 0 w 144" name="T18"/>
                  <a:gd fmla="*/ 83 h 166" name="T19"/>
                  <a:gd fmla="*/ 0 w 144" name="T20"/>
                  <a:gd fmla="*/ 42 h 166" name="T21"/>
                  <a:gd fmla="*/ 36 w 144" name="T22"/>
                  <a:gd fmla="*/ 22 h 166" name="T23"/>
                  <a:gd fmla="*/ 72 w 144" name="T24"/>
                  <a:gd fmla="*/ 0 h 166" name="T25"/>
                  <a:gd fmla="*/ 72 w 144" name="T26"/>
                  <a:gd fmla="*/ 0 h 1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44" name="T42"/>
                  <a:gd fmla="*/ 0 h 166" name="T43"/>
                  <a:gd fmla="*/ 144 w 144" name="T44"/>
                  <a:gd fmla="*/ 166 h 16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66" w="144">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6895" name="Freeform 19"/>
              <p:cNvSpPr>
                <a:spLocks noChangeArrowheads="1"/>
              </p:cNvSpPr>
              <p:nvPr/>
            </p:nvSpPr>
            <p:spPr bwMode="auto">
              <a:xfrm>
                <a:off x="728" y="1753"/>
                <a:ext cx="142" cy="166"/>
              </a:xfrm>
              <a:custGeom>
                <a:gdLst>
                  <a:gd fmla="*/ 72 w 142" name="T0"/>
                  <a:gd fmla="*/ 0 h 166" name="T1"/>
                  <a:gd fmla="*/ 108 w 142" name="T2"/>
                  <a:gd fmla="*/ 22 h 166" name="T3"/>
                  <a:gd fmla="*/ 142 w 142" name="T4"/>
                  <a:gd fmla="*/ 42 h 166" name="T5"/>
                  <a:gd fmla="*/ 142 w 142" name="T6"/>
                  <a:gd fmla="*/ 83 h 166" name="T7"/>
                  <a:gd fmla="*/ 142 w 142" name="T8"/>
                  <a:gd fmla="*/ 125 h 166" name="T9"/>
                  <a:gd fmla="*/ 108 w 142" name="T10"/>
                  <a:gd fmla="*/ 145 h 166" name="T11"/>
                  <a:gd fmla="*/ 72 w 142" name="T12"/>
                  <a:gd fmla="*/ 166 h 166" name="T13"/>
                  <a:gd fmla="*/ 36 w 142" name="T14"/>
                  <a:gd fmla="*/ 145 h 166" name="T15"/>
                  <a:gd fmla="*/ 0 w 142" name="T16"/>
                  <a:gd fmla="*/ 125 h 166" name="T17"/>
                  <a:gd fmla="*/ 0 w 142" name="T18"/>
                  <a:gd fmla="*/ 83 h 166" name="T19"/>
                  <a:gd fmla="*/ 0 w 142" name="T20"/>
                  <a:gd fmla="*/ 42 h 166" name="T21"/>
                  <a:gd fmla="*/ 36 w 142" name="T22"/>
                  <a:gd fmla="*/ 22 h 166" name="T23"/>
                  <a:gd fmla="*/ 72 w 142" name="T24"/>
                  <a:gd fmla="*/ 0 h 166" name="T25"/>
                  <a:gd fmla="*/ 72 w 142" name="T26"/>
                  <a:gd fmla="*/ 0 h 1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42" name="T42"/>
                  <a:gd fmla="*/ 0 h 166" name="T43"/>
                  <a:gd fmla="*/ 142 w 142" name="T44"/>
                  <a:gd fmla="*/ 166 h 16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66" w="142">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close/>
                  </a:path>
                </a:pathLst>
              </a:custGeom>
              <a:solidFill>
                <a:srgbClr val="75707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6896" name="Freeform 20"/>
              <p:cNvSpPr>
                <a:spLocks noChangeArrowheads="1"/>
              </p:cNvSpPr>
              <p:nvPr/>
            </p:nvSpPr>
            <p:spPr bwMode="auto">
              <a:xfrm>
                <a:off x="1137" y="1093"/>
                <a:ext cx="142" cy="165"/>
              </a:xfrm>
              <a:custGeom>
                <a:gdLst>
                  <a:gd fmla="*/ 72 w 142" name="T0"/>
                  <a:gd fmla="*/ 0 h 165" name="T1"/>
                  <a:gd fmla="*/ 108 w 142" name="T2"/>
                  <a:gd fmla="*/ 21 h 165" name="T3"/>
                  <a:gd fmla="*/ 142 w 142" name="T4"/>
                  <a:gd fmla="*/ 41 h 165" name="T5"/>
                  <a:gd fmla="*/ 142 w 142" name="T6"/>
                  <a:gd fmla="*/ 83 h 165" name="T7"/>
                  <a:gd fmla="*/ 142 w 142" name="T8"/>
                  <a:gd fmla="*/ 124 h 165" name="T9"/>
                  <a:gd fmla="*/ 108 w 142" name="T10"/>
                  <a:gd fmla="*/ 144 h 165" name="T11"/>
                  <a:gd fmla="*/ 72 w 142" name="T12"/>
                  <a:gd fmla="*/ 165 h 165" name="T13"/>
                  <a:gd fmla="*/ 36 w 142" name="T14"/>
                  <a:gd fmla="*/ 144 h 165" name="T15"/>
                  <a:gd fmla="*/ 0 w 142" name="T16"/>
                  <a:gd fmla="*/ 124 h 165" name="T17"/>
                  <a:gd fmla="*/ 0 w 142" name="T18"/>
                  <a:gd fmla="*/ 83 h 165" name="T19"/>
                  <a:gd fmla="*/ 0 w 142" name="T20"/>
                  <a:gd fmla="*/ 41 h 165" name="T21"/>
                  <a:gd fmla="*/ 36 w 142" name="T22"/>
                  <a:gd fmla="*/ 21 h 165" name="T23"/>
                  <a:gd fmla="*/ 72 w 142" name="T24"/>
                  <a:gd fmla="*/ 0 h 165" name="T25"/>
                  <a:gd fmla="*/ 72 w 142" name="T26"/>
                  <a:gd fmla="*/ 0 h 165"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42" name="T42"/>
                  <a:gd fmla="*/ 0 h 165" name="T43"/>
                  <a:gd fmla="*/ 142 w 142" name="T44"/>
                  <a:gd fmla="*/ 165 h 165"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65" w="142">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6897" name="Freeform 6"/>
              <p:cNvSpPr>
                <a:spLocks noChangeArrowheads="1"/>
              </p:cNvSpPr>
              <p:nvPr/>
            </p:nvSpPr>
            <p:spPr bwMode="auto">
              <a:xfrm>
                <a:off x="552" y="43"/>
                <a:ext cx="257" cy="299"/>
              </a:xfrm>
              <a:custGeom>
                <a:gdLst>
                  <a:gd fmla="*/ 128 w 257" name="T0"/>
                  <a:gd fmla="*/ 0 h 299" name="T1"/>
                  <a:gd fmla="*/ 192 w 257" name="T2"/>
                  <a:gd fmla="*/ 38 h 299" name="T3"/>
                  <a:gd fmla="*/ 257 w 257" name="T4"/>
                  <a:gd fmla="*/ 76 h 299" name="T5"/>
                  <a:gd fmla="*/ 257 w 257" name="T6"/>
                  <a:gd fmla="*/ 150 h 299" name="T7"/>
                  <a:gd fmla="*/ 257 w 257" name="T8"/>
                  <a:gd fmla="*/ 224 h 299" name="T9"/>
                  <a:gd fmla="*/ 192 w 257" name="T10"/>
                  <a:gd fmla="*/ 261 h 299" name="T11"/>
                  <a:gd fmla="*/ 128 w 257" name="T12"/>
                  <a:gd fmla="*/ 299 h 299" name="T13"/>
                  <a:gd fmla="*/ 63 w 257" name="T14"/>
                  <a:gd fmla="*/ 261 h 299" name="T15"/>
                  <a:gd fmla="*/ 0 w 257" name="T16"/>
                  <a:gd fmla="*/ 224 h 299" name="T17"/>
                  <a:gd fmla="*/ 0 w 257" name="T18"/>
                  <a:gd fmla="*/ 150 h 299" name="T19"/>
                  <a:gd fmla="*/ 0 w 257" name="T20"/>
                  <a:gd fmla="*/ 76 h 299" name="T21"/>
                  <a:gd fmla="*/ 63 w 257" name="T22"/>
                  <a:gd fmla="*/ 38 h 299" name="T23"/>
                  <a:gd fmla="*/ 128 w 257" name="T24"/>
                  <a:gd fmla="*/ 0 h 299" name="T25"/>
                  <a:gd fmla="*/ 128 w 257" name="T26"/>
                  <a:gd fmla="*/ 0 h 29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57" name="T42"/>
                  <a:gd fmla="*/ 0 h 299" name="T43"/>
                  <a:gd fmla="*/ 257 w 257" name="T44"/>
                  <a:gd fmla="*/ 299 h 299"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99" w="257">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close/>
                  </a:path>
                </a:pathLst>
              </a:custGeom>
              <a:solidFill>
                <a:srgbClr val="D8D8D8"/>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sp>
          <p:nvSpPr>
            <p:cNvPr id="36872" name="TextBox 8"/>
            <p:cNvSpPr>
              <a:spLocks noChangeArrowheads="1"/>
            </p:cNvSpPr>
            <p:nvPr/>
          </p:nvSpPr>
          <p:spPr bwMode="auto">
            <a:xfrm>
              <a:off x="65696" y="2530653"/>
              <a:ext cx="799685" cy="2872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36873" name="TextBox 9"/>
            <p:cNvSpPr>
              <a:spLocks noChangeArrowheads="1"/>
            </p:cNvSpPr>
            <p:nvPr/>
          </p:nvSpPr>
          <p:spPr bwMode="auto">
            <a:xfrm>
              <a:off x="5041321" y="1004347"/>
              <a:ext cx="799685" cy="2872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00">
                  <a:solidFill>
                    <a:srgbClr val="ACB8CA"/>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36874" name="TextBox 10"/>
            <p:cNvSpPr>
              <a:spLocks noChangeArrowheads="1"/>
            </p:cNvSpPr>
            <p:nvPr/>
          </p:nvSpPr>
          <p:spPr bwMode="auto">
            <a:xfrm>
              <a:off x="4806508" y="2646862"/>
              <a:ext cx="799685" cy="2872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00">
                  <a:solidFill>
                    <a:srgbClr val="D8D8D8"/>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36875" name="TextBox 11"/>
            <p:cNvSpPr>
              <a:spLocks noChangeArrowheads="1"/>
            </p:cNvSpPr>
            <p:nvPr/>
          </p:nvSpPr>
          <p:spPr bwMode="auto">
            <a:xfrm>
              <a:off x="65695" y="842893"/>
              <a:ext cx="799685" cy="2872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00">
                  <a:solidFill>
                    <a:srgbClr val="222A35"/>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36876" name="TextBox 12"/>
            <p:cNvSpPr>
              <a:spLocks noChangeArrowheads="1"/>
            </p:cNvSpPr>
            <p:nvPr/>
          </p:nvSpPr>
          <p:spPr bwMode="auto">
            <a:xfrm>
              <a:off x="3358740" y="469068"/>
              <a:ext cx="799685" cy="2872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00">
                  <a:solidFill>
                    <a:srgbClr val="757070"/>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36877" name="任意多边形 2"/>
            <p:cNvSpPr>
              <a:spLocks noChangeArrowheads="1"/>
            </p:cNvSpPr>
            <p:nvPr/>
          </p:nvSpPr>
          <p:spPr bwMode="auto">
            <a:xfrm>
              <a:off x="4686716" y="1119682"/>
              <a:ext cx="361950" cy="1"/>
            </a:xfrm>
            <a:custGeom>
              <a:gdLst>
                <a:gd fmla="*/ 0 w 361950" name="T0"/>
                <a:gd fmla="*/ 0 h 1" name="T1"/>
                <a:gd fmla="*/ 361950 w 361950" name="T2"/>
                <a:gd fmla="*/ 0 h 1" name="T3"/>
                <a:gd fmla="*/ 0 60000 65536" name="T4"/>
                <a:gd fmla="*/ 0 60000 65536" name="T5"/>
                <a:gd fmla="*/ 0 w 361950" name="T6"/>
                <a:gd fmla="*/ 0 h 1" name="T7"/>
                <a:gd fmla="*/ 361950 w 361950" name="T8"/>
                <a:gd fmla="*/ 1 h 1" name="T9"/>
              </a:gdLst>
              <a:cxnLst>
                <a:cxn ang="T4">
                  <a:pos x="T0" y="T1"/>
                </a:cxn>
                <a:cxn ang="T5">
                  <a:pos x="T2" y="T3"/>
                </a:cxn>
              </a:cxnLst>
              <a:rect b="T9" l="T6" r="T8" t="T7"/>
              <a:pathLst>
                <a:path h="1" w="361950">
                  <a:moveTo>
                    <a:pt x="0" y="0"/>
                  </a:moveTo>
                  <a:lnTo>
                    <a:pt x="361950" y="0"/>
                  </a:lnTo>
                </a:path>
              </a:pathLst>
            </a:custGeom>
            <a:noFill/>
            <a:ln cap="flat" cmpd="sng" w="19050">
              <a:solidFill>
                <a:srgbClr val="AEABAB"/>
              </a:solidFill>
              <a:prstDash val="sysDash"/>
              <a:miter lim="800000"/>
            </a:ln>
            <a:extLst>
              <a:ext uri="{909E8E84-426E-40DD-AFC4-6F175D3DCCD1}">
                <a14:hiddenFill>
                  <a:solidFill>
                    <a:srgbClr val="FFFFFF"/>
                  </a:solidFill>
                </a14:hiddenFill>
              </a:ext>
            </a:extLst>
          </p:spPr>
          <p:txBody>
            <a:bodyPr anchor="ctr"/>
            <a:lstStyle/>
            <a:p>
              <a:endParaRPr altLang="en-US" lang="zh-CN"/>
            </a:p>
          </p:txBody>
        </p:sp>
        <p:sp>
          <p:nvSpPr>
            <p:cNvPr id="36878" name="任意多边形 15"/>
            <p:cNvSpPr>
              <a:spLocks noChangeArrowheads="1"/>
            </p:cNvSpPr>
            <p:nvPr/>
          </p:nvSpPr>
          <p:spPr bwMode="auto">
            <a:xfrm>
              <a:off x="4439152" y="2767106"/>
              <a:ext cx="361950" cy="1"/>
            </a:xfrm>
            <a:custGeom>
              <a:gdLst>
                <a:gd fmla="*/ 0 w 361950" name="T0"/>
                <a:gd fmla="*/ 0 h 1" name="T1"/>
                <a:gd fmla="*/ 361950 w 361950" name="T2"/>
                <a:gd fmla="*/ 0 h 1" name="T3"/>
                <a:gd fmla="*/ 0 60000 65536" name="T4"/>
                <a:gd fmla="*/ 0 60000 65536" name="T5"/>
                <a:gd fmla="*/ 0 w 361950" name="T6"/>
                <a:gd fmla="*/ 0 h 1" name="T7"/>
                <a:gd fmla="*/ 361950 w 361950" name="T8"/>
                <a:gd fmla="*/ 1 h 1" name="T9"/>
              </a:gdLst>
              <a:cxnLst>
                <a:cxn ang="T4">
                  <a:pos x="T0" y="T1"/>
                </a:cxn>
                <a:cxn ang="T5">
                  <a:pos x="T2" y="T3"/>
                </a:cxn>
              </a:cxnLst>
              <a:rect b="T9" l="T6" r="T8" t="T7"/>
              <a:pathLst>
                <a:path h="1" w="361950">
                  <a:moveTo>
                    <a:pt x="0" y="0"/>
                  </a:moveTo>
                  <a:lnTo>
                    <a:pt x="361950" y="0"/>
                  </a:lnTo>
                </a:path>
              </a:pathLst>
            </a:custGeom>
            <a:noFill/>
            <a:ln cap="flat" cmpd="sng" w="19050">
              <a:solidFill>
                <a:srgbClr val="D8D8D8"/>
              </a:solidFill>
              <a:prstDash val="sysDash"/>
              <a:miter lim="800000"/>
            </a:ln>
            <a:extLst>
              <a:ext uri="{909E8E84-426E-40DD-AFC4-6F175D3DCCD1}">
                <a14:hiddenFill>
                  <a:solidFill>
                    <a:srgbClr val="FFFFFF"/>
                  </a:solidFill>
                </a14:hiddenFill>
              </a:ext>
            </a:extLst>
          </p:spPr>
          <p:txBody>
            <a:bodyPr anchor="ctr"/>
            <a:lstStyle/>
            <a:p>
              <a:endParaRPr altLang="en-US" lang="zh-CN"/>
            </a:p>
          </p:txBody>
        </p:sp>
        <p:sp>
          <p:nvSpPr>
            <p:cNvPr id="36879" name="任意多边形 16"/>
            <p:cNvSpPr>
              <a:spLocks noChangeArrowheads="1"/>
            </p:cNvSpPr>
            <p:nvPr/>
          </p:nvSpPr>
          <p:spPr bwMode="auto">
            <a:xfrm flipV="1">
              <a:off x="816349" y="2592192"/>
              <a:ext cx="477937" cy="45719"/>
            </a:xfrm>
            <a:custGeom>
              <a:gdLst>
                <a:gd fmla="*/ 0 w 361950" name="T0"/>
                <a:gd fmla="*/ 0 h 45719" name="T1"/>
                <a:gd fmla="*/ 631092 w 361950" name="T2"/>
                <a:gd fmla="*/ 0 h 45719" name="T3"/>
                <a:gd fmla="*/ 0 60000 65536" name="T4"/>
                <a:gd fmla="*/ 0 60000 65536" name="T5"/>
                <a:gd fmla="*/ 0 w 361950" name="T6"/>
                <a:gd fmla="*/ 0 h 45719" name="T7"/>
                <a:gd fmla="*/ 361950 w 361950" name="T8"/>
                <a:gd fmla="*/ 45719 h 45719" name="T9"/>
              </a:gdLst>
              <a:cxnLst>
                <a:cxn ang="T4">
                  <a:pos x="T0" y="T1"/>
                </a:cxn>
                <a:cxn ang="T5">
                  <a:pos x="T2" y="T3"/>
                </a:cxn>
              </a:cxnLst>
              <a:rect b="T9" l="T6" r="T8" t="T7"/>
              <a:pathLst>
                <a:path h="45719" w="361950">
                  <a:moveTo>
                    <a:pt x="0" y="0"/>
                  </a:moveTo>
                  <a:lnTo>
                    <a:pt x="361950" y="0"/>
                  </a:lnTo>
                </a:path>
              </a:pathLst>
            </a:custGeom>
            <a:noFill/>
            <a:ln cap="flat" cmpd="sng" w="6350">
              <a:solidFill>
                <a:schemeClr val="bg1"/>
              </a:solidFill>
              <a:bevel/>
            </a:ln>
            <a:extLst>
              <a:ext uri="{909E8E84-426E-40DD-AFC4-6F175D3DCCD1}">
                <a14:hiddenFill>
                  <a:solidFill>
                    <a:srgbClr val="FFFFFF"/>
                  </a:solidFill>
                </a14:hiddenFill>
              </a:ext>
            </a:extLst>
          </p:spPr>
          <p:txBody>
            <a:bodyPr anchor="ctr"/>
            <a:lstStyle/>
            <a:p>
              <a:endParaRPr altLang="en-US" lang="zh-CN"/>
            </a:p>
          </p:txBody>
        </p:sp>
        <p:sp>
          <p:nvSpPr>
            <p:cNvPr id="36880" name="任意多边形 17"/>
            <p:cNvSpPr>
              <a:spLocks noChangeArrowheads="1"/>
            </p:cNvSpPr>
            <p:nvPr/>
          </p:nvSpPr>
          <p:spPr bwMode="auto">
            <a:xfrm>
              <a:off x="825789" y="975822"/>
              <a:ext cx="1452662" cy="74851"/>
            </a:xfrm>
            <a:custGeom>
              <a:gdLst>
                <a:gd fmla="*/ 0 w 361950" name="T0"/>
                <a:gd fmla="*/ 0 h 74851" name="T1"/>
                <a:gd fmla="*/ 5830161 w 361950" name="T2"/>
                <a:gd fmla="*/ 0 h 74851" name="T3"/>
                <a:gd fmla="*/ 0 60000 65536" name="T4"/>
                <a:gd fmla="*/ 0 60000 65536" name="T5"/>
                <a:gd fmla="*/ 0 w 361950" name="T6"/>
                <a:gd fmla="*/ 0 h 74851" name="T7"/>
                <a:gd fmla="*/ 361950 w 361950" name="T8"/>
                <a:gd fmla="*/ 74851 h 74851" name="T9"/>
              </a:gdLst>
              <a:cxnLst>
                <a:cxn ang="T4">
                  <a:pos x="T0" y="T1"/>
                </a:cxn>
                <a:cxn ang="T5">
                  <a:pos x="T2" y="T3"/>
                </a:cxn>
              </a:cxnLst>
              <a:rect b="T9" l="T6" r="T8" t="T7"/>
              <a:pathLst>
                <a:path h="74851" w="361950">
                  <a:moveTo>
                    <a:pt x="0" y="0"/>
                  </a:moveTo>
                  <a:lnTo>
                    <a:pt x="361950" y="0"/>
                  </a:lnTo>
                </a:path>
              </a:pathLst>
            </a:custGeom>
            <a:noFill/>
            <a:ln cap="flat" cmpd="sng" w="19050">
              <a:solidFill>
                <a:schemeClr val="bg1"/>
              </a:solidFill>
              <a:prstDash val="sysDash"/>
              <a:miter lim="800000"/>
            </a:ln>
            <a:extLst>
              <a:ext uri="{909E8E84-426E-40DD-AFC4-6F175D3DCCD1}">
                <a14:hiddenFill>
                  <a:solidFill>
                    <a:srgbClr val="FFFFFF"/>
                  </a:solidFill>
                </a14:hiddenFill>
              </a:ext>
            </a:extLst>
          </p:spPr>
          <p:txBody>
            <a:bodyPr anchor="ctr"/>
            <a:lstStyle/>
            <a:p>
              <a:endParaRPr altLang="en-US" lang="zh-CN"/>
            </a:p>
          </p:txBody>
        </p:sp>
        <p:sp>
          <p:nvSpPr>
            <p:cNvPr id="36881" name="任意多边形 18"/>
            <p:cNvSpPr>
              <a:spLocks noChangeArrowheads="1"/>
            </p:cNvSpPr>
            <p:nvPr/>
          </p:nvSpPr>
          <p:spPr bwMode="auto">
            <a:xfrm rot="-5400000">
              <a:off x="3511260" y="1058454"/>
              <a:ext cx="530806" cy="45719"/>
            </a:xfrm>
            <a:custGeom>
              <a:gdLst>
                <a:gd fmla="*/ 0 w 361950" name="T0"/>
                <a:gd fmla="*/ 0 h 45719" name="T1"/>
                <a:gd fmla="*/ 778436 w 361950" name="T2"/>
                <a:gd fmla="*/ 0 h 45719" name="T3"/>
                <a:gd fmla="*/ 0 60000 65536" name="T4"/>
                <a:gd fmla="*/ 0 60000 65536" name="T5"/>
                <a:gd fmla="*/ 0 w 361950" name="T6"/>
                <a:gd fmla="*/ 0 h 45719" name="T7"/>
                <a:gd fmla="*/ 361950 w 361950" name="T8"/>
                <a:gd fmla="*/ 45719 h 45719" name="T9"/>
              </a:gdLst>
              <a:cxnLst>
                <a:cxn ang="T4">
                  <a:pos x="T0" y="T1"/>
                </a:cxn>
                <a:cxn ang="T5">
                  <a:pos x="T2" y="T3"/>
                </a:cxn>
              </a:cxnLst>
              <a:rect b="T9" l="T6" r="T8" t="T7"/>
              <a:pathLst>
                <a:path h="45719" w="361950">
                  <a:moveTo>
                    <a:pt x="0" y="0"/>
                  </a:moveTo>
                  <a:lnTo>
                    <a:pt x="361950" y="0"/>
                  </a:lnTo>
                </a:path>
              </a:pathLst>
            </a:custGeom>
            <a:noFill/>
            <a:ln cap="flat" cmpd="sng" w="19050">
              <a:solidFill>
                <a:srgbClr val="757070"/>
              </a:solidFill>
              <a:prstDash val="sysDash"/>
              <a:miter lim="800000"/>
            </a:ln>
            <a:extLst>
              <a:ext uri="{909E8E84-426E-40DD-AFC4-6F175D3DCCD1}">
                <a14:hiddenFill>
                  <a:solidFill>
                    <a:srgbClr val="FFFFFF"/>
                  </a:solidFill>
                </a14:hiddenFill>
              </a:ext>
            </a:extLst>
          </p:spPr>
          <p:txBody>
            <a:bodyPr anchor="ctr"/>
            <a:lstStyle/>
            <a:p>
              <a:endParaRPr altLang="en-US" lang="zh-CN"/>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38916"/>
                                        </p:tgtEl>
                                        <p:attrNameLst>
                                          <p:attrName>style.visibility</p:attrName>
                                        </p:attrNameLst>
                                      </p:cBhvr>
                                      <p:to>
                                        <p:strVal val="visible"/>
                                      </p:to>
                                    </p:set>
                                    <p:anim calcmode="lin" valueType="num">
                                      <p:cBhvr>
                                        <p:cTn dur="500" fill="hold" id="7"/>
                                        <p:tgtEl>
                                          <p:spTgt spid="389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8916"/>
                                        </p:tgtEl>
                                        <p:attrNameLst>
                                          <p:attrName>ppt_y</p:attrName>
                                        </p:attrNameLst>
                                      </p:cBhvr>
                                      <p:tavLst>
                                        <p:tav tm="0">
                                          <p:val>
                                            <p:strVal val="#ppt_y"/>
                                          </p:val>
                                        </p:tav>
                                        <p:tav tm="100000">
                                          <p:val>
                                            <p:strVal val="#ppt_y"/>
                                          </p:val>
                                        </p:tav>
                                      </p:tavLst>
                                    </p:anim>
                                    <p:anim calcmode="lin" valueType="num">
                                      <p:cBhvr>
                                        <p:cTn dur="500" fill="hold" id="9"/>
                                        <p:tgtEl>
                                          <p:spTgt spid="389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8916"/>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38916"/>
                                        </p:tgtEl>
                                      </p:cBhvr>
                                    </p:animEffect>
                                  </p:childTnLst>
                                </p:cTn>
                              </p:par>
                              <p:par>
                                <p:cTn fill="hold" id="12" nodeType="withEffect" presetClass="entr" presetID="42" presetSubtype="0">
                                  <p:stCondLst>
                                    <p:cond delay="0"/>
                                  </p:stCondLst>
                                  <p:childTnLst>
                                    <p:set>
                                      <p:cBhvr>
                                        <p:cTn dur="1" fill="hold" id="13">
                                          <p:stCondLst>
                                            <p:cond delay="0"/>
                                          </p:stCondLst>
                                        </p:cTn>
                                        <p:tgtEl>
                                          <p:spTgt spid="38918"/>
                                        </p:tgtEl>
                                        <p:attrNameLst>
                                          <p:attrName>style.visibility</p:attrName>
                                        </p:attrNameLst>
                                      </p:cBhvr>
                                      <p:to>
                                        <p:strVal val="visible"/>
                                      </p:to>
                                    </p:set>
                                    <p:animEffect filter="">
                                      <p:cBhvr>
                                        <p:cTn dur="1000" id="14"/>
                                        <p:tgtEl>
                                          <p:spTgt spid="38918"/>
                                        </p:tgtEl>
                                      </p:cBhvr>
                                    </p:animEffect>
                                    <p:anim calcmode="lin" valueType="num">
                                      <p:cBhvr>
                                        <p:cTn dur="1000" fill="hold" id="15"/>
                                        <p:tgtEl>
                                          <p:spTgt spid="38918"/>
                                        </p:tgtEl>
                                        <p:attrNameLst>
                                          <p:attrName>ppt_x</p:attrName>
                                        </p:attrNameLst>
                                      </p:cBhvr>
                                      <p:tavLst>
                                        <p:tav tm="0">
                                          <p:val>
                                            <p:strVal val="#ppt_x"/>
                                          </p:val>
                                        </p:tav>
                                        <p:tav tm="100000">
                                          <p:val>
                                            <p:strVal val="#ppt_x"/>
                                          </p:val>
                                        </p:tav>
                                      </p:tavLst>
                                    </p:anim>
                                    <p:anim calcmode="lin" valueType="num">
                                      <p:cBhvr>
                                        <p:cTn dur="1000" fill="hold" id="16"/>
                                        <p:tgtEl>
                                          <p:spTgt spid="389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916"/>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37890"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7891"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9940"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37893"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9942" name="Group 6"/>
          <p:cNvGrpSpPr/>
          <p:nvPr/>
        </p:nvGrpSpPr>
        <p:grpSpPr>
          <a:xfrm>
            <a:off x="1271588" y="1498600"/>
            <a:ext cx="9166225" cy="4349750"/>
            <a:chExt cx="9166277" cy="4348819"/>
          </a:xfrm>
        </p:grpSpPr>
        <p:sp>
          <p:nvSpPr>
            <p:cNvPr id="37895" name="空心弧 1"/>
            <p:cNvSpPr>
              <a:spLocks noChangeArrowheads="1"/>
            </p:cNvSpPr>
            <p:nvPr/>
          </p:nvSpPr>
          <p:spPr bwMode="auto">
            <a:xfrm rot="923944">
              <a:off x="1400117" y="12418"/>
              <a:ext cx="2797185" cy="2396585"/>
            </a:xfrm>
            <a:custGeom>
              <a:gdLst>
                <a:gd fmla="*/ 1056485 w 2550659" name="T0"/>
                <a:gd fmla="*/ 42551 h 2185365" name="T1"/>
                <a:gd fmla="*/ 2499265 w 2550659" name="T2"/>
                <a:gd fmla="*/ 535695 h 2185365" name="T3"/>
                <a:gd fmla="*/ 2750826 w 2550659" name="T4"/>
                <a:gd fmla="*/ 1755480 h 2185365" name="T5"/>
                <a:gd fmla="*/ 2363094 w 2550659" name="T6"/>
                <a:gd fmla="*/ 1862272 h 2185365" name="T7"/>
                <a:gd fmla="*/ 2242598 w 2550659" name="T8"/>
                <a:gd fmla="*/ 736951 h 2185365" name="T9"/>
                <a:gd fmla="*/ 1055009 w 2550659" name="T10"/>
                <a:gd fmla="*/ 382783 h 2185365" name="T11"/>
                <a:gd fmla="*/ 326248 w 2550659" name="T12"/>
                <a:gd fmla="*/ 1385137 h 2185365" name="T13"/>
                <a:gd fmla="*/ 808476 w 2550659" name="T14"/>
                <a:gd fmla="*/ 2290458 h 2185365" name="T15"/>
                <a:gd fmla="*/ 423161 w 2550659" name="T16"/>
                <a:gd fmla="*/ 2396585 h 2185365" name="T17"/>
                <a:gd fmla="*/ 113 w 2550659" name="T18"/>
                <a:gd fmla="*/ 1381007 h 2185365" name="T19"/>
                <a:gd fmla="*/ 950504 w 2550659" name="T20"/>
                <a:gd fmla="*/ 73817 h 2185365" name="T21"/>
                <a:gd fmla="*/ 1056485 w 2550659" name="T22"/>
                <a:gd fmla="*/ 42551 h 218536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550659" name="T36"/>
                <a:gd fmla="*/ 0 h 2185365" name="T37"/>
                <a:gd fmla="*/ 2550659 w 2550659" name="T38"/>
                <a:gd fmla="*/ 2185365 h 2185365"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2185365" w="2550659">
                  <a:moveTo>
                    <a:pt x="963373" y="38801"/>
                  </a:moveTo>
                  <a:cubicBezTo>
                    <a:pt x="1449016" y="-83911"/>
                    <a:pt x="1966064" y="89396"/>
                    <a:pt x="2278996" y="488482"/>
                  </a:cubicBezTo>
                  <a:cubicBezTo>
                    <a:pt x="2530007" y="808601"/>
                    <a:pt x="2608618" y="1221611"/>
                    <a:pt x="2508386" y="1600763"/>
                  </a:cubicBezTo>
                  <a:lnTo>
                    <a:pt x="2154826" y="1698143"/>
                  </a:lnTo>
                  <a:cubicBezTo>
                    <a:pt x="2316817" y="1366552"/>
                    <a:pt x="2276752" y="967621"/>
                    <a:pt x="2044950" y="672001"/>
                  </a:cubicBezTo>
                  <a:cubicBezTo>
                    <a:pt x="1788997" y="345580"/>
                    <a:pt x="1354963" y="216140"/>
                    <a:pt x="962027" y="349047"/>
                  </a:cubicBezTo>
                  <a:cubicBezTo>
                    <a:pt x="569091" y="481954"/>
                    <a:pt x="302748" y="848289"/>
                    <a:pt x="297495" y="1263060"/>
                  </a:cubicBezTo>
                  <a:cubicBezTo>
                    <a:pt x="293222" y="1600548"/>
                    <a:pt x="462563" y="1910356"/>
                    <a:pt x="737222" y="2088591"/>
                  </a:cubicBezTo>
                  <a:lnTo>
                    <a:pt x="385866" y="2185365"/>
                  </a:lnTo>
                  <a:cubicBezTo>
                    <a:pt x="139643" y="1948652"/>
                    <a:pt x="-4411" y="1615817"/>
                    <a:pt x="103" y="1259294"/>
                  </a:cubicBezTo>
                  <a:cubicBezTo>
                    <a:pt x="6953" y="718382"/>
                    <a:pt x="354297" y="240637"/>
                    <a:pt x="866733" y="67311"/>
                  </a:cubicBezTo>
                  <a:cubicBezTo>
                    <a:pt x="898760" y="56478"/>
                    <a:pt x="930997" y="46982"/>
                    <a:pt x="963373" y="38801"/>
                  </a:cubicBezTo>
                  <a:close/>
                </a:path>
              </a:pathLst>
            </a:custGeom>
            <a:solidFill>
              <a:schemeClr val="bg1"/>
            </a:solidFill>
            <a:ln>
              <a:noFill/>
            </a:ln>
            <a:extLst>
              <a:ext uri="{91240B29-F687-4F45-9708-019B960494DF}">
                <a14:hiddenLine cap="flat" cmpd="sng" w="25400">
                  <a:solidFill>
                    <a:srgbClr val="000000"/>
                  </a:solidFill>
                  <a:bevel/>
                  <a:headEnd/>
                  <a:tailEnd/>
                </a14:hiddenLine>
              </a:ext>
            </a:extLst>
          </p:spPr>
          <p:txBody>
            <a:bodyPr anchor="ctr"/>
            <a:lstStyle/>
            <a:p>
              <a:endParaRPr altLang="en-US" lang="zh-CN"/>
            </a:p>
          </p:txBody>
        </p:sp>
        <p:sp>
          <p:nvSpPr>
            <p:cNvPr id="37896" name="空心弧 1"/>
            <p:cNvSpPr>
              <a:spLocks noChangeArrowheads="1"/>
            </p:cNvSpPr>
            <p:nvPr/>
          </p:nvSpPr>
          <p:spPr bwMode="auto">
            <a:xfrm flipV="1" rot="20676056">
              <a:off x="3418643" y="1805493"/>
              <a:ext cx="2797185" cy="2396585"/>
            </a:xfrm>
            <a:custGeom>
              <a:gdLst>
                <a:gd fmla="*/ 1056485 w 2550659" name="T0"/>
                <a:gd fmla="*/ 42551 h 2185365" name="T1"/>
                <a:gd fmla="*/ 2499265 w 2550659" name="T2"/>
                <a:gd fmla="*/ 535695 h 2185365" name="T3"/>
                <a:gd fmla="*/ 2750826 w 2550659" name="T4"/>
                <a:gd fmla="*/ 1755480 h 2185365" name="T5"/>
                <a:gd fmla="*/ 2363094 w 2550659" name="T6"/>
                <a:gd fmla="*/ 1862272 h 2185365" name="T7"/>
                <a:gd fmla="*/ 2242598 w 2550659" name="T8"/>
                <a:gd fmla="*/ 736951 h 2185365" name="T9"/>
                <a:gd fmla="*/ 1055009 w 2550659" name="T10"/>
                <a:gd fmla="*/ 382783 h 2185365" name="T11"/>
                <a:gd fmla="*/ 326248 w 2550659" name="T12"/>
                <a:gd fmla="*/ 1385137 h 2185365" name="T13"/>
                <a:gd fmla="*/ 808476 w 2550659" name="T14"/>
                <a:gd fmla="*/ 2290458 h 2185365" name="T15"/>
                <a:gd fmla="*/ 423161 w 2550659" name="T16"/>
                <a:gd fmla="*/ 2396585 h 2185365" name="T17"/>
                <a:gd fmla="*/ 113 w 2550659" name="T18"/>
                <a:gd fmla="*/ 1381007 h 2185365" name="T19"/>
                <a:gd fmla="*/ 950504 w 2550659" name="T20"/>
                <a:gd fmla="*/ 73817 h 2185365" name="T21"/>
                <a:gd fmla="*/ 1056485 w 2550659" name="T22"/>
                <a:gd fmla="*/ 42551 h 218536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550659" name="T36"/>
                <a:gd fmla="*/ 0 h 2185365" name="T37"/>
                <a:gd fmla="*/ 2550659 w 2550659" name="T38"/>
                <a:gd fmla="*/ 2185365 h 2185365"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2185365" w="2550659">
                  <a:moveTo>
                    <a:pt x="963373" y="38801"/>
                  </a:moveTo>
                  <a:cubicBezTo>
                    <a:pt x="1449016" y="-83911"/>
                    <a:pt x="1966064" y="89396"/>
                    <a:pt x="2278996" y="488482"/>
                  </a:cubicBezTo>
                  <a:cubicBezTo>
                    <a:pt x="2530007" y="808601"/>
                    <a:pt x="2608618" y="1221611"/>
                    <a:pt x="2508386" y="1600763"/>
                  </a:cubicBezTo>
                  <a:lnTo>
                    <a:pt x="2154826" y="1698143"/>
                  </a:lnTo>
                  <a:cubicBezTo>
                    <a:pt x="2316817" y="1366552"/>
                    <a:pt x="2276752" y="967621"/>
                    <a:pt x="2044950" y="672001"/>
                  </a:cubicBezTo>
                  <a:cubicBezTo>
                    <a:pt x="1788997" y="345580"/>
                    <a:pt x="1354963" y="216140"/>
                    <a:pt x="962027" y="349047"/>
                  </a:cubicBezTo>
                  <a:cubicBezTo>
                    <a:pt x="569091" y="481954"/>
                    <a:pt x="302748" y="848289"/>
                    <a:pt x="297495" y="1263060"/>
                  </a:cubicBezTo>
                  <a:cubicBezTo>
                    <a:pt x="293222" y="1600548"/>
                    <a:pt x="462563" y="1910356"/>
                    <a:pt x="737222" y="2088591"/>
                  </a:cubicBezTo>
                  <a:lnTo>
                    <a:pt x="385866" y="2185365"/>
                  </a:lnTo>
                  <a:cubicBezTo>
                    <a:pt x="139643" y="1948652"/>
                    <a:pt x="-4411" y="1615817"/>
                    <a:pt x="103" y="1259294"/>
                  </a:cubicBezTo>
                  <a:cubicBezTo>
                    <a:pt x="6953" y="718382"/>
                    <a:pt x="354297" y="240637"/>
                    <a:pt x="866733" y="67311"/>
                  </a:cubicBezTo>
                  <a:cubicBezTo>
                    <a:pt x="898760" y="56478"/>
                    <a:pt x="930997" y="46982"/>
                    <a:pt x="963373" y="38801"/>
                  </a:cubicBezTo>
                  <a:close/>
                </a:path>
              </a:pathLst>
            </a:custGeom>
            <a:solidFill>
              <a:srgbClr val="3F3F3F"/>
            </a:solidFill>
            <a:ln>
              <a:noFill/>
            </a:ln>
            <a:extLst>
              <a:ext uri="{91240B29-F687-4F45-9708-019B960494DF}">
                <a14:hiddenLine cap="flat" cmpd="sng" w="25400">
                  <a:solidFill>
                    <a:srgbClr val="000000"/>
                  </a:solidFill>
                  <a:bevel/>
                  <a:headEnd/>
                  <a:tailEnd/>
                </a14:hiddenLine>
              </a:ext>
            </a:extLst>
          </p:spPr>
          <p:txBody>
            <a:bodyPr anchor="ctr"/>
            <a:lstStyle/>
            <a:p>
              <a:endParaRPr altLang="en-US" lang="zh-CN"/>
            </a:p>
          </p:txBody>
        </p:sp>
        <p:sp>
          <p:nvSpPr>
            <p:cNvPr id="37897" name="空心弧 1"/>
            <p:cNvSpPr>
              <a:spLocks noChangeArrowheads="1"/>
            </p:cNvSpPr>
            <p:nvPr/>
          </p:nvSpPr>
          <p:spPr bwMode="auto">
            <a:xfrm rot="923944">
              <a:off x="5441800" y="12417"/>
              <a:ext cx="2797185" cy="2396585"/>
            </a:xfrm>
            <a:custGeom>
              <a:gdLst>
                <a:gd fmla="*/ 1056485 w 2550659" name="T0"/>
                <a:gd fmla="*/ 42551 h 2185365" name="T1"/>
                <a:gd fmla="*/ 2499265 w 2550659" name="T2"/>
                <a:gd fmla="*/ 535695 h 2185365" name="T3"/>
                <a:gd fmla="*/ 2750826 w 2550659" name="T4"/>
                <a:gd fmla="*/ 1755480 h 2185365" name="T5"/>
                <a:gd fmla="*/ 2363094 w 2550659" name="T6"/>
                <a:gd fmla="*/ 1862272 h 2185365" name="T7"/>
                <a:gd fmla="*/ 2242598 w 2550659" name="T8"/>
                <a:gd fmla="*/ 736951 h 2185365" name="T9"/>
                <a:gd fmla="*/ 1055009 w 2550659" name="T10"/>
                <a:gd fmla="*/ 382783 h 2185365" name="T11"/>
                <a:gd fmla="*/ 326248 w 2550659" name="T12"/>
                <a:gd fmla="*/ 1385137 h 2185365" name="T13"/>
                <a:gd fmla="*/ 808476 w 2550659" name="T14"/>
                <a:gd fmla="*/ 2290458 h 2185365" name="T15"/>
                <a:gd fmla="*/ 423161 w 2550659" name="T16"/>
                <a:gd fmla="*/ 2396585 h 2185365" name="T17"/>
                <a:gd fmla="*/ 113 w 2550659" name="T18"/>
                <a:gd fmla="*/ 1381007 h 2185365" name="T19"/>
                <a:gd fmla="*/ 950504 w 2550659" name="T20"/>
                <a:gd fmla="*/ 73817 h 2185365" name="T21"/>
                <a:gd fmla="*/ 1056485 w 2550659" name="T22"/>
                <a:gd fmla="*/ 42551 h 218536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550659" name="T36"/>
                <a:gd fmla="*/ 0 h 2185365" name="T37"/>
                <a:gd fmla="*/ 2550659 w 2550659" name="T38"/>
                <a:gd fmla="*/ 2185365 h 2185365"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2185365" w="2550659">
                  <a:moveTo>
                    <a:pt x="963373" y="38801"/>
                  </a:moveTo>
                  <a:cubicBezTo>
                    <a:pt x="1449016" y="-83911"/>
                    <a:pt x="1966064" y="89396"/>
                    <a:pt x="2278996" y="488482"/>
                  </a:cubicBezTo>
                  <a:cubicBezTo>
                    <a:pt x="2530007" y="808601"/>
                    <a:pt x="2608618" y="1221611"/>
                    <a:pt x="2508386" y="1600763"/>
                  </a:cubicBezTo>
                  <a:lnTo>
                    <a:pt x="2154826" y="1698143"/>
                  </a:lnTo>
                  <a:cubicBezTo>
                    <a:pt x="2316817" y="1366552"/>
                    <a:pt x="2276752" y="967621"/>
                    <a:pt x="2044950" y="672001"/>
                  </a:cubicBezTo>
                  <a:cubicBezTo>
                    <a:pt x="1788997" y="345580"/>
                    <a:pt x="1354963" y="216140"/>
                    <a:pt x="962027" y="349047"/>
                  </a:cubicBezTo>
                  <a:cubicBezTo>
                    <a:pt x="569091" y="481954"/>
                    <a:pt x="302748" y="848289"/>
                    <a:pt x="297495" y="1263060"/>
                  </a:cubicBezTo>
                  <a:cubicBezTo>
                    <a:pt x="293222" y="1600548"/>
                    <a:pt x="462563" y="1910356"/>
                    <a:pt x="737222" y="2088591"/>
                  </a:cubicBezTo>
                  <a:lnTo>
                    <a:pt x="385866" y="2185365"/>
                  </a:lnTo>
                  <a:cubicBezTo>
                    <a:pt x="139643" y="1948652"/>
                    <a:pt x="-4411" y="1615817"/>
                    <a:pt x="103" y="1259294"/>
                  </a:cubicBezTo>
                  <a:cubicBezTo>
                    <a:pt x="6953" y="718382"/>
                    <a:pt x="354297" y="240637"/>
                    <a:pt x="866733" y="67311"/>
                  </a:cubicBezTo>
                  <a:cubicBezTo>
                    <a:pt x="898760" y="56478"/>
                    <a:pt x="930997" y="46982"/>
                    <a:pt x="963373" y="38801"/>
                  </a:cubicBezTo>
                  <a:close/>
                </a:path>
              </a:pathLst>
            </a:custGeom>
            <a:solidFill>
              <a:schemeClr val="bg1"/>
            </a:solidFill>
            <a:ln>
              <a:noFill/>
            </a:ln>
            <a:extLst>
              <a:ext uri="{91240B29-F687-4F45-9708-019B960494DF}">
                <a14:hiddenLine cap="flat" cmpd="sng" w="25400">
                  <a:solidFill>
                    <a:srgbClr val="000000"/>
                  </a:solidFill>
                  <a:bevel/>
                  <a:headEnd/>
                  <a:tailEnd/>
                </a14:hiddenLine>
              </a:ext>
            </a:extLst>
          </p:spPr>
          <p:txBody>
            <a:bodyPr anchor="ctr"/>
            <a:lstStyle/>
            <a:p>
              <a:endParaRPr altLang="en-US" lang="zh-CN"/>
            </a:p>
          </p:txBody>
        </p:sp>
        <p:sp>
          <p:nvSpPr>
            <p:cNvPr id="37898" name="空心弧 1"/>
            <p:cNvSpPr>
              <a:spLocks noChangeArrowheads="1"/>
            </p:cNvSpPr>
            <p:nvPr/>
          </p:nvSpPr>
          <p:spPr bwMode="auto">
            <a:xfrm flipV="1" rot="20676056">
              <a:off x="7480164" y="1953022"/>
              <a:ext cx="1686113" cy="2395797"/>
            </a:xfrm>
            <a:custGeom>
              <a:gdLst>
                <a:gd fmla="*/ 423161 w 1686113" name="T0"/>
                <a:gd fmla="*/ 2395797 h 2395797" name="T1"/>
                <a:gd fmla="*/ 808476 w 1686113" name="T2"/>
                <a:gd fmla="*/ 2289670 h 2395797" name="T3"/>
                <a:gd fmla="*/ 326248 w 1686113" name="T4"/>
                <a:gd fmla="*/ 1384350 h 2395797" name="T5"/>
                <a:gd fmla="*/ 1055008 w 1686113" name="T6"/>
                <a:gd fmla="*/ 381995 h 2395797" name="T7"/>
                <a:gd fmla="*/ 1686113 w 1686113" name="T8"/>
                <a:gd fmla="*/ 366048 h 2395797" name="T9"/>
                <a:gd fmla="*/ 1589582 w 1686113" name="T10"/>
                <a:gd fmla="*/ 15570 h 2395797" name="T11"/>
                <a:gd fmla="*/ 1056485 w 1686113" name="T12"/>
                <a:gd fmla="*/ 41763 h 2395797" name="T13"/>
                <a:gd fmla="*/ 950504 w 1686113" name="T14"/>
                <a:gd fmla="*/ 73029 h 2395797" name="T15"/>
                <a:gd fmla="*/ 113 w 1686113" name="T16"/>
                <a:gd fmla="*/ 1380219 h 2395797" name="T17"/>
                <a:gd fmla="*/ 423161 w 1686113" name="T18"/>
                <a:gd fmla="*/ 2395797 h 239579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686113" name="T30"/>
                <a:gd fmla="*/ 0 h 2395797" name="T31"/>
                <a:gd fmla="*/ 1686113 w 1686113" name="T32"/>
                <a:gd fmla="*/ 2395797 h 2395797"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395797" w="1686113">
                  <a:moveTo>
                    <a:pt x="423161" y="2395797"/>
                  </a:moveTo>
                  <a:lnTo>
                    <a:pt x="808476" y="2289670"/>
                  </a:lnTo>
                  <a:cubicBezTo>
                    <a:pt x="507271" y="2094208"/>
                    <a:pt x="321562" y="1754456"/>
                    <a:pt x="326248" y="1384350"/>
                  </a:cubicBezTo>
                  <a:cubicBezTo>
                    <a:pt x="332009" y="929490"/>
                    <a:pt x="624095" y="527748"/>
                    <a:pt x="1055008" y="381995"/>
                  </a:cubicBezTo>
                  <a:cubicBezTo>
                    <a:pt x="1264032" y="311295"/>
                    <a:pt x="1483662" y="308289"/>
                    <a:pt x="1686113" y="366048"/>
                  </a:cubicBezTo>
                  <a:lnTo>
                    <a:pt x="1589582" y="15570"/>
                  </a:lnTo>
                  <a:cubicBezTo>
                    <a:pt x="1414704" y="-11850"/>
                    <a:pt x="1233688" y="-3012"/>
                    <a:pt x="1056485" y="41763"/>
                  </a:cubicBezTo>
                  <a:lnTo>
                    <a:pt x="950504" y="73029"/>
                  </a:lnTo>
                  <a:cubicBezTo>
                    <a:pt x="388540" y="263107"/>
                    <a:pt x="7625" y="787027"/>
                    <a:pt x="113" y="1380219"/>
                  </a:cubicBezTo>
                  <a:cubicBezTo>
                    <a:pt x="-4838" y="1771201"/>
                    <a:pt x="153140" y="2136205"/>
                    <a:pt x="423161" y="2395797"/>
                  </a:cubicBezTo>
                  <a:close/>
                </a:path>
              </a:pathLst>
            </a:custGeom>
            <a:solidFill>
              <a:srgbClr val="3F3F3F"/>
            </a:solidFill>
            <a:ln>
              <a:noFill/>
            </a:ln>
            <a:extLst>
              <a:ext uri="{91240B29-F687-4F45-9708-019B960494DF}">
                <a14:hiddenLine cap="flat" cmpd="sng" w="25400">
                  <a:solidFill>
                    <a:srgbClr val="000000"/>
                  </a:solidFill>
                  <a:bevel/>
                  <a:headEnd/>
                  <a:tailEnd/>
                </a14:hiddenLine>
              </a:ext>
            </a:extLst>
          </p:spPr>
          <p:txBody>
            <a:bodyPr anchor="ctr"/>
            <a:lstStyle/>
            <a:p>
              <a:endParaRPr altLang="en-US" lang="zh-CN"/>
            </a:p>
          </p:txBody>
        </p:sp>
        <p:sp>
          <p:nvSpPr>
            <p:cNvPr id="37899" name="椭圆 12"/>
            <p:cNvSpPr>
              <a:spLocks noChangeArrowheads="1"/>
            </p:cNvSpPr>
            <p:nvPr/>
          </p:nvSpPr>
          <p:spPr bwMode="auto">
            <a:xfrm>
              <a:off x="6496109" y="1012129"/>
              <a:ext cx="646193" cy="646193"/>
            </a:xfrm>
            <a:prstGeom prst="ellipse">
              <a:avLst/>
            </a:prstGeom>
            <a:solidFill>
              <a:srgbClr val="3F3F3F"/>
            </a:soli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37900" name="椭圆 13"/>
            <p:cNvSpPr>
              <a:spLocks noChangeArrowheads="1"/>
            </p:cNvSpPr>
            <p:nvPr/>
          </p:nvSpPr>
          <p:spPr bwMode="auto">
            <a:xfrm>
              <a:off x="4437432" y="2695585"/>
              <a:ext cx="646193" cy="646193"/>
            </a:xfrm>
            <a:prstGeom prst="ellipse">
              <a:avLst/>
            </a:prstGeom>
            <a:solidFill>
              <a:srgbClr val="262626"/>
            </a:soli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37901" name="椭圆 14"/>
            <p:cNvSpPr>
              <a:spLocks noChangeArrowheads="1"/>
            </p:cNvSpPr>
            <p:nvPr/>
          </p:nvSpPr>
          <p:spPr bwMode="auto">
            <a:xfrm>
              <a:off x="2400750" y="1012129"/>
              <a:ext cx="646193" cy="646193"/>
            </a:xfrm>
            <a:prstGeom prst="ellipse">
              <a:avLst/>
            </a:prstGeom>
            <a:solidFill>
              <a:srgbClr val="3F3F3F"/>
            </a:solidFill>
            <a:ln>
              <a:noFill/>
            </a:ln>
            <a:extLst>
              <a:ext uri="{91240B29-F687-4F45-9708-019B960494DF}">
                <a14:hiddenLine w="25400">
                  <a:solidFill>
                    <a:srgbClr val="000000"/>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37902" name="TextBox 63"/>
            <p:cNvSpPr>
              <a:spLocks noChangeArrowheads="1"/>
            </p:cNvSpPr>
            <p:nvPr/>
          </p:nvSpPr>
          <p:spPr bwMode="auto">
            <a:xfrm>
              <a:off x="2300803" y="1099849"/>
              <a:ext cx="843632" cy="4814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80000"/>
                </a:lnSpc>
                <a:spcBef>
                  <a:spcPct val="0"/>
                </a:spcBef>
                <a:buFont charset="0" panose="020b0604020202020204" pitchFamily="34" typeface="Arial"/>
                <a:buNone/>
              </a:pPr>
              <a:r>
                <a:rPr altLang="zh-CN" b="1" lang="en-US" sz="3200">
                  <a:solidFill>
                    <a:schemeClr val="bg1"/>
                  </a:solidFill>
                  <a:latin charset="0" pitchFamily="2" typeface="AR ESSENCE"/>
                  <a:ea charset="-122" panose="020b0503020204020204" pitchFamily="34" typeface="微软雅黑"/>
                  <a:sym charset="0" pitchFamily="2" typeface="AR ESSENCE"/>
                </a:rPr>
                <a:t>01</a:t>
              </a:r>
            </a:p>
          </p:txBody>
        </p:sp>
        <p:sp>
          <p:nvSpPr>
            <p:cNvPr id="37903" name="TextBox 64"/>
            <p:cNvSpPr>
              <a:spLocks noChangeArrowheads="1"/>
            </p:cNvSpPr>
            <p:nvPr/>
          </p:nvSpPr>
          <p:spPr bwMode="auto">
            <a:xfrm>
              <a:off x="4367563" y="2779319"/>
              <a:ext cx="843632" cy="4814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80000"/>
                </a:lnSpc>
                <a:spcBef>
                  <a:spcPct val="0"/>
                </a:spcBef>
                <a:buFont charset="0" panose="020b0604020202020204" pitchFamily="34" typeface="Arial"/>
                <a:buNone/>
              </a:pPr>
              <a:r>
                <a:rPr altLang="zh-CN" b="1" lang="en-US" sz="3200">
                  <a:solidFill>
                    <a:schemeClr val="bg1"/>
                  </a:solidFill>
                  <a:latin charset="0" pitchFamily="2" typeface="AR ESSENCE"/>
                  <a:ea charset="-122" panose="020b0503020204020204" pitchFamily="34" typeface="微软雅黑"/>
                  <a:sym charset="0" pitchFamily="2" typeface="AR ESSENCE"/>
                </a:rPr>
                <a:t>02</a:t>
              </a:r>
            </a:p>
          </p:txBody>
        </p:sp>
        <p:sp>
          <p:nvSpPr>
            <p:cNvPr id="37904" name="TextBox 65"/>
            <p:cNvSpPr>
              <a:spLocks noChangeArrowheads="1"/>
            </p:cNvSpPr>
            <p:nvPr/>
          </p:nvSpPr>
          <p:spPr bwMode="auto">
            <a:xfrm>
              <a:off x="6414176" y="1103015"/>
              <a:ext cx="843632" cy="4814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80000"/>
                </a:lnSpc>
                <a:spcBef>
                  <a:spcPct val="0"/>
                </a:spcBef>
                <a:buFont charset="0" panose="020b0604020202020204" pitchFamily="34" typeface="Arial"/>
                <a:buNone/>
              </a:pPr>
              <a:r>
                <a:rPr altLang="zh-CN" b="1" lang="en-US" sz="3200">
                  <a:solidFill>
                    <a:schemeClr val="bg1"/>
                  </a:solidFill>
                  <a:latin charset="0" pitchFamily="2" typeface="AR ESSENCE"/>
                  <a:ea charset="-122" panose="020b0503020204020204" pitchFamily="34" typeface="微软雅黑"/>
                  <a:sym charset="0" pitchFamily="2" typeface="AR ESSENCE"/>
                </a:rPr>
                <a:t>03</a:t>
              </a:r>
            </a:p>
          </p:txBody>
        </p:sp>
        <p:sp>
          <p:nvSpPr>
            <p:cNvPr id="37905" name="TextBox 66"/>
            <p:cNvSpPr>
              <a:spLocks noChangeArrowheads="1"/>
            </p:cNvSpPr>
            <p:nvPr/>
          </p:nvSpPr>
          <p:spPr bwMode="auto">
            <a:xfrm>
              <a:off x="2081672" y="2351834"/>
              <a:ext cx="1392038" cy="13713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400">
                  <a:solidFill>
                    <a:srgbClr val="595959"/>
                  </a:solidFill>
                  <a:latin charset="0" panose="020b0604020202020204" pitchFamily="34" typeface="Arial"/>
                  <a:ea charset="-122" panose="020b0503020204020204" pitchFamily="34" typeface="微软雅黑"/>
                  <a:sym charset="0" panose="020b0604020202020204" pitchFamily="34" typeface="Arial"/>
                </a:rPr>
                <a:t>单击此处添加标题单击此处添加标题单击此处添加标题单击此处添加标题</a:t>
              </a:r>
            </a:p>
          </p:txBody>
        </p:sp>
        <p:sp>
          <p:nvSpPr>
            <p:cNvPr id="37906" name="TextBox 67"/>
            <p:cNvSpPr>
              <a:spLocks noChangeArrowheads="1"/>
            </p:cNvSpPr>
            <p:nvPr/>
          </p:nvSpPr>
          <p:spPr bwMode="auto">
            <a:xfrm>
              <a:off x="1856332" y="1853996"/>
              <a:ext cx="1780875" cy="3839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80000"/>
                </a:lnSpc>
                <a:spcBef>
                  <a:spcPct val="0"/>
                </a:spcBef>
                <a:buFont charset="0" panose="020b0604020202020204" pitchFamily="34" typeface="Arial"/>
                <a:buNone/>
              </a:pPr>
              <a:r>
                <a:rPr altLang="en-US" b="1" lang="zh-CN" sz="2400">
                  <a:latin charset="0" panose="02020603050405020304" pitchFamily="18" typeface="Times New Roman"/>
                  <a:ea charset="-122" panose="020b0503020204020204" pitchFamily="34" typeface="微软雅黑"/>
                  <a:sym charset="0" panose="02020603050405020304" pitchFamily="18" typeface="Times New Roman"/>
                </a:rPr>
                <a:t>标题</a:t>
              </a:r>
            </a:p>
          </p:txBody>
        </p:sp>
        <p:sp>
          <p:nvSpPr>
            <p:cNvPr id="37907" name="TextBox 68"/>
            <p:cNvSpPr>
              <a:spLocks noChangeArrowheads="1"/>
            </p:cNvSpPr>
            <p:nvPr/>
          </p:nvSpPr>
          <p:spPr bwMode="auto">
            <a:xfrm>
              <a:off x="3861561" y="2175240"/>
              <a:ext cx="1780875" cy="3839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80000"/>
                </a:lnSpc>
                <a:spcBef>
                  <a:spcPct val="0"/>
                </a:spcBef>
                <a:buFont charset="0" panose="020b0604020202020204" pitchFamily="34" typeface="Arial"/>
                <a:buNone/>
              </a:pPr>
              <a:r>
                <a:rPr altLang="en-US" b="1" lang="zh-CN" sz="2400">
                  <a:latin charset="0" panose="02020603050405020304" pitchFamily="18" typeface="Times New Roman"/>
                  <a:ea charset="-122" panose="020b0503020204020204" pitchFamily="34" typeface="微软雅黑"/>
                  <a:sym charset="0" panose="02020603050405020304" pitchFamily="18" typeface="Times New Roman"/>
                </a:rPr>
                <a:t>标题</a:t>
              </a:r>
            </a:p>
          </p:txBody>
        </p:sp>
        <p:sp>
          <p:nvSpPr>
            <p:cNvPr id="37908" name="TextBox 69"/>
            <p:cNvSpPr>
              <a:spLocks noChangeArrowheads="1"/>
            </p:cNvSpPr>
            <p:nvPr/>
          </p:nvSpPr>
          <p:spPr bwMode="auto">
            <a:xfrm>
              <a:off x="6122951" y="2351834"/>
              <a:ext cx="1392038" cy="13713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400">
                  <a:solidFill>
                    <a:srgbClr val="595959"/>
                  </a:solidFill>
                  <a:latin charset="0" panose="020b0604020202020204" pitchFamily="34" typeface="Arial"/>
                  <a:ea charset="-122" panose="020b0503020204020204" pitchFamily="34" typeface="微软雅黑"/>
                  <a:sym charset="0" panose="020b0604020202020204" pitchFamily="34" typeface="Arial"/>
                </a:rPr>
                <a:t>单击此处添加标题单击此处添加标题单击此处添加标题单击此处添加标题</a:t>
              </a:r>
            </a:p>
          </p:txBody>
        </p:sp>
        <p:sp>
          <p:nvSpPr>
            <p:cNvPr id="37909" name="TextBox 70"/>
            <p:cNvSpPr>
              <a:spLocks noChangeArrowheads="1"/>
            </p:cNvSpPr>
            <p:nvPr/>
          </p:nvSpPr>
          <p:spPr bwMode="auto">
            <a:xfrm>
              <a:off x="5880545" y="1883287"/>
              <a:ext cx="1780875" cy="3839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80000"/>
                </a:lnSpc>
                <a:spcBef>
                  <a:spcPct val="0"/>
                </a:spcBef>
                <a:buFont charset="0" panose="020b0604020202020204" pitchFamily="34" typeface="Arial"/>
                <a:buNone/>
              </a:pPr>
              <a:r>
                <a:rPr altLang="en-US" b="1" lang="zh-CN" sz="2400">
                  <a:latin charset="0" panose="02020603050405020304" pitchFamily="18" typeface="Times New Roman"/>
                  <a:ea charset="-122" panose="020b0503020204020204" pitchFamily="34" typeface="微软雅黑"/>
                  <a:sym charset="0" panose="02020603050405020304" pitchFamily="18" typeface="Times New Roman"/>
                </a:rPr>
                <a:t>标题</a:t>
              </a:r>
            </a:p>
          </p:txBody>
        </p:sp>
        <p:sp>
          <p:nvSpPr>
            <p:cNvPr id="37910" name="TextBox 71"/>
            <p:cNvSpPr>
              <a:spLocks noChangeArrowheads="1"/>
            </p:cNvSpPr>
            <p:nvPr/>
          </p:nvSpPr>
          <p:spPr bwMode="auto">
            <a:xfrm>
              <a:off x="4093360" y="0"/>
              <a:ext cx="1392038" cy="13713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400">
                  <a:solidFill>
                    <a:srgbClr val="595959"/>
                  </a:solidFill>
                  <a:latin charset="0" panose="020b0604020202020204" pitchFamily="34" typeface="Arial"/>
                  <a:ea charset="-122" panose="020b0503020204020204" pitchFamily="34" typeface="微软雅黑"/>
                  <a:sym charset="0" panose="020b0604020202020204" pitchFamily="34" typeface="Arial"/>
                </a:rPr>
                <a:t>单击此处添加标题单击此处添加标题单击此处添加标题单击此处添加标题</a:t>
              </a:r>
            </a:p>
          </p:txBody>
        </p:sp>
        <p:sp>
          <p:nvSpPr>
            <p:cNvPr id="37911" name="空心弧 1"/>
            <p:cNvSpPr>
              <a:spLocks noChangeArrowheads="1"/>
            </p:cNvSpPr>
            <p:nvPr/>
          </p:nvSpPr>
          <p:spPr bwMode="auto">
            <a:xfrm flipV="1" rot="20676056">
              <a:off x="0" y="2255957"/>
              <a:ext cx="2237910" cy="1862273"/>
            </a:xfrm>
            <a:custGeom>
              <a:gdLst>
                <a:gd fmla="*/ 2191551 w 2237910" name="T0"/>
                <a:gd fmla="*/ 1755481 h 1862273" name="T1"/>
                <a:gd fmla="*/ 1939990 w 2237910" name="T2"/>
                <a:gd fmla="*/ 535695 h 1862273" name="T3"/>
                <a:gd fmla="*/ 497210 w 2237910" name="T4"/>
                <a:gd fmla="*/ 42552 h 1862273" name="T5"/>
                <a:gd fmla="*/ 391229 w 2237910" name="T6"/>
                <a:gd fmla="*/ 73817 h 1862273" name="T7"/>
                <a:gd fmla="*/ 0 w 2237910" name="T8"/>
                <a:gd fmla="*/ 280652 h 1862273" name="T9"/>
                <a:gd fmla="*/ 95699 w 2237910" name="T10"/>
                <a:gd fmla="*/ 628105 h 1862273" name="T11"/>
                <a:gd fmla="*/ 495734 w 2237910" name="T12"/>
                <a:gd fmla="*/ 382784 h 1862273" name="T13"/>
                <a:gd fmla="*/ 1683323 w 2237910" name="T14"/>
                <a:gd fmla="*/ 736952 h 1862273" name="T15"/>
                <a:gd fmla="*/ 1803819 w 2237910" name="T16"/>
                <a:gd fmla="*/ 1862273 h 1862273" name="T17"/>
                <a:gd fmla="*/ 2191551 w 2237910" name="T18"/>
                <a:gd fmla="*/ 1755481 h 186227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237910" name="T30"/>
                <a:gd fmla="*/ 0 h 1862273" name="T31"/>
                <a:gd fmla="*/ 2237910 w 2237910" name="T32"/>
                <a:gd fmla="*/ 1862273 h 1862273"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862273" w="2237910">
                  <a:moveTo>
                    <a:pt x="2191551" y="1755481"/>
                  </a:moveTo>
                  <a:cubicBezTo>
                    <a:pt x="2301471" y="1339683"/>
                    <a:pt x="2215262" y="886755"/>
                    <a:pt x="1939990" y="535695"/>
                  </a:cubicBezTo>
                  <a:cubicBezTo>
                    <a:pt x="1596813" y="98037"/>
                    <a:pt x="1029791" y="-92021"/>
                    <a:pt x="497210" y="42552"/>
                  </a:cubicBezTo>
                  <a:lnTo>
                    <a:pt x="391229" y="73817"/>
                  </a:lnTo>
                  <a:cubicBezTo>
                    <a:pt x="247837" y="122319"/>
                    <a:pt x="116232" y="192556"/>
                    <a:pt x="0" y="280652"/>
                  </a:cubicBezTo>
                  <a:lnTo>
                    <a:pt x="95699" y="628105"/>
                  </a:lnTo>
                  <a:cubicBezTo>
                    <a:pt x="206229" y="519182"/>
                    <a:pt x="342165" y="434727"/>
                    <a:pt x="495734" y="382784"/>
                  </a:cubicBezTo>
                  <a:cubicBezTo>
                    <a:pt x="926648" y="237031"/>
                    <a:pt x="1402632" y="378982"/>
                    <a:pt x="1683323" y="736952"/>
                  </a:cubicBezTo>
                  <a:cubicBezTo>
                    <a:pt x="1937529" y="1061144"/>
                    <a:pt x="1981467" y="1498633"/>
                    <a:pt x="1803819" y="1862273"/>
                  </a:cubicBezTo>
                  <a:lnTo>
                    <a:pt x="2191551" y="1755481"/>
                  </a:lnTo>
                  <a:close/>
                </a:path>
              </a:pathLst>
            </a:custGeom>
            <a:solidFill>
              <a:srgbClr val="3F3F3F"/>
            </a:solidFill>
            <a:ln>
              <a:noFill/>
            </a:ln>
            <a:extLst>
              <a:ext uri="{91240B29-F687-4F45-9708-019B960494DF}">
                <a14:hiddenLine cap="flat" cmpd="sng" w="25400">
                  <a:solidFill>
                    <a:srgbClr val="000000"/>
                  </a:solidFill>
                  <a:bevel/>
                  <a:headEnd/>
                  <a:tailEnd/>
                </a14:hiddenLine>
              </a:ext>
            </a:extLst>
          </p:spPr>
          <p:txBody>
            <a:bodyPr anchor="ctr"/>
            <a:lstStyle/>
            <a:p>
              <a:endParaRPr altLang="en-US" lang="zh-CN"/>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39940"/>
                                        </p:tgtEl>
                                        <p:attrNameLst>
                                          <p:attrName>style.visibility</p:attrName>
                                        </p:attrNameLst>
                                      </p:cBhvr>
                                      <p:to>
                                        <p:strVal val="visible"/>
                                      </p:to>
                                    </p:set>
                                    <p:anim calcmode="lin" valueType="num">
                                      <p:cBhvr>
                                        <p:cTn dur="500" fill="hold" id="7"/>
                                        <p:tgtEl>
                                          <p:spTgt spid="3994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9940"/>
                                        </p:tgtEl>
                                        <p:attrNameLst>
                                          <p:attrName>ppt_y</p:attrName>
                                        </p:attrNameLst>
                                      </p:cBhvr>
                                      <p:tavLst>
                                        <p:tav tm="0">
                                          <p:val>
                                            <p:strVal val="#ppt_y"/>
                                          </p:val>
                                        </p:tav>
                                        <p:tav tm="100000">
                                          <p:val>
                                            <p:strVal val="#ppt_y"/>
                                          </p:val>
                                        </p:tav>
                                      </p:tavLst>
                                    </p:anim>
                                    <p:anim calcmode="lin" valueType="num">
                                      <p:cBhvr>
                                        <p:cTn dur="500" fill="hold" id="9"/>
                                        <p:tgtEl>
                                          <p:spTgt spid="3994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9940"/>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39940"/>
                                        </p:tgtEl>
                                      </p:cBhvr>
                                    </p:animEffect>
                                  </p:childTnLst>
                                </p:cTn>
                              </p:par>
                              <p:par>
                                <p:cTn fill="hold" id="12" nodeType="withEffect" presetClass="entr" presetID="42" presetSubtype="0">
                                  <p:stCondLst>
                                    <p:cond delay="0"/>
                                  </p:stCondLst>
                                  <p:childTnLst>
                                    <p:set>
                                      <p:cBhvr>
                                        <p:cTn dur="1" fill="hold" id="13">
                                          <p:stCondLst>
                                            <p:cond delay="0"/>
                                          </p:stCondLst>
                                        </p:cTn>
                                        <p:tgtEl>
                                          <p:spTgt spid="39942"/>
                                        </p:tgtEl>
                                        <p:attrNameLst>
                                          <p:attrName>style.visibility</p:attrName>
                                        </p:attrNameLst>
                                      </p:cBhvr>
                                      <p:to>
                                        <p:strVal val="visible"/>
                                      </p:to>
                                    </p:set>
                                    <p:animEffect filter="">
                                      <p:cBhvr>
                                        <p:cTn dur="1000" id="14"/>
                                        <p:tgtEl>
                                          <p:spTgt spid="39942"/>
                                        </p:tgtEl>
                                      </p:cBhvr>
                                    </p:animEffect>
                                    <p:anim calcmode="lin" valueType="num">
                                      <p:cBhvr>
                                        <p:cTn dur="1000" fill="hold" id="15"/>
                                        <p:tgtEl>
                                          <p:spTgt spid="39942"/>
                                        </p:tgtEl>
                                        <p:attrNameLst>
                                          <p:attrName>ppt_x</p:attrName>
                                        </p:attrNameLst>
                                      </p:cBhvr>
                                      <p:tavLst>
                                        <p:tav tm="0">
                                          <p:val>
                                            <p:strVal val="#ppt_x"/>
                                          </p:val>
                                        </p:tav>
                                        <p:tav tm="100000">
                                          <p:val>
                                            <p:strVal val="#ppt_x"/>
                                          </p:val>
                                        </p:tav>
                                      </p:tavLst>
                                    </p:anim>
                                    <p:anim calcmode="lin" valueType="num">
                                      <p:cBhvr>
                                        <p:cTn dur="1000" fill="hold" id="16"/>
                                        <p:tgtEl>
                                          <p:spTgt spid="3994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940"/>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8914" name="矩形 12"/>
          <p:cNvSpPr>
            <a:spLocks noChangeArrowheads="1"/>
          </p:cNvSpPr>
          <p:nvPr/>
        </p:nvSpPr>
        <p:spPr bwMode="auto">
          <a:xfrm>
            <a:off x="0" y="0"/>
            <a:ext cx="12192000" cy="4362450"/>
          </a:xfrm>
          <a:prstGeom prst="rect">
            <a:avLst/>
          </a:prstGeom>
          <a:solidFill>
            <a:srgbClr val="FFCC6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pic>
        <p:nvPicPr>
          <p:cNvPr descr="C:\Users\Administrator\Desktop\images\004_03.png" id="38915" name="Picture 4"/>
          <p:cNvPicPr>
            <a:picLocks noChangeArrowheads="1" noChangeAspect="1"/>
          </p:cNvPicPr>
          <p:nvPr/>
        </p:nvPicPr>
        <p:blipFill>
          <a:blip r:embed="rId2">
            <a:extLst>
              <a:ext uri="{28A0092B-C50C-407E-A947-70E740481C1C}">
                <a14:useLocalDpi val="0"/>
              </a:ext>
            </a:extLst>
          </a:blip>
          <a:stretch>
            <a:fillRect/>
          </a:stretch>
        </p:blipFill>
        <p:spPr bwMode="auto">
          <a:xfrm>
            <a:off x="258763" y="2095500"/>
            <a:ext cx="814387" cy="21066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C:\Users\Administrator\Desktop\images\004_07.png" id="38916" name="Picture 5"/>
          <p:cNvPicPr>
            <a:picLocks noChangeArrowheads="1" noChangeAspect="1"/>
          </p:cNvPicPr>
          <p:nvPr/>
        </p:nvPicPr>
        <p:blipFill>
          <a:blip r:embed="rId3">
            <a:extLst>
              <a:ext uri="{28A0092B-C50C-407E-A947-70E740481C1C}">
                <a14:useLocalDpi val="0"/>
              </a:ext>
            </a:extLst>
          </a:blip>
          <a:stretch>
            <a:fillRect/>
          </a:stretch>
        </p:blipFill>
        <p:spPr bwMode="auto">
          <a:xfrm>
            <a:off x="1331913" y="1995488"/>
            <a:ext cx="774700" cy="218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C:\Users\Administrator\Desktop\images\004_07.png" id="38917" name="Picture 6"/>
          <p:cNvPicPr>
            <a:picLocks noChangeArrowheads="1" noChangeAspect="1"/>
          </p:cNvPicPr>
          <p:nvPr/>
        </p:nvPicPr>
        <p:blipFill>
          <a:blip r:embed="rId4">
            <a:extLst>
              <a:ext uri="{28A0092B-C50C-407E-A947-70E740481C1C}">
                <a14:useLocalDpi val="0"/>
              </a:ext>
            </a:extLst>
          </a:blip>
          <a:stretch>
            <a:fillRect/>
          </a:stretch>
        </p:blipFill>
        <p:spPr bwMode="auto">
          <a:xfrm>
            <a:off x="2406650" y="1665288"/>
            <a:ext cx="865188" cy="25685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C:\Users\Administrator\Desktop\images\004_07.png" id="38918" name="Picture 7"/>
          <p:cNvPicPr>
            <a:picLocks noChangeArrowheads="1" noChangeAspect="1"/>
          </p:cNvPicPr>
          <p:nvPr/>
        </p:nvPicPr>
        <p:blipFill>
          <a:blip r:embed="rId5">
            <a:extLst>
              <a:ext uri="{28A0092B-C50C-407E-A947-70E740481C1C}">
                <a14:useLocalDpi val="0"/>
              </a:ext>
            </a:extLst>
          </a:blip>
          <a:stretch>
            <a:fillRect/>
          </a:stretch>
        </p:blipFill>
        <p:spPr bwMode="auto">
          <a:xfrm>
            <a:off x="3282950" y="1392238"/>
            <a:ext cx="1023938" cy="2894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C:\Users\Administrator\Desktop\images\004_03.png" id="38919" name="Picture 4"/>
          <p:cNvPicPr>
            <a:picLocks noChangeArrowheads="1" noChangeAspect="1"/>
          </p:cNvPicPr>
          <p:nvPr/>
        </p:nvPicPr>
        <p:blipFill>
          <a:blip r:embed="rId2">
            <a:extLst>
              <a:ext uri="{28A0092B-C50C-407E-A947-70E740481C1C}">
                <a14:useLocalDpi val="0"/>
              </a:ext>
            </a:extLst>
          </a:blip>
          <a:stretch>
            <a:fillRect/>
          </a:stretch>
        </p:blipFill>
        <p:spPr bwMode="auto">
          <a:xfrm>
            <a:off x="4440238" y="1052513"/>
            <a:ext cx="1238250" cy="3200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8920" name="矩形 1"/>
          <p:cNvSpPr>
            <a:spLocks noChangeArrowheads="1"/>
          </p:cNvSpPr>
          <p:nvPr/>
        </p:nvSpPr>
        <p:spPr bwMode="auto">
          <a:xfrm>
            <a:off x="0" y="4362450"/>
            <a:ext cx="12192000" cy="2495550"/>
          </a:xfrm>
          <a:prstGeom prst="rect">
            <a:avLst/>
          </a:prstGeom>
          <a:solidFill>
            <a:srgbClr val="87BD07"/>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8921" name="矩形 11"/>
          <p:cNvSpPr>
            <a:spLocks noChangeArrowheads="1"/>
          </p:cNvSpPr>
          <p:nvPr/>
        </p:nvSpPr>
        <p:spPr bwMode="auto">
          <a:xfrm>
            <a:off x="0" y="4179888"/>
            <a:ext cx="12192000" cy="363537"/>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pic>
        <p:nvPicPr>
          <p:cNvPr id="38922" name="图片 4"/>
          <p:cNvPicPr>
            <a:picLocks noChangeArrowheads="1" noChangeAspect="1"/>
          </p:cNvPicPr>
          <p:nvPr/>
        </p:nvPicPr>
        <p:blipFill>
          <a:blip r:embed="rId6">
            <a:extLst>
              <a:ext uri="{28A0092B-C50C-407E-A947-70E740481C1C}">
                <a14:useLocalDpi val="0"/>
              </a:ext>
            </a:extLst>
          </a:blip>
          <a:stretch>
            <a:fillRect/>
          </a:stretch>
        </p:blipFill>
        <p:spPr bwMode="auto">
          <a:xfrm>
            <a:off x="6772275" y="-712788"/>
            <a:ext cx="4310063" cy="60277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0971" name="文本框 13"/>
          <p:cNvSpPr>
            <a:spLocks noChangeArrowheads="1"/>
          </p:cNvSpPr>
          <p:nvPr/>
        </p:nvSpPr>
        <p:spPr bwMode="auto">
          <a:xfrm>
            <a:off x="3070225" y="5305425"/>
            <a:ext cx="6869113"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4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强责任 促规范 严监管 见实效</a:t>
            </a:r>
          </a:p>
        </p:txBody>
      </p:sp>
      <p:sp>
        <p:nvSpPr>
          <p:cNvPr id="40972" name="文本框 14"/>
          <p:cNvSpPr>
            <a:spLocks noChangeArrowheads="1"/>
          </p:cNvSpPr>
          <p:nvPr/>
        </p:nvSpPr>
        <p:spPr bwMode="auto">
          <a:xfrm>
            <a:off x="4225925" y="5005388"/>
            <a:ext cx="4246563"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—国家电网电力简洁动态多图表可编辑模板</a:t>
            </a:r>
          </a:p>
        </p:txBody>
      </p:sp>
      <p:sp>
        <p:nvSpPr>
          <p:cNvPr id="40973" name="文本框 15"/>
          <p:cNvSpPr>
            <a:spLocks noChangeArrowheads="1"/>
          </p:cNvSpPr>
          <p:nvPr/>
        </p:nvSpPr>
        <p:spPr bwMode="auto">
          <a:xfrm>
            <a:off x="4222750" y="5980113"/>
            <a:ext cx="40909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总结\工作汇报\专业庄重\会议\工作计划</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40972"/>
                                        </p:tgtEl>
                                        <p:attrNameLst>
                                          <p:attrName>style.visibility</p:attrName>
                                        </p:attrNameLst>
                                      </p:cBhvr>
                                      <p:to>
                                        <p:strVal val="visible"/>
                                      </p:to>
                                    </p:set>
                                    <p:anim calcmode="lin" valueType="num">
                                      <p:cBhvr>
                                        <p:cTn dur="500" fill="hold" id="7"/>
                                        <p:tgtEl>
                                          <p:spTgt spid="4097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0972"/>
                                        </p:tgtEl>
                                        <p:attrNameLst>
                                          <p:attrName>ppt_y</p:attrName>
                                        </p:attrNameLst>
                                      </p:cBhvr>
                                      <p:tavLst>
                                        <p:tav tm="0">
                                          <p:val>
                                            <p:strVal val="#ppt_y"/>
                                          </p:val>
                                        </p:tav>
                                        <p:tav tm="100000">
                                          <p:val>
                                            <p:strVal val="#ppt_y"/>
                                          </p:val>
                                        </p:tav>
                                      </p:tavLst>
                                    </p:anim>
                                    <p:anim calcmode="lin" valueType="num">
                                      <p:cBhvr>
                                        <p:cTn dur="500" fill="hold" id="9"/>
                                        <p:tgtEl>
                                          <p:spTgt spid="4097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0972"/>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40972"/>
                                        </p:tgtEl>
                                      </p:cBhvr>
                                    </p:animEffect>
                                  </p:childTnLst>
                                </p:cTn>
                              </p:par>
                            </p:childTnLst>
                          </p:cTn>
                        </p:par>
                        <p:par>
                          <p:cTn fill="hold" id="12" nodeType="afterGroup">
                            <p:stCondLst>
                              <p:cond delay="5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40971"/>
                                        </p:tgtEl>
                                        <p:attrNameLst>
                                          <p:attrName>style.visibility</p:attrName>
                                        </p:attrNameLst>
                                      </p:cBhvr>
                                      <p:to>
                                        <p:strVal val="visible"/>
                                      </p:to>
                                    </p:set>
                                    <p:anim calcmode="lin" valueType="num">
                                      <p:cBhvr>
                                        <p:cTn dur="500" fill="hold" id="15"/>
                                        <p:tgtEl>
                                          <p:spTgt spid="4097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6"/>
                                        <p:tgtEl>
                                          <p:spTgt spid="40971"/>
                                        </p:tgtEl>
                                        <p:attrNameLst>
                                          <p:attrName>ppt_y</p:attrName>
                                        </p:attrNameLst>
                                      </p:cBhvr>
                                      <p:tavLst>
                                        <p:tav tm="0">
                                          <p:val>
                                            <p:strVal val="#ppt_y"/>
                                          </p:val>
                                        </p:tav>
                                        <p:tav tm="100000">
                                          <p:val>
                                            <p:strVal val="#ppt_y"/>
                                          </p:val>
                                        </p:tav>
                                      </p:tavLst>
                                    </p:anim>
                                    <p:anim calcmode="lin" valueType="num">
                                      <p:cBhvr>
                                        <p:cTn dur="500" fill="hold" id="17"/>
                                        <p:tgtEl>
                                          <p:spTgt spid="4097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
                                        <p:tgtEl>
                                          <p:spTgt spid="40971"/>
                                        </p:tgtEl>
                                        <p:attrNameLst>
                                          <p:attrName>ppt_w</p:attrName>
                                        </p:attrNameLst>
                                      </p:cBhvr>
                                      <p:tavLst>
                                        <p:tav tm="0">
                                          <p:val>
                                            <p:strVal val="#ppt_w/10"/>
                                          </p:val>
                                        </p:tav>
                                        <p:tav tm="50000">
                                          <p:val>
                                            <p:strVal val="#ppt_w+.01"/>
                                          </p:val>
                                        </p:tav>
                                        <p:tav tm="100000">
                                          <p:val>
                                            <p:strVal val="#ppt_w"/>
                                          </p:val>
                                        </p:tav>
                                      </p:tavLst>
                                    </p:anim>
                                    <p:animEffect filter="">
                                      <p:cBhvr>
                                        <p:cTn dur="500" id="19" tmFilter="0,0; .5, 1; 1, 1"/>
                                        <p:tgtEl>
                                          <p:spTgt spid="40971"/>
                                        </p:tgtEl>
                                      </p:cBhvr>
                                    </p:animEffect>
                                  </p:childTnLst>
                                </p:cTn>
                              </p:par>
                            </p:childTnLst>
                          </p:cTn>
                        </p:par>
                        <p:par>
                          <p:cTn fill="hold" id="20" nodeType="afterGroup">
                            <p:stCondLst>
                              <p:cond delay="1000"/>
                            </p:stCondLst>
                            <p:childTnLst>
                              <p:par>
                                <p:cTn fill="hold" grpId="0" id="21" nodeType="afterEffect" presetClass="entr" presetID="41" presetSubtype="0">
                                  <p:stCondLst>
                                    <p:cond delay="0"/>
                                  </p:stCondLst>
                                  <p:iterate type="lt">
                                    <p:tmPct val="10000"/>
                                  </p:iterate>
                                  <p:childTnLst>
                                    <p:set>
                                      <p:cBhvr>
                                        <p:cTn dur="1" fill="hold" id="22">
                                          <p:stCondLst>
                                            <p:cond delay="0"/>
                                          </p:stCondLst>
                                        </p:cTn>
                                        <p:tgtEl>
                                          <p:spTgt spid="40973"/>
                                        </p:tgtEl>
                                        <p:attrNameLst>
                                          <p:attrName>style.visibility</p:attrName>
                                        </p:attrNameLst>
                                      </p:cBhvr>
                                      <p:to>
                                        <p:strVal val="visible"/>
                                      </p:to>
                                    </p:set>
                                    <p:anim calcmode="lin" valueType="num">
                                      <p:cBhvr>
                                        <p:cTn dur="500" fill="hold" id="23"/>
                                        <p:tgtEl>
                                          <p:spTgt spid="4097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40973"/>
                                        </p:tgtEl>
                                        <p:attrNameLst>
                                          <p:attrName>ppt_y</p:attrName>
                                        </p:attrNameLst>
                                      </p:cBhvr>
                                      <p:tavLst>
                                        <p:tav tm="0">
                                          <p:val>
                                            <p:strVal val="#ppt_y"/>
                                          </p:val>
                                        </p:tav>
                                        <p:tav tm="100000">
                                          <p:val>
                                            <p:strVal val="#ppt_y"/>
                                          </p:val>
                                        </p:tav>
                                      </p:tavLst>
                                    </p:anim>
                                    <p:anim calcmode="lin" valueType="num">
                                      <p:cBhvr>
                                        <p:cTn dur="500" fill="hold" id="25"/>
                                        <p:tgtEl>
                                          <p:spTgt spid="4097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40973"/>
                                        </p:tgtEl>
                                        <p:attrNameLst>
                                          <p:attrName>ppt_w</p:attrName>
                                        </p:attrNameLst>
                                      </p:cBhvr>
                                      <p:tavLst>
                                        <p:tav tm="0">
                                          <p:val>
                                            <p:strVal val="#ppt_w/10"/>
                                          </p:val>
                                        </p:tav>
                                        <p:tav tm="50000">
                                          <p:val>
                                            <p:strVal val="#ppt_w+.01"/>
                                          </p:val>
                                        </p:tav>
                                        <p:tav tm="100000">
                                          <p:val>
                                            <p:strVal val="#ppt_w"/>
                                          </p:val>
                                        </p:tav>
                                      </p:tavLst>
                                    </p:anim>
                                    <p:animEffect filter="">
                                      <p:cBhvr>
                                        <p:cTn dur="500" id="27" tmFilter="0,0; .5, 1; 1, 1"/>
                                        <p:tgtEl>
                                          <p:spTgt spid="409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71"/>
      <p:bldP grpId="0" spid="40972"/>
      <p:bldP grpId="0" spid="4097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stretch>
            <a:fillRect/>
          </a:stretch>
        </a:blipFill>
        <a:effectLst/>
      </p:bgPr>
    </p:bg>
    <p:spTree>
      <p:nvGrpSpPr>
        <p:cNvPr id="1" name=""/>
        <p:cNvGrpSpPr/>
        <p:nvPr/>
      </p:nvGrpSpPr>
      <p:grpSpPr>
        <a:xfrm>
          <a:off x="0" y="0"/>
          <a:ext cx="0" cy="0"/>
        </a:xfrm>
      </p:grpSpPr>
      <p:sp>
        <p:nvSpPr>
          <p:cNvPr id="6146"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6147"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8196"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6149"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8198" name="Group 6"/>
          <p:cNvGrpSpPr/>
          <p:nvPr/>
        </p:nvGrpSpPr>
        <p:grpSpPr>
          <a:xfrm>
            <a:off x="1919288" y="1917700"/>
            <a:ext cx="8605837" cy="3671888"/>
            <a:chExt cx="8604658" cy="3672408"/>
          </a:xfrm>
        </p:grpSpPr>
        <p:sp>
          <p:nvSpPr>
            <p:cNvPr id="6152" name="Freeform 234"/>
            <p:cNvSpPr>
              <a:spLocks noChangeArrowheads="1"/>
            </p:cNvSpPr>
            <p:nvPr/>
          </p:nvSpPr>
          <p:spPr bwMode="auto">
            <a:xfrm>
              <a:off x="0" y="0"/>
              <a:ext cx="1810171" cy="2072766"/>
            </a:xfrm>
            <a:custGeom>
              <a:gdLst>
                <a:gd fmla="*/ 2147483646 w 426" name="T0"/>
                <a:gd fmla="*/ 0 h 540" name="T1"/>
                <a:gd fmla="*/ 830571043 w 426" name="T2"/>
                <a:gd fmla="*/ 0 h 540" name="T3"/>
                <a:gd fmla="*/ 0 w 426" name="T4"/>
                <a:gd fmla="*/ 677752259 h 540" name="T5"/>
                <a:gd fmla="*/ 0 w 426" name="T6"/>
                <a:gd fmla="*/ 2147483646 h 540" name="T7"/>
                <a:gd fmla="*/ 830571043 w 426" name="T8"/>
                <a:gd fmla="*/ 2147483646 h 540" name="T9"/>
                <a:gd fmla="*/ 2147483646 w 426" name="T10"/>
                <a:gd fmla="*/ 2147483646 h 540" name="T11"/>
                <a:gd fmla="*/ 2147483646 w 426" name="T12"/>
                <a:gd fmla="*/ 2147483646 h 540" name="T13"/>
                <a:gd fmla="*/ 2147483646 w 426" name="T14"/>
                <a:gd fmla="*/ 2147483646 h 540" name="T15"/>
                <a:gd fmla="*/ 2147483646 w 426" name="T16"/>
                <a:gd fmla="*/ 2147483646 h 540" name="T17"/>
                <a:gd fmla="*/ 2147483646 w 426" name="T18"/>
                <a:gd fmla="*/ 2147483646 h 540" name="T19"/>
                <a:gd fmla="*/ 2147483646 w 426" name="T20"/>
                <a:gd fmla="*/ 677752259 h 540" name="T21"/>
                <a:gd fmla="*/ 2147483646 w 426" name="T22"/>
                <a:gd fmla="*/ 0 h 540"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26" name="T36"/>
                <a:gd fmla="*/ 0 h 540" name="T37"/>
                <a:gd fmla="*/ 426 w 426" name="T38"/>
                <a:gd fmla="*/ 540 h 540"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540" w="426">
                  <a:moveTo>
                    <a:pt x="381"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1" y="426"/>
                    <a:pt x="381" y="426"/>
                    <a:pt x="381" y="426"/>
                  </a:cubicBezTo>
                  <a:cubicBezTo>
                    <a:pt x="406" y="426"/>
                    <a:pt x="426" y="405"/>
                    <a:pt x="426" y="380"/>
                  </a:cubicBezTo>
                  <a:cubicBezTo>
                    <a:pt x="426" y="46"/>
                    <a:pt x="426" y="46"/>
                    <a:pt x="426" y="46"/>
                  </a:cubicBezTo>
                  <a:cubicBezTo>
                    <a:pt x="426" y="20"/>
                    <a:pt x="406" y="0"/>
                    <a:pt x="381" y="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6153" name="Freeform 235"/>
            <p:cNvSpPr>
              <a:spLocks noChangeArrowheads="1"/>
            </p:cNvSpPr>
            <p:nvPr/>
          </p:nvSpPr>
          <p:spPr bwMode="auto">
            <a:xfrm>
              <a:off x="2264829" y="0"/>
              <a:ext cx="1810171" cy="2072766"/>
            </a:xfrm>
            <a:custGeom>
              <a:gdLst>
                <a:gd fmla="*/ 2147483646 w 426" name="T0"/>
                <a:gd fmla="*/ 0 h 540" name="T1"/>
                <a:gd fmla="*/ 830571043 w 426" name="T2"/>
                <a:gd fmla="*/ 0 h 540" name="T3"/>
                <a:gd fmla="*/ 0 w 426" name="T4"/>
                <a:gd fmla="*/ 677752259 h 540" name="T5"/>
                <a:gd fmla="*/ 0 w 426" name="T6"/>
                <a:gd fmla="*/ 2147483646 h 540" name="T7"/>
                <a:gd fmla="*/ 830571043 w 426" name="T8"/>
                <a:gd fmla="*/ 2147483646 h 540" name="T9"/>
                <a:gd fmla="*/ 2147483646 w 426" name="T10"/>
                <a:gd fmla="*/ 2147483646 h 540" name="T11"/>
                <a:gd fmla="*/ 2147483646 w 426" name="T12"/>
                <a:gd fmla="*/ 2147483646 h 540" name="T13"/>
                <a:gd fmla="*/ 2147483646 w 426" name="T14"/>
                <a:gd fmla="*/ 2147483646 h 540" name="T15"/>
                <a:gd fmla="*/ 2147483646 w 426" name="T16"/>
                <a:gd fmla="*/ 2147483646 h 540" name="T17"/>
                <a:gd fmla="*/ 2147483646 w 426" name="T18"/>
                <a:gd fmla="*/ 2147483646 h 540" name="T19"/>
                <a:gd fmla="*/ 2147483646 w 426" name="T20"/>
                <a:gd fmla="*/ 677752259 h 540" name="T21"/>
                <a:gd fmla="*/ 2147483646 w 426" name="T22"/>
                <a:gd fmla="*/ 0 h 540"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26" name="T36"/>
                <a:gd fmla="*/ 0 h 540" name="T37"/>
                <a:gd fmla="*/ 426 w 426" name="T38"/>
                <a:gd fmla="*/ 540 h 540"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540" w="426">
                  <a:moveTo>
                    <a:pt x="380"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0" y="426"/>
                    <a:pt x="380" y="426"/>
                    <a:pt x="380" y="426"/>
                  </a:cubicBezTo>
                  <a:cubicBezTo>
                    <a:pt x="406" y="426"/>
                    <a:pt x="426" y="405"/>
                    <a:pt x="426" y="380"/>
                  </a:cubicBezTo>
                  <a:cubicBezTo>
                    <a:pt x="426" y="46"/>
                    <a:pt x="426" y="46"/>
                    <a:pt x="426" y="46"/>
                  </a:cubicBezTo>
                  <a:cubicBezTo>
                    <a:pt x="426" y="20"/>
                    <a:pt x="406" y="0"/>
                    <a:pt x="380" y="0"/>
                  </a:cubicBezTo>
                  <a:close/>
                </a:path>
              </a:pathLst>
            </a:custGeom>
            <a:solidFill>
              <a:srgbClr val="262626"/>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6154" name="Freeform 236"/>
            <p:cNvSpPr>
              <a:spLocks noChangeArrowheads="1"/>
            </p:cNvSpPr>
            <p:nvPr/>
          </p:nvSpPr>
          <p:spPr bwMode="auto">
            <a:xfrm>
              <a:off x="4529658" y="5531"/>
              <a:ext cx="1810171" cy="2072766"/>
            </a:xfrm>
            <a:custGeom>
              <a:gdLst>
                <a:gd fmla="*/ 2147483646 w 426" name="T0"/>
                <a:gd fmla="*/ 0 h 540" name="T1"/>
                <a:gd fmla="*/ 830571043 w 426" name="T2"/>
                <a:gd fmla="*/ 0 h 540" name="T3"/>
                <a:gd fmla="*/ 0 w 426" name="T4"/>
                <a:gd fmla="*/ 677752259 h 540" name="T5"/>
                <a:gd fmla="*/ 0 w 426" name="T6"/>
                <a:gd fmla="*/ 2147483646 h 540" name="T7"/>
                <a:gd fmla="*/ 830571043 w 426" name="T8"/>
                <a:gd fmla="*/ 2147483646 h 540" name="T9"/>
                <a:gd fmla="*/ 2147483646 w 426" name="T10"/>
                <a:gd fmla="*/ 2147483646 h 540" name="T11"/>
                <a:gd fmla="*/ 2147483646 w 426" name="T12"/>
                <a:gd fmla="*/ 2147483646 h 540" name="T13"/>
                <a:gd fmla="*/ 2147483646 w 426" name="T14"/>
                <a:gd fmla="*/ 2147483646 h 540" name="T15"/>
                <a:gd fmla="*/ 2147483646 w 426" name="T16"/>
                <a:gd fmla="*/ 2147483646 h 540" name="T17"/>
                <a:gd fmla="*/ 2147483646 w 426" name="T18"/>
                <a:gd fmla="*/ 2147483646 h 540" name="T19"/>
                <a:gd fmla="*/ 2147483646 w 426" name="T20"/>
                <a:gd fmla="*/ 677752259 h 540" name="T21"/>
                <a:gd fmla="*/ 2147483646 w 426" name="T22"/>
                <a:gd fmla="*/ 0 h 540"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26" name="T36"/>
                <a:gd fmla="*/ 0 h 540" name="T37"/>
                <a:gd fmla="*/ 426 w 426" name="T38"/>
                <a:gd fmla="*/ 540 h 540"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540" w="426">
                  <a:moveTo>
                    <a:pt x="380"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0" y="426"/>
                    <a:pt x="380" y="426"/>
                    <a:pt x="380" y="426"/>
                  </a:cubicBezTo>
                  <a:cubicBezTo>
                    <a:pt x="406" y="426"/>
                    <a:pt x="426" y="405"/>
                    <a:pt x="426" y="380"/>
                  </a:cubicBezTo>
                  <a:cubicBezTo>
                    <a:pt x="426" y="46"/>
                    <a:pt x="426" y="46"/>
                    <a:pt x="426" y="46"/>
                  </a:cubicBezTo>
                  <a:cubicBezTo>
                    <a:pt x="426" y="20"/>
                    <a:pt x="406" y="0"/>
                    <a:pt x="380" y="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6155" name="Freeform 237"/>
            <p:cNvSpPr>
              <a:spLocks noChangeArrowheads="1"/>
            </p:cNvSpPr>
            <p:nvPr/>
          </p:nvSpPr>
          <p:spPr bwMode="auto">
            <a:xfrm>
              <a:off x="6794487" y="5951"/>
              <a:ext cx="1810171" cy="2072766"/>
            </a:xfrm>
            <a:custGeom>
              <a:gdLst>
                <a:gd fmla="*/ 2147483646 w 426" name="T0"/>
                <a:gd fmla="*/ 0 h 540" name="T1"/>
                <a:gd fmla="*/ 830571043 w 426" name="T2"/>
                <a:gd fmla="*/ 0 h 540" name="T3"/>
                <a:gd fmla="*/ 0 w 426" name="T4"/>
                <a:gd fmla="*/ 677752259 h 540" name="T5"/>
                <a:gd fmla="*/ 0 w 426" name="T6"/>
                <a:gd fmla="*/ 2147483646 h 540" name="T7"/>
                <a:gd fmla="*/ 830571043 w 426" name="T8"/>
                <a:gd fmla="*/ 2147483646 h 540" name="T9"/>
                <a:gd fmla="*/ 2147483646 w 426" name="T10"/>
                <a:gd fmla="*/ 2147483646 h 540" name="T11"/>
                <a:gd fmla="*/ 2147483646 w 426" name="T12"/>
                <a:gd fmla="*/ 2147483646 h 540" name="T13"/>
                <a:gd fmla="*/ 2147483646 w 426" name="T14"/>
                <a:gd fmla="*/ 2147483646 h 540" name="T15"/>
                <a:gd fmla="*/ 2147483646 w 426" name="T16"/>
                <a:gd fmla="*/ 2147483646 h 540" name="T17"/>
                <a:gd fmla="*/ 2147483646 w 426" name="T18"/>
                <a:gd fmla="*/ 2147483646 h 540" name="T19"/>
                <a:gd fmla="*/ 2147483646 w 426" name="T20"/>
                <a:gd fmla="*/ 677752259 h 540" name="T21"/>
                <a:gd fmla="*/ 2147483646 w 426" name="T22"/>
                <a:gd fmla="*/ 0 h 540"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26" name="T36"/>
                <a:gd fmla="*/ 0 h 540" name="T37"/>
                <a:gd fmla="*/ 426 w 426" name="T38"/>
                <a:gd fmla="*/ 540 h 540"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540" w="426">
                  <a:moveTo>
                    <a:pt x="380" y="0"/>
                  </a:moveTo>
                  <a:cubicBezTo>
                    <a:pt x="46" y="0"/>
                    <a:pt x="46" y="0"/>
                    <a:pt x="46" y="0"/>
                  </a:cubicBezTo>
                  <a:cubicBezTo>
                    <a:pt x="20" y="0"/>
                    <a:pt x="0" y="20"/>
                    <a:pt x="0" y="46"/>
                  </a:cubicBezTo>
                  <a:cubicBezTo>
                    <a:pt x="0" y="380"/>
                    <a:pt x="0" y="380"/>
                    <a:pt x="0" y="380"/>
                  </a:cubicBezTo>
                  <a:cubicBezTo>
                    <a:pt x="0" y="405"/>
                    <a:pt x="20" y="426"/>
                    <a:pt x="46" y="426"/>
                  </a:cubicBezTo>
                  <a:cubicBezTo>
                    <a:pt x="164" y="426"/>
                    <a:pt x="164" y="426"/>
                    <a:pt x="164" y="426"/>
                  </a:cubicBezTo>
                  <a:cubicBezTo>
                    <a:pt x="213" y="540"/>
                    <a:pt x="213" y="540"/>
                    <a:pt x="213" y="540"/>
                  </a:cubicBezTo>
                  <a:cubicBezTo>
                    <a:pt x="263" y="426"/>
                    <a:pt x="263" y="426"/>
                    <a:pt x="263" y="426"/>
                  </a:cubicBezTo>
                  <a:cubicBezTo>
                    <a:pt x="380" y="426"/>
                    <a:pt x="380" y="426"/>
                    <a:pt x="380" y="426"/>
                  </a:cubicBezTo>
                  <a:cubicBezTo>
                    <a:pt x="405" y="426"/>
                    <a:pt x="426" y="405"/>
                    <a:pt x="426" y="380"/>
                  </a:cubicBezTo>
                  <a:cubicBezTo>
                    <a:pt x="426" y="46"/>
                    <a:pt x="426" y="46"/>
                    <a:pt x="426" y="46"/>
                  </a:cubicBezTo>
                  <a:cubicBezTo>
                    <a:pt x="426" y="20"/>
                    <a:pt x="405" y="0"/>
                    <a:pt x="380" y="0"/>
                  </a:cubicBezTo>
                  <a:close/>
                </a:path>
              </a:pathLst>
            </a:custGeom>
            <a:solidFill>
              <a:srgbClr val="262626"/>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6156" name="TextBox 1"/>
            <p:cNvSpPr>
              <a:spLocks noChangeArrowheads="1"/>
            </p:cNvSpPr>
            <p:nvPr/>
          </p:nvSpPr>
          <p:spPr bwMode="auto">
            <a:xfrm>
              <a:off x="101318" y="279395"/>
              <a:ext cx="1607536" cy="10059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p:txBody>
        </p:sp>
        <p:sp>
          <p:nvSpPr>
            <p:cNvPr id="6157" name="TextBox 1"/>
            <p:cNvSpPr>
              <a:spLocks noChangeArrowheads="1"/>
            </p:cNvSpPr>
            <p:nvPr/>
          </p:nvSpPr>
          <p:spPr bwMode="auto">
            <a:xfrm>
              <a:off x="2366146" y="279394"/>
              <a:ext cx="1607536" cy="10059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a:p>
              <a:pPr eaLnBrk="1" hangingPunct="1">
                <a:lnSpc>
                  <a:spcPct val="100000"/>
                </a:lnSpc>
                <a:spcBef>
                  <a:spcPct val="0"/>
                </a:spcBef>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a:p>
              <a:pPr eaLnBrk="1" hangingPunct="1">
                <a:lnSpc>
                  <a:spcPct val="100000"/>
                </a:lnSpc>
                <a:spcBef>
                  <a:spcPct val="0"/>
                </a:spcBef>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a:p>
              <a:pPr eaLnBrk="1" hangingPunct="1">
                <a:lnSpc>
                  <a:spcPct val="100000"/>
                </a:lnSpc>
                <a:spcBef>
                  <a:spcPct val="0"/>
                </a:spcBef>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a:p>
              <a:pPr eaLnBrk="1" hangingPunct="1">
                <a:lnSpc>
                  <a:spcPct val="100000"/>
                </a:lnSpc>
                <a:spcBef>
                  <a:spcPct val="0"/>
                </a:spcBef>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p:txBody>
        </p:sp>
        <p:sp>
          <p:nvSpPr>
            <p:cNvPr id="6158" name="TextBox 1"/>
            <p:cNvSpPr>
              <a:spLocks noChangeArrowheads="1"/>
            </p:cNvSpPr>
            <p:nvPr/>
          </p:nvSpPr>
          <p:spPr bwMode="auto">
            <a:xfrm>
              <a:off x="4630974" y="279394"/>
              <a:ext cx="1607536" cy="10059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p:txBody>
        </p:sp>
        <p:sp>
          <p:nvSpPr>
            <p:cNvPr id="6159" name="TextBox 1"/>
            <p:cNvSpPr>
              <a:spLocks noChangeArrowheads="1"/>
            </p:cNvSpPr>
            <p:nvPr/>
          </p:nvSpPr>
          <p:spPr bwMode="auto">
            <a:xfrm>
              <a:off x="6895803" y="279394"/>
              <a:ext cx="1607536" cy="10059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a:p>
              <a:pPr eaLnBrk="1" hangingPunct="1">
                <a:lnSpc>
                  <a:spcPct val="100000"/>
                </a:lnSpc>
                <a:spcBef>
                  <a:spcPct val="0"/>
                </a:spcBef>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a:p>
              <a:pPr eaLnBrk="1" hangingPunct="1">
                <a:lnSpc>
                  <a:spcPct val="100000"/>
                </a:lnSpc>
                <a:spcBef>
                  <a:spcPct val="0"/>
                </a:spcBef>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a:p>
              <a:pPr eaLnBrk="1" hangingPunct="1">
                <a:lnSpc>
                  <a:spcPct val="100000"/>
                </a:lnSpc>
                <a:spcBef>
                  <a:spcPct val="0"/>
                </a:spcBef>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a:p>
              <a:pPr eaLnBrk="1" hangingPunct="1">
                <a:lnSpc>
                  <a:spcPct val="100000"/>
                </a:lnSpc>
                <a:spcBef>
                  <a:spcPct val="0"/>
                </a:spcBef>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p:txBody>
        </p:sp>
        <p:sp>
          <p:nvSpPr>
            <p:cNvPr id="6160" name="矩形 16"/>
            <p:cNvSpPr>
              <a:spLocks noChangeArrowheads="1"/>
            </p:cNvSpPr>
            <p:nvPr/>
          </p:nvSpPr>
          <p:spPr bwMode="auto">
            <a:xfrm>
              <a:off x="0" y="2448272"/>
              <a:ext cx="8604658" cy="1224136"/>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0" panose="020b0604020202020204" pitchFamily="34" typeface="Arial"/>
                <a:ea charset="-122" panose="020b0503020204020204" pitchFamily="34" typeface="微软雅黑"/>
              </a:endParaRPr>
            </a:p>
          </p:txBody>
        </p:sp>
        <p:sp>
          <p:nvSpPr>
            <p:cNvPr id="6161" name="文本框 101"/>
            <p:cNvSpPr>
              <a:spLocks noChangeArrowheads="1"/>
            </p:cNvSpPr>
            <p:nvPr/>
          </p:nvSpPr>
          <p:spPr bwMode="auto">
            <a:xfrm>
              <a:off x="1098234" y="2747622"/>
              <a:ext cx="2514497" cy="365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p:txBody>
        </p:sp>
        <p:sp>
          <p:nvSpPr>
            <p:cNvPr id="6162" name="文本框 102"/>
            <p:cNvSpPr>
              <a:spLocks noChangeArrowheads="1"/>
            </p:cNvSpPr>
            <p:nvPr/>
          </p:nvSpPr>
          <p:spPr bwMode="auto">
            <a:xfrm>
              <a:off x="1098234" y="3068312"/>
              <a:ext cx="2514497" cy="365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p:txBody>
        </p:sp>
        <p:sp>
          <p:nvSpPr>
            <p:cNvPr id="6163" name="文本框 103"/>
            <p:cNvSpPr>
              <a:spLocks noChangeArrowheads="1"/>
            </p:cNvSpPr>
            <p:nvPr/>
          </p:nvSpPr>
          <p:spPr bwMode="auto">
            <a:xfrm>
              <a:off x="3304603" y="2747622"/>
              <a:ext cx="2514497" cy="365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p:txBody>
        </p:sp>
        <p:sp>
          <p:nvSpPr>
            <p:cNvPr id="6164" name="文本框 104"/>
            <p:cNvSpPr>
              <a:spLocks noChangeArrowheads="1"/>
            </p:cNvSpPr>
            <p:nvPr/>
          </p:nvSpPr>
          <p:spPr bwMode="auto">
            <a:xfrm>
              <a:off x="3304603" y="3068312"/>
              <a:ext cx="2514497" cy="365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p:txBody>
        </p:sp>
        <p:sp>
          <p:nvSpPr>
            <p:cNvPr id="6165" name="文本框 105"/>
            <p:cNvSpPr>
              <a:spLocks noChangeArrowheads="1"/>
            </p:cNvSpPr>
            <p:nvPr/>
          </p:nvSpPr>
          <p:spPr bwMode="auto">
            <a:xfrm>
              <a:off x="5510973" y="2747622"/>
              <a:ext cx="2514497" cy="365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p:txBody>
        </p:sp>
        <p:sp>
          <p:nvSpPr>
            <p:cNvPr id="6166" name="文本框 106"/>
            <p:cNvSpPr>
              <a:spLocks noChangeArrowheads="1"/>
            </p:cNvSpPr>
            <p:nvPr/>
          </p:nvSpPr>
          <p:spPr bwMode="auto">
            <a:xfrm>
              <a:off x="5510973" y="3068312"/>
              <a:ext cx="2514497" cy="365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p:txBody>
        </p:sp>
      </p:grpSp>
      <p:pic>
        <p:nvPicPr>
          <p:cNvPr id="6151" name="图片 1"/>
          <p:cNvPicPr>
            <a:picLocks noChangeArrowheads="1" noChangeAspect="1"/>
          </p:cNvPicPr>
          <p:nvPr/>
        </p:nvPicPr>
        <p:blipFill>
          <a:blip r:embed="rId3">
            <a:extLst>
              <a:ext uri="{28A0092B-C50C-407E-A947-70E740481C1C}">
                <a14:useLocalDpi val="0"/>
              </a:ext>
            </a:extLst>
          </a:blip>
          <a:stretch>
            <a:fillRect/>
          </a:stretch>
        </p:blipFill>
        <p:spPr bwMode="auto">
          <a:xfrm>
            <a:off x="2176463" y="4667250"/>
            <a:ext cx="523875" cy="523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8196"/>
                                        </p:tgtEl>
                                        <p:attrNameLst>
                                          <p:attrName>style.visibility</p:attrName>
                                        </p:attrNameLst>
                                      </p:cBhvr>
                                      <p:to>
                                        <p:strVal val="visible"/>
                                      </p:to>
                                    </p:set>
                                    <p:anim calcmode="lin" valueType="num">
                                      <p:cBhvr>
                                        <p:cTn dur="500" fill="hold" id="7"/>
                                        <p:tgtEl>
                                          <p:spTgt spid="819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8196"/>
                                        </p:tgtEl>
                                        <p:attrNameLst>
                                          <p:attrName>ppt_y</p:attrName>
                                        </p:attrNameLst>
                                      </p:cBhvr>
                                      <p:tavLst>
                                        <p:tav tm="0">
                                          <p:val>
                                            <p:strVal val="#ppt_y"/>
                                          </p:val>
                                        </p:tav>
                                        <p:tav tm="100000">
                                          <p:val>
                                            <p:strVal val="#ppt_y"/>
                                          </p:val>
                                        </p:tav>
                                      </p:tavLst>
                                    </p:anim>
                                    <p:anim calcmode="lin" valueType="num">
                                      <p:cBhvr>
                                        <p:cTn dur="500" fill="hold" id="9"/>
                                        <p:tgtEl>
                                          <p:spTgt spid="819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8196"/>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8196"/>
                                        </p:tgtEl>
                                      </p:cBhvr>
                                    </p:animEffect>
                                  </p:childTnLst>
                                </p:cTn>
                              </p:par>
                              <p:par>
                                <p:cTn fill="hold" id="12" nodeType="withEffect" presetClass="entr" presetID="10" presetSubtype="0">
                                  <p:stCondLst>
                                    <p:cond delay="0"/>
                                  </p:stCondLst>
                                  <p:childTnLst>
                                    <p:set>
                                      <p:cBhvr>
                                        <p:cTn dur="1" fill="hold" id="13">
                                          <p:stCondLst>
                                            <p:cond delay="0"/>
                                          </p:stCondLst>
                                        </p:cTn>
                                        <p:tgtEl>
                                          <p:spTgt spid="8198"/>
                                        </p:tgtEl>
                                        <p:attrNameLst>
                                          <p:attrName>style.visibility</p:attrName>
                                        </p:attrNameLst>
                                      </p:cBhvr>
                                      <p:to>
                                        <p:strVal val="visible"/>
                                      </p:to>
                                    </p:set>
                                    <p:animEffect filter="">
                                      <p:cBhvr>
                                        <p:cTn dur="1000" id="14"/>
                                        <p:tgtEl>
                                          <p:spTgt spid="819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19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7170"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7171"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9220"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7173"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9222" name="Group 6"/>
          <p:cNvGrpSpPr/>
          <p:nvPr/>
        </p:nvGrpSpPr>
        <p:grpSpPr>
          <a:xfrm>
            <a:off x="2135188" y="1593850"/>
            <a:ext cx="7812087" cy="4281488"/>
            <a:chExt cx="9324292" cy="5111751"/>
          </a:xfrm>
        </p:grpSpPr>
        <p:grpSp>
          <p:nvGrpSpPr>
            <p:cNvPr id="7176" name="Group 7"/>
            <p:cNvGrpSpPr/>
            <p:nvPr/>
          </p:nvGrpSpPr>
          <p:grpSpPr>
            <a:xfrm>
              <a:off x="0" y="0"/>
              <a:ext cx="8244823" cy="5111751"/>
              <a:chExt cx="8244823" cy="5111751"/>
            </a:xfrm>
          </p:grpSpPr>
          <p:grpSp>
            <p:nvGrpSpPr>
              <p:cNvPr id="7209" name="Group 8"/>
              <p:cNvGrpSpPr/>
              <p:nvPr/>
            </p:nvGrpSpPr>
            <p:grpSpPr>
              <a:xfrm>
                <a:off x="3628373" y="2217738"/>
                <a:ext cx="4616450" cy="2894013"/>
                <a:chExt cx="2908" cy="1823"/>
              </a:xfrm>
            </p:grpSpPr>
            <p:sp>
              <p:nvSpPr>
                <p:cNvPr id="7244" name="Freeform 15"/>
                <p:cNvSpPr>
                  <a:spLocks noChangeArrowheads="1"/>
                </p:cNvSpPr>
                <p:nvPr/>
              </p:nvSpPr>
              <p:spPr bwMode="auto">
                <a:xfrm>
                  <a:off x="0" y="351"/>
                  <a:ext cx="2908" cy="1472"/>
                </a:xfrm>
                <a:custGeom>
                  <a:gdLst>
                    <a:gd fmla="*/ 16 w 12822" name="T0"/>
                    <a:gd fmla="*/ 0 h 6490" name="T1"/>
                    <a:gd fmla="*/ 34 w 12822" name="T2"/>
                    <a:gd fmla="*/ 7 h 6490" name="T3"/>
                    <a:gd fmla="*/ 22 w 12822" name="T4"/>
                    <a:gd fmla="*/ 17 h 6490" name="T5"/>
                    <a:gd fmla="*/ 0 w 12822" name="T6"/>
                    <a:gd fmla="*/ 7 h 6490" name="T7"/>
                    <a:gd fmla="*/ 16 w 12822" name="T8"/>
                    <a:gd fmla="*/ 0 h 6490" name="T9"/>
                    <a:gd fmla="*/ 0 60000 65536" name="T10"/>
                    <a:gd fmla="*/ 0 60000 65536" name="T11"/>
                    <a:gd fmla="*/ 0 60000 65536" name="T12"/>
                    <a:gd fmla="*/ 0 60000 65536" name="T13"/>
                    <a:gd fmla="*/ 0 60000 65536" name="T14"/>
                    <a:gd fmla="*/ 0 w 12822" name="T15"/>
                    <a:gd fmla="*/ 0 h 6490" name="T16"/>
                    <a:gd fmla="*/ 12822 w 12822" name="T17"/>
                    <a:gd fmla="*/ 6490 h 6490" name="T18"/>
                  </a:gdLst>
                  <a:cxnLst>
                    <a:cxn ang="T10">
                      <a:pos x="T0" y="T1"/>
                    </a:cxn>
                    <a:cxn ang="T11">
                      <a:pos x="T2" y="T3"/>
                    </a:cxn>
                    <a:cxn ang="T12">
                      <a:pos x="T4" y="T5"/>
                    </a:cxn>
                    <a:cxn ang="T13">
                      <a:pos x="T6" y="T7"/>
                    </a:cxn>
                    <a:cxn ang="T14">
                      <a:pos x="T8" y="T9"/>
                    </a:cxn>
                  </a:cxnLst>
                  <a:rect b="T18" l="T15" r="T17" t="T16"/>
                  <a:pathLst>
                    <a:path h="6488" w="12822">
                      <a:moveTo>
                        <a:pt x="6041" y="0"/>
                      </a:moveTo>
                      <a:lnTo>
                        <a:pt x="12821" y="2552"/>
                      </a:lnTo>
                      <a:lnTo>
                        <a:pt x="8237" y="6489"/>
                      </a:lnTo>
                      <a:lnTo>
                        <a:pt x="0" y="2546"/>
                      </a:lnTo>
                      <a:lnTo>
                        <a:pt x="6041" y="0"/>
                      </a:lnTo>
                    </a:path>
                  </a:pathLst>
                </a:custGeom>
                <a:solidFill>
                  <a:srgbClr val="0070C0"/>
                </a:solidFill>
                <a:ln cmpd="sng" w="9525">
                  <a:solidFill>
                    <a:srgbClr val="0051DB"/>
                  </a:solidFill>
                  <a:bevel/>
                </a:ln>
              </p:spPr>
              <p:txBody>
                <a:bodyPr anchor="ctr" wrap="none"/>
                <a:lstStyle/>
                <a:p>
                  <a:endParaRPr altLang="en-US" lang="zh-CN"/>
                </a:p>
              </p:txBody>
            </p:sp>
            <p:sp>
              <p:nvSpPr>
                <p:cNvPr id="7245" name="Freeform 16"/>
                <p:cNvSpPr>
                  <a:spLocks noChangeArrowheads="1"/>
                </p:cNvSpPr>
                <p:nvPr/>
              </p:nvSpPr>
              <p:spPr bwMode="auto">
                <a:xfrm>
                  <a:off x="1787" y="363"/>
                  <a:ext cx="1112" cy="1459"/>
                </a:xfrm>
                <a:custGeom>
                  <a:gdLst>
                    <a:gd fmla="*/ 0 w 4904" name="T0"/>
                    <a:gd fmla="*/ 7 h 6434" name="T1"/>
                    <a:gd fmla="*/ 9 w 4904" name="T2"/>
                    <a:gd fmla="*/ 0 h 6434" name="T3"/>
                    <a:gd fmla="*/ 13 w 4904" name="T4"/>
                    <a:gd fmla="*/ 7 h 6434" name="T5"/>
                    <a:gd fmla="*/ 1 w 4904" name="T6"/>
                    <a:gd fmla="*/ 17 h 6434" name="T7"/>
                    <a:gd fmla="*/ 0 w 4904" name="T8"/>
                    <a:gd fmla="*/ 7 h 6434" name="T9"/>
                    <a:gd fmla="*/ 0 60000 65536" name="T10"/>
                    <a:gd fmla="*/ 0 60000 65536" name="T11"/>
                    <a:gd fmla="*/ 0 60000 65536" name="T12"/>
                    <a:gd fmla="*/ 0 60000 65536" name="T13"/>
                    <a:gd fmla="*/ 0 60000 65536" name="T14"/>
                    <a:gd fmla="*/ 0 w 4904" name="T15"/>
                    <a:gd fmla="*/ 0 h 6434" name="T16"/>
                    <a:gd fmla="*/ 4904 w 4904" name="T17"/>
                    <a:gd fmla="*/ 6434 h 6434" name="T18"/>
                  </a:gdLst>
                  <a:cxnLst>
                    <a:cxn ang="T10">
                      <a:pos x="T0" y="T1"/>
                    </a:cxn>
                    <a:cxn ang="T11">
                      <a:pos x="T2" y="T3"/>
                    </a:cxn>
                    <a:cxn ang="T12">
                      <a:pos x="T4" y="T5"/>
                    </a:cxn>
                    <a:cxn ang="T13">
                      <a:pos x="T6" y="T7"/>
                    </a:cxn>
                    <a:cxn ang="T14">
                      <a:pos x="T8" y="T9"/>
                    </a:cxn>
                  </a:cxnLst>
                  <a:rect b="T18" l="T15" r="T17" t="T16"/>
                  <a:pathLst>
                    <a:path h="6434" w="4904">
                      <a:moveTo>
                        <a:pt x="0" y="2581"/>
                      </a:moveTo>
                      <a:lnTo>
                        <a:pt x="3403" y="0"/>
                      </a:lnTo>
                      <a:lnTo>
                        <a:pt x="4903" y="2503"/>
                      </a:lnTo>
                      <a:lnTo>
                        <a:pt x="312" y="6433"/>
                      </a:lnTo>
                      <a:lnTo>
                        <a:pt x="0" y="2581"/>
                      </a:lnTo>
                    </a:path>
                  </a:pathLst>
                </a:custGeom>
                <a:solidFill>
                  <a:srgbClr val="262626"/>
                </a:solidFill>
                <a:ln cmpd="sng" w="9525">
                  <a:solidFill>
                    <a:schemeClr val="bg1"/>
                  </a:solidFill>
                  <a:bevel/>
                </a:ln>
              </p:spPr>
              <p:txBody>
                <a:bodyPr anchor="ctr" wrap="none"/>
                <a:lstStyle/>
                <a:p>
                  <a:endParaRPr altLang="en-US" lang="zh-CN"/>
                </a:p>
              </p:txBody>
            </p:sp>
            <p:sp>
              <p:nvSpPr>
                <p:cNvPr id="7246" name="Freeform 17"/>
                <p:cNvSpPr>
                  <a:spLocks noChangeArrowheads="1"/>
                </p:cNvSpPr>
                <p:nvPr/>
              </p:nvSpPr>
              <p:spPr bwMode="auto">
                <a:xfrm>
                  <a:off x="12" y="0"/>
                  <a:ext cx="1415" cy="918"/>
                </a:xfrm>
                <a:custGeom>
                  <a:gdLst>
                    <a:gd fmla="*/ 4 w 6241" name="T0"/>
                    <a:gd fmla="*/ 4 h 4046" name="T1"/>
                    <a:gd fmla="*/ 17 w 6241" name="T2"/>
                    <a:gd fmla="*/ 0 h 4046" name="T3"/>
                    <a:gd fmla="*/ 16 w 6241" name="T4"/>
                    <a:gd fmla="*/ 4 h 4046" name="T5"/>
                    <a:gd fmla="*/ 0 w 6241" name="T6"/>
                    <a:gd fmla="*/ 11 h 4046" name="T7"/>
                    <a:gd fmla="*/ 4 w 6241" name="T8"/>
                    <a:gd fmla="*/ 4 h 4046" name="T9"/>
                    <a:gd fmla="*/ 0 60000 65536" name="T10"/>
                    <a:gd fmla="*/ 0 60000 65536" name="T11"/>
                    <a:gd fmla="*/ 0 60000 65536" name="T12"/>
                    <a:gd fmla="*/ 0 60000 65536" name="T13"/>
                    <a:gd fmla="*/ 0 60000 65536" name="T14"/>
                    <a:gd fmla="*/ 0 w 6241" name="T15"/>
                    <a:gd fmla="*/ 0 h 4046" name="T16"/>
                    <a:gd fmla="*/ 6241 w 6241" name="T17"/>
                    <a:gd fmla="*/ 4046 h 4046" name="T18"/>
                  </a:gdLst>
                  <a:cxnLst>
                    <a:cxn ang="T10">
                      <a:pos x="T0" y="T1"/>
                    </a:cxn>
                    <a:cxn ang="T11">
                      <a:pos x="T2" y="T3"/>
                    </a:cxn>
                    <a:cxn ang="T12">
                      <a:pos x="T4" y="T5"/>
                    </a:cxn>
                    <a:cxn ang="T13">
                      <a:pos x="T6" y="T7"/>
                    </a:cxn>
                    <a:cxn ang="T14">
                      <a:pos x="T8" y="T9"/>
                    </a:cxn>
                  </a:cxnLst>
                  <a:rect b="T18" l="T15" r="T17" t="T16"/>
                  <a:pathLst>
                    <a:path h="4046" w="6241">
                      <a:moveTo>
                        <a:pt x="1647" y="1549"/>
                      </a:moveTo>
                      <a:lnTo>
                        <a:pt x="6240" y="0"/>
                      </a:lnTo>
                      <a:lnTo>
                        <a:pt x="6041" y="1549"/>
                      </a:lnTo>
                      <a:lnTo>
                        <a:pt x="0" y="4045"/>
                      </a:lnTo>
                      <a:lnTo>
                        <a:pt x="1647" y="1549"/>
                      </a:lnTo>
                    </a:path>
                  </a:pathLst>
                </a:custGeom>
                <a:solidFill>
                  <a:srgbClr val="0070C0"/>
                </a:solidFill>
                <a:ln cmpd="sng" w="9525">
                  <a:solidFill>
                    <a:srgbClr val="0051DB"/>
                  </a:solidFill>
                  <a:bevel/>
                </a:ln>
              </p:spPr>
              <p:txBody>
                <a:bodyPr anchor="ctr" wrap="none"/>
                <a:lstStyle/>
                <a:p>
                  <a:endParaRPr altLang="en-US" lang="zh-CN"/>
                </a:p>
              </p:txBody>
            </p:sp>
            <p:sp>
              <p:nvSpPr>
                <p:cNvPr id="7247" name="Freeform 18"/>
                <p:cNvSpPr>
                  <a:spLocks noChangeArrowheads="1"/>
                </p:cNvSpPr>
                <p:nvPr/>
              </p:nvSpPr>
              <p:spPr bwMode="auto">
                <a:xfrm>
                  <a:off x="397" y="11"/>
                  <a:ext cx="2162" cy="928"/>
                </a:xfrm>
                <a:custGeom>
                  <a:gdLst>
                    <a:gd fmla="*/ 12 w 9536" name="T0"/>
                    <a:gd fmla="*/ 0 h 4091" name="T1"/>
                    <a:gd fmla="*/ 25 w 9536" name="T2"/>
                    <a:gd fmla="*/ 4 h 4091" name="T3"/>
                    <a:gd fmla="*/ 16 w 9536" name="T4"/>
                    <a:gd fmla="*/ 11 h 4091" name="T5"/>
                    <a:gd fmla="*/ 0 w 9536" name="T6"/>
                    <a:gd fmla="*/ 4 h 4091" name="T7"/>
                    <a:gd fmla="*/ 12 w 9536" name="T8"/>
                    <a:gd fmla="*/ 0 h 4091" name="T9"/>
                    <a:gd fmla="*/ 0 60000 65536" name="T10"/>
                    <a:gd fmla="*/ 0 60000 65536" name="T11"/>
                    <a:gd fmla="*/ 0 60000 65536" name="T12"/>
                    <a:gd fmla="*/ 0 60000 65536" name="T13"/>
                    <a:gd fmla="*/ 0 60000 65536" name="T14"/>
                    <a:gd fmla="*/ 0 w 9536" name="T15"/>
                    <a:gd fmla="*/ 0 h 4091" name="T16"/>
                    <a:gd fmla="*/ 9536 w 9536" name="T17"/>
                    <a:gd fmla="*/ 4091 h 4091" name="T18"/>
                  </a:gdLst>
                  <a:cxnLst>
                    <a:cxn ang="T10">
                      <a:pos x="T0" y="T1"/>
                    </a:cxn>
                    <a:cxn ang="T11">
                      <a:pos x="T2" y="T3"/>
                    </a:cxn>
                    <a:cxn ang="T12">
                      <a:pos x="T4" y="T5"/>
                    </a:cxn>
                    <a:cxn ang="T13">
                      <a:pos x="T6" y="T7"/>
                    </a:cxn>
                    <a:cxn ang="T14">
                      <a:pos x="T8" y="T9"/>
                    </a:cxn>
                  </a:cxnLst>
                  <a:rect b="T18" l="T15" r="T17" t="T16"/>
                  <a:pathLst>
                    <a:path h="4090" w="9536">
                      <a:moveTo>
                        <a:pt x="4493" y="0"/>
                      </a:moveTo>
                      <a:lnTo>
                        <a:pt x="9535" y="1598"/>
                      </a:lnTo>
                      <a:lnTo>
                        <a:pt x="6132" y="4090"/>
                      </a:lnTo>
                      <a:lnTo>
                        <a:pt x="0" y="1499"/>
                      </a:lnTo>
                      <a:lnTo>
                        <a:pt x="4493" y="0"/>
                      </a:lnTo>
                    </a:path>
                  </a:pathLst>
                </a:custGeom>
                <a:solidFill>
                  <a:srgbClr val="262626"/>
                </a:solidFill>
                <a:ln cmpd="sng" w="9525">
                  <a:solidFill>
                    <a:schemeClr val="bg1"/>
                  </a:solidFill>
                  <a:bevel/>
                </a:ln>
              </p:spPr>
              <p:txBody>
                <a:bodyPr anchor="ctr" wrap="none"/>
                <a:lstStyle/>
                <a:p>
                  <a:endParaRPr altLang="en-US" lang="zh-CN"/>
                </a:p>
              </p:txBody>
            </p:sp>
            <p:sp>
              <p:nvSpPr>
                <p:cNvPr id="7248" name="Freeform 19"/>
                <p:cNvSpPr>
                  <a:spLocks noChangeArrowheads="1"/>
                </p:cNvSpPr>
                <p:nvPr/>
              </p:nvSpPr>
              <p:spPr bwMode="auto">
                <a:xfrm>
                  <a:off x="0" y="351"/>
                  <a:ext cx="1866" cy="1470"/>
                </a:xfrm>
                <a:custGeom>
                  <a:gdLst>
                    <a:gd fmla="*/ 5 w 8230" name="T0"/>
                    <a:gd fmla="*/ 0 h 6483" name="T1"/>
                    <a:gd fmla="*/ 21 w 8230" name="T2"/>
                    <a:gd fmla="*/ 7 h 6483" name="T3"/>
                    <a:gd fmla="*/ 22 w 8230" name="T4"/>
                    <a:gd fmla="*/ 17 h 6483" name="T5"/>
                    <a:gd fmla="*/ 0 w 8230" name="T6"/>
                    <a:gd fmla="*/ 7 h 6483" name="T7"/>
                    <a:gd fmla="*/ 5 w 8230" name="T8"/>
                    <a:gd fmla="*/ 0 h 6483" name="T9"/>
                    <a:gd fmla="*/ 0 60000 65536" name="T10"/>
                    <a:gd fmla="*/ 0 60000 65536" name="T11"/>
                    <a:gd fmla="*/ 0 60000 65536" name="T12"/>
                    <a:gd fmla="*/ 0 60000 65536" name="T13"/>
                    <a:gd fmla="*/ 0 60000 65536" name="T14"/>
                    <a:gd fmla="*/ 0 w 8230" name="T15"/>
                    <a:gd fmla="*/ 0 h 6483" name="T16"/>
                    <a:gd fmla="*/ 8230 w 8230" name="T17"/>
                    <a:gd fmla="*/ 6483 h 6483" name="T18"/>
                  </a:gdLst>
                  <a:cxnLst>
                    <a:cxn ang="T10">
                      <a:pos x="T0" y="T1"/>
                    </a:cxn>
                    <a:cxn ang="T11">
                      <a:pos x="T2" y="T3"/>
                    </a:cxn>
                    <a:cxn ang="T12">
                      <a:pos x="T4" y="T5"/>
                    </a:cxn>
                    <a:cxn ang="T13">
                      <a:pos x="T6" y="T7"/>
                    </a:cxn>
                    <a:cxn ang="T14">
                      <a:pos x="T8" y="T9"/>
                    </a:cxn>
                  </a:cxnLst>
                  <a:rect b="T18" l="T15" r="T17" t="T16"/>
                  <a:pathLst>
                    <a:path h="6483" w="8230">
                      <a:moveTo>
                        <a:pt x="1697" y="0"/>
                      </a:moveTo>
                      <a:lnTo>
                        <a:pt x="7840" y="2591"/>
                      </a:lnTo>
                      <a:lnTo>
                        <a:pt x="8229" y="6482"/>
                      </a:lnTo>
                      <a:lnTo>
                        <a:pt x="0" y="2546"/>
                      </a:lnTo>
                      <a:lnTo>
                        <a:pt x="1697" y="0"/>
                      </a:lnTo>
                    </a:path>
                  </a:pathLst>
                </a:custGeom>
                <a:solidFill>
                  <a:srgbClr val="262626"/>
                </a:solidFill>
                <a:ln cmpd="sng" w="9525">
                  <a:solidFill>
                    <a:schemeClr val="bg1"/>
                  </a:solidFill>
                  <a:bevel/>
                </a:ln>
              </p:spPr>
              <p:txBody>
                <a:bodyPr anchor="ctr" wrap="none"/>
                <a:lstStyle/>
                <a:p>
                  <a:endParaRPr altLang="en-US" lang="zh-CN"/>
                </a:p>
              </p:txBody>
            </p:sp>
          </p:grpSp>
          <p:grpSp>
            <p:nvGrpSpPr>
              <p:cNvPr id="7210" name="Group 14"/>
              <p:cNvGrpSpPr/>
              <p:nvPr/>
            </p:nvGrpSpPr>
            <p:grpSpPr>
              <a:xfrm>
                <a:off x="106454" y="2877914"/>
                <a:ext cx="3239914" cy="401637"/>
                <a:chExt cx="3239914" cy="401637"/>
              </a:xfrm>
            </p:grpSpPr>
            <p:sp>
              <p:nvSpPr>
                <p:cNvPr id="7242" name="Line 7"/>
                <p:cNvSpPr>
                  <a:spLocks noChangeShapeType="1"/>
                </p:cNvSpPr>
                <p:nvPr/>
              </p:nvSpPr>
              <p:spPr bwMode="auto">
                <a:xfrm>
                  <a:off x="3727" y="400050"/>
                  <a:ext cx="3181642" cy="1587"/>
                </a:xfrm>
                <a:prstGeom prst="line">
                  <a:avLst/>
                </a:prstGeom>
                <a:noFill/>
                <a:ln w="9525">
                  <a:solidFill>
                    <a:srgbClr val="BFBFBF"/>
                  </a:solidFill>
                  <a:bevel/>
                </a:ln>
                <a:extLst>
                  <a:ext uri="{909E8E84-426E-40DD-AFC4-6F175D3DCCD1}">
                    <a14:hiddenFill>
                      <a:noFill/>
                    </a14:hiddenFill>
                  </a:ext>
                </a:extLst>
              </p:spPr>
              <p:txBody>
                <a:bodyPr/>
                <a:lstStyle/>
                <a:p>
                  <a:endParaRPr altLang="en-US" lang="zh-CN"/>
                </a:p>
              </p:txBody>
            </p:sp>
            <p:sp>
              <p:nvSpPr>
                <p:cNvPr id="7243" name="Text Box 13"/>
                <p:cNvSpPr>
                  <a:spLocks noChangeArrowheads="1"/>
                </p:cNvSpPr>
                <p:nvPr/>
              </p:nvSpPr>
              <p:spPr bwMode="auto">
                <a:xfrm>
                  <a:off x="0" y="0"/>
                  <a:ext cx="3239914" cy="4349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000" lIns="90000" rIns="90000" tIns="45000">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800">
                      <a:latin charset="-122" panose="020b0503020204020204" pitchFamily="34" typeface="微软雅黑"/>
                      <a:ea charset="-122" panose="020b0503020204020204" pitchFamily="34" typeface="微软雅黑"/>
                    </a:rPr>
                    <a:t>4. 点击输入文本</a:t>
                  </a:r>
                </a:p>
              </p:txBody>
            </p:sp>
          </p:grpSp>
          <p:grpSp>
            <p:nvGrpSpPr>
              <p:cNvPr id="7211" name="Group 17"/>
              <p:cNvGrpSpPr/>
              <p:nvPr/>
            </p:nvGrpSpPr>
            <p:grpSpPr>
              <a:xfrm>
                <a:off x="4352273" y="1517650"/>
                <a:ext cx="3216275" cy="1887537"/>
                <a:chExt cx="2026" cy="1189"/>
              </a:xfrm>
            </p:grpSpPr>
            <p:sp>
              <p:nvSpPr>
                <p:cNvPr id="7238" name="Freeform 21"/>
                <p:cNvSpPr>
                  <a:spLocks noChangeArrowheads="1"/>
                </p:cNvSpPr>
                <p:nvPr/>
              </p:nvSpPr>
              <p:spPr bwMode="auto">
                <a:xfrm>
                  <a:off x="8" y="334"/>
                  <a:ext cx="2018" cy="851"/>
                </a:xfrm>
                <a:custGeom>
                  <a:gdLst>
                    <a:gd fmla="*/ 11 w 8901" name="T0"/>
                    <a:gd fmla="*/ 0 h 3753" name="T1"/>
                    <a:gd fmla="*/ 24 w 8901" name="T2"/>
                    <a:gd fmla="*/ 4 h 3753" name="T3"/>
                    <a:gd fmla="*/ 15 w 8901" name="T4"/>
                    <a:gd fmla="*/ 10 h 3753" name="T5"/>
                    <a:gd fmla="*/ 0 w 8901" name="T6"/>
                    <a:gd fmla="*/ 4 h 3753" name="T7"/>
                    <a:gd fmla="*/ 11 w 8901" name="T8"/>
                    <a:gd fmla="*/ 0 h 3753" name="T9"/>
                    <a:gd fmla="*/ 0 60000 65536" name="T10"/>
                    <a:gd fmla="*/ 0 60000 65536" name="T11"/>
                    <a:gd fmla="*/ 0 60000 65536" name="T12"/>
                    <a:gd fmla="*/ 0 60000 65536" name="T13"/>
                    <a:gd fmla="*/ 0 60000 65536" name="T14"/>
                    <a:gd fmla="*/ 0 w 8901" name="T15"/>
                    <a:gd fmla="*/ 0 h 3753" name="T16"/>
                    <a:gd fmla="*/ 8901 w 8901" name="T17"/>
                    <a:gd fmla="*/ 3753 h 3753" name="T18"/>
                  </a:gdLst>
                  <a:cxnLst>
                    <a:cxn ang="T10">
                      <a:pos x="T0" y="T1"/>
                    </a:cxn>
                    <a:cxn ang="T11">
                      <a:pos x="T2" y="T3"/>
                    </a:cxn>
                    <a:cxn ang="T12">
                      <a:pos x="T4" y="T5"/>
                    </a:cxn>
                    <a:cxn ang="T13">
                      <a:pos x="T6" y="T7"/>
                    </a:cxn>
                    <a:cxn ang="T14">
                      <a:pos x="T8" y="T9"/>
                    </a:cxn>
                  </a:cxnLst>
                  <a:rect b="T18" l="T15" r="T17" t="T16"/>
                  <a:pathLst>
                    <a:path h="3753" w="8901">
                      <a:moveTo>
                        <a:pt x="4041" y="0"/>
                      </a:moveTo>
                      <a:lnTo>
                        <a:pt x="8900" y="1539"/>
                      </a:lnTo>
                      <a:lnTo>
                        <a:pt x="5725" y="3752"/>
                      </a:lnTo>
                      <a:lnTo>
                        <a:pt x="0" y="1443"/>
                      </a:lnTo>
                      <a:lnTo>
                        <a:pt x="4041" y="0"/>
                      </a:lnTo>
                    </a:path>
                  </a:pathLst>
                </a:custGeom>
                <a:solidFill>
                  <a:srgbClr val="262626"/>
                </a:solidFill>
                <a:ln cmpd="sng" w="9525">
                  <a:solidFill>
                    <a:srgbClr val="C0C0C0"/>
                  </a:solidFill>
                  <a:bevel/>
                </a:ln>
              </p:spPr>
              <p:txBody>
                <a:bodyPr anchor="ctr" wrap="none"/>
                <a:lstStyle/>
                <a:p>
                  <a:endParaRPr altLang="en-US" lang="zh-CN"/>
                </a:p>
              </p:txBody>
            </p:sp>
            <p:sp>
              <p:nvSpPr>
                <p:cNvPr id="7239" name="Freeform 22"/>
                <p:cNvSpPr>
                  <a:spLocks noChangeArrowheads="1"/>
                </p:cNvSpPr>
                <p:nvPr/>
              </p:nvSpPr>
              <p:spPr bwMode="auto">
                <a:xfrm>
                  <a:off x="341" y="0"/>
                  <a:ext cx="1434" cy="468"/>
                </a:xfrm>
                <a:custGeom>
                  <a:gdLst>
                    <a:gd fmla="*/ 7 w 6322" name="T0"/>
                    <a:gd fmla="*/ 0 h 2065" name="T1"/>
                    <a:gd fmla="*/ 17 w 6322" name="T2"/>
                    <a:gd fmla="*/ 3 h 2065" name="T3"/>
                    <a:gd fmla="*/ 11 w 6322" name="T4"/>
                    <a:gd fmla="*/ 5 h 2065" name="T5"/>
                    <a:gd fmla="*/ 0 w 6322" name="T6"/>
                    <a:gd fmla="*/ 2 h 2065" name="T7"/>
                    <a:gd fmla="*/ 7 w 6322" name="T8"/>
                    <a:gd fmla="*/ 0 h 2065" name="T9"/>
                    <a:gd fmla="*/ 0 60000 65536" name="T10"/>
                    <a:gd fmla="*/ 0 60000 65536" name="T11"/>
                    <a:gd fmla="*/ 0 60000 65536" name="T12"/>
                    <a:gd fmla="*/ 0 60000 65536" name="T13"/>
                    <a:gd fmla="*/ 0 60000 65536" name="T14"/>
                    <a:gd fmla="*/ 0 w 6322" name="T15"/>
                    <a:gd fmla="*/ 0 h 2065" name="T16"/>
                    <a:gd fmla="*/ 6322 w 6322" name="T17"/>
                    <a:gd fmla="*/ 2065 h 2065" name="T18"/>
                  </a:gdLst>
                  <a:cxnLst>
                    <a:cxn ang="T10">
                      <a:pos x="T0" y="T1"/>
                    </a:cxn>
                    <a:cxn ang="T11">
                      <a:pos x="T2" y="T3"/>
                    </a:cxn>
                    <a:cxn ang="T12">
                      <a:pos x="T4" y="T5"/>
                    </a:cxn>
                    <a:cxn ang="T13">
                      <a:pos x="T6" y="T7"/>
                    </a:cxn>
                    <a:cxn ang="T14">
                      <a:pos x="T8" y="T9"/>
                    </a:cxn>
                  </a:cxnLst>
                  <a:rect b="T18" l="T15" r="T17" t="T16"/>
                  <a:pathLst>
                    <a:path h="2065" w="6322">
                      <a:moveTo>
                        <a:pt x="2602" y="0"/>
                      </a:moveTo>
                      <a:lnTo>
                        <a:pt x="6321" y="1000"/>
                      </a:lnTo>
                      <a:lnTo>
                        <a:pt x="4019" y="2064"/>
                      </a:lnTo>
                      <a:lnTo>
                        <a:pt x="0" y="798"/>
                      </a:lnTo>
                      <a:lnTo>
                        <a:pt x="2602" y="0"/>
                      </a:lnTo>
                    </a:path>
                  </a:pathLst>
                </a:custGeom>
                <a:solidFill>
                  <a:srgbClr val="D8D8D8"/>
                </a:solidFill>
                <a:ln cmpd="sng" w="9525">
                  <a:solidFill>
                    <a:srgbClr val="C0C0C0"/>
                  </a:solidFill>
                  <a:bevel/>
                </a:ln>
              </p:spPr>
              <p:txBody>
                <a:bodyPr anchor="ctr" wrap="none"/>
                <a:lstStyle/>
                <a:p>
                  <a:endParaRPr altLang="en-US" lang="zh-CN"/>
                </a:p>
              </p:txBody>
            </p:sp>
            <p:sp>
              <p:nvSpPr>
                <p:cNvPr id="7240" name="Freeform 23"/>
                <p:cNvSpPr>
                  <a:spLocks noChangeArrowheads="1"/>
                </p:cNvSpPr>
                <p:nvPr/>
              </p:nvSpPr>
              <p:spPr bwMode="auto">
                <a:xfrm>
                  <a:off x="0" y="178"/>
                  <a:ext cx="1310" cy="1012"/>
                </a:xfrm>
                <a:custGeom>
                  <a:gdLst>
                    <a:gd fmla="*/ 4 w 5776" name="T0"/>
                    <a:gd fmla="*/ 0 h 4462" name="T1"/>
                    <a:gd fmla="*/ 15 w 5776" name="T2"/>
                    <a:gd fmla="*/ 3 h 4462" name="T3"/>
                    <a:gd fmla="*/ 15 w 5776" name="T4"/>
                    <a:gd fmla="*/ 12 h 4462" name="T5"/>
                    <a:gd fmla="*/ 0 w 5776" name="T6"/>
                    <a:gd fmla="*/ 6 h 4462" name="T7"/>
                    <a:gd fmla="*/ 4 w 5776" name="T8"/>
                    <a:gd fmla="*/ 0 h 4462" name="T9"/>
                    <a:gd fmla="*/ 0 60000 65536" name="T10"/>
                    <a:gd fmla="*/ 0 60000 65536" name="T11"/>
                    <a:gd fmla="*/ 0 60000 65536" name="T12"/>
                    <a:gd fmla="*/ 0 60000 65536" name="T13"/>
                    <a:gd fmla="*/ 0 60000 65536" name="T14"/>
                    <a:gd fmla="*/ 0 w 5776" name="T15"/>
                    <a:gd fmla="*/ 0 h 4462" name="T16"/>
                    <a:gd fmla="*/ 5776 w 5776" name="T17"/>
                    <a:gd fmla="*/ 4462 h 4462" name="T18"/>
                  </a:gdLst>
                  <a:cxnLst>
                    <a:cxn ang="T10">
                      <a:pos x="T0" y="T1"/>
                    </a:cxn>
                    <a:cxn ang="T11">
                      <a:pos x="T2" y="T3"/>
                    </a:cxn>
                    <a:cxn ang="T12">
                      <a:pos x="T4" y="T5"/>
                    </a:cxn>
                    <a:cxn ang="T13">
                      <a:pos x="T6" y="T7"/>
                    </a:cxn>
                    <a:cxn ang="T14">
                      <a:pos x="T8" y="T9"/>
                    </a:cxn>
                  </a:cxnLst>
                  <a:rect b="T18" l="T15" r="T17" t="T16"/>
                  <a:pathLst>
                    <a:path h="4462" w="5776">
                      <a:moveTo>
                        <a:pt x="1509" y="0"/>
                      </a:moveTo>
                      <a:lnTo>
                        <a:pt x="5531" y="1260"/>
                      </a:lnTo>
                      <a:lnTo>
                        <a:pt x="5775" y="4461"/>
                      </a:lnTo>
                      <a:lnTo>
                        <a:pt x="0" y="2138"/>
                      </a:lnTo>
                      <a:lnTo>
                        <a:pt x="1509" y="0"/>
                      </a:lnTo>
                    </a:path>
                  </a:pathLst>
                </a:custGeom>
                <a:solidFill>
                  <a:srgbClr val="D8D8D8"/>
                </a:solidFill>
                <a:ln cmpd="sng" w="9525">
                  <a:solidFill>
                    <a:srgbClr val="C0C0C0"/>
                  </a:solidFill>
                  <a:bevel/>
                </a:ln>
              </p:spPr>
              <p:txBody>
                <a:bodyPr anchor="ctr" wrap="none"/>
                <a:lstStyle/>
                <a:p>
                  <a:endParaRPr altLang="en-US" lang="zh-CN"/>
                </a:p>
              </p:txBody>
            </p:sp>
            <p:sp>
              <p:nvSpPr>
                <p:cNvPr id="7241" name="Freeform 24"/>
                <p:cNvSpPr>
                  <a:spLocks noChangeArrowheads="1"/>
                </p:cNvSpPr>
                <p:nvPr/>
              </p:nvSpPr>
              <p:spPr bwMode="auto">
                <a:xfrm>
                  <a:off x="1252" y="226"/>
                  <a:ext cx="774" cy="960"/>
                </a:xfrm>
                <a:custGeom>
                  <a:gdLst>
                    <a:gd fmla="*/ 0 w 3414" name="T0"/>
                    <a:gd fmla="*/ 3 h 4233" name="T1"/>
                    <a:gd fmla="*/ 6 w 3414" name="T2"/>
                    <a:gd fmla="*/ 0 h 4233" name="T3"/>
                    <a:gd fmla="*/ 9 w 3414" name="T4"/>
                    <a:gd fmla="*/ 5 h 4233" name="T5"/>
                    <a:gd fmla="*/ 1 w 3414" name="T6"/>
                    <a:gd fmla="*/ 11 h 4233" name="T7"/>
                    <a:gd fmla="*/ 0 w 3414" name="T8"/>
                    <a:gd fmla="*/ 3 h 4233" name="T9"/>
                    <a:gd fmla="*/ 0 60000 65536" name="T10"/>
                    <a:gd fmla="*/ 0 60000 65536" name="T11"/>
                    <a:gd fmla="*/ 0 60000 65536" name="T12"/>
                    <a:gd fmla="*/ 0 60000 65536" name="T13"/>
                    <a:gd fmla="*/ 0 60000 65536" name="T14"/>
                    <a:gd fmla="*/ 0 w 3414" name="T15"/>
                    <a:gd fmla="*/ 0 h 4233" name="T16"/>
                    <a:gd fmla="*/ 3414 w 3414" name="T17"/>
                    <a:gd fmla="*/ 4233 h 4233" name="T18"/>
                  </a:gdLst>
                  <a:cxnLst>
                    <a:cxn ang="T10">
                      <a:pos x="T0" y="T1"/>
                    </a:cxn>
                    <a:cxn ang="T11">
                      <a:pos x="T2" y="T3"/>
                    </a:cxn>
                    <a:cxn ang="T12">
                      <a:pos x="T4" y="T5"/>
                    </a:cxn>
                    <a:cxn ang="T13">
                      <a:pos x="T6" y="T7"/>
                    </a:cxn>
                    <a:cxn ang="T14">
                      <a:pos x="T8" y="T9"/>
                    </a:cxn>
                  </a:cxnLst>
                  <a:rect b="T18" l="T15" r="T17" t="T16"/>
                  <a:pathLst>
                    <a:path h="4233" w="3414">
                      <a:moveTo>
                        <a:pt x="0" y="1064"/>
                      </a:moveTo>
                      <a:lnTo>
                        <a:pt x="2302" y="0"/>
                      </a:lnTo>
                      <a:lnTo>
                        <a:pt x="3413" y="2006"/>
                      </a:lnTo>
                      <a:lnTo>
                        <a:pt x="235" y="4232"/>
                      </a:lnTo>
                      <a:lnTo>
                        <a:pt x="0" y="1064"/>
                      </a:lnTo>
                    </a:path>
                  </a:pathLst>
                </a:custGeom>
                <a:solidFill>
                  <a:srgbClr val="D8D8D8"/>
                </a:solidFill>
                <a:ln cmpd="sng" w="9525">
                  <a:solidFill>
                    <a:srgbClr val="C0C0C0"/>
                  </a:solidFill>
                  <a:bevel/>
                </a:ln>
              </p:spPr>
              <p:txBody>
                <a:bodyPr anchor="ctr" wrap="none"/>
                <a:lstStyle/>
                <a:p>
                  <a:endParaRPr altLang="en-US" lang="zh-CN"/>
                </a:p>
              </p:txBody>
            </p:sp>
          </p:grpSp>
          <p:grpSp>
            <p:nvGrpSpPr>
              <p:cNvPr id="7212" name="Group 22"/>
              <p:cNvGrpSpPr/>
              <p:nvPr/>
            </p:nvGrpSpPr>
            <p:grpSpPr>
              <a:xfrm>
                <a:off x="4995216" y="798513"/>
                <a:ext cx="2052639" cy="1192213"/>
                <a:chExt cx="1293" cy="751"/>
              </a:xfrm>
            </p:grpSpPr>
            <p:sp>
              <p:nvSpPr>
                <p:cNvPr id="7232" name="Freeform 26"/>
                <p:cNvSpPr>
                  <a:spLocks noChangeArrowheads="1"/>
                </p:cNvSpPr>
                <p:nvPr/>
              </p:nvSpPr>
              <p:spPr bwMode="auto">
                <a:xfrm>
                  <a:off x="578" y="7"/>
                  <a:ext cx="715" cy="534"/>
                </a:xfrm>
                <a:custGeom>
                  <a:gdLst>
                    <a:gd fmla="*/ 0 w 3154" name="T0"/>
                    <a:gd fmla="*/ 0 h 2354" name="T1"/>
                    <a:gd fmla="*/ 6 w 3154" name="T2"/>
                    <a:gd fmla="*/ 1 h 2354" name="T3"/>
                    <a:gd fmla="*/ 8 w 3154" name="T4"/>
                    <a:gd fmla="*/ 6 h 2354" name="T5"/>
                    <a:gd fmla="*/ 0 w 3154" name="T6"/>
                    <a:gd fmla="*/ 4 h 2354" name="T7"/>
                    <a:gd fmla="*/ 0 w 3154" name="T8"/>
                    <a:gd fmla="*/ 0 h 2354" name="T9"/>
                    <a:gd fmla="*/ 0 60000 65536" name="T10"/>
                    <a:gd fmla="*/ 0 60000 65536" name="T11"/>
                    <a:gd fmla="*/ 0 60000 65536" name="T12"/>
                    <a:gd fmla="*/ 0 60000 65536" name="T13"/>
                    <a:gd fmla="*/ 0 60000 65536" name="T14"/>
                    <a:gd fmla="*/ 0 w 3154" name="T15"/>
                    <a:gd fmla="*/ 0 h 2354" name="T16"/>
                    <a:gd fmla="*/ 3154 w 3154" name="T17"/>
                    <a:gd fmla="*/ 2354 h 2354" name="T18"/>
                  </a:gdLst>
                  <a:cxnLst>
                    <a:cxn ang="T10">
                      <a:pos x="T0" y="T1"/>
                    </a:cxn>
                    <a:cxn ang="T11">
                      <a:pos x="T2" y="T3"/>
                    </a:cxn>
                    <a:cxn ang="T12">
                      <a:pos x="T4" y="T5"/>
                    </a:cxn>
                    <a:cxn ang="T13">
                      <a:pos x="T6" y="T7"/>
                    </a:cxn>
                    <a:cxn ang="T14">
                      <a:pos x="T8" y="T9"/>
                    </a:cxn>
                  </a:cxnLst>
                  <a:rect b="T18" l="T15" r="T17" t="T16"/>
                  <a:pathLst>
                    <a:path h="2354" w="3154">
                      <a:moveTo>
                        <a:pt x="154" y="0"/>
                      </a:moveTo>
                      <a:lnTo>
                        <a:pt x="2135" y="261"/>
                      </a:lnTo>
                      <a:lnTo>
                        <a:pt x="3153" y="2353"/>
                      </a:lnTo>
                      <a:lnTo>
                        <a:pt x="0" y="1538"/>
                      </a:lnTo>
                      <a:lnTo>
                        <a:pt x="154" y="0"/>
                      </a:lnTo>
                    </a:path>
                  </a:pathLst>
                </a:custGeom>
                <a:solidFill>
                  <a:srgbClr val="EAEAEA">
                    <a:alpha val="79999"/>
                  </a:srgbClr>
                </a:solidFill>
                <a:ln cmpd="sng" w="9525">
                  <a:solidFill>
                    <a:srgbClr val="C0C0C0"/>
                  </a:solidFill>
                  <a:bevel/>
                </a:ln>
              </p:spPr>
              <p:txBody>
                <a:bodyPr anchor="ctr" wrap="none"/>
                <a:lstStyle/>
                <a:p>
                  <a:endParaRPr altLang="en-US" lang="zh-CN"/>
                </a:p>
              </p:txBody>
            </p:sp>
            <p:sp>
              <p:nvSpPr>
                <p:cNvPr id="7233" name="Freeform 27"/>
                <p:cNvSpPr>
                  <a:spLocks noChangeArrowheads="1"/>
                </p:cNvSpPr>
                <p:nvPr/>
              </p:nvSpPr>
              <p:spPr bwMode="auto">
                <a:xfrm>
                  <a:off x="0" y="352"/>
                  <a:ext cx="1291" cy="396"/>
                </a:xfrm>
                <a:custGeom>
                  <a:gdLst>
                    <a:gd fmla="*/ 7 w 5691" name="T0"/>
                    <a:gd fmla="*/ 0 h 1748" name="T1"/>
                    <a:gd fmla="*/ 15 w 5691" name="T2"/>
                    <a:gd fmla="*/ 2 h 1748" name="T3"/>
                    <a:gd fmla="*/ 10 w 5691" name="T4"/>
                    <a:gd fmla="*/ 5 h 1748" name="T5"/>
                    <a:gd fmla="*/ 0 w 5691" name="T6"/>
                    <a:gd fmla="*/ 2 h 1748" name="T7"/>
                    <a:gd fmla="*/ 7 w 5691" name="T8"/>
                    <a:gd fmla="*/ 0 h 1748" name="T9"/>
                    <a:gd fmla="*/ 0 60000 65536" name="T10"/>
                    <a:gd fmla="*/ 0 60000 65536" name="T11"/>
                    <a:gd fmla="*/ 0 60000 65536" name="T12"/>
                    <a:gd fmla="*/ 0 60000 65536" name="T13"/>
                    <a:gd fmla="*/ 0 60000 65536" name="T14"/>
                    <a:gd fmla="*/ 0 w 5691" name="T15"/>
                    <a:gd fmla="*/ 0 h 1748" name="T16"/>
                    <a:gd fmla="*/ 5691 w 5691" name="T17"/>
                    <a:gd fmla="*/ 1748 h 1748" name="T18"/>
                  </a:gdLst>
                  <a:cxnLst>
                    <a:cxn ang="T10">
                      <a:pos x="T0" y="T1"/>
                    </a:cxn>
                    <a:cxn ang="T11">
                      <a:pos x="T2" y="T3"/>
                    </a:cxn>
                    <a:cxn ang="T12">
                      <a:pos x="T4" y="T5"/>
                    </a:cxn>
                    <a:cxn ang="T13">
                      <a:pos x="T6" y="T7"/>
                    </a:cxn>
                    <a:cxn ang="T14">
                      <a:pos x="T8" y="T9"/>
                    </a:cxn>
                  </a:cxnLst>
                  <a:rect b="T18" l="T15" r="T17" t="T16"/>
                  <a:pathLst>
                    <a:path h="1748" w="5691">
                      <a:moveTo>
                        <a:pt x="2496" y="0"/>
                      </a:moveTo>
                      <a:lnTo>
                        <a:pt x="5690" y="801"/>
                      </a:lnTo>
                      <a:lnTo>
                        <a:pt x="3644" y="1747"/>
                      </a:lnTo>
                      <a:lnTo>
                        <a:pt x="0" y="748"/>
                      </a:lnTo>
                      <a:lnTo>
                        <a:pt x="2496" y="0"/>
                      </a:lnTo>
                    </a:path>
                  </a:pathLst>
                </a:custGeom>
                <a:solidFill>
                  <a:srgbClr val="C0C0C0">
                    <a:alpha val="79999"/>
                  </a:srgbClr>
                </a:solidFill>
                <a:ln cmpd="sng" w="9525">
                  <a:solidFill>
                    <a:srgbClr val="C0C0C0"/>
                  </a:solidFill>
                  <a:bevel/>
                </a:ln>
              </p:spPr>
              <p:txBody>
                <a:bodyPr anchor="ctr" wrap="none"/>
                <a:lstStyle/>
                <a:p>
                  <a:endParaRPr altLang="en-US" lang="zh-CN"/>
                </a:p>
              </p:txBody>
            </p:sp>
            <p:sp>
              <p:nvSpPr>
                <p:cNvPr id="7234" name="Freeform 28"/>
                <p:cNvSpPr>
                  <a:spLocks noChangeArrowheads="1"/>
                </p:cNvSpPr>
                <p:nvPr/>
              </p:nvSpPr>
              <p:spPr bwMode="auto">
                <a:xfrm>
                  <a:off x="776" y="67"/>
                  <a:ext cx="514" cy="684"/>
                </a:xfrm>
                <a:custGeom>
                  <a:gdLst>
                    <a:gd fmla="*/ 0 w 2266" name="T0"/>
                    <a:gd fmla="*/ 1 h 3015" name="T1"/>
                    <a:gd fmla="*/ 3 w 2266" name="T2"/>
                    <a:gd fmla="*/ 0 h 3015" name="T3"/>
                    <a:gd fmla="*/ 6 w 2266" name="T4"/>
                    <a:gd fmla="*/ 5 h 3015" name="T5"/>
                    <a:gd fmla="*/ 1 w 2266" name="T6"/>
                    <a:gd fmla="*/ 8 h 3015" name="T7"/>
                    <a:gd fmla="*/ 0 w 2266" name="T8"/>
                    <a:gd fmla="*/ 1 h 3015" name="T9"/>
                    <a:gd fmla="*/ 0 60000 65536" name="T10"/>
                    <a:gd fmla="*/ 0 60000 65536" name="T11"/>
                    <a:gd fmla="*/ 0 60000 65536" name="T12"/>
                    <a:gd fmla="*/ 0 60000 65536" name="T13"/>
                    <a:gd fmla="*/ 0 60000 65536" name="T14"/>
                    <a:gd fmla="*/ 0 w 2266" name="T15"/>
                    <a:gd fmla="*/ 0 h 3015" name="T16"/>
                    <a:gd fmla="*/ 2266 w 2266" name="T17"/>
                    <a:gd fmla="*/ 3015 h 3015" name="T18"/>
                  </a:gdLst>
                  <a:cxnLst>
                    <a:cxn ang="T10">
                      <a:pos x="T0" y="T1"/>
                    </a:cxn>
                    <a:cxn ang="T11">
                      <a:pos x="T2" y="T3"/>
                    </a:cxn>
                    <a:cxn ang="T12">
                      <a:pos x="T4" y="T5"/>
                    </a:cxn>
                    <a:cxn ang="T13">
                      <a:pos x="T6" y="T7"/>
                    </a:cxn>
                    <a:cxn ang="T14">
                      <a:pos x="T8" y="T9"/>
                    </a:cxn>
                  </a:cxnLst>
                  <a:rect b="T18" l="T15" r="T17" t="T16"/>
                  <a:pathLst>
                    <a:path h="3015" w="2266">
                      <a:moveTo>
                        <a:pt x="0" y="282"/>
                      </a:moveTo>
                      <a:lnTo>
                        <a:pt x="1193" y="0"/>
                      </a:lnTo>
                      <a:lnTo>
                        <a:pt x="2265" y="2059"/>
                      </a:lnTo>
                      <a:lnTo>
                        <a:pt x="239" y="3014"/>
                      </a:lnTo>
                      <a:lnTo>
                        <a:pt x="0" y="282"/>
                      </a:lnTo>
                    </a:path>
                  </a:pathLst>
                </a:custGeom>
                <a:solidFill>
                  <a:srgbClr val="000000">
                    <a:alpha val="79999"/>
                  </a:srgbClr>
                </a:solidFill>
                <a:ln cmpd="sng" w="9525">
                  <a:solidFill>
                    <a:srgbClr val="C0C0C0"/>
                  </a:solidFill>
                  <a:bevel/>
                </a:ln>
              </p:spPr>
              <p:txBody>
                <a:bodyPr anchor="ctr" wrap="none"/>
                <a:lstStyle/>
                <a:p>
                  <a:endParaRPr altLang="en-US" lang="zh-CN"/>
                </a:p>
              </p:txBody>
            </p:sp>
            <p:sp>
              <p:nvSpPr>
                <p:cNvPr id="7235" name="Freeform 29"/>
                <p:cNvSpPr>
                  <a:spLocks noChangeArrowheads="1"/>
                </p:cNvSpPr>
                <p:nvPr/>
              </p:nvSpPr>
              <p:spPr bwMode="auto">
                <a:xfrm>
                  <a:off x="0" y="7"/>
                  <a:ext cx="611" cy="520"/>
                </a:xfrm>
                <a:custGeom>
                  <a:gdLst>
                    <a:gd fmla="*/ 4 w 2693" name="T0"/>
                    <a:gd fmla="*/ 1 h 2292" name="T1"/>
                    <a:gd fmla="*/ 7 w 2693" name="T2"/>
                    <a:gd fmla="*/ 0 h 2292" name="T3"/>
                    <a:gd fmla="*/ 7 w 2693" name="T4"/>
                    <a:gd fmla="*/ 4 h 2292" name="T5"/>
                    <a:gd fmla="*/ 0 w 2693" name="T6"/>
                    <a:gd fmla="*/ 6 h 2292" name="T7"/>
                    <a:gd fmla="*/ 4 w 2693" name="T8"/>
                    <a:gd fmla="*/ 1 h 2292" name="T9"/>
                    <a:gd fmla="*/ 0 60000 65536" name="T10"/>
                    <a:gd fmla="*/ 0 60000 65536" name="T11"/>
                    <a:gd fmla="*/ 0 60000 65536" name="T12"/>
                    <a:gd fmla="*/ 0 60000 65536" name="T13"/>
                    <a:gd fmla="*/ 0 60000 65536" name="T14"/>
                    <a:gd fmla="*/ 0 w 2693" name="T15"/>
                    <a:gd fmla="*/ 0 h 2292" name="T16"/>
                    <a:gd fmla="*/ 2693 w 2693" name="T17"/>
                    <a:gd fmla="*/ 2292 h 2292" name="T18"/>
                  </a:gdLst>
                  <a:cxnLst>
                    <a:cxn ang="T10">
                      <a:pos x="T0" y="T1"/>
                    </a:cxn>
                    <a:cxn ang="T11">
                      <a:pos x="T2" y="T3"/>
                    </a:cxn>
                    <a:cxn ang="T12">
                      <a:pos x="T4" y="T5"/>
                    </a:cxn>
                    <a:cxn ang="T13">
                      <a:pos x="T6" y="T7"/>
                    </a:cxn>
                    <a:cxn ang="T14">
                      <a:pos x="T8" y="T9"/>
                    </a:cxn>
                  </a:cxnLst>
                  <a:rect b="T18" l="T15" r="T17" t="T16"/>
                  <a:pathLst>
                    <a:path h="2292" w="2693">
                      <a:moveTo>
                        <a:pt x="1400" y="223"/>
                      </a:moveTo>
                      <a:lnTo>
                        <a:pt x="2692" y="0"/>
                      </a:lnTo>
                      <a:lnTo>
                        <a:pt x="2564" y="1525"/>
                      </a:lnTo>
                      <a:lnTo>
                        <a:pt x="0" y="2291"/>
                      </a:lnTo>
                      <a:lnTo>
                        <a:pt x="1400" y="223"/>
                      </a:lnTo>
                    </a:path>
                  </a:pathLst>
                </a:custGeom>
                <a:solidFill>
                  <a:srgbClr val="EAEAEA">
                    <a:alpha val="79999"/>
                  </a:srgbClr>
                </a:solidFill>
                <a:ln cmpd="sng" w="9525">
                  <a:solidFill>
                    <a:srgbClr val="C0C0C0"/>
                  </a:solidFill>
                  <a:bevel/>
                </a:ln>
              </p:spPr>
              <p:txBody>
                <a:bodyPr anchor="ctr" wrap="none"/>
                <a:lstStyle/>
                <a:p>
                  <a:endParaRPr altLang="en-US" lang="zh-CN"/>
                </a:p>
              </p:txBody>
            </p:sp>
            <p:sp>
              <p:nvSpPr>
                <p:cNvPr id="7236" name="Freeform 30"/>
                <p:cNvSpPr>
                  <a:spLocks noChangeArrowheads="1"/>
                </p:cNvSpPr>
                <p:nvPr/>
              </p:nvSpPr>
              <p:spPr bwMode="auto">
                <a:xfrm>
                  <a:off x="4" y="61"/>
                  <a:ext cx="827" cy="689"/>
                </a:xfrm>
                <a:custGeom>
                  <a:gdLst>
                    <a:gd fmla="*/ 4 w 3645" name="T0"/>
                    <a:gd fmla="*/ 0 h 3037" name="T1"/>
                    <a:gd fmla="*/ 9 w 3645" name="T2"/>
                    <a:gd fmla="*/ 1 h 3037" name="T3"/>
                    <a:gd fmla="*/ 10 w 3645" name="T4"/>
                    <a:gd fmla="*/ 8 h 3037" name="T5"/>
                    <a:gd fmla="*/ 0 w 3645" name="T6"/>
                    <a:gd fmla="*/ 5 h 3037" name="T7"/>
                    <a:gd fmla="*/ 4 w 3645" name="T8"/>
                    <a:gd fmla="*/ 0 h 3037" name="T9"/>
                    <a:gd fmla="*/ 0 60000 65536" name="T10"/>
                    <a:gd fmla="*/ 0 60000 65536" name="T11"/>
                    <a:gd fmla="*/ 0 60000 65536" name="T12"/>
                    <a:gd fmla="*/ 0 60000 65536" name="T13"/>
                    <a:gd fmla="*/ 0 60000 65536" name="T14"/>
                    <a:gd fmla="*/ 0 w 3645" name="T15"/>
                    <a:gd fmla="*/ 0 h 3037" name="T16"/>
                    <a:gd fmla="*/ 3645 w 3645" name="T17"/>
                    <a:gd fmla="*/ 3037 h 3037" name="T18"/>
                  </a:gdLst>
                  <a:cxnLst>
                    <a:cxn ang="T10">
                      <a:pos x="T0" y="T1"/>
                    </a:cxn>
                    <a:cxn ang="T11">
                      <a:pos x="T2" y="T3"/>
                    </a:cxn>
                    <a:cxn ang="T12">
                      <a:pos x="T4" y="T5"/>
                    </a:cxn>
                    <a:cxn ang="T13">
                      <a:pos x="T6" y="T7"/>
                    </a:cxn>
                    <a:cxn ang="T14">
                      <a:pos x="T8" y="T9"/>
                    </a:cxn>
                  </a:cxnLst>
                  <a:rect b="T18" l="T15" r="T17" t="T16"/>
                  <a:pathLst>
                    <a:path h="3037" w="3644">
                      <a:moveTo>
                        <a:pt x="1388" y="0"/>
                      </a:moveTo>
                      <a:lnTo>
                        <a:pt x="3383" y="304"/>
                      </a:lnTo>
                      <a:lnTo>
                        <a:pt x="3644" y="3036"/>
                      </a:lnTo>
                      <a:lnTo>
                        <a:pt x="0" y="2040"/>
                      </a:lnTo>
                      <a:lnTo>
                        <a:pt x="1388" y="0"/>
                      </a:lnTo>
                    </a:path>
                  </a:pathLst>
                </a:custGeom>
                <a:solidFill>
                  <a:srgbClr val="000000">
                    <a:alpha val="79999"/>
                  </a:srgbClr>
                </a:solidFill>
                <a:ln cmpd="sng" w="9525">
                  <a:solidFill>
                    <a:srgbClr val="C0C0C0"/>
                  </a:solidFill>
                  <a:bevel/>
                </a:ln>
              </p:spPr>
              <p:txBody>
                <a:bodyPr anchor="ctr" wrap="none"/>
                <a:lstStyle/>
                <a:p>
                  <a:endParaRPr altLang="en-US" lang="zh-CN"/>
                </a:p>
              </p:txBody>
            </p:sp>
            <p:sp>
              <p:nvSpPr>
                <p:cNvPr id="7237" name="Freeform 31"/>
                <p:cNvSpPr>
                  <a:spLocks noChangeArrowheads="1"/>
                </p:cNvSpPr>
                <p:nvPr/>
              </p:nvSpPr>
              <p:spPr bwMode="auto">
                <a:xfrm>
                  <a:off x="313" y="0"/>
                  <a:ext cx="736" cy="129"/>
                </a:xfrm>
                <a:custGeom>
                  <a:gdLst>
                    <a:gd fmla="*/ 4 w 3247" name="T0"/>
                    <a:gd fmla="*/ 0 h 571" name="T1"/>
                    <a:gd fmla="*/ 9 w 3247" name="T2"/>
                    <a:gd fmla="*/ 1 h 571" name="T3"/>
                    <a:gd fmla="*/ 5 w 3247" name="T4"/>
                    <a:gd fmla="*/ 2 h 571" name="T5"/>
                    <a:gd fmla="*/ 0 w 3247" name="T6"/>
                    <a:gd fmla="*/ 1 h 571" name="T7"/>
                    <a:gd fmla="*/ 4 w 3247" name="T8"/>
                    <a:gd fmla="*/ 0 h 571" name="T9"/>
                    <a:gd fmla="*/ 0 60000 65536" name="T10"/>
                    <a:gd fmla="*/ 0 60000 65536" name="T11"/>
                    <a:gd fmla="*/ 0 60000 65536" name="T12"/>
                    <a:gd fmla="*/ 0 60000 65536" name="T13"/>
                    <a:gd fmla="*/ 0 60000 65536" name="T14"/>
                    <a:gd fmla="*/ 0 w 3247" name="T15"/>
                    <a:gd fmla="*/ 0 h 571" name="T16"/>
                    <a:gd fmla="*/ 3247 w 3247" name="T17"/>
                    <a:gd fmla="*/ 571 h 571" name="T18"/>
                  </a:gdLst>
                  <a:cxnLst>
                    <a:cxn ang="T10">
                      <a:pos x="T0" y="T1"/>
                    </a:cxn>
                    <a:cxn ang="T11">
                      <a:pos x="T2" y="T3"/>
                    </a:cxn>
                    <a:cxn ang="T12">
                      <a:pos x="T4" y="T5"/>
                    </a:cxn>
                    <a:cxn ang="T13">
                      <a:pos x="T6" y="T7"/>
                    </a:cxn>
                    <a:cxn ang="T14">
                      <a:pos x="T8" y="T9"/>
                    </a:cxn>
                  </a:cxnLst>
                  <a:rect b="T18" l="T15" r="T17" t="T16"/>
                  <a:pathLst>
                    <a:path h="571" w="3247">
                      <a:moveTo>
                        <a:pt x="1395" y="0"/>
                      </a:moveTo>
                      <a:lnTo>
                        <a:pt x="3246" y="275"/>
                      </a:lnTo>
                      <a:lnTo>
                        <a:pt x="2042" y="570"/>
                      </a:lnTo>
                      <a:lnTo>
                        <a:pt x="0" y="240"/>
                      </a:lnTo>
                      <a:lnTo>
                        <a:pt x="1395" y="0"/>
                      </a:lnTo>
                    </a:path>
                  </a:pathLst>
                </a:custGeom>
                <a:solidFill>
                  <a:srgbClr val="000000">
                    <a:alpha val="79999"/>
                  </a:srgbClr>
                </a:solidFill>
                <a:ln cmpd="sng" w="9525">
                  <a:solidFill>
                    <a:srgbClr val="C0C0C0"/>
                  </a:solidFill>
                  <a:bevel/>
                </a:ln>
              </p:spPr>
              <p:txBody>
                <a:bodyPr anchor="ctr" wrap="none"/>
                <a:lstStyle/>
                <a:p>
                  <a:endParaRPr altLang="en-US" lang="zh-CN"/>
                </a:p>
              </p:txBody>
            </p:sp>
          </p:grpSp>
          <p:grpSp>
            <p:nvGrpSpPr>
              <p:cNvPr id="7213" name="Group 29"/>
              <p:cNvGrpSpPr/>
              <p:nvPr/>
            </p:nvGrpSpPr>
            <p:grpSpPr>
              <a:xfrm>
                <a:off x="5595285" y="0"/>
                <a:ext cx="974725" cy="817562"/>
                <a:chExt cx="614" cy="515"/>
              </a:xfrm>
            </p:grpSpPr>
            <p:sp>
              <p:nvSpPr>
                <p:cNvPr id="7229" name="Freeform 33"/>
                <p:cNvSpPr>
                  <a:spLocks noChangeArrowheads="1"/>
                </p:cNvSpPr>
                <p:nvPr/>
              </p:nvSpPr>
              <p:spPr bwMode="auto">
                <a:xfrm>
                  <a:off x="0" y="408"/>
                  <a:ext cx="615" cy="108"/>
                </a:xfrm>
                <a:custGeom>
                  <a:gdLst>
                    <a:gd fmla="*/ 3 w 2711" name="T0"/>
                    <a:gd fmla="*/ 0 h 478" name="T1"/>
                    <a:gd fmla="*/ 7 w 2711" name="T2"/>
                    <a:gd fmla="*/ 1 h 478" name="T3"/>
                    <a:gd fmla="*/ 5 w 2711" name="T4"/>
                    <a:gd fmla="*/ 1 h 478" name="T5"/>
                    <a:gd fmla="*/ 0 w 2711" name="T6"/>
                    <a:gd fmla="*/ 0 h 478" name="T7"/>
                    <a:gd fmla="*/ 3 w 2711" name="T8"/>
                    <a:gd fmla="*/ 0 h 478" name="T9"/>
                    <a:gd fmla="*/ 0 60000 65536" name="T10"/>
                    <a:gd fmla="*/ 0 60000 65536" name="T11"/>
                    <a:gd fmla="*/ 0 60000 65536" name="T12"/>
                    <a:gd fmla="*/ 0 60000 65536" name="T13"/>
                    <a:gd fmla="*/ 0 60000 65536" name="T14"/>
                    <a:gd fmla="*/ 0 w 2711" name="T15"/>
                    <a:gd fmla="*/ 0 h 478" name="T16"/>
                    <a:gd fmla="*/ 2711 w 2711" name="T17"/>
                    <a:gd fmla="*/ 478 h 478" name="T18"/>
                  </a:gdLst>
                  <a:cxnLst>
                    <a:cxn ang="T10">
                      <a:pos x="T0" y="T1"/>
                    </a:cxn>
                    <a:cxn ang="T11">
                      <a:pos x="T2" y="T3"/>
                    </a:cxn>
                    <a:cxn ang="T12">
                      <a:pos x="T4" y="T5"/>
                    </a:cxn>
                    <a:cxn ang="T13">
                      <a:pos x="T6" y="T7"/>
                    </a:cxn>
                    <a:cxn ang="T14">
                      <a:pos x="T8" y="T9"/>
                    </a:cxn>
                  </a:cxnLst>
                  <a:rect b="T18" l="T15" r="T17" t="T16"/>
                  <a:pathLst>
                    <a:path h="478" w="2711">
                      <a:moveTo>
                        <a:pt x="1257" y="0"/>
                      </a:moveTo>
                      <a:lnTo>
                        <a:pt x="2710" y="239"/>
                      </a:lnTo>
                      <a:lnTo>
                        <a:pt x="1691" y="477"/>
                      </a:lnTo>
                      <a:lnTo>
                        <a:pt x="0" y="195"/>
                      </a:lnTo>
                      <a:lnTo>
                        <a:pt x="1257" y="0"/>
                      </a:lnTo>
                    </a:path>
                  </a:pathLst>
                </a:custGeom>
                <a:solidFill>
                  <a:srgbClr val="C0C0C0">
                    <a:alpha val="79999"/>
                  </a:srgbClr>
                </a:solidFill>
                <a:ln cmpd="sng" w="9525">
                  <a:solidFill>
                    <a:srgbClr val="C0C0C0"/>
                  </a:solidFill>
                  <a:bevel/>
                </a:ln>
              </p:spPr>
              <p:txBody>
                <a:bodyPr anchor="ctr" wrap="none"/>
                <a:lstStyle/>
                <a:p>
                  <a:endParaRPr altLang="en-US" lang="zh-CN"/>
                </a:p>
              </p:txBody>
            </p:sp>
            <p:sp>
              <p:nvSpPr>
                <p:cNvPr id="7230" name="Freeform 34"/>
                <p:cNvSpPr>
                  <a:spLocks noChangeArrowheads="1"/>
                </p:cNvSpPr>
                <p:nvPr/>
              </p:nvSpPr>
              <p:spPr bwMode="auto">
                <a:xfrm>
                  <a:off x="0" y="0"/>
                  <a:ext cx="384" cy="517"/>
                </a:xfrm>
                <a:custGeom>
                  <a:gdLst>
                    <a:gd fmla="*/ 4 w 1692" name="T0"/>
                    <a:gd fmla="*/ 0 h 2278" name="T1"/>
                    <a:gd fmla="*/ 5 w 1692" name="T2"/>
                    <a:gd fmla="*/ 6 h 2278" name="T3"/>
                    <a:gd fmla="*/ 0 w 1692" name="T4"/>
                    <a:gd fmla="*/ 5 h 2278" name="T5"/>
                    <a:gd fmla="*/ 4 w 1692" name="T6"/>
                    <a:gd fmla="*/ 0 h 2278" name="T7"/>
                    <a:gd fmla="*/ 0 60000 65536" name="T8"/>
                    <a:gd fmla="*/ 0 60000 65536" name="T9"/>
                    <a:gd fmla="*/ 0 60000 65536" name="T10"/>
                    <a:gd fmla="*/ 0 60000 65536" name="T11"/>
                    <a:gd fmla="*/ 0 w 1692" name="T12"/>
                    <a:gd fmla="*/ 0 h 2278" name="T13"/>
                    <a:gd fmla="*/ 1692 w 1692" name="T14"/>
                    <a:gd fmla="*/ 2278 h 2278" name="T15"/>
                  </a:gdLst>
                  <a:cxnLst>
                    <a:cxn ang="T8">
                      <a:pos x="T0" y="T1"/>
                    </a:cxn>
                    <a:cxn ang="T9">
                      <a:pos x="T2" y="T3"/>
                    </a:cxn>
                    <a:cxn ang="T10">
                      <a:pos x="T4" y="T5"/>
                    </a:cxn>
                    <a:cxn ang="T11">
                      <a:pos x="T6" y="T7"/>
                    </a:cxn>
                  </a:cxnLst>
                  <a:rect b="T15" l="T12" r="T14" t="T13"/>
                  <a:pathLst>
                    <a:path h="2278" w="1691">
                      <a:moveTo>
                        <a:pt x="1449" y="0"/>
                      </a:moveTo>
                      <a:lnTo>
                        <a:pt x="1691" y="2277"/>
                      </a:lnTo>
                      <a:lnTo>
                        <a:pt x="0" y="1973"/>
                      </a:lnTo>
                      <a:lnTo>
                        <a:pt x="1449" y="0"/>
                      </a:lnTo>
                    </a:path>
                  </a:pathLst>
                </a:custGeom>
                <a:solidFill>
                  <a:srgbClr val="000000">
                    <a:alpha val="79999"/>
                  </a:srgbClr>
                </a:solidFill>
                <a:ln cmpd="sng" w="9525">
                  <a:solidFill>
                    <a:srgbClr val="C0C0C0"/>
                  </a:solidFill>
                  <a:bevel/>
                </a:ln>
              </p:spPr>
              <p:txBody>
                <a:bodyPr anchor="ctr" wrap="none"/>
                <a:lstStyle/>
                <a:p>
                  <a:endParaRPr altLang="en-US" lang="zh-CN"/>
                </a:p>
              </p:txBody>
            </p:sp>
            <p:sp>
              <p:nvSpPr>
                <p:cNvPr id="7231" name="Freeform 35"/>
                <p:cNvSpPr>
                  <a:spLocks noChangeArrowheads="1"/>
                </p:cNvSpPr>
                <p:nvPr/>
              </p:nvSpPr>
              <p:spPr bwMode="auto">
                <a:xfrm>
                  <a:off x="329" y="0"/>
                  <a:ext cx="286" cy="517"/>
                </a:xfrm>
                <a:custGeom>
                  <a:gdLst>
                    <a:gd fmla="*/ 0 w 1262" name="T0"/>
                    <a:gd fmla="*/ 0 h 2278" name="T1"/>
                    <a:gd fmla="*/ 3 w 1262" name="T2"/>
                    <a:gd fmla="*/ 5 h 2278" name="T3"/>
                    <a:gd fmla="*/ 1 w 1262" name="T4"/>
                    <a:gd fmla="*/ 6 h 2278" name="T5"/>
                    <a:gd fmla="*/ 0 w 1262" name="T6"/>
                    <a:gd fmla="*/ 0 h 2278" name="T7"/>
                    <a:gd fmla="*/ 0 60000 65536" name="T8"/>
                    <a:gd fmla="*/ 0 60000 65536" name="T9"/>
                    <a:gd fmla="*/ 0 60000 65536" name="T10"/>
                    <a:gd fmla="*/ 0 60000 65536" name="T11"/>
                    <a:gd fmla="*/ 0 w 1262" name="T12"/>
                    <a:gd fmla="*/ 0 h 2278" name="T13"/>
                    <a:gd fmla="*/ 1262 w 1262" name="T14"/>
                    <a:gd fmla="*/ 2278 h 2278" name="T15"/>
                  </a:gdLst>
                  <a:cxnLst>
                    <a:cxn ang="T8">
                      <a:pos x="T0" y="T1"/>
                    </a:cxn>
                    <a:cxn ang="T9">
                      <a:pos x="T2" y="T3"/>
                    </a:cxn>
                    <a:cxn ang="T10">
                      <a:pos x="T4" y="T5"/>
                    </a:cxn>
                    <a:cxn ang="T11">
                      <a:pos x="T6" y="T7"/>
                    </a:cxn>
                  </a:cxnLst>
                  <a:rect b="T15" l="T12" r="T14" t="T13"/>
                  <a:pathLst>
                    <a:path h="2278" w="1262">
                      <a:moveTo>
                        <a:pt x="0" y="0"/>
                      </a:moveTo>
                      <a:lnTo>
                        <a:pt x="1261" y="2017"/>
                      </a:lnTo>
                      <a:lnTo>
                        <a:pt x="242" y="2277"/>
                      </a:lnTo>
                      <a:lnTo>
                        <a:pt x="0" y="0"/>
                      </a:lnTo>
                    </a:path>
                  </a:pathLst>
                </a:custGeom>
                <a:solidFill>
                  <a:srgbClr val="000000">
                    <a:alpha val="79999"/>
                  </a:srgbClr>
                </a:solidFill>
                <a:ln cmpd="sng" w="9525">
                  <a:solidFill>
                    <a:srgbClr val="C0C0C0"/>
                  </a:solidFill>
                  <a:bevel/>
                </a:ln>
              </p:spPr>
              <p:txBody>
                <a:bodyPr anchor="ctr" wrap="none"/>
                <a:lstStyle/>
                <a:p>
                  <a:endParaRPr altLang="en-US" lang="zh-CN"/>
                </a:p>
              </p:txBody>
            </p:sp>
          </p:grpSp>
          <p:grpSp>
            <p:nvGrpSpPr>
              <p:cNvPr id="7214" name="Group 33"/>
              <p:cNvGrpSpPr/>
              <p:nvPr/>
            </p:nvGrpSpPr>
            <p:grpSpPr>
              <a:xfrm>
                <a:off x="110181" y="1951947"/>
                <a:ext cx="3951469" cy="401637"/>
                <a:chExt cx="3951469" cy="401637"/>
              </a:xfrm>
            </p:grpSpPr>
            <p:sp>
              <p:nvSpPr>
                <p:cNvPr id="7227" name="Line 7"/>
                <p:cNvSpPr>
                  <a:spLocks noChangeShapeType="1"/>
                </p:cNvSpPr>
                <p:nvPr/>
              </p:nvSpPr>
              <p:spPr bwMode="auto">
                <a:xfrm>
                  <a:off x="0" y="401637"/>
                  <a:ext cx="3896924" cy="1"/>
                </a:xfrm>
                <a:prstGeom prst="line">
                  <a:avLst/>
                </a:prstGeom>
                <a:noFill/>
                <a:ln w="9525">
                  <a:solidFill>
                    <a:srgbClr val="BFBFBF"/>
                  </a:solidFill>
                  <a:bevel/>
                </a:ln>
                <a:extLst>
                  <a:ext uri="{909E8E84-426E-40DD-AFC4-6F175D3DCCD1}">
                    <a14:hiddenFill>
                      <a:noFill/>
                    </a14:hiddenFill>
                  </a:ext>
                </a:extLst>
              </p:spPr>
              <p:txBody>
                <a:bodyPr/>
                <a:lstStyle/>
                <a:p>
                  <a:endParaRPr altLang="en-US" lang="zh-CN"/>
                </a:p>
              </p:txBody>
            </p:sp>
            <p:sp>
              <p:nvSpPr>
                <p:cNvPr id="7228" name="Text Box 13"/>
                <p:cNvSpPr>
                  <a:spLocks noChangeArrowheads="1"/>
                </p:cNvSpPr>
                <p:nvPr/>
              </p:nvSpPr>
              <p:spPr bwMode="auto">
                <a:xfrm>
                  <a:off x="0" y="0"/>
                  <a:ext cx="3951468" cy="4349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000" lIns="90000" rIns="90000" tIns="45000">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800">
                      <a:latin charset="-122" panose="020b0503020204020204" pitchFamily="34" typeface="微软雅黑"/>
                      <a:ea charset="-122" panose="020b0503020204020204" pitchFamily="34" typeface="微软雅黑"/>
                    </a:rPr>
                    <a:t>3. 点击输入文本</a:t>
                  </a:r>
                </a:p>
              </p:txBody>
            </p:sp>
          </p:grpSp>
          <p:grpSp>
            <p:nvGrpSpPr>
              <p:cNvPr id="7215" name="Group 36"/>
              <p:cNvGrpSpPr/>
              <p:nvPr/>
            </p:nvGrpSpPr>
            <p:grpSpPr>
              <a:xfrm>
                <a:off x="110181" y="1025980"/>
                <a:ext cx="4600914" cy="401637"/>
                <a:chExt cx="4600914" cy="401637"/>
              </a:xfrm>
            </p:grpSpPr>
            <p:sp>
              <p:nvSpPr>
                <p:cNvPr id="7225" name="Line 7"/>
                <p:cNvSpPr>
                  <a:spLocks noChangeShapeType="1"/>
                </p:cNvSpPr>
                <p:nvPr/>
              </p:nvSpPr>
              <p:spPr bwMode="auto">
                <a:xfrm>
                  <a:off x="0" y="401637"/>
                  <a:ext cx="4546369" cy="1"/>
                </a:xfrm>
                <a:prstGeom prst="line">
                  <a:avLst/>
                </a:prstGeom>
                <a:noFill/>
                <a:ln w="9525">
                  <a:solidFill>
                    <a:srgbClr val="BFBFBF"/>
                  </a:solidFill>
                  <a:bevel/>
                </a:ln>
                <a:extLst>
                  <a:ext uri="{909E8E84-426E-40DD-AFC4-6F175D3DCCD1}">
                    <a14:hiddenFill>
                      <a:noFill/>
                    </a14:hiddenFill>
                  </a:ext>
                </a:extLst>
              </p:spPr>
              <p:txBody>
                <a:bodyPr/>
                <a:lstStyle/>
                <a:p>
                  <a:endParaRPr altLang="en-US" lang="zh-CN"/>
                </a:p>
              </p:txBody>
            </p:sp>
            <p:sp>
              <p:nvSpPr>
                <p:cNvPr id="7226" name="Text Box 13"/>
                <p:cNvSpPr>
                  <a:spLocks noChangeArrowheads="1"/>
                </p:cNvSpPr>
                <p:nvPr/>
              </p:nvSpPr>
              <p:spPr bwMode="auto">
                <a:xfrm>
                  <a:off x="0" y="0"/>
                  <a:ext cx="4600914" cy="4349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000" lIns="90000" rIns="90000" tIns="45000">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800">
                      <a:latin charset="-122" panose="020b0503020204020204" pitchFamily="34" typeface="微软雅黑"/>
                      <a:ea charset="-122" panose="020b0503020204020204" pitchFamily="34" typeface="微软雅黑"/>
                    </a:rPr>
                    <a:t>2. 点击输入文本</a:t>
                  </a:r>
                </a:p>
              </p:txBody>
            </p:sp>
          </p:grpSp>
          <p:grpSp>
            <p:nvGrpSpPr>
              <p:cNvPr id="7216" name="Group 39"/>
              <p:cNvGrpSpPr/>
              <p:nvPr/>
            </p:nvGrpSpPr>
            <p:grpSpPr>
              <a:xfrm>
                <a:off x="110181" y="100013"/>
                <a:ext cx="5207264" cy="401637"/>
                <a:chExt cx="5207264" cy="401637"/>
              </a:xfrm>
            </p:grpSpPr>
            <p:sp>
              <p:nvSpPr>
                <p:cNvPr id="7223" name="Line 7"/>
                <p:cNvSpPr>
                  <a:spLocks noChangeShapeType="1"/>
                </p:cNvSpPr>
                <p:nvPr/>
              </p:nvSpPr>
              <p:spPr bwMode="auto">
                <a:xfrm>
                  <a:off x="0" y="401637"/>
                  <a:ext cx="5152719" cy="1"/>
                </a:xfrm>
                <a:prstGeom prst="line">
                  <a:avLst/>
                </a:prstGeom>
                <a:noFill/>
                <a:ln w="9525">
                  <a:solidFill>
                    <a:srgbClr val="BFBFBF"/>
                  </a:solidFill>
                  <a:bevel/>
                </a:ln>
                <a:extLst>
                  <a:ext uri="{909E8E84-426E-40DD-AFC4-6F175D3DCCD1}">
                    <a14:hiddenFill>
                      <a:noFill/>
                    </a14:hiddenFill>
                  </a:ext>
                </a:extLst>
              </p:spPr>
              <p:txBody>
                <a:bodyPr/>
                <a:lstStyle/>
                <a:p>
                  <a:endParaRPr altLang="en-US" lang="zh-CN"/>
                </a:p>
              </p:txBody>
            </p:sp>
            <p:sp>
              <p:nvSpPr>
                <p:cNvPr id="7224" name="Text Box 13"/>
                <p:cNvSpPr>
                  <a:spLocks noChangeArrowheads="1"/>
                </p:cNvSpPr>
                <p:nvPr/>
              </p:nvSpPr>
              <p:spPr bwMode="auto">
                <a:xfrm>
                  <a:off x="0" y="0"/>
                  <a:ext cx="5207264" cy="4349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000" lIns="90000" rIns="90000" tIns="45000">
                  <a:spAutoFit/>
                </a:bodyPr>
                <a:lstStyle>
                  <a:lvl1pPr>
                    <a:lnSpc>
                      <a:spcPct val="90000"/>
                    </a:lnSpc>
                    <a:spcBef>
                      <a:spcPts val="1000"/>
                    </a:spcBef>
                    <a:buFont charset="0" panose="020b0604020202020204" pitchFamily="34" typeface="Arial"/>
                    <a:buChar char="•"/>
                    <a:tabLst>
                      <a:tab pos="723900"/>
                      <a:tab pos="1447800"/>
                      <a:tab pos="2171700"/>
                      <a:tab pos="2895600"/>
                      <a:tab pos="3619500"/>
                      <a:tab pos="4343400"/>
                      <a:tab pos="5067300"/>
                    </a:tabLst>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tabLst>
                      <a:tab pos="723900"/>
                      <a:tab pos="1447800"/>
                      <a:tab pos="2171700"/>
                      <a:tab pos="2895600"/>
                      <a:tab pos="3619500"/>
                      <a:tab pos="4343400"/>
                      <a:tab pos="5067300"/>
                    </a:tabLst>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tabLst>
                      <a:tab pos="723900"/>
                      <a:tab pos="1447800"/>
                      <a:tab pos="2171700"/>
                      <a:tab pos="2895600"/>
                      <a:tab pos="3619500"/>
                      <a:tab pos="4343400"/>
                      <a:tab pos="5067300"/>
                    </a:tabLst>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1800">
                      <a:latin charset="-122" panose="020b0503020204020204" pitchFamily="34" typeface="微软雅黑"/>
                      <a:ea charset="-122" panose="020b0503020204020204" pitchFamily="34" typeface="微软雅黑"/>
                      <a:sym charset="-122" panose="020b0503020204020204" pitchFamily="34" typeface="微软雅黑"/>
                    </a:rPr>
                    <a:t>1. 点击输入文本</a:t>
                  </a:r>
                </a:p>
              </p:txBody>
            </p:sp>
          </p:grpSp>
          <p:grpSp>
            <p:nvGrpSpPr>
              <p:cNvPr id="7217" name="Group 42"/>
              <p:cNvGrpSpPr/>
              <p:nvPr/>
            </p:nvGrpSpPr>
            <p:grpSpPr>
              <a:xfrm>
                <a:off x="0" y="3581870"/>
                <a:ext cx="2555930" cy="1408781"/>
                <a:chExt cx="2555930" cy="1408781"/>
              </a:xfrm>
            </p:grpSpPr>
            <p:sp>
              <p:nvSpPr>
                <p:cNvPr id="7221" name="文本框 43"/>
                <p:cNvSpPr>
                  <a:spLocks noChangeArrowheads="1"/>
                </p:cNvSpPr>
                <p:nvPr/>
              </p:nvSpPr>
              <p:spPr bwMode="auto">
                <a:xfrm>
                  <a:off x="-1" y="0"/>
                  <a:ext cx="2514497" cy="6914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600">
                      <a:solidFill>
                        <a:srgbClr val="2B2E30"/>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a:p>
                  <a:pPr eaLnBrk="1" hangingPunct="1">
                    <a:lnSpc>
                      <a:spcPct val="100000"/>
                    </a:lnSpc>
                    <a:spcBef>
                      <a:spcPct val="0"/>
                    </a:spcBef>
                    <a:buFont charset="0" panose="020b0604020202020204" pitchFamily="34" typeface="Arial"/>
                    <a:buNone/>
                  </a:pPr>
                  <a:r>
                    <a:rPr altLang="en-US" lang="zh-CN" sz="1600">
                      <a:solidFill>
                        <a:srgbClr val="2B2E30"/>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p:txBody>
            </p:sp>
            <p:sp>
              <p:nvSpPr>
                <p:cNvPr id="7222" name="文本框 46"/>
                <p:cNvSpPr>
                  <a:spLocks noChangeArrowheads="1"/>
                </p:cNvSpPr>
                <p:nvPr/>
              </p:nvSpPr>
              <p:spPr bwMode="auto">
                <a:xfrm>
                  <a:off x="41432" y="1039449"/>
                  <a:ext cx="2514497" cy="4366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2B2E30"/>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7218" name="Group 45"/>
              <p:cNvGrpSpPr/>
              <p:nvPr/>
            </p:nvGrpSpPr>
            <p:grpSpPr>
              <a:xfrm>
                <a:off x="1450739" y="4304823"/>
                <a:ext cx="2530486" cy="732586"/>
                <a:chExt cx="2530486" cy="732586"/>
              </a:xfrm>
            </p:grpSpPr>
            <p:sp>
              <p:nvSpPr>
                <p:cNvPr id="7219" name="文本框 50"/>
                <p:cNvSpPr>
                  <a:spLocks noChangeArrowheads="1"/>
                </p:cNvSpPr>
                <p:nvPr/>
              </p:nvSpPr>
              <p:spPr bwMode="auto">
                <a:xfrm>
                  <a:off x="1" y="0"/>
                  <a:ext cx="2514497" cy="4366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2B2E3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7220" name="文本框 51"/>
                <p:cNvSpPr>
                  <a:spLocks noChangeArrowheads="1"/>
                </p:cNvSpPr>
                <p:nvPr/>
              </p:nvSpPr>
              <p:spPr bwMode="auto">
                <a:xfrm>
                  <a:off x="15989" y="363255"/>
                  <a:ext cx="2514497" cy="4366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2B2E30"/>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grpSp>
          <p:nvGrpSpPr>
            <p:cNvPr id="7177" name="Group 48"/>
            <p:cNvGrpSpPr/>
            <p:nvPr/>
          </p:nvGrpSpPr>
          <p:grpSpPr>
            <a:xfrm>
              <a:off x="8195580" y="1543089"/>
              <a:ext cx="1128712" cy="2946400"/>
              <a:chExt cx="1128712" cy="2946400"/>
            </a:xfrm>
          </p:grpSpPr>
          <p:sp>
            <p:nvSpPr>
              <p:cNvPr id="7178" name="AutoShape 101"/>
              <p:cNvSpPr>
                <a:spLocks noChangeArrowheads="1" noChangeAspect="1" noTextEdit="1"/>
              </p:cNvSpPr>
              <p:nvPr/>
            </p:nvSpPr>
            <p:spPr bwMode="auto">
              <a:xfrm>
                <a:off x="17462" y="17462"/>
                <a:ext cx="1092200" cy="2911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lstStyle/>
              <a:p>
                <a:endParaRPr altLang="en-US" lang="zh-CN"/>
              </a:p>
            </p:txBody>
          </p:sp>
          <p:sp>
            <p:nvSpPr>
              <p:cNvPr id="7179" name="Freeform 103"/>
              <p:cNvSpPr>
                <a:spLocks noChangeArrowheads="1"/>
              </p:cNvSpPr>
              <p:nvPr/>
            </p:nvSpPr>
            <p:spPr bwMode="auto">
              <a:xfrm>
                <a:off x="400050" y="317500"/>
                <a:ext cx="255588" cy="300038"/>
              </a:xfrm>
              <a:custGeom>
                <a:gdLst>
                  <a:gd fmla="*/ 2147483646 w 14" name="T0"/>
                  <a:gd fmla="*/ 0 h 17" name="T1"/>
                  <a:gd fmla="*/ 2147483646 w 14" name="T2"/>
                  <a:gd fmla="*/ 2147483646 h 17" name="T3"/>
                  <a:gd fmla="*/ 2147483646 w 14" name="T4"/>
                  <a:gd fmla="*/ 2147483646 h 17" name="T5"/>
                  <a:gd fmla="*/ 0 w 14" name="T6"/>
                  <a:gd fmla="*/ 2147483646 h 17" name="T7"/>
                  <a:gd fmla="*/ 0 w 14" name="T8"/>
                  <a:gd fmla="*/ 934494825 h 17" name="T9"/>
                  <a:gd fmla="*/ 2147483646 w 14" name="T10"/>
                  <a:gd fmla="*/ 0 h 17" name="T11"/>
                  <a:gd fmla="*/ 0 60000 65536" name="T12"/>
                  <a:gd fmla="*/ 0 60000 65536" name="T13"/>
                  <a:gd fmla="*/ 0 60000 65536" name="T14"/>
                  <a:gd fmla="*/ 0 60000 65536" name="T15"/>
                  <a:gd fmla="*/ 0 60000 65536" name="T16"/>
                  <a:gd fmla="*/ 0 60000 65536" name="T17"/>
                  <a:gd fmla="*/ 0 w 14" name="T18"/>
                  <a:gd fmla="*/ 0 h 17" name="T19"/>
                  <a:gd fmla="*/ 14 w 14" name="T20"/>
                  <a:gd fmla="*/ 17 h 17" name="T21"/>
                </a:gdLst>
                <a:cxnLst>
                  <a:cxn ang="T12">
                    <a:pos x="T0" y="T1"/>
                  </a:cxn>
                  <a:cxn ang="T13">
                    <a:pos x="T2" y="T3"/>
                  </a:cxn>
                  <a:cxn ang="T14">
                    <a:pos x="T4" y="T5"/>
                  </a:cxn>
                  <a:cxn ang="T15">
                    <a:pos x="T6" y="T7"/>
                  </a:cxn>
                  <a:cxn ang="T16">
                    <a:pos x="T8" y="T9"/>
                  </a:cxn>
                  <a:cxn ang="T17">
                    <a:pos x="T10" y="T11"/>
                  </a:cxn>
                </a:cxnLst>
                <a:rect b="T21" l="T18" r="T20" t="T19"/>
                <a:pathLst>
                  <a:path h="17" w="14">
                    <a:moveTo>
                      <a:pt x="11" y="0"/>
                    </a:moveTo>
                    <a:cubicBezTo>
                      <a:pt x="11" y="0"/>
                      <a:pt x="12" y="5"/>
                      <a:pt x="14" y="7"/>
                    </a:cubicBezTo>
                    <a:cubicBezTo>
                      <a:pt x="14" y="7"/>
                      <a:pt x="12" y="15"/>
                      <a:pt x="7" y="17"/>
                    </a:cubicBezTo>
                    <a:cubicBezTo>
                      <a:pt x="7" y="17"/>
                      <a:pt x="0" y="12"/>
                      <a:pt x="0" y="9"/>
                    </a:cubicBezTo>
                    <a:cubicBezTo>
                      <a:pt x="0" y="9"/>
                      <a:pt x="1" y="5"/>
                      <a:pt x="0" y="3"/>
                    </a:cubicBezTo>
                    <a:lnTo>
                      <a:pt x="11" y="0"/>
                    </a:lnTo>
                    <a:close/>
                  </a:path>
                </a:pathLst>
              </a:custGeom>
              <a:solidFill>
                <a:srgbClr val="D08147"/>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180" name="Freeform 104"/>
              <p:cNvSpPr>
                <a:spLocks noChangeArrowheads="1"/>
              </p:cNvSpPr>
              <p:nvPr/>
            </p:nvSpPr>
            <p:spPr bwMode="auto">
              <a:xfrm>
                <a:off x="17462" y="669925"/>
                <a:ext cx="292100" cy="900113"/>
              </a:xfrm>
              <a:custGeom>
                <a:gdLst>
                  <a:gd fmla="*/ 2147483646 w 16" name="T0"/>
                  <a:gd fmla="*/ 2147483646 h 51" name="T1"/>
                  <a:gd fmla="*/ 2147483646 w 16" name="T2"/>
                  <a:gd fmla="*/ 2147483646 h 51" name="T3"/>
                  <a:gd fmla="*/ 1999753113 w 16" name="T4"/>
                  <a:gd fmla="*/ 2147483646 h 51" name="T5"/>
                  <a:gd fmla="*/ 1999753113 w 16" name="T6"/>
                  <a:gd fmla="*/ 2147483646 h 51" name="T7"/>
                  <a:gd fmla="*/ 1666448756 w 16" name="T8"/>
                  <a:gd fmla="*/ 2147483646 h 51" name="T9"/>
                  <a:gd fmla="*/ 0 w 16" name="T10"/>
                  <a:gd fmla="*/ 1245985833 h 51" name="T11"/>
                  <a:gd fmla="*/ 2147483646 w 16" name="T12"/>
                  <a:gd fmla="*/ 0 h 51" name="T13"/>
                  <a:gd fmla="*/ 2147483646 w 16" name="T14"/>
                  <a:gd fmla="*/ 2147483646 h 51" name="T15"/>
                  <a:gd fmla="*/ 2147483646 w 16" name="T16"/>
                  <a:gd fmla="*/ 2147483646 h 5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6" name="T27"/>
                  <a:gd fmla="*/ 0 h 51" name="T28"/>
                  <a:gd fmla="*/ 16 w 16" name="T29"/>
                  <a:gd fmla="*/ 51 h 5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1" w="16">
                    <a:moveTo>
                      <a:pt x="14" y="50"/>
                    </a:moveTo>
                    <a:cubicBezTo>
                      <a:pt x="14" y="50"/>
                      <a:pt x="12" y="51"/>
                      <a:pt x="12" y="49"/>
                    </a:cubicBezTo>
                    <a:cubicBezTo>
                      <a:pt x="11" y="48"/>
                      <a:pt x="6" y="35"/>
                      <a:pt x="6" y="35"/>
                    </a:cubicBezTo>
                    <a:cubicBezTo>
                      <a:pt x="6" y="35"/>
                      <a:pt x="6" y="26"/>
                      <a:pt x="6" y="26"/>
                    </a:cubicBezTo>
                    <a:cubicBezTo>
                      <a:pt x="7" y="25"/>
                      <a:pt x="5" y="15"/>
                      <a:pt x="5" y="15"/>
                    </a:cubicBezTo>
                    <a:cubicBezTo>
                      <a:pt x="5" y="15"/>
                      <a:pt x="0" y="6"/>
                      <a:pt x="0" y="4"/>
                    </a:cubicBezTo>
                    <a:cubicBezTo>
                      <a:pt x="1" y="2"/>
                      <a:pt x="11" y="0"/>
                      <a:pt x="11" y="0"/>
                    </a:cubicBezTo>
                    <a:cubicBezTo>
                      <a:pt x="16" y="29"/>
                      <a:pt x="16" y="29"/>
                      <a:pt x="16" y="29"/>
                    </a:cubicBezTo>
                    <a:lnTo>
                      <a:pt x="14" y="50"/>
                    </a:ln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181" name="Freeform 105"/>
              <p:cNvSpPr>
                <a:spLocks noChangeArrowheads="1"/>
              </p:cNvSpPr>
              <p:nvPr/>
            </p:nvSpPr>
            <p:spPr bwMode="auto">
              <a:xfrm>
                <a:off x="217487" y="369887"/>
                <a:ext cx="674688" cy="971550"/>
              </a:xfrm>
              <a:custGeom>
                <a:gdLst>
                  <a:gd fmla="*/ 665023550 w 37" name="T0"/>
                  <a:gd fmla="*/ 2147483646 h 55" name="T1"/>
                  <a:gd fmla="*/ 1662540641 w 37" name="T2"/>
                  <a:gd fmla="*/ 2147483646 h 55" name="T3"/>
                  <a:gd fmla="*/ 2147483646 w 37" name="T4"/>
                  <a:gd fmla="*/ 2147483646 h 55" name="T5"/>
                  <a:gd fmla="*/ 2147483646 w 37" name="T6"/>
                  <a:gd fmla="*/ 2147483646 h 55" name="T7"/>
                  <a:gd fmla="*/ 2147483646 w 37" name="T8"/>
                  <a:gd fmla="*/ 2147483646 h 55" name="T9"/>
                  <a:gd fmla="*/ 2147483646 w 37" name="T10"/>
                  <a:gd fmla="*/ 2147483646 h 55" name="T11"/>
                  <a:gd fmla="*/ 2147483646 w 37" name="T12"/>
                  <a:gd fmla="*/ 2147483646 h 55" name="T13"/>
                  <a:gd fmla="*/ 2147483646 w 37" name="T14"/>
                  <a:gd fmla="*/ 1248141453 h 55" name="T15"/>
                  <a:gd fmla="*/ 2147483646 w 37" name="T16"/>
                  <a:gd fmla="*/ 0 h 55" name="T17"/>
                  <a:gd fmla="*/ 2147483646 w 37" name="T18"/>
                  <a:gd fmla="*/ 1872212179 h 55" name="T19"/>
                  <a:gd fmla="*/ 2147483646 w 37" name="T20"/>
                  <a:gd fmla="*/ 2147483646 h 55" name="T21"/>
                  <a:gd fmla="*/ 2147483646 w 37" name="T22"/>
                  <a:gd fmla="*/ 2147483646 h 55" name="T23"/>
                  <a:gd fmla="*/ 2147483646 w 37" name="T24"/>
                  <a:gd fmla="*/ 2147483646 h 55" name="T25"/>
                  <a:gd fmla="*/ 0 w 37" name="T26"/>
                  <a:gd fmla="*/ 2147483646 h 55" name="T27"/>
                  <a:gd fmla="*/ 997517091 w 37" name="T28"/>
                  <a:gd fmla="*/ 2147483646 h 55" name="T29"/>
                  <a:gd fmla="*/ 665023550 w 37" name="T30"/>
                  <a:gd fmla="*/ 2147483646 h 55"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37" name="T48"/>
                  <a:gd fmla="*/ 0 h 55" name="T49"/>
                  <a:gd fmla="*/ 37 w 37" name="T50"/>
                  <a:gd fmla="*/ 55 h 55"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55" w="37">
                    <a:moveTo>
                      <a:pt x="2" y="47"/>
                    </a:moveTo>
                    <a:cubicBezTo>
                      <a:pt x="2" y="47"/>
                      <a:pt x="4" y="48"/>
                      <a:pt x="5" y="49"/>
                    </a:cubicBezTo>
                    <a:cubicBezTo>
                      <a:pt x="7" y="49"/>
                      <a:pt x="30" y="55"/>
                      <a:pt x="35" y="50"/>
                    </a:cubicBezTo>
                    <a:cubicBezTo>
                      <a:pt x="35" y="45"/>
                      <a:pt x="35" y="45"/>
                      <a:pt x="35" y="45"/>
                    </a:cubicBezTo>
                    <a:cubicBezTo>
                      <a:pt x="35" y="45"/>
                      <a:pt x="35" y="40"/>
                      <a:pt x="35" y="38"/>
                    </a:cubicBezTo>
                    <a:cubicBezTo>
                      <a:pt x="36" y="37"/>
                      <a:pt x="35" y="30"/>
                      <a:pt x="35" y="29"/>
                    </a:cubicBezTo>
                    <a:cubicBezTo>
                      <a:pt x="35" y="27"/>
                      <a:pt x="34" y="14"/>
                      <a:pt x="37" y="8"/>
                    </a:cubicBezTo>
                    <a:cubicBezTo>
                      <a:pt x="27" y="4"/>
                      <a:pt x="27" y="4"/>
                      <a:pt x="27" y="4"/>
                    </a:cubicBezTo>
                    <a:cubicBezTo>
                      <a:pt x="27" y="4"/>
                      <a:pt x="25" y="1"/>
                      <a:pt x="22" y="0"/>
                    </a:cubicBezTo>
                    <a:cubicBezTo>
                      <a:pt x="22" y="0"/>
                      <a:pt x="23" y="5"/>
                      <a:pt x="22" y="6"/>
                    </a:cubicBezTo>
                    <a:cubicBezTo>
                      <a:pt x="22" y="8"/>
                      <a:pt x="19" y="11"/>
                      <a:pt x="18" y="13"/>
                    </a:cubicBezTo>
                    <a:cubicBezTo>
                      <a:pt x="18" y="13"/>
                      <a:pt x="17" y="9"/>
                      <a:pt x="15" y="8"/>
                    </a:cubicBezTo>
                    <a:cubicBezTo>
                      <a:pt x="9" y="10"/>
                      <a:pt x="9" y="10"/>
                      <a:pt x="9" y="10"/>
                    </a:cubicBezTo>
                    <a:cubicBezTo>
                      <a:pt x="9" y="10"/>
                      <a:pt x="0" y="18"/>
                      <a:pt x="0" y="22"/>
                    </a:cubicBezTo>
                    <a:cubicBezTo>
                      <a:pt x="1" y="27"/>
                      <a:pt x="3" y="42"/>
                      <a:pt x="3" y="42"/>
                    </a:cubicBezTo>
                    <a:cubicBezTo>
                      <a:pt x="3" y="42"/>
                      <a:pt x="0" y="46"/>
                      <a:pt x="2" y="47"/>
                    </a:cubicBezTo>
                    <a:close/>
                  </a:path>
                </a:pathLst>
              </a:custGeom>
              <a:solidFill>
                <a:srgbClr val="7C87BE"/>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182" name="Rectangle 106"/>
              <p:cNvSpPr>
                <a:spLocks noChangeArrowheads="1"/>
              </p:cNvSpPr>
              <p:nvPr/>
            </p:nvSpPr>
            <p:spPr bwMode="auto">
              <a:xfrm>
                <a:off x="746125" y="652462"/>
                <a:ext cx="1588" cy="1588"/>
              </a:xfrm>
              <a:prstGeom prst="rect">
                <a:avLst/>
              </a:prstGeom>
              <a:solidFill>
                <a:srgbClr val="3F3E88"/>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7183" name="Freeform 107"/>
              <p:cNvSpPr>
                <a:spLocks noChangeArrowheads="1"/>
              </p:cNvSpPr>
              <p:nvPr/>
            </p:nvSpPr>
            <p:spPr bwMode="auto">
              <a:xfrm>
                <a:off x="600075" y="441325"/>
                <a:ext cx="292100" cy="846138"/>
              </a:xfrm>
              <a:custGeom>
                <a:gdLst>
                  <a:gd fmla="*/ 2147483646 w 16" name="T0"/>
                  <a:gd fmla="*/ 310744181 h 48" name="T1"/>
                  <a:gd fmla="*/ 999876556 w 16" name="T2"/>
                  <a:gd fmla="*/ 0 h 48" name="T3"/>
                  <a:gd fmla="*/ 0 w 16" name="T4"/>
                  <a:gd fmla="*/ 2147483646 h 48" name="T5"/>
                  <a:gd fmla="*/ 1666448756 w 16" name="T6"/>
                  <a:gd fmla="*/ 932232542 h 48" name="T7"/>
                  <a:gd fmla="*/ 2147483646 w 16" name="T8"/>
                  <a:gd fmla="*/ 1242976722 h 48" name="T9"/>
                  <a:gd fmla="*/ 2147483646 w 16" name="T10"/>
                  <a:gd fmla="*/ 2147483646 h 48" name="T11"/>
                  <a:gd fmla="*/ 2147483646 w 16" name="T12"/>
                  <a:gd fmla="*/ 1242976722 h 48" name="T13"/>
                  <a:gd fmla="*/ 2147483646 w 16" name="T14"/>
                  <a:gd fmla="*/ 2147483646 h 48" name="T15"/>
                  <a:gd fmla="*/ 2147483646 w 16" name="T16"/>
                  <a:gd fmla="*/ 2147483646 h 48" name="T17"/>
                  <a:gd fmla="*/ 2147483646 w 16" name="T18"/>
                  <a:gd fmla="*/ 2147483646 h 48" name="T19"/>
                  <a:gd fmla="*/ 2147483646 w 16" name="T20"/>
                  <a:gd fmla="*/ 2147483646 h 48" name="T21"/>
                  <a:gd fmla="*/ 1333162656 w 16" name="T22"/>
                  <a:gd fmla="*/ 2147483646 h 48" name="T23"/>
                  <a:gd fmla="*/ 1999753113 w 16" name="T24"/>
                  <a:gd fmla="*/ 2147483646 h 48" name="T25"/>
                  <a:gd fmla="*/ 999876556 w 16" name="T26"/>
                  <a:gd fmla="*/ 2147483646 h 48" name="T27"/>
                  <a:gd fmla="*/ 1999753113 w 16" name="T28"/>
                  <a:gd fmla="*/ 2147483646 h 48" name="T29"/>
                  <a:gd fmla="*/ 2147483646 w 16" name="T30"/>
                  <a:gd fmla="*/ 2147483646 h 48" name="T31"/>
                  <a:gd fmla="*/ 2147483646 w 16" name="T32"/>
                  <a:gd fmla="*/ 2147483646 h 48" name="T33"/>
                  <a:gd fmla="*/ 2147483646 w 16" name="T34"/>
                  <a:gd fmla="*/ 2147483646 h 48" name="T35"/>
                  <a:gd fmla="*/ 2147483646 w 16" name="T36"/>
                  <a:gd fmla="*/ 2147483646 h 48" name="T37"/>
                  <a:gd fmla="*/ 2147483646 w 16" name="T38"/>
                  <a:gd fmla="*/ 1242976722 h 48" name="T39"/>
                  <a:gd fmla="*/ 2147483646 w 16" name="T40"/>
                  <a:gd fmla="*/ 310744181 h 4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6" name="T63"/>
                  <a:gd fmla="*/ 0 h 48" name="T64"/>
                  <a:gd fmla="*/ 16 w 16" name="T65"/>
                  <a:gd fmla="*/ 48 h 48"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48" w="16">
                    <a:moveTo>
                      <a:pt x="7" y="1"/>
                    </a:moveTo>
                    <a:cubicBezTo>
                      <a:pt x="5" y="1"/>
                      <a:pt x="3" y="0"/>
                      <a:pt x="3" y="0"/>
                    </a:cubicBezTo>
                    <a:cubicBezTo>
                      <a:pt x="0" y="7"/>
                      <a:pt x="0" y="7"/>
                      <a:pt x="0" y="7"/>
                    </a:cubicBezTo>
                    <a:cubicBezTo>
                      <a:pt x="1" y="6"/>
                      <a:pt x="5" y="3"/>
                      <a:pt x="5" y="3"/>
                    </a:cubicBezTo>
                    <a:cubicBezTo>
                      <a:pt x="7" y="4"/>
                      <a:pt x="7" y="4"/>
                      <a:pt x="7" y="4"/>
                    </a:cubicBezTo>
                    <a:cubicBezTo>
                      <a:pt x="8" y="12"/>
                      <a:pt x="8" y="12"/>
                      <a:pt x="8" y="12"/>
                    </a:cubicBezTo>
                    <a:cubicBezTo>
                      <a:pt x="8" y="10"/>
                      <a:pt x="11" y="4"/>
                      <a:pt x="11" y="4"/>
                    </a:cubicBezTo>
                    <a:cubicBezTo>
                      <a:pt x="13" y="6"/>
                      <a:pt x="12" y="13"/>
                      <a:pt x="12" y="13"/>
                    </a:cubicBezTo>
                    <a:cubicBezTo>
                      <a:pt x="12" y="13"/>
                      <a:pt x="10" y="19"/>
                      <a:pt x="9" y="21"/>
                    </a:cubicBezTo>
                    <a:cubicBezTo>
                      <a:pt x="9" y="23"/>
                      <a:pt x="11" y="29"/>
                      <a:pt x="12" y="30"/>
                    </a:cubicBezTo>
                    <a:cubicBezTo>
                      <a:pt x="12" y="31"/>
                      <a:pt x="8" y="35"/>
                      <a:pt x="8" y="35"/>
                    </a:cubicBezTo>
                    <a:cubicBezTo>
                      <a:pt x="7" y="35"/>
                      <a:pt x="4" y="26"/>
                      <a:pt x="4" y="26"/>
                    </a:cubicBezTo>
                    <a:cubicBezTo>
                      <a:pt x="6" y="38"/>
                      <a:pt x="6" y="38"/>
                      <a:pt x="6" y="38"/>
                    </a:cubicBezTo>
                    <a:cubicBezTo>
                      <a:pt x="2" y="39"/>
                      <a:pt x="3" y="42"/>
                      <a:pt x="3" y="42"/>
                    </a:cubicBezTo>
                    <a:cubicBezTo>
                      <a:pt x="6" y="48"/>
                      <a:pt x="6" y="48"/>
                      <a:pt x="6" y="48"/>
                    </a:cubicBezTo>
                    <a:cubicBezTo>
                      <a:pt x="10" y="48"/>
                      <a:pt x="12" y="48"/>
                      <a:pt x="14" y="46"/>
                    </a:cubicBezTo>
                    <a:cubicBezTo>
                      <a:pt x="14" y="41"/>
                      <a:pt x="14" y="41"/>
                      <a:pt x="14" y="41"/>
                    </a:cubicBezTo>
                    <a:cubicBezTo>
                      <a:pt x="14" y="41"/>
                      <a:pt x="14" y="36"/>
                      <a:pt x="14" y="34"/>
                    </a:cubicBezTo>
                    <a:cubicBezTo>
                      <a:pt x="15" y="33"/>
                      <a:pt x="14" y="26"/>
                      <a:pt x="14" y="25"/>
                    </a:cubicBezTo>
                    <a:cubicBezTo>
                      <a:pt x="14" y="23"/>
                      <a:pt x="13" y="10"/>
                      <a:pt x="16" y="4"/>
                    </a:cubicBezTo>
                    <a:lnTo>
                      <a:pt x="7" y="1"/>
                    </a:lnTo>
                    <a:close/>
                  </a:path>
                </a:pathLst>
              </a:custGeom>
              <a:solidFill>
                <a:srgbClr val="3F3E88"/>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184" name="Freeform 108"/>
              <p:cNvSpPr>
                <a:spLocks noChangeArrowheads="1"/>
              </p:cNvSpPr>
              <p:nvPr/>
            </p:nvSpPr>
            <p:spPr bwMode="auto">
              <a:xfrm>
                <a:off x="309562" y="17462"/>
                <a:ext cx="309563" cy="458788"/>
              </a:xfrm>
              <a:custGeom>
                <a:gdLst>
                  <a:gd fmla="*/ 994771596 w 17" name="T0"/>
                  <a:gd fmla="*/ 2147483646 h 26" name="T1"/>
                  <a:gd fmla="*/ 1989543191 w 17" name="T2"/>
                  <a:gd fmla="*/ 2147483646 h 26" name="T3"/>
                  <a:gd fmla="*/ 2147483646 w 17" name="T4"/>
                  <a:gd fmla="*/ 2147483646 h 26" name="T5"/>
                  <a:gd fmla="*/ 2147483646 w 17" name="T6"/>
                  <a:gd fmla="*/ 2147483646 h 26" name="T7"/>
                  <a:gd fmla="*/ 2147483646 w 17" name="T8"/>
                  <a:gd fmla="*/ 2147483646 h 26" name="T9"/>
                  <a:gd fmla="*/ 2147483646 w 17" name="T10"/>
                  <a:gd fmla="*/ 2147483646 h 26" name="T11"/>
                  <a:gd fmla="*/ 2147483646 w 17" name="T12"/>
                  <a:gd fmla="*/ 2147483646 h 26" name="T13"/>
                  <a:gd fmla="*/ 2147483646 w 17" name="T14"/>
                  <a:gd fmla="*/ 2147483646 h 26" name="T15"/>
                  <a:gd fmla="*/ 2147483646 w 17" name="T16"/>
                  <a:gd fmla="*/ 622734127 h 26" name="T17"/>
                  <a:gd fmla="*/ 1657946590 w 17" name="T18"/>
                  <a:gd fmla="*/ 311375886 h 26" name="T19"/>
                  <a:gd fmla="*/ 0 w 17" name="T20"/>
                  <a:gd fmla="*/ 1868220027 h 26" name="T21"/>
                  <a:gd fmla="*/ 331596602 w 17" name="T22"/>
                  <a:gd fmla="*/ 2147483646 h 26" name="T23"/>
                  <a:gd fmla="*/ 0 w 17" name="T24"/>
                  <a:gd fmla="*/ 2147483646 h 26" name="T25"/>
                  <a:gd fmla="*/ 331596602 w 17" name="T26"/>
                  <a:gd fmla="*/ 2147483646 h 26" name="T27"/>
                  <a:gd fmla="*/ 994771596 w 17" name="T28"/>
                  <a:gd fmla="*/ 2147483646 h 2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7" name="T45"/>
                  <a:gd fmla="*/ 0 h 26" name="T46"/>
                  <a:gd fmla="*/ 17 w 17" name="T47"/>
                  <a:gd fmla="*/ 26 h 26"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6" w="17">
                    <a:moveTo>
                      <a:pt x="3" y="18"/>
                    </a:moveTo>
                    <a:cubicBezTo>
                      <a:pt x="3" y="18"/>
                      <a:pt x="5" y="22"/>
                      <a:pt x="6" y="23"/>
                    </a:cubicBezTo>
                    <a:cubicBezTo>
                      <a:pt x="6" y="23"/>
                      <a:pt x="10" y="25"/>
                      <a:pt x="10" y="25"/>
                    </a:cubicBezTo>
                    <a:cubicBezTo>
                      <a:pt x="11" y="25"/>
                      <a:pt x="13" y="26"/>
                      <a:pt x="14" y="24"/>
                    </a:cubicBezTo>
                    <a:cubicBezTo>
                      <a:pt x="15" y="22"/>
                      <a:pt x="16" y="19"/>
                      <a:pt x="16" y="19"/>
                    </a:cubicBezTo>
                    <a:cubicBezTo>
                      <a:pt x="17" y="18"/>
                      <a:pt x="16" y="13"/>
                      <a:pt x="16" y="13"/>
                    </a:cubicBezTo>
                    <a:cubicBezTo>
                      <a:pt x="16" y="13"/>
                      <a:pt x="17" y="13"/>
                      <a:pt x="17" y="13"/>
                    </a:cubicBezTo>
                    <a:cubicBezTo>
                      <a:pt x="17" y="12"/>
                      <a:pt x="17" y="7"/>
                      <a:pt x="15" y="8"/>
                    </a:cubicBezTo>
                    <a:cubicBezTo>
                      <a:pt x="15" y="8"/>
                      <a:pt x="13" y="3"/>
                      <a:pt x="12" y="2"/>
                    </a:cubicBezTo>
                    <a:cubicBezTo>
                      <a:pt x="11" y="1"/>
                      <a:pt x="9" y="0"/>
                      <a:pt x="5" y="1"/>
                    </a:cubicBezTo>
                    <a:cubicBezTo>
                      <a:pt x="0" y="3"/>
                      <a:pt x="0" y="6"/>
                      <a:pt x="0" y="6"/>
                    </a:cubicBezTo>
                    <a:cubicBezTo>
                      <a:pt x="1" y="13"/>
                      <a:pt x="1" y="13"/>
                      <a:pt x="1" y="13"/>
                    </a:cubicBezTo>
                    <a:cubicBezTo>
                      <a:pt x="1" y="13"/>
                      <a:pt x="1" y="13"/>
                      <a:pt x="0" y="13"/>
                    </a:cubicBezTo>
                    <a:cubicBezTo>
                      <a:pt x="0" y="13"/>
                      <a:pt x="1" y="16"/>
                      <a:pt x="1" y="16"/>
                    </a:cubicBezTo>
                    <a:cubicBezTo>
                      <a:pt x="1" y="16"/>
                      <a:pt x="2" y="18"/>
                      <a:pt x="3" y="18"/>
                    </a:cubicBezTo>
                    <a:close/>
                  </a:path>
                </a:pathLst>
              </a:custGeom>
              <a:solidFill>
                <a:srgbClr val="F1B15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185" name="Freeform 109"/>
              <p:cNvSpPr>
                <a:spLocks noChangeArrowheads="1"/>
              </p:cNvSpPr>
              <p:nvPr/>
            </p:nvSpPr>
            <p:spPr bwMode="auto">
              <a:xfrm>
                <a:off x="217487" y="546100"/>
                <a:ext cx="365125" cy="688975"/>
              </a:xfrm>
              <a:custGeom>
                <a:gdLst>
                  <a:gd fmla="*/ 2147483646 w 20" name="T0"/>
                  <a:gd fmla="*/ 2147483646 h 39" name="T1"/>
                  <a:gd fmla="*/ 1666448756 w 20" name="T2"/>
                  <a:gd fmla="*/ 2147483646 h 39" name="T3"/>
                  <a:gd fmla="*/ 2147483646 w 20" name="T4"/>
                  <a:gd fmla="*/ 2147483646 h 39" name="T5"/>
                  <a:gd fmla="*/ 2147483646 w 20" name="T6"/>
                  <a:gd fmla="*/ 2147483646 h 39" name="T7"/>
                  <a:gd fmla="*/ 2147483646 w 20" name="T8"/>
                  <a:gd fmla="*/ 2147483646 h 39" name="T9"/>
                  <a:gd fmla="*/ 2147483646 w 20" name="T10"/>
                  <a:gd fmla="*/ 2147483646 h 39" name="T11"/>
                  <a:gd fmla="*/ 2147483646 w 20" name="T12"/>
                  <a:gd fmla="*/ 2147483646 h 39" name="T13"/>
                  <a:gd fmla="*/ 2147483646 w 20" name="T14"/>
                  <a:gd fmla="*/ 2147483646 h 39" name="T15"/>
                  <a:gd fmla="*/ 2147483646 w 20" name="T16"/>
                  <a:gd fmla="*/ 2147483646 h 39" name="T17"/>
                  <a:gd fmla="*/ 2147483646 w 20" name="T18"/>
                  <a:gd fmla="*/ 2147483646 h 39" name="T19"/>
                  <a:gd fmla="*/ 2147483646 w 20" name="T20"/>
                  <a:gd fmla="*/ 2147483646 h 39" name="T21"/>
                  <a:gd fmla="*/ 2147483646 w 20" name="T22"/>
                  <a:gd fmla="*/ 2147483646 h 39" name="T23"/>
                  <a:gd fmla="*/ 2147483646 w 20" name="T24"/>
                  <a:gd fmla="*/ 312088009 h 39" name="T25"/>
                  <a:gd fmla="*/ 1999753113 w 20" name="T26"/>
                  <a:gd fmla="*/ 936264027 h 39" name="T27"/>
                  <a:gd fmla="*/ 0 w 20" name="T28"/>
                  <a:gd fmla="*/ 2147483646 h 39" name="T29"/>
                  <a:gd fmla="*/ 999876556 w 20" name="T30"/>
                  <a:gd fmla="*/ 2147483646 h 39" name="T31"/>
                  <a:gd fmla="*/ 666590456 w 20" name="T32"/>
                  <a:gd fmla="*/ 2147483646 h 39" name="T33"/>
                  <a:gd fmla="*/ 1666448756 w 20" name="T34"/>
                  <a:gd fmla="*/ 2147483646 h 39" name="T35"/>
                  <a:gd fmla="*/ 2147483646 w 20" name="T36"/>
                  <a:gd fmla="*/ 2147483646 h 39"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20" name="T57"/>
                  <a:gd fmla="*/ 0 h 39" name="T58"/>
                  <a:gd fmla="*/ 20 w 20" name="T59"/>
                  <a:gd fmla="*/ 39 h 39"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39" w="20">
                    <a:moveTo>
                      <a:pt x="7" y="37"/>
                    </a:moveTo>
                    <a:cubicBezTo>
                      <a:pt x="5" y="36"/>
                      <a:pt x="5" y="36"/>
                      <a:pt x="5" y="36"/>
                    </a:cubicBezTo>
                    <a:cubicBezTo>
                      <a:pt x="5" y="36"/>
                      <a:pt x="9" y="33"/>
                      <a:pt x="16" y="36"/>
                    </a:cubicBezTo>
                    <a:cubicBezTo>
                      <a:pt x="16" y="36"/>
                      <a:pt x="12" y="33"/>
                      <a:pt x="10" y="33"/>
                    </a:cubicBezTo>
                    <a:cubicBezTo>
                      <a:pt x="10" y="33"/>
                      <a:pt x="14" y="29"/>
                      <a:pt x="15" y="29"/>
                    </a:cubicBezTo>
                    <a:cubicBezTo>
                      <a:pt x="9" y="31"/>
                      <a:pt x="9" y="31"/>
                      <a:pt x="9" y="31"/>
                    </a:cubicBezTo>
                    <a:cubicBezTo>
                      <a:pt x="9" y="31"/>
                      <a:pt x="14" y="27"/>
                      <a:pt x="15" y="24"/>
                    </a:cubicBezTo>
                    <a:cubicBezTo>
                      <a:pt x="16" y="22"/>
                      <a:pt x="16" y="21"/>
                      <a:pt x="16" y="21"/>
                    </a:cubicBezTo>
                    <a:cubicBezTo>
                      <a:pt x="16" y="21"/>
                      <a:pt x="20" y="21"/>
                      <a:pt x="20" y="20"/>
                    </a:cubicBezTo>
                    <a:cubicBezTo>
                      <a:pt x="20" y="19"/>
                      <a:pt x="19" y="13"/>
                      <a:pt x="19" y="13"/>
                    </a:cubicBezTo>
                    <a:cubicBezTo>
                      <a:pt x="16" y="13"/>
                      <a:pt x="16" y="13"/>
                      <a:pt x="16" y="13"/>
                    </a:cubicBezTo>
                    <a:cubicBezTo>
                      <a:pt x="16" y="13"/>
                      <a:pt x="16" y="11"/>
                      <a:pt x="16" y="9"/>
                    </a:cubicBezTo>
                    <a:cubicBezTo>
                      <a:pt x="16" y="8"/>
                      <a:pt x="16" y="2"/>
                      <a:pt x="13" y="1"/>
                    </a:cubicBezTo>
                    <a:cubicBezTo>
                      <a:pt x="11" y="0"/>
                      <a:pt x="8" y="1"/>
                      <a:pt x="6" y="3"/>
                    </a:cubicBezTo>
                    <a:cubicBezTo>
                      <a:pt x="3" y="6"/>
                      <a:pt x="0" y="10"/>
                      <a:pt x="0" y="12"/>
                    </a:cubicBezTo>
                    <a:cubicBezTo>
                      <a:pt x="1" y="17"/>
                      <a:pt x="3" y="32"/>
                      <a:pt x="3" y="32"/>
                    </a:cubicBezTo>
                    <a:cubicBezTo>
                      <a:pt x="3" y="32"/>
                      <a:pt x="0" y="36"/>
                      <a:pt x="2" y="37"/>
                    </a:cubicBezTo>
                    <a:cubicBezTo>
                      <a:pt x="2" y="37"/>
                      <a:pt x="3" y="38"/>
                      <a:pt x="5" y="39"/>
                    </a:cubicBezTo>
                    <a:cubicBezTo>
                      <a:pt x="5" y="38"/>
                      <a:pt x="6" y="37"/>
                      <a:pt x="7" y="37"/>
                    </a:cubicBezTo>
                    <a:close/>
                  </a:path>
                </a:pathLst>
              </a:custGeom>
              <a:solidFill>
                <a:srgbClr val="3F3E88"/>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186" name="Freeform 110"/>
              <p:cNvSpPr>
                <a:spLocks noChangeArrowheads="1"/>
              </p:cNvSpPr>
              <p:nvPr/>
            </p:nvSpPr>
            <p:spPr bwMode="auto">
              <a:xfrm>
                <a:off x="419100" y="17462"/>
                <a:ext cx="200025" cy="441325"/>
              </a:xfrm>
              <a:custGeom>
                <a:gdLst>
                  <a:gd fmla="*/ 2147483646 w 11" name="T0"/>
                  <a:gd fmla="*/ 2147483646 h 25" name="T1"/>
                  <a:gd fmla="*/ 1983975239 w 11" name="T2"/>
                  <a:gd fmla="*/ 623256818 h 25" name="T3"/>
                  <a:gd fmla="*/ 330659509 w 11" name="T4"/>
                  <a:gd fmla="*/ 311628409 h 25" name="T5"/>
                  <a:gd fmla="*/ 0 w 11" name="T6"/>
                  <a:gd fmla="*/ 623256818 h 25" name="T7"/>
                  <a:gd fmla="*/ 1322638036 w 11" name="T8"/>
                  <a:gd fmla="*/ 934885227 h 25" name="T9"/>
                  <a:gd fmla="*/ 1653297545 w 11" name="T10"/>
                  <a:gd fmla="*/ 2147483646 h 25" name="T11"/>
                  <a:gd fmla="*/ 2147483646 w 11" name="T12"/>
                  <a:gd fmla="*/ 2147483646 h 25" name="T13"/>
                  <a:gd fmla="*/ 2147483646 w 11" name="T14"/>
                  <a:gd fmla="*/ 2147483646 h 25" name="T15"/>
                  <a:gd fmla="*/ 1983975239 w 11" name="T16"/>
                  <a:gd fmla="*/ 2147483646 h 25" name="T17"/>
                  <a:gd fmla="*/ 2147483646 w 11" name="T18"/>
                  <a:gd fmla="*/ 2147483646 h 25" name="T19"/>
                  <a:gd fmla="*/ 2147483646 w 11" name="T20"/>
                  <a:gd fmla="*/ 2147483646 h 25" name="T21"/>
                  <a:gd fmla="*/ 1322638036 w 11" name="T22"/>
                  <a:gd fmla="*/ 2147483646 h 25" name="T23"/>
                  <a:gd fmla="*/ 2147483646 w 11" name="T24"/>
                  <a:gd fmla="*/ 2147483646 h 25" name="T25"/>
                  <a:gd fmla="*/ 2147483646 w 11" name="T26"/>
                  <a:gd fmla="*/ 2147483646 h 25" name="T27"/>
                  <a:gd fmla="*/ 2147483646 w 11" name="T28"/>
                  <a:gd fmla="*/ 2147483646 h 25" name="T29"/>
                  <a:gd fmla="*/ 2147483646 w 11" name="T30"/>
                  <a:gd fmla="*/ 2147483646 h 25" name="T31"/>
                  <a:gd fmla="*/ 2147483646 w 11" name="T32"/>
                  <a:gd fmla="*/ 2147483646 h 25"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11" name="T51"/>
                  <a:gd fmla="*/ 0 h 25" name="T52"/>
                  <a:gd fmla="*/ 11 w 11" name="T53"/>
                  <a:gd fmla="*/ 25 h 25"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25" w="11">
                    <a:moveTo>
                      <a:pt x="9" y="8"/>
                    </a:moveTo>
                    <a:cubicBezTo>
                      <a:pt x="9" y="8"/>
                      <a:pt x="7" y="3"/>
                      <a:pt x="6" y="2"/>
                    </a:cubicBezTo>
                    <a:cubicBezTo>
                      <a:pt x="5" y="1"/>
                      <a:pt x="4" y="0"/>
                      <a:pt x="1" y="1"/>
                    </a:cubicBezTo>
                    <a:cubicBezTo>
                      <a:pt x="0" y="2"/>
                      <a:pt x="0" y="2"/>
                      <a:pt x="0" y="2"/>
                    </a:cubicBezTo>
                    <a:cubicBezTo>
                      <a:pt x="4" y="3"/>
                      <a:pt x="4" y="3"/>
                      <a:pt x="4" y="3"/>
                    </a:cubicBezTo>
                    <a:cubicBezTo>
                      <a:pt x="4" y="3"/>
                      <a:pt x="5" y="9"/>
                      <a:pt x="5" y="10"/>
                    </a:cubicBezTo>
                    <a:cubicBezTo>
                      <a:pt x="5" y="10"/>
                      <a:pt x="7" y="11"/>
                      <a:pt x="7" y="12"/>
                    </a:cubicBezTo>
                    <a:cubicBezTo>
                      <a:pt x="7" y="13"/>
                      <a:pt x="9" y="13"/>
                      <a:pt x="9" y="16"/>
                    </a:cubicBezTo>
                    <a:cubicBezTo>
                      <a:pt x="9" y="19"/>
                      <a:pt x="7" y="21"/>
                      <a:pt x="6" y="22"/>
                    </a:cubicBezTo>
                    <a:cubicBezTo>
                      <a:pt x="6" y="22"/>
                      <a:pt x="8" y="21"/>
                      <a:pt x="8" y="21"/>
                    </a:cubicBezTo>
                    <a:cubicBezTo>
                      <a:pt x="8" y="22"/>
                      <a:pt x="7" y="24"/>
                      <a:pt x="7" y="24"/>
                    </a:cubicBezTo>
                    <a:cubicBezTo>
                      <a:pt x="7" y="24"/>
                      <a:pt x="5" y="24"/>
                      <a:pt x="4" y="25"/>
                    </a:cubicBezTo>
                    <a:cubicBezTo>
                      <a:pt x="5" y="25"/>
                      <a:pt x="7" y="25"/>
                      <a:pt x="8" y="24"/>
                    </a:cubicBezTo>
                    <a:cubicBezTo>
                      <a:pt x="9" y="22"/>
                      <a:pt x="10" y="19"/>
                      <a:pt x="10" y="19"/>
                    </a:cubicBezTo>
                    <a:cubicBezTo>
                      <a:pt x="11" y="18"/>
                      <a:pt x="10" y="13"/>
                      <a:pt x="10" y="13"/>
                    </a:cubicBezTo>
                    <a:cubicBezTo>
                      <a:pt x="10" y="13"/>
                      <a:pt x="11" y="13"/>
                      <a:pt x="11" y="13"/>
                    </a:cubicBezTo>
                    <a:cubicBezTo>
                      <a:pt x="11" y="12"/>
                      <a:pt x="11" y="7"/>
                      <a:pt x="9" y="8"/>
                    </a:cubicBezTo>
                    <a:close/>
                  </a:path>
                </a:pathLst>
              </a:custGeom>
              <a:solidFill>
                <a:srgbClr val="E99D5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187" name="Freeform 111"/>
              <p:cNvSpPr>
                <a:spLocks noChangeArrowheads="1"/>
              </p:cNvSpPr>
              <p:nvPr/>
            </p:nvSpPr>
            <p:spPr bwMode="auto">
              <a:xfrm>
                <a:off x="290512" y="0"/>
                <a:ext cx="309563" cy="300038"/>
              </a:xfrm>
              <a:custGeom>
                <a:gdLst>
                  <a:gd fmla="*/ 994771596 w 17" name="T0"/>
                  <a:gd fmla="*/ 2147483646 h 17" name="T1"/>
                  <a:gd fmla="*/ 1326349988 w 17" name="T2"/>
                  <a:gd fmla="*/ 2147483646 h 17" name="T3"/>
                  <a:gd fmla="*/ 1326349988 w 17" name="T4"/>
                  <a:gd fmla="*/ 2147483646 h 17" name="T5"/>
                  <a:gd fmla="*/ 2147483646 w 17" name="T6"/>
                  <a:gd fmla="*/ 1868989650 h 17" name="T7"/>
                  <a:gd fmla="*/ 2147483646 w 17" name="T8"/>
                  <a:gd fmla="*/ 2147483646 h 17" name="T9"/>
                  <a:gd fmla="*/ 2147483646 w 17" name="T10"/>
                  <a:gd fmla="*/ 2147483646 h 17" name="T11"/>
                  <a:gd fmla="*/ 2147483646 w 17" name="T12"/>
                  <a:gd fmla="*/ 2147483646 h 17" name="T13"/>
                  <a:gd fmla="*/ 2147483646 w 17" name="T14"/>
                  <a:gd fmla="*/ 2147483646 h 17" name="T15"/>
                  <a:gd fmla="*/ 2147483646 w 17" name="T16"/>
                  <a:gd fmla="*/ 2147483646 h 17" name="T17"/>
                  <a:gd fmla="*/ 2147483646 w 17" name="T18"/>
                  <a:gd fmla="*/ 311492392 h 17" name="T19"/>
                  <a:gd fmla="*/ 1326349988 w 17" name="T20"/>
                  <a:gd fmla="*/ 623002433 h 17" name="T21"/>
                  <a:gd fmla="*/ 0 w 17" name="T22"/>
                  <a:gd fmla="*/ 1868989650 h 17" name="T23"/>
                  <a:gd fmla="*/ 331596602 w 17" name="T24"/>
                  <a:gd fmla="*/ 2147483646 h 17" name="T25"/>
                  <a:gd fmla="*/ 663174994 w 17" name="T26"/>
                  <a:gd fmla="*/ 2147483646 h 17" name="T27"/>
                  <a:gd fmla="*/ 994771596 w 17" name="T28"/>
                  <a:gd fmla="*/ 2147483646 h 17" name="T29"/>
                  <a:gd fmla="*/ 1326349988 w 17" name="T30"/>
                  <a:gd fmla="*/ 2147483646 h 17" name="T31"/>
                  <a:gd fmla="*/ 994771596 w 17" name="T32"/>
                  <a:gd fmla="*/ 2147483646 h 17" name="T33"/>
                  <a:gd fmla="*/ 994771596 w 17" name="T34"/>
                  <a:gd fmla="*/ 2147483646 h 1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7" name="T54"/>
                  <a:gd fmla="*/ 0 h 17" name="T55"/>
                  <a:gd fmla="*/ 17 w 17" name="T56"/>
                  <a:gd fmla="*/ 17 h 17"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7" w="17">
                    <a:moveTo>
                      <a:pt x="3" y="9"/>
                    </a:moveTo>
                    <a:cubicBezTo>
                      <a:pt x="3" y="9"/>
                      <a:pt x="2" y="10"/>
                      <a:pt x="4" y="11"/>
                    </a:cubicBezTo>
                    <a:cubicBezTo>
                      <a:pt x="4" y="11"/>
                      <a:pt x="3" y="10"/>
                      <a:pt x="4" y="8"/>
                    </a:cubicBezTo>
                    <a:cubicBezTo>
                      <a:pt x="4" y="8"/>
                      <a:pt x="9" y="5"/>
                      <a:pt x="13" y="6"/>
                    </a:cubicBezTo>
                    <a:cubicBezTo>
                      <a:pt x="13" y="6"/>
                      <a:pt x="15" y="11"/>
                      <a:pt x="16" y="11"/>
                    </a:cubicBezTo>
                    <a:cubicBezTo>
                      <a:pt x="16" y="11"/>
                      <a:pt x="17" y="14"/>
                      <a:pt x="17" y="14"/>
                    </a:cubicBezTo>
                    <a:cubicBezTo>
                      <a:pt x="17" y="13"/>
                      <a:pt x="17" y="13"/>
                      <a:pt x="17" y="13"/>
                    </a:cubicBezTo>
                    <a:cubicBezTo>
                      <a:pt x="17" y="13"/>
                      <a:pt x="16" y="10"/>
                      <a:pt x="16" y="9"/>
                    </a:cubicBezTo>
                    <a:cubicBezTo>
                      <a:pt x="17" y="9"/>
                      <a:pt x="17" y="9"/>
                      <a:pt x="17" y="9"/>
                    </a:cubicBezTo>
                    <a:cubicBezTo>
                      <a:pt x="17" y="9"/>
                      <a:pt x="14" y="2"/>
                      <a:pt x="12" y="1"/>
                    </a:cubicBezTo>
                    <a:cubicBezTo>
                      <a:pt x="12" y="1"/>
                      <a:pt x="8" y="0"/>
                      <a:pt x="4" y="2"/>
                    </a:cubicBezTo>
                    <a:cubicBezTo>
                      <a:pt x="4" y="2"/>
                      <a:pt x="1" y="3"/>
                      <a:pt x="0" y="6"/>
                    </a:cubicBezTo>
                    <a:cubicBezTo>
                      <a:pt x="0" y="6"/>
                      <a:pt x="0" y="9"/>
                      <a:pt x="1" y="14"/>
                    </a:cubicBezTo>
                    <a:cubicBezTo>
                      <a:pt x="1" y="14"/>
                      <a:pt x="2" y="14"/>
                      <a:pt x="2" y="14"/>
                    </a:cubicBezTo>
                    <a:cubicBezTo>
                      <a:pt x="3" y="17"/>
                      <a:pt x="3" y="17"/>
                      <a:pt x="3" y="17"/>
                    </a:cubicBezTo>
                    <a:cubicBezTo>
                      <a:pt x="4" y="17"/>
                      <a:pt x="4" y="17"/>
                      <a:pt x="4" y="17"/>
                    </a:cubicBezTo>
                    <a:cubicBezTo>
                      <a:pt x="4" y="17"/>
                      <a:pt x="3" y="15"/>
                      <a:pt x="3" y="14"/>
                    </a:cubicBezTo>
                    <a:cubicBezTo>
                      <a:pt x="3" y="14"/>
                      <a:pt x="2" y="9"/>
                      <a:pt x="3" y="9"/>
                    </a:cubicBez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188" name="Freeform 112"/>
              <p:cNvSpPr>
                <a:spLocks noChangeArrowheads="1"/>
              </p:cNvSpPr>
              <p:nvPr/>
            </p:nvSpPr>
            <p:spPr bwMode="auto">
              <a:xfrm>
                <a:off x="363537" y="687387"/>
                <a:ext cx="182563" cy="300038"/>
              </a:xfrm>
              <a:custGeom>
                <a:gdLst>
                  <a:gd fmla="*/ 333287013 w 10" name="T0"/>
                  <a:gd fmla="*/ 2147483646 h 17" name="T1"/>
                  <a:gd fmla="*/ 333287013 w 10" name="T2"/>
                  <a:gd fmla="*/ 2147483646 h 17" name="T3"/>
                  <a:gd fmla="*/ 1999758589 w 10" name="T4"/>
                  <a:gd fmla="*/ 2147483646 h 17" name="T5"/>
                  <a:gd fmla="*/ 2147483646 w 10" name="T6"/>
                  <a:gd fmla="*/ 2147483646 h 17" name="T7"/>
                  <a:gd fmla="*/ 2147483646 w 10" name="T8"/>
                  <a:gd fmla="*/ 2147483646 h 17" name="T9"/>
                  <a:gd fmla="*/ 2147483646 w 10" name="T10"/>
                  <a:gd fmla="*/ 2147483646 h 17" name="T11"/>
                  <a:gd fmla="*/ 2147483646 w 10" name="T12"/>
                  <a:gd fmla="*/ 2147483646 h 17" name="T13"/>
                  <a:gd fmla="*/ 2147483646 w 10" name="T14"/>
                  <a:gd fmla="*/ 2147483646 h 17" name="T15"/>
                  <a:gd fmla="*/ 2147483646 w 10" name="T16"/>
                  <a:gd fmla="*/ 2147483646 h 17" name="T17"/>
                  <a:gd fmla="*/ 2147483646 w 10" name="T18"/>
                  <a:gd fmla="*/ 2147483646 h 17" name="T19"/>
                  <a:gd fmla="*/ 2147483646 w 10" name="T20"/>
                  <a:gd fmla="*/ 1868989650 h 17" name="T21"/>
                  <a:gd fmla="*/ 2147483646 w 10" name="T22"/>
                  <a:gd fmla="*/ 1557479609 h 17" name="T23"/>
                  <a:gd fmla="*/ 2147483646 w 10" name="T24"/>
                  <a:gd fmla="*/ 1245987217 h 17" name="T25"/>
                  <a:gd fmla="*/ 2147483646 w 10" name="T26"/>
                  <a:gd fmla="*/ 1245987217 h 17" name="T27"/>
                  <a:gd fmla="*/ 1999758589 w 10" name="T28"/>
                  <a:gd fmla="*/ 1245987217 h 17" name="T29"/>
                  <a:gd fmla="*/ 1333166308 w 10" name="T30"/>
                  <a:gd fmla="*/ 1557479609 h 17" name="T31"/>
                  <a:gd fmla="*/ 1333166308 w 10" name="T32"/>
                  <a:gd fmla="*/ 623002433 h 17" name="T33"/>
                  <a:gd fmla="*/ 2147483646 w 10" name="T34"/>
                  <a:gd fmla="*/ 0 h 17" name="T35"/>
                  <a:gd fmla="*/ 1333166308 w 10" name="T36"/>
                  <a:gd fmla="*/ 311492392 h 17" name="T37"/>
                  <a:gd fmla="*/ 666592282 w 10" name="T38"/>
                  <a:gd fmla="*/ 934494825 h 17" name="T39"/>
                  <a:gd fmla="*/ 666592282 w 10" name="T40"/>
                  <a:gd fmla="*/ 1868989650 h 17" name="T41"/>
                  <a:gd fmla="*/ 333287013 w 10" name="T42"/>
                  <a:gd fmla="*/ 2147483646 h 1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10" name="T66"/>
                  <a:gd fmla="*/ 0 h 17" name="T67"/>
                  <a:gd fmla="*/ 10 w 10" name="T68"/>
                  <a:gd fmla="*/ 17 h 17"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17" w="10">
                    <a:moveTo>
                      <a:pt x="1" y="13"/>
                    </a:moveTo>
                    <a:cubicBezTo>
                      <a:pt x="1" y="13"/>
                      <a:pt x="0" y="16"/>
                      <a:pt x="1" y="16"/>
                    </a:cubicBezTo>
                    <a:cubicBezTo>
                      <a:pt x="2" y="17"/>
                      <a:pt x="6" y="16"/>
                      <a:pt x="6" y="16"/>
                    </a:cubicBezTo>
                    <a:cubicBezTo>
                      <a:pt x="6" y="16"/>
                      <a:pt x="8" y="11"/>
                      <a:pt x="7" y="11"/>
                    </a:cubicBezTo>
                    <a:cubicBezTo>
                      <a:pt x="7" y="10"/>
                      <a:pt x="7" y="10"/>
                      <a:pt x="7" y="10"/>
                    </a:cubicBezTo>
                    <a:cubicBezTo>
                      <a:pt x="8" y="11"/>
                      <a:pt x="8" y="11"/>
                      <a:pt x="8" y="11"/>
                    </a:cubicBezTo>
                    <a:cubicBezTo>
                      <a:pt x="8" y="12"/>
                      <a:pt x="8" y="12"/>
                      <a:pt x="8" y="12"/>
                    </a:cubicBezTo>
                    <a:cubicBezTo>
                      <a:pt x="8" y="12"/>
                      <a:pt x="9" y="12"/>
                      <a:pt x="9" y="11"/>
                    </a:cubicBezTo>
                    <a:cubicBezTo>
                      <a:pt x="9" y="10"/>
                      <a:pt x="9" y="10"/>
                      <a:pt x="9" y="10"/>
                    </a:cubicBezTo>
                    <a:cubicBezTo>
                      <a:pt x="9" y="10"/>
                      <a:pt x="10" y="8"/>
                      <a:pt x="9" y="8"/>
                    </a:cubicBezTo>
                    <a:cubicBezTo>
                      <a:pt x="9" y="8"/>
                      <a:pt x="10" y="6"/>
                      <a:pt x="9" y="6"/>
                    </a:cubicBezTo>
                    <a:cubicBezTo>
                      <a:pt x="9" y="5"/>
                      <a:pt x="9" y="5"/>
                      <a:pt x="9" y="5"/>
                    </a:cubicBezTo>
                    <a:cubicBezTo>
                      <a:pt x="9" y="5"/>
                      <a:pt x="9" y="4"/>
                      <a:pt x="9" y="4"/>
                    </a:cubicBezTo>
                    <a:cubicBezTo>
                      <a:pt x="9" y="3"/>
                      <a:pt x="7" y="3"/>
                      <a:pt x="7" y="4"/>
                    </a:cubicBezTo>
                    <a:cubicBezTo>
                      <a:pt x="7" y="4"/>
                      <a:pt x="7" y="4"/>
                      <a:pt x="6" y="4"/>
                    </a:cubicBezTo>
                    <a:cubicBezTo>
                      <a:pt x="6" y="4"/>
                      <a:pt x="4" y="5"/>
                      <a:pt x="4" y="5"/>
                    </a:cubicBezTo>
                    <a:cubicBezTo>
                      <a:pt x="4" y="2"/>
                      <a:pt x="4" y="2"/>
                      <a:pt x="4" y="2"/>
                    </a:cubicBezTo>
                    <a:cubicBezTo>
                      <a:pt x="4" y="2"/>
                      <a:pt x="7" y="1"/>
                      <a:pt x="7" y="0"/>
                    </a:cubicBezTo>
                    <a:cubicBezTo>
                      <a:pt x="4" y="1"/>
                      <a:pt x="4" y="1"/>
                      <a:pt x="4" y="1"/>
                    </a:cubicBezTo>
                    <a:cubicBezTo>
                      <a:pt x="4" y="1"/>
                      <a:pt x="2" y="2"/>
                      <a:pt x="2" y="3"/>
                    </a:cubicBezTo>
                    <a:cubicBezTo>
                      <a:pt x="2" y="3"/>
                      <a:pt x="2" y="6"/>
                      <a:pt x="2" y="6"/>
                    </a:cubicBezTo>
                    <a:cubicBezTo>
                      <a:pt x="2" y="7"/>
                      <a:pt x="2" y="11"/>
                      <a:pt x="1" y="13"/>
                    </a:cubicBezTo>
                    <a:close/>
                  </a:path>
                </a:pathLst>
              </a:custGeom>
              <a:solidFill>
                <a:srgbClr val="F1B15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189" name="Freeform 113"/>
              <p:cNvSpPr>
                <a:spLocks noChangeArrowheads="1"/>
              </p:cNvSpPr>
              <p:nvPr/>
            </p:nvSpPr>
            <p:spPr bwMode="auto">
              <a:xfrm>
                <a:off x="290512" y="2716212"/>
                <a:ext cx="219075" cy="195263"/>
              </a:xfrm>
              <a:custGeom>
                <a:gdLst>
                  <a:gd fmla="*/ 1333162656 w 12" name="T0"/>
                  <a:gd fmla="*/ 0 h 11" name="T1"/>
                  <a:gd fmla="*/ 0 w 12" name="T2"/>
                  <a:gd fmla="*/ 1890625122 h 11" name="T3"/>
                  <a:gd fmla="*/ 333286100 w 12" name="T4"/>
                  <a:gd fmla="*/ 2147483646 h 11" name="T5"/>
                  <a:gd fmla="*/ 2147483646 w 12" name="T6"/>
                  <a:gd fmla="*/ 2147483646 h 11" name="T7"/>
                  <a:gd fmla="*/ 2147483646 w 12" name="T8"/>
                  <a:gd fmla="*/ 2147483646 h 11" name="T9"/>
                  <a:gd fmla="*/ 2147483646 w 12" name="T10"/>
                  <a:gd fmla="*/ 945321437 h 11" name="T11"/>
                  <a:gd fmla="*/ 2147483646 w 12" name="T12"/>
                  <a:gd fmla="*/ 0 h 11" name="T13"/>
                  <a:gd fmla="*/ 1333162656 w 12" name="T14"/>
                  <a:gd fmla="*/ 0 h 11" name="T15"/>
                  <a:gd fmla="*/ 0 60000 65536" name="T16"/>
                  <a:gd fmla="*/ 0 60000 65536" name="T17"/>
                  <a:gd fmla="*/ 0 60000 65536" name="T18"/>
                  <a:gd fmla="*/ 0 60000 65536" name="T19"/>
                  <a:gd fmla="*/ 0 60000 65536" name="T20"/>
                  <a:gd fmla="*/ 0 60000 65536" name="T21"/>
                  <a:gd fmla="*/ 0 60000 65536" name="T22"/>
                  <a:gd fmla="*/ 0 60000 65536" name="T23"/>
                  <a:gd fmla="*/ 0 w 12" name="T24"/>
                  <a:gd fmla="*/ 0 h 11" name="T25"/>
                  <a:gd fmla="*/ 12 w 12" name="T26"/>
                  <a:gd fmla="*/ 11 h 11"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1" w="12">
                    <a:moveTo>
                      <a:pt x="4" y="0"/>
                    </a:moveTo>
                    <a:cubicBezTo>
                      <a:pt x="4" y="0"/>
                      <a:pt x="0" y="5"/>
                      <a:pt x="0" y="6"/>
                    </a:cubicBezTo>
                    <a:cubicBezTo>
                      <a:pt x="0" y="7"/>
                      <a:pt x="1" y="10"/>
                      <a:pt x="1" y="10"/>
                    </a:cubicBezTo>
                    <a:cubicBezTo>
                      <a:pt x="1" y="10"/>
                      <a:pt x="7" y="11"/>
                      <a:pt x="8" y="10"/>
                    </a:cubicBezTo>
                    <a:cubicBezTo>
                      <a:pt x="9" y="9"/>
                      <a:pt x="9" y="7"/>
                      <a:pt x="9" y="7"/>
                    </a:cubicBezTo>
                    <a:cubicBezTo>
                      <a:pt x="9" y="7"/>
                      <a:pt x="10" y="5"/>
                      <a:pt x="11" y="3"/>
                    </a:cubicBezTo>
                    <a:cubicBezTo>
                      <a:pt x="12" y="2"/>
                      <a:pt x="11" y="0"/>
                      <a:pt x="11" y="0"/>
                    </a:cubicBezTo>
                    <a:lnTo>
                      <a:pt x="4" y="0"/>
                    </a:ln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190" name="Freeform 114"/>
              <p:cNvSpPr>
                <a:spLocks noChangeArrowheads="1"/>
              </p:cNvSpPr>
              <p:nvPr/>
            </p:nvSpPr>
            <p:spPr bwMode="auto">
              <a:xfrm>
                <a:off x="73025" y="687387"/>
                <a:ext cx="400050" cy="493713"/>
              </a:xfrm>
              <a:custGeom>
                <a:gdLst>
                  <a:gd fmla="*/ 661319018 w 22" name="T0"/>
                  <a:gd fmla="*/ 932729653 h 28" name="T1"/>
                  <a:gd fmla="*/ 0 w 22" name="T2"/>
                  <a:gd fmla="*/ 2147483646 h 28" name="T3"/>
                  <a:gd fmla="*/ 0 w 22" name="T4"/>
                  <a:gd fmla="*/ 2147483646 h 28" name="T5"/>
                  <a:gd fmla="*/ 1322638036 w 22" name="T6"/>
                  <a:gd fmla="*/ 2147483646 h 28" name="T7"/>
                  <a:gd fmla="*/ 2147483646 w 22" name="T8"/>
                  <a:gd fmla="*/ 2147483646 h 28" name="T9"/>
                  <a:gd fmla="*/ 2147483646 w 22" name="T10"/>
                  <a:gd fmla="*/ 2147483646 h 28" name="T11"/>
                  <a:gd fmla="*/ 2147483646 w 22" name="T12"/>
                  <a:gd fmla="*/ 2147483646 h 28" name="T13"/>
                  <a:gd fmla="*/ 2147483646 w 22" name="T14"/>
                  <a:gd fmla="*/ 2147483646 h 28" name="T15"/>
                  <a:gd fmla="*/ 2147483646 w 22" name="T16"/>
                  <a:gd fmla="*/ 2147483646 h 28" name="T17"/>
                  <a:gd fmla="*/ 2147483646 w 22" name="T18"/>
                  <a:gd fmla="*/ 2147483646 h 28" name="T19"/>
                  <a:gd fmla="*/ 2147483646 w 22" name="T20"/>
                  <a:gd fmla="*/ 2147483646 h 28" name="T21"/>
                  <a:gd fmla="*/ 2147483646 w 22" name="T22"/>
                  <a:gd fmla="*/ 1243627782 h 28" name="T23"/>
                  <a:gd fmla="*/ 2147483646 w 22" name="T24"/>
                  <a:gd fmla="*/ 0 h 28" name="T25"/>
                  <a:gd fmla="*/ 661319018 w 22" name="T26"/>
                  <a:gd fmla="*/ 932729653 h 2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2" name="T42"/>
                  <a:gd fmla="*/ 0 h 28" name="T43"/>
                  <a:gd fmla="*/ 22 w 22" name="T44"/>
                  <a:gd fmla="*/ 28 h 28"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8" w="22">
                    <a:moveTo>
                      <a:pt x="2" y="3"/>
                    </a:moveTo>
                    <a:cubicBezTo>
                      <a:pt x="2" y="3"/>
                      <a:pt x="0" y="17"/>
                      <a:pt x="0" y="19"/>
                    </a:cubicBezTo>
                    <a:cubicBezTo>
                      <a:pt x="0" y="19"/>
                      <a:pt x="0" y="23"/>
                      <a:pt x="0" y="23"/>
                    </a:cubicBezTo>
                    <a:cubicBezTo>
                      <a:pt x="1" y="23"/>
                      <a:pt x="3" y="28"/>
                      <a:pt x="4" y="28"/>
                    </a:cubicBezTo>
                    <a:cubicBezTo>
                      <a:pt x="5" y="28"/>
                      <a:pt x="10" y="26"/>
                      <a:pt x="11" y="26"/>
                    </a:cubicBezTo>
                    <a:cubicBezTo>
                      <a:pt x="13" y="26"/>
                      <a:pt x="20" y="21"/>
                      <a:pt x="22" y="16"/>
                    </a:cubicBezTo>
                    <a:cubicBezTo>
                      <a:pt x="18" y="15"/>
                      <a:pt x="18" y="15"/>
                      <a:pt x="18" y="15"/>
                    </a:cubicBezTo>
                    <a:cubicBezTo>
                      <a:pt x="17" y="13"/>
                      <a:pt x="17" y="13"/>
                      <a:pt x="17" y="13"/>
                    </a:cubicBezTo>
                    <a:cubicBezTo>
                      <a:pt x="17" y="13"/>
                      <a:pt x="14" y="16"/>
                      <a:pt x="12" y="15"/>
                    </a:cubicBezTo>
                    <a:cubicBezTo>
                      <a:pt x="11" y="14"/>
                      <a:pt x="11" y="14"/>
                      <a:pt x="11" y="14"/>
                    </a:cubicBezTo>
                    <a:cubicBezTo>
                      <a:pt x="11" y="14"/>
                      <a:pt x="12" y="12"/>
                      <a:pt x="12" y="11"/>
                    </a:cubicBezTo>
                    <a:cubicBezTo>
                      <a:pt x="13" y="9"/>
                      <a:pt x="13" y="6"/>
                      <a:pt x="12" y="4"/>
                    </a:cubicBezTo>
                    <a:cubicBezTo>
                      <a:pt x="12" y="3"/>
                      <a:pt x="11" y="0"/>
                      <a:pt x="11" y="0"/>
                    </a:cubicBezTo>
                    <a:lnTo>
                      <a:pt x="2" y="3"/>
                    </a:lnTo>
                    <a:close/>
                  </a:path>
                </a:pathLst>
              </a:custGeom>
              <a:solidFill>
                <a:srgbClr val="7C87BE"/>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191" name="Freeform 115"/>
              <p:cNvSpPr>
                <a:spLocks noChangeArrowheads="1"/>
              </p:cNvSpPr>
              <p:nvPr/>
            </p:nvSpPr>
            <p:spPr bwMode="auto">
              <a:xfrm>
                <a:off x="855662" y="2716212"/>
                <a:ext cx="273050" cy="230188"/>
              </a:xfrm>
              <a:custGeom>
                <a:gdLst>
                  <a:gd fmla="*/ 0 w 15" name="T0"/>
                  <a:gd fmla="*/ 0 h 13" name="T1"/>
                  <a:gd fmla="*/ 0 w 15" name="T2"/>
                  <a:gd fmla="*/ 1881184870 h 13" name="T3"/>
                  <a:gd fmla="*/ 1325439310 w 15" name="T4"/>
                  <a:gd fmla="*/ 2147483646 h 13" name="T5"/>
                  <a:gd fmla="*/ 1988168067 w 15" name="T6"/>
                  <a:gd fmla="*/ 2147483646 h 13" name="T7"/>
                  <a:gd fmla="*/ 2147483646 w 15" name="T8"/>
                  <a:gd fmla="*/ 2147483646 h 13" name="T9"/>
                  <a:gd fmla="*/ 2147483646 w 15" name="T10"/>
                  <a:gd fmla="*/ 2147483646 h 13" name="T11"/>
                  <a:gd fmla="*/ 2147483646 w 15" name="T12"/>
                  <a:gd fmla="*/ 0 h 13" name="T13"/>
                  <a:gd fmla="*/ 0 w 15" name="T14"/>
                  <a:gd fmla="*/ 0 h 13" name="T15"/>
                  <a:gd fmla="*/ 0 60000 65536" name="T16"/>
                  <a:gd fmla="*/ 0 60000 65536" name="T17"/>
                  <a:gd fmla="*/ 0 60000 65536" name="T18"/>
                  <a:gd fmla="*/ 0 60000 65536" name="T19"/>
                  <a:gd fmla="*/ 0 60000 65536" name="T20"/>
                  <a:gd fmla="*/ 0 60000 65536" name="T21"/>
                  <a:gd fmla="*/ 0 60000 65536" name="T22"/>
                  <a:gd fmla="*/ 0 60000 65536" name="T23"/>
                  <a:gd fmla="*/ 0 w 15" name="T24"/>
                  <a:gd fmla="*/ 0 h 13" name="T25"/>
                  <a:gd fmla="*/ 15 w 15" name="T26"/>
                  <a:gd fmla="*/ 13 h 13"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3" w="15">
                    <a:moveTo>
                      <a:pt x="0" y="0"/>
                    </a:moveTo>
                    <a:cubicBezTo>
                      <a:pt x="0" y="0"/>
                      <a:pt x="0" y="3"/>
                      <a:pt x="0" y="6"/>
                    </a:cubicBezTo>
                    <a:cubicBezTo>
                      <a:pt x="0" y="6"/>
                      <a:pt x="3" y="8"/>
                      <a:pt x="4" y="7"/>
                    </a:cubicBezTo>
                    <a:cubicBezTo>
                      <a:pt x="4" y="7"/>
                      <a:pt x="5" y="8"/>
                      <a:pt x="6" y="10"/>
                    </a:cubicBezTo>
                    <a:cubicBezTo>
                      <a:pt x="6" y="10"/>
                      <a:pt x="8" y="13"/>
                      <a:pt x="14" y="11"/>
                    </a:cubicBezTo>
                    <a:cubicBezTo>
                      <a:pt x="14" y="11"/>
                      <a:pt x="15" y="9"/>
                      <a:pt x="14" y="8"/>
                    </a:cubicBezTo>
                    <a:cubicBezTo>
                      <a:pt x="14" y="7"/>
                      <a:pt x="10" y="2"/>
                      <a:pt x="10" y="0"/>
                    </a:cubicBezTo>
                    <a:lnTo>
                      <a:pt x="0" y="0"/>
                    </a:ln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192" name="Freeform 116"/>
              <p:cNvSpPr>
                <a:spLocks noChangeArrowheads="1"/>
              </p:cNvSpPr>
              <p:nvPr/>
            </p:nvSpPr>
            <p:spPr bwMode="auto">
              <a:xfrm>
                <a:off x="800100" y="511175"/>
                <a:ext cx="255588" cy="1006475"/>
              </a:xfrm>
              <a:custGeom>
                <a:gdLst>
                  <a:gd fmla="*/ 333286752 w 14" name="T0"/>
                  <a:gd fmla="*/ 2147483646 h 57" name="T1"/>
                  <a:gd fmla="*/ 1999757025 w 14" name="T2"/>
                  <a:gd fmla="*/ 2147483646 h 57" name="T3"/>
                  <a:gd fmla="*/ 2147483646 w 14" name="T4"/>
                  <a:gd fmla="*/ 2147483646 h 57" name="T5"/>
                  <a:gd fmla="*/ 2147483646 w 14" name="T6"/>
                  <a:gd fmla="*/ 2147483646 h 57" name="T7"/>
                  <a:gd fmla="*/ 2147483646 w 14" name="T8"/>
                  <a:gd fmla="*/ 2147483646 h 57" name="T9"/>
                  <a:gd fmla="*/ 2147483646 w 14" name="T10"/>
                  <a:gd fmla="*/ 2147483646 h 57" name="T11"/>
                  <a:gd fmla="*/ 2147483646 w 14" name="T12"/>
                  <a:gd fmla="*/ 2147483646 h 57" name="T13"/>
                  <a:gd fmla="*/ 2147483646 w 14" name="T14"/>
                  <a:gd fmla="*/ 2147483646 h 57" name="T15"/>
                  <a:gd fmla="*/ 2147483646 w 14" name="T16"/>
                  <a:gd fmla="*/ 2147483646 h 57" name="T17"/>
                  <a:gd fmla="*/ 2147483646 w 14" name="T18"/>
                  <a:gd fmla="*/ 935350767 h 57" name="T19"/>
                  <a:gd fmla="*/ 1666452016 w 14" name="T20"/>
                  <a:gd fmla="*/ 0 h 57" name="T21"/>
                  <a:gd fmla="*/ 999878512 w 14" name="T22"/>
                  <a:gd fmla="*/ 2147483646 h 57" name="T23"/>
                  <a:gd fmla="*/ 999878512 w 14" name="T24"/>
                  <a:gd fmla="*/ 2147483646 h 57" name="T25"/>
                  <a:gd fmla="*/ 1333165264 w 14" name="T26"/>
                  <a:gd fmla="*/ 2147483646 h 57" name="T27"/>
                  <a:gd fmla="*/ 999878512 w 14" name="T28"/>
                  <a:gd fmla="*/ 2147483646 h 57" name="T29"/>
                  <a:gd fmla="*/ 333286752 w 14" name="T30"/>
                  <a:gd fmla="*/ 2147483646 h 57"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14" name="T48"/>
                  <a:gd fmla="*/ 0 h 57" name="T49"/>
                  <a:gd fmla="*/ 14 w 14" name="T50"/>
                  <a:gd fmla="*/ 57 h 57"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57" w="14">
                    <a:moveTo>
                      <a:pt x="1" y="55"/>
                    </a:moveTo>
                    <a:cubicBezTo>
                      <a:pt x="1" y="55"/>
                      <a:pt x="5" y="57"/>
                      <a:pt x="6" y="56"/>
                    </a:cubicBezTo>
                    <a:cubicBezTo>
                      <a:pt x="7" y="55"/>
                      <a:pt x="8" y="50"/>
                      <a:pt x="8" y="50"/>
                    </a:cubicBezTo>
                    <a:cubicBezTo>
                      <a:pt x="8" y="50"/>
                      <a:pt x="10" y="47"/>
                      <a:pt x="10" y="44"/>
                    </a:cubicBezTo>
                    <a:cubicBezTo>
                      <a:pt x="10" y="44"/>
                      <a:pt x="12" y="42"/>
                      <a:pt x="12" y="42"/>
                    </a:cubicBezTo>
                    <a:cubicBezTo>
                      <a:pt x="12" y="41"/>
                      <a:pt x="12" y="39"/>
                      <a:pt x="12" y="39"/>
                    </a:cubicBezTo>
                    <a:cubicBezTo>
                      <a:pt x="12" y="39"/>
                      <a:pt x="12" y="38"/>
                      <a:pt x="12" y="37"/>
                    </a:cubicBezTo>
                    <a:cubicBezTo>
                      <a:pt x="12" y="37"/>
                      <a:pt x="13" y="36"/>
                      <a:pt x="13" y="34"/>
                    </a:cubicBezTo>
                    <a:cubicBezTo>
                      <a:pt x="13" y="32"/>
                      <a:pt x="14" y="29"/>
                      <a:pt x="14" y="27"/>
                    </a:cubicBezTo>
                    <a:cubicBezTo>
                      <a:pt x="13" y="25"/>
                      <a:pt x="9" y="5"/>
                      <a:pt x="7" y="3"/>
                    </a:cubicBezTo>
                    <a:cubicBezTo>
                      <a:pt x="6" y="1"/>
                      <a:pt x="5" y="0"/>
                      <a:pt x="5" y="0"/>
                    </a:cubicBezTo>
                    <a:cubicBezTo>
                      <a:pt x="5" y="0"/>
                      <a:pt x="3" y="4"/>
                      <a:pt x="3" y="7"/>
                    </a:cubicBezTo>
                    <a:cubicBezTo>
                      <a:pt x="3" y="7"/>
                      <a:pt x="1" y="20"/>
                      <a:pt x="3" y="24"/>
                    </a:cubicBezTo>
                    <a:cubicBezTo>
                      <a:pt x="3" y="24"/>
                      <a:pt x="2" y="30"/>
                      <a:pt x="4" y="31"/>
                    </a:cubicBezTo>
                    <a:cubicBezTo>
                      <a:pt x="4" y="31"/>
                      <a:pt x="3" y="36"/>
                      <a:pt x="3" y="39"/>
                    </a:cubicBezTo>
                    <a:cubicBezTo>
                      <a:pt x="3" y="42"/>
                      <a:pt x="0" y="53"/>
                      <a:pt x="1" y="55"/>
                    </a:cubicBezTo>
                    <a:close/>
                  </a:path>
                </a:pathLst>
              </a:custGeom>
              <a:solidFill>
                <a:srgbClr val="7C87BE"/>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193" name="Freeform 117"/>
              <p:cNvSpPr>
                <a:spLocks noChangeArrowheads="1"/>
              </p:cNvSpPr>
              <p:nvPr/>
            </p:nvSpPr>
            <p:spPr bwMode="auto">
              <a:xfrm>
                <a:off x="254000" y="1200150"/>
                <a:ext cx="782638" cy="1604963"/>
              </a:xfrm>
              <a:custGeom>
                <a:gdLst>
                  <a:gd fmla="*/ 331274285 w 43" name="T0"/>
                  <a:gd fmla="*/ 0 h 91" name="T1"/>
                  <a:gd fmla="*/ 0 w 43" name="T2"/>
                  <a:gd fmla="*/ 1555314969 h 91" name="T3"/>
                  <a:gd fmla="*/ 0 w 43" name="T4"/>
                  <a:gd fmla="*/ 2147483646 h 91" name="T5"/>
                  <a:gd fmla="*/ 662548569 w 43" name="T6"/>
                  <a:gd fmla="*/ 2147483646 h 91" name="T7"/>
                  <a:gd fmla="*/ 662548569 w 43" name="T8"/>
                  <a:gd fmla="*/ 2147483646 h 91" name="T9"/>
                  <a:gd fmla="*/ 662548569 w 43" name="T10"/>
                  <a:gd fmla="*/ 2147483646 h 91" name="T11"/>
                  <a:gd fmla="*/ 1656353222 w 43" name="T12"/>
                  <a:gd fmla="*/ 2147483646 h 91" name="T13"/>
                  <a:gd fmla="*/ 2147483646 w 43" name="T14"/>
                  <a:gd fmla="*/ 2147483646 h 91" name="T15"/>
                  <a:gd fmla="*/ 2147483646 w 43" name="T16"/>
                  <a:gd fmla="*/ 2147483646 h 91" name="T17"/>
                  <a:gd fmla="*/ 2147483646 w 43" name="T18"/>
                  <a:gd fmla="*/ 2147483646 h 91" name="T19"/>
                  <a:gd fmla="*/ 2147483646 w 43" name="T20"/>
                  <a:gd fmla="*/ 2147483646 h 91" name="T21"/>
                  <a:gd fmla="*/ 2147483646 w 43" name="T22"/>
                  <a:gd fmla="*/ 2147483646 h 91" name="T23"/>
                  <a:gd fmla="*/ 2147483646 w 43" name="T24"/>
                  <a:gd fmla="*/ 2147483646 h 91" name="T25"/>
                  <a:gd fmla="*/ 2147483646 w 43" name="T26"/>
                  <a:gd fmla="*/ 2147483646 h 91" name="T27"/>
                  <a:gd fmla="*/ 2147483646 w 43" name="T28"/>
                  <a:gd fmla="*/ 2147483646 h 91" name="T29"/>
                  <a:gd fmla="*/ 2147483646 w 43" name="T30"/>
                  <a:gd fmla="*/ 2147483646 h 91" name="T31"/>
                  <a:gd fmla="*/ 2147483646 w 43" name="T32"/>
                  <a:gd fmla="*/ 2147483646 h 91" name="T33"/>
                  <a:gd fmla="*/ 2147483646 w 43" name="T34"/>
                  <a:gd fmla="*/ 2147483646 h 91" name="T35"/>
                  <a:gd fmla="*/ 2147483646 w 43" name="T36"/>
                  <a:gd fmla="*/ 1244251975 h 91" name="T37"/>
                  <a:gd fmla="*/ 331274285 w 43" name="T38"/>
                  <a:gd fmla="*/ 0 h 91"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43" name="T60"/>
                  <a:gd fmla="*/ 0 h 91" name="T61"/>
                  <a:gd fmla="*/ 43 w 43" name="T62"/>
                  <a:gd fmla="*/ 91 h 91"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91" w="43">
                    <a:moveTo>
                      <a:pt x="1" y="0"/>
                    </a:moveTo>
                    <a:cubicBezTo>
                      <a:pt x="1" y="0"/>
                      <a:pt x="0" y="5"/>
                      <a:pt x="0" y="5"/>
                    </a:cubicBezTo>
                    <a:cubicBezTo>
                      <a:pt x="0" y="6"/>
                      <a:pt x="0" y="18"/>
                      <a:pt x="0" y="22"/>
                    </a:cubicBezTo>
                    <a:cubicBezTo>
                      <a:pt x="0" y="22"/>
                      <a:pt x="0" y="41"/>
                      <a:pt x="2" y="45"/>
                    </a:cubicBezTo>
                    <a:cubicBezTo>
                      <a:pt x="2" y="45"/>
                      <a:pt x="2" y="53"/>
                      <a:pt x="2" y="54"/>
                    </a:cubicBezTo>
                    <a:cubicBezTo>
                      <a:pt x="3" y="55"/>
                      <a:pt x="2" y="79"/>
                      <a:pt x="2" y="79"/>
                    </a:cubicBezTo>
                    <a:cubicBezTo>
                      <a:pt x="2" y="79"/>
                      <a:pt x="4" y="86"/>
                      <a:pt x="5" y="87"/>
                    </a:cubicBezTo>
                    <a:cubicBezTo>
                      <a:pt x="13" y="88"/>
                      <a:pt x="13" y="88"/>
                      <a:pt x="13" y="88"/>
                    </a:cubicBezTo>
                    <a:cubicBezTo>
                      <a:pt x="13" y="88"/>
                      <a:pt x="16" y="81"/>
                      <a:pt x="16" y="79"/>
                    </a:cubicBezTo>
                    <a:cubicBezTo>
                      <a:pt x="16" y="78"/>
                      <a:pt x="13" y="50"/>
                      <a:pt x="14" y="48"/>
                    </a:cubicBezTo>
                    <a:cubicBezTo>
                      <a:pt x="14" y="48"/>
                      <a:pt x="15" y="29"/>
                      <a:pt x="18" y="26"/>
                    </a:cubicBezTo>
                    <a:cubicBezTo>
                      <a:pt x="18" y="26"/>
                      <a:pt x="28" y="54"/>
                      <a:pt x="30" y="56"/>
                    </a:cubicBezTo>
                    <a:cubicBezTo>
                      <a:pt x="30" y="56"/>
                      <a:pt x="31" y="85"/>
                      <a:pt x="34" y="88"/>
                    </a:cubicBezTo>
                    <a:cubicBezTo>
                      <a:pt x="34" y="88"/>
                      <a:pt x="38" y="91"/>
                      <a:pt x="39" y="91"/>
                    </a:cubicBezTo>
                    <a:cubicBezTo>
                      <a:pt x="40" y="91"/>
                      <a:pt x="43" y="88"/>
                      <a:pt x="43" y="88"/>
                    </a:cubicBezTo>
                    <a:cubicBezTo>
                      <a:pt x="43" y="88"/>
                      <a:pt x="43" y="53"/>
                      <a:pt x="43" y="52"/>
                    </a:cubicBezTo>
                    <a:cubicBezTo>
                      <a:pt x="42" y="50"/>
                      <a:pt x="35" y="16"/>
                      <a:pt x="35" y="16"/>
                    </a:cubicBezTo>
                    <a:cubicBezTo>
                      <a:pt x="35" y="16"/>
                      <a:pt x="31" y="12"/>
                      <a:pt x="31" y="10"/>
                    </a:cubicBezTo>
                    <a:cubicBezTo>
                      <a:pt x="32" y="4"/>
                      <a:pt x="32" y="4"/>
                      <a:pt x="32" y="4"/>
                    </a:cubicBezTo>
                    <a:cubicBezTo>
                      <a:pt x="32" y="4"/>
                      <a:pt x="18" y="7"/>
                      <a:pt x="1" y="0"/>
                    </a:cubicBezTo>
                    <a:close/>
                  </a:path>
                </a:pathLst>
              </a:custGeom>
              <a:solidFill>
                <a:srgbClr val="121212"/>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194" name="Freeform 118"/>
              <p:cNvSpPr>
                <a:spLocks noChangeArrowheads="1"/>
              </p:cNvSpPr>
              <p:nvPr/>
            </p:nvSpPr>
            <p:spPr bwMode="auto">
              <a:xfrm>
                <a:off x="819150" y="511175"/>
                <a:ext cx="236538" cy="1006475"/>
              </a:xfrm>
              <a:custGeom>
                <a:gdLst>
                  <a:gd fmla="*/ 1986391538 w 13" name="T0"/>
                  <a:gd fmla="*/ 935350767 h 57" name="T1"/>
                  <a:gd fmla="*/ 1324267091 w 13" name="T2"/>
                  <a:gd fmla="*/ 0 h 57" name="T3"/>
                  <a:gd fmla="*/ 662124448 w 13" name="T4"/>
                  <a:gd fmla="*/ 2147483646 h 57" name="T5"/>
                  <a:gd fmla="*/ 662124448 w 13" name="T6"/>
                  <a:gd fmla="*/ 2147483646 h 57" name="T7"/>
                  <a:gd fmla="*/ 662124448 w 13" name="T8"/>
                  <a:gd fmla="*/ 2147483646 h 57" name="T9"/>
                  <a:gd fmla="*/ 662124448 w 13" name="T10"/>
                  <a:gd fmla="*/ 2147483646 h 57" name="T11"/>
                  <a:gd fmla="*/ 993204867 w 13" name="T12"/>
                  <a:gd fmla="*/ 2147483646 h 57" name="T13"/>
                  <a:gd fmla="*/ 1655329314 w 13" name="T14"/>
                  <a:gd fmla="*/ 2147483646 h 57" name="T15"/>
                  <a:gd fmla="*/ 1324267091 w 13" name="T16"/>
                  <a:gd fmla="*/ 2147483646 h 57" name="T17"/>
                  <a:gd fmla="*/ 2147483646 w 13" name="T18"/>
                  <a:gd fmla="*/ 2147483646 h 57" name="T19"/>
                  <a:gd fmla="*/ 1655329314 w 13" name="T20"/>
                  <a:gd fmla="*/ 2147483646 h 57" name="T21"/>
                  <a:gd fmla="*/ 2147483646 w 13" name="T22"/>
                  <a:gd fmla="*/ 2147483646 h 57" name="T23"/>
                  <a:gd fmla="*/ 2147483646 w 13" name="T24"/>
                  <a:gd fmla="*/ 2147483646 h 57" name="T25"/>
                  <a:gd fmla="*/ 2147483646 w 13" name="T26"/>
                  <a:gd fmla="*/ 2147483646 h 57" name="T27"/>
                  <a:gd fmla="*/ 2147483646 w 13" name="T28"/>
                  <a:gd fmla="*/ 2147483646 h 57" name="T29"/>
                  <a:gd fmla="*/ 2147483646 w 13" name="T30"/>
                  <a:gd fmla="*/ 2147483646 h 57" name="T31"/>
                  <a:gd fmla="*/ 1324267091 w 13" name="T32"/>
                  <a:gd fmla="*/ 2147483646 h 57" name="T33"/>
                  <a:gd fmla="*/ 2147483646 w 13" name="T34"/>
                  <a:gd fmla="*/ 2147483646 h 57" name="T35"/>
                  <a:gd fmla="*/ 1986391538 w 13" name="T36"/>
                  <a:gd fmla="*/ 2147483646 h 57" name="T37"/>
                  <a:gd fmla="*/ 662124448 w 13" name="T38"/>
                  <a:gd fmla="*/ 2147483646 h 57" name="T39"/>
                  <a:gd fmla="*/ 0 w 13" name="T40"/>
                  <a:gd fmla="*/ 2147483646 h 57" name="T41"/>
                  <a:gd fmla="*/ 0 w 13" name="T42"/>
                  <a:gd fmla="*/ 2147483646 h 57" name="T43"/>
                  <a:gd fmla="*/ 1655329314 w 13" name="T44"/>
                  <a:gd fmla="*/ 2147483646 h 57" name="T45"/>
                  <a:gd fmla="*/ 2147483646 w 13" name="T46"/>
                  <a:gd fmla="*/ 2147483646 h 57" name="T47"/>
                  <a:gd fmla="*/ 2147483646 w 13" name="T48"/>
                  <a:gd fmla="*/ 2147483646 h 57" name="T49"/>
                  <a:gd fmla="*/ 2147483646 w 13" name="T50"/>
                  <a:gd fmla="*/ 2147483646 h 57" name="T51"/>
                  <a:gd fmla="*/ 2147483646 w 13" name="T52"/>
                  <a:gd fmla="*/ 2147483646 h 57" name="T53"/>
                  <a:gd fmla="*/ 2147483646 w 13" name="T54"/>
                  <a:gd fmla="*/ 2147483646 h 57" name="T55"/>
                  <a:gd fmla="*/ 2147483646 w 13" name="T56"/>
                  <a:gd fmla="*/ 2147483646 h 57" name="T57"/>
                  <a:gd fmla="*/ 2147483646 w 13" name="T58"/>
                  <a:gd fmla="*/ 2147483646 h 57" name="T59"/>
                  <a:gd fmla="*/ 1986391538 w 13" name="T60"/>
                  <a:gd fmla="*/ 935350767 h 5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3" name="T93"/>
                  <a:gd fmla="*/ 0 h 57" name="T94"/>
                  <a:gd fmla="*/ 13 w 13" name="T95"/>
                  <a:gd fmla="*/ 57 h 57"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57" w="13">
                    <a:moveTo>
                      <a:pt x="6" y="3"/>
                    </a:moveTo>
                    <a:cubicBezTo>
                      <a:pt x="5" y="1"/>
                      <a:pt x="4" y="0"/>
                      <a:pt x="4" y="0"/>
                    </a:cubicBezTo>
                    <a:cubicBezTo>
                      <a:pt x="4" y="0"/>
                      <a:pt x="2" y="4"/>
                      <a:pt x="2" y="7"/>
                    </a:cubicBezTo>
                    <a:cubicBezTo>
                      <a:pt x="2" y="7"/>
                      <a:pt x="0" y="20"/>
                      <a:pt x="2" y="24"/>
                    </a:cubicBezTo>
                    <a:cubicBezTo>
                      <a:pt x="2" y="24"/>
                      <a:pt x="2" y="27"/>
                      <a:pt x="2" y="29"/>
                    </a:cubicBezTo>
                    <a:cubicBezTo>
                      <a:pt x="3" y="27"/>
                      <a:pt x="2" y="23"/>
                      <a:pt x="2" y="23"/>
                    </a:cubicBezTo>
                    <a:cubicBezTo>
                      <a:pt x="1" y="16"/>
                      <a:pt x="3" y="8"/>
                      <a:pt x="3" y="8"/>
                    </a:cubicBezTo>
                    <a:cubicBezTo>
                      <a:pt x="5" y="8"/>
                      <a:pt x="5" y="8"/>
                      <a:pt x="5" y="8"/>
                    </a:cubicBezTo>
                    <a:cubicBezTo>
                      <a:pt x="6" y="10"/>
                      <a:pt x="4" y="19"/>
                      <a:pt x="4" y="19"/>
                    </a:cubicBezTo>
                    <a:cubicBezTo>
                      <a:pt x="6" y="13"/>
                      <a:pt x="8" y="14"/>
                      <a:pt x="8" y="14"/>
                    </a:cubicBezTo>
                    <a:cubicBezTo>
                      <a:pt x="8" y="15"/>
                      <a:pt x="5" y="26"/>
                      <a:pt x="5" y="26"/>
                    </a:cubicBezTo>
                    <a:cubicBezTo>
                      <a:pt x="9" y="22"/>
                      <a:pt x="9" y="22"/>
                      <a:pt x="9" y="22"/>
                    </a:cubicBezTo>
                    <a:cubicBezTo>
                      <a:pt x="8" y="27"/>
                      <a:pt x="8" y="27"/>
                      <a:pt x="8" y="27"/>
                    </a:cubicBezTo>
                    <a:cubicBezTo>
                      <a:pt x="8" y="28"/>
                      <a:pt x="9" y="32"/>
                      <a:pt x="9" y="32"/>
                    </a:cubicBezTo>
                    <a:cubicBezTo>
                      <a:pt x="9" y="32"/>
                      <a:pt x="8" y="34"/>
                      <a:pt x="7" y="35"/>
                    </a:cubicBezTo>
                    <a:cubicBezTo>
                      <a:pt x="7" y="36"/>
                      <a:pt x="9" y="39"/>
                      <a:pt x="9" y="39"/>
                    </a:cubicBezTo>
                    <a:cubicBezTo>
                      <a:pt x="7" y="39"/>
                      <a:pt x="4" y="41"/>
                      <a:pt x="4" y="41"/>
                    </a:cubicBezTo>
                    <a:cubicBezTo>
                      <a:pt x="9" y="41"/>
                      <a:pt x="9" y="41"/>
                      <a:pt x="9" y="41"/>
                    </a:cubicBezTo>
                    <a:cubicBezTo>
                      <a:pt x="7" y="41"/>
                      <a:pt x="7" y="45"/>
                      <a:pt x="6" y="46"/>
                    </a:cubicBezTo>
                    <a:cubicBezTo>
                      <a:pt x="6" y="48"/>
                      <a:pt x="2" y="50"/>
                      <a:pt x="2" y="50"/>
                    </a:cubicBezTo>
                    <a:cubicBezTo>
                      <a:pt x="2" y="51"/>
                      <a:pt x="1" y="52"/>
                      <a:pt x="0" y="55"/>
                    </a:cubicBezTo>
                    <a:cubicBezTo>
                      <a:pt x="0" y="55"/>
                      <a:pt x="0" y="55"/>
                      <a:pt x="0" y="55"/>
                    </a:cubicBezTo>
                    <a:cubicBezTo>
                      <a:pt x="0" y="55"/>
                      <a:pt x="4" y="57"/>
                      <a:pt x="5" y="56"/>
                    </a:cubicBezTo>
                    <a:cubicBezTo>
                      <a:pt x="6" y="55"/>
                      <a:pt x="7" y="50"/>
                      <a:pt x="7" y="50"/>
                    </a:cubicBezTo>
                    <a:cubicBezTo>
                      <a:pt x="7" y="50"/>
                      <a:pt x="9" y="47"/>
                      <a:pt x="9" y="44"/>
                    </a:cubicBezTo>
                    <a:cubicBezTo>
                      <a:pt x="9" y="44"/>
                      <a:pt x="11" y="42"/>
                      <a:pt x="11" y="42"/>
                    </a:cubicBezTo>
                    <a:cubicBezTo>
                      <a:pt x="11" y="41"/>
                      <a:pt x="11" y="39"/>
                      <a:pt x="11" y="39"/>
                    </a:cubicBezTo>
                    <a:cubicBezTo>
                      <a:pt x="11" y="39"/>
                      <a:pt x="11" y="38"/>
                      <a:pt x="11" y="37"/>
                    </a:cubicBezTo>
                    <a:cubicBezTo>
                      <a:pt x="11" y="37"/>
                      <a:pt x="12" y="36"/>
                      <a:pt x="12" y="34"/>
                    </a:cubicBezTo>
                    <a:cubicBezTo>
                      <a:pt x="12" y="32"/>
                      <a:pt x="13" y="29"/>
                      <a:pt x="13" y="27"/>
                    </a:cubicBezTo>
                    <a:cubicBezTo>
                      <a:pt x="12" y="25"/>
                      <a:pt x="8" y="5"/>
                      <a:pt x="6" y="3"/>
                    </a:cubicBezTo>
                    <a:close/>
                  </a:path>
                </a:pathLst>
              </a:custGeom>
              <a:solidFill>
                <a:srgbClr val="3F3E88"/>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195" name="Freeform 119"/>
              <p:cNvSpPr>
                <a:spLocks noChangeArrowheads="1"/>
              </p:cNvSpPr>
              <p:nvPr/>
            </p:nvSpPr>
            <p:spPr bwMode="auto">
              <a:xfrm>
                <a:off x="400050" y="793750"/>
                <a:ext cx="146050" cy="176213"/>
              </a:xfrm>
              <a:custGeom>
                <a:gdLst>
                  <a:gd fmla="*/ 2147483646 w 8" name="T0"/>
                  <a:gd fmla="*/ 1552559879 h 10" name="T1"/>
                  <a:gd fmla="*/ 2147483646 w 8" name="T2"/>
                  <a:gd fmla="*/ 1242037331 h 10" name="T3"/>
                  <a:gd fmla="*/ 2147483646 w 8" name="T4"/>
                  <a:gd fmla="*/ 621027476 h 10" name="T5"/>
                  <a:gd fmla="*/ 2147483646 w 8" name="T6"/>
                  <a:gd fmla="*/ 310504927 h 10" name="T7"/>
                  <a:gd fmla="*/ 1666448756 w 8" name="T8"/>
                  <a:gd fmla="*/ 0 h 10" name="T9"/>
                  <a:gd fmla="*/ 1333162656 w 8" name="T10"/>
                  <a:gd fmla="*/ 310504927 h 10" name="T11"/>
                  <a:gd fmla="*/ 1999753113 w 8" name="T12"/>
                  <a:gd fmla="*/ 310504927 h 10" name="T13"/>
                  <a:gd fmla="*/ 1999753113 w 8" name="T14"/>
                  <a:gd fmla="*/ 621027476 h 10" name="T15"/>
                  <a:gd fmla="*/ 1999753113 w 8" name="T16"/>
                  <a:gd fmla="*/ 1242037331 h 10" name="T17"/>
                  <a:gd fmla="*/ 999876556 w 8" name="T18"/>
                  <a:gd fmla="*/ 1552559879 h 10" name="T19"/>
                  <a:gd fmla="*/ 0 w 8" name="T20"/>
                  <a:gd fmla="*/ 2147483646 h 10" name="T21"/>
                  <a:gd fmla="*/ 1333162656 w 8" name="T22"/>
                  <a:gd fmla="*/ 2147483646 h 10" name="T23"/>
                  <a:gd fmla="*/ 1666448756 w 8" name="T24"/>
                  <a:gd fmla="*/ 1552559879 h 10" name="T25"/>
                  <a:gd fmla="*/ 1666448756 w 8" name="T26"/>
                  <a:gd fmla="*/ 1242037331 h 10" name="T27"/>
                  <a:gd fmla="*/ 1999753113 w 8" name="T28"/>
                  <a:gd fmla="*/ 1552559879 h 10" name="T29"/>
                  <a:gd fmla="*/ 1999753113 w 8" name="T30"/>
                  <a:gd fmla="*/ 1863064806 h 10" name="T31"/>
                  <a:gd fmla="*/ 2147483646 w 8" name="T32"/>
                  <a:gd fmla="*/ 1552559879 h 10"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8" name="T51"/>
                  <a:gd fmla="*/ 0 h 10" name="T52"/>
                  <a:gd fmla="*/ 8 w 8" name="T53"/>
                  <a:gd fmla="*/ 10 h 10"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10" w="8">
                    <a:moveTo>
                      <a:pt x="7" y="5"/>
                    </a:moveTo>
                    <a:cubicBezTo>
                      <a:pt x="7" y="4"/>
                      <a:pt x="7" y="4"/>
                      <a:pt x="7" y="4"/>
                    </a:cubicBezTo>
                    <a:cubicBezTo>
                      <a:pt x="7" y="4"/>
                      <a:pt x="8" y="2"/>
                      <a:pt x="7" y="2"/>
                    </a:cubicBezTo>
                    <a:cubicBezTo>
                      <a:pt x="7" y="2"/>
                      <a:pt x="8" y="1"/>
                      <a:pt x="8" y="1"/>
                    </a:cubicBezTo>
                    <a:cubicBezTo>
                      <a:pt x="5" y="0"/>
                      <a:pt x="5" y="0"/>
                      <a:pt x="5" y="0"/>
                    </a:cubicBezTo>
                    <a:cubicBezTo>
                      <a:pt x="4" y="1"/>
                      <a:pt x="4" y="1"/>
                      <a:pt x="4" y="1"/>
                    </a:cubicBezTo>
                    <a:cubicBezTo>
                      <a:pt x="6" y="1"/>
                      <a:pt x="6" y="1"/>
                      <a:pt x="6" y="1"/>
                    </a:cubicBezTo>
                    <a:cubicBezTo>
                      <a:pt x="6" y="1"/>
                      <a:pt x="6" y="2"/>
                      <a:pt x="6" y="2"/>
                    </a:cubicBezTo>
                    <a:cubicBezTo>
                      <a:pt x="6" y="3"/>
                      <a:pt x="6" y="4"/>
                      <a:pt x="6" y="4"/>
                    </a:cubicBezTo>
                    <a:cubicBezTo>
                      <a:pt x="5" y="3"/>
                      <a:pt x="3" y="5"/>
                      <a:pt x="3" y="5"/>
                    </a:cubicBezTo>
                    <a:cubicBezTo>
                      <a:pt x="3" y="7"/>
                      <a:pt x="0" y="10"/>
                      <a:pt x="0" y="10"/>
                    </a:cubicBezTo>
                    <a:cubicBezTo>
                      <a:pt x="2" y="10"/>
                      <a:pt x="4" y="10"/>
                      <a:pt x="4" y="10"/>
                    </a:cubicBezTo>
                    <a:cubicBezTo>
                      <a:pt x="4" y="10"/>
                      <a:pt x="6" y="5"/>
                      <a:pt x="5" y="5"/>
                    </a:cubicBezTo>
                    <a:cubicBezTo>
                      <a:pt x="5" y="4"/>
                      <a:pt x="5" y="4"/>
                      <a:pt x="5" y="4"/>
                    </a:cubicBezTo>
                    <a:cubicBezTo>
                      <a:pt x="6" y="5"/>
                      <a:pt x="6" y="5"/>
                      <a:pt x="6" y="5"/>
                    </a:cubicBezTo>
                    <a:cubicBezTo>
                      <a:pt x="6" y="6"/>
                      <a:pt x="6" y="6"/>
                      <a:pt x="6" y="6"/>
                    </a:cubicBezTo>
                    <a:cubicBezTo>
                      <a:pt x="6" y="6"/>
                      <a:pt x="7" y="6"/>
                      <a:pt x="7" y="5"/>
                    </a:cubicBezTo>
                    <a:close/>
                  </a:path>
                </a:pathLst>
              </a:custGeom>
              <a:solidFill>
                <a:srgbClr val="E99D5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196" name="Freeform 120"/>
              <p:cNvSpPr>
                <a:spLocks noChangeArrowheads="1"/>
              </p:cNvSpPr>
              <p:nvPr/>
            </p:nvSpPr>
            <p:spPr bwMode="auto">
              <a:xfrm>
                <a:off x="436562" y="687387"/>
                <a:ext cx="53975" cy="88900"/>
              </a:xfrm>
              <a:custGeom>
                <a:gdLst>
                  <a:gd fmla="*/ 0 w 3" name="T0"/>
                  <a:gd fmla="*/ 632256800 h 5" name="T1"/>
                  <a:gd fmla="*/ 0 w 3" name="T2"/>
                  <a:gd fmla="*/ 1580642000 h 5" name="T3"/>
                  <a:gd fmla="*/ 0 w 3" name="T4"/>
                  <a:gd fmla="*/ 632256800 h 5" name="T5"/>
                  <a:gd fmla="*/ 971100208 w 3" name="T6"/>
                  <a:gd fmla="*/ 0 h 5" name="T7"/>
                  <a:gd fmla="*/ 0 w 3" name="T8"/>
                  <a:gd fmla="*/ 632256800 h 5" name="T9"/>
                  <a:gd fmla="*/ 0 60000 65536" name="T10"/>
                  <a:gd fmla="*/ 0 60000 65536" name="T11"/>
                  <a:gd fmla="*/ 0 60000 65536" name="T12"/>
                  <a:gd fmla="*/ 0 60000 65536" name="T13"/>
                  <a:gd fmla="*/ 0 60000 65536" name="T14"/>
                  <a:gd fmla="*/ 0 w 3" name="T15"/>
                  <a:gd fmla="*/ 0 h 5" name="T16"/>
                  <a:gd fmla="*/ 3 w 3" name="T17"/>
                  <a:gd fmla="*/ 5 h 5" name="T18"/>
                </a:gdLst>
                <a:cxnLst>
                  <a:cxn ang="T10">
                    <a:pos x="T0" y="T1"/>
                  </a:cxn>
                  <a:cxn ang="T11">
                    <a:pos x="T2" y="T3"/>
                  </a:cxn>
                  <a:cxn ang="T12">
                    <a:pos x="T4" y="T5"/>
                  </a:cxn>
                  <a:cxn ang="T13">
                    <a:pos x="T6" y="T7"/>
                  </a:cxn>
                  <a:cxn ang="T14">
                    <a:pos x="T8" y="T9"/>
                  </a:cxn>
                </a:cxnLst>
                <a:rect b="T18" l="T15" r="T17" t="T16"/>
                <a:pathLst>
                  <a:path h="5" w="3">
                    <a:moveTo>
                      <a:pt x="0" y="2"/>
                    </a:moveTo>
                    <a:cubicBezTo>
                      <a:pt x="0" y="5"/>
                      <a:pt x="0" y="5"/>
                      <a:pt x="0" y="5"/>
                    </a:cubicBezTo>
                    <a:cubicBezTo>
                      <a:pt x="0" y="2"/>
                      <a:pt x="0" y="2"/>
                      <a:pt x="0" y="2"/>
                    </a:cubicBezTo>
                    <a:cubicBezTo>
                      <a:pt x="0" y="2"/>
                      <a:pt x="3" y="1"/>
                      <a:pt x="3" y="0"/>
                    </a:cubicBezTo>
                    <a:cubicBezTo>
                      <a:pt x="2" y="1"/>
                      <a:pt x="0" y="2"/>
                      <a:pt x="0" y="2"/>
                    </a:cubicBezTo>
                    <a:close/>
                  </a:path>
                </a:pathLst>
              </a:custGeom>
              <a:solidFill>
                <a:srgbClr val="E99D5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197" name="Freeform 121"/>
              <p:cNvSpPr>
                <a:spLocks noChangeArrowheads="1"/>
              </p:cNvSpPr>
              <p:nvPr/>
            </p:nvSpPr>
            <p:spPr bwMode="auto">
              <a:xfrm>
                <a:off x="490537" y="758825"/>
                <a:ext cx="36513" cy="17463"/>
              </a:xfrm>
              <a:custGeom>
                <a:gdLst>
                  <a:gd fmla="*/ 666599585 w 2" name="T0"/>
                  <a:gd fmla="*/ 304956369 h 1" name="T1"/>
                  <a:gd fmla="*/ 666599585 w 2" name="T2"/>
                  <a:gd fmla="*/ 304956369 h 1" name="T3"/>
                  <a:gd fmla="*/ 666599585 w 2" name="T4"/>
                  <a:gd fmla="*/ 0 h 1" name="T5"/>
                  <a:gd fmla="*/ 0 w 2" name="T6"/>
                  <a:gd fmla="*/ 0 h 1" name="T7"/>
                  <a:gd fmla="*/ 666599585 w 2" name="T8"/>
                  <a:gd fmla="*/ 304956369 h 1" name="T9"/>
                  <a:gd fmla="*/ 0 60000 65536" name="T10"/>
                  <a:gd fmla="*/ 0 60000 65536" name="T11"/>
                  <a:gd fmla="*/ 0 60000 65536" name="T12"/>
                  <a:gd fmla="*/ 0 60000 65536" name="T13"/>
                  <a:gd fmla="*/ 0 60000 65536" name="T14"/>
                  <a:gd fmla="*/ 0 w 2" name="T15"/>
                  <a:gd fmla="*/ 0 h 1" name="T16"/>
                  <a:gd fmla="*/ 2 w 2" name="T17"/>
                  <a:gd fmla="*/ 1 h 1" name="T18"/>
                </a:gdLst>
                <a:cxnLst>
                  <a:cxn ang="T10">
                    <a:pos x="T0" y="T1"/>
                  </a:cxn>
                  <a:cxn ang="T11">
                    <a:pos x="T2" y="T3"/>
                  </a:cxn>
                  <a:cxn ang="T12">
                    <a:pos x="T4" y="T5"/>
                  </a:cxn>
                  <a:cxn ang="T13">
                    <a:pos x="T6" y="T7"/>
                  </a:cxn>
                  <a:cxn ang="T14">
                    <a:pos x="T8" y="T9"/>
                  </a:cxn>
                </a:cxnLst>
                <a:rect b="T18" l="T15" r="T17" t="T16"/>
                <a:pathLst>
                  <a:path h="1" w="2">
                    <a:moveTo>
                      <a:pt x="2" y="1"/>
                    </a:moveTo>
                    <a:cubicBezTo>
                      <a:pt x="2" y="1"/>
                      <a:pt x="2" y="1"/>
                      <a:pt x="2" y="1"/>
                    </a:cubicBezTo>
                    <a:cubicBezTo>
                      <a:pt x="2" y="1"/>
                      <a:pt x="2" y="0"/>
                      <a:pt x="2" y="0"/>
                    </a:cubicBezTo>
                    <a:cubicBezTo>
                      <a:pt x="1" y="0"/>
                      <a:pt x="0" y="0"/>
                      <a:pt x="0" y="0"/>
                    </a:cubicBezTo>
                    <a:cubicBezTo>
                      <a:pt x="1" y="0"/>
                      <a:pt x="2" y="1"/>
                      <a:pt x="2" y="1"/>
                    </a:cubicBezTo>
                    <a:close/>
                  </a:path>
                </a:pathLst>
              </a:custGeom>
              <a:solidFill>
                <a:srgbClr val="E99D5A"/>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198" name="Freeform 122"/>
              <p:cNvSpPr>
                <a:spLocks noChangeArrowheads="1"/>
              </p:cNvSpPr>
              <p:nvPr/>
            </p:nvSpPr>
            <p:spPr bwMode="auto">
              <a:xfrm>
                <a:off x="236537" y="704850"/>
                <a:ext cx="90488" cy="317500"/>
              </a:xfrm>
              <a:custGeom>
                <a:gdLst>
                  <a:gd fmla="*/ 1637615629 w 5" name="T0"/>
                  <a:gd fmla="*/ 2147483646 h 18" name="T1"/>
                  <a:gd fmla="*/ 982572997 w 5" name="T2"/>
                  <a:gd fmla="*/ 2147483646 h 18" name="T3"/>
                  <a:gd fmla="*/ 655042632 w 5" name="T4"/>
                  <a:gd fmla="*/ 0 h 18" name="T5"/>
                  <a:gd fmla="*/ 0 w 5" name="T6"/>
                  <a:gd fmla="*/ 0 h 18" name="T7"/>
                  <a:gd fmla="*/ 327530365 w 5" name="T8"/>
                  <a:gd fmla="*/ 1866776528 h 18" name="T9"/>
                  <a:gd fmla="*/ 0 w 5" name="T10"/>
                  <a:gd fmla="*/ 2147483646 h 18" name="T11"/>
                  <a:gd fmla="*/ 982572997 w 5" name="T12"/>
                  <a:gd fmla="*/ 2147483646 h 18" name="T13"/>
                  <a:gd fmla="*/ 1637615629 w 5" name="T14"/>
                  <a:gd fmla="*/ 2147483646 h 18" name="T15"/>
                  <a:gd fmla="*/ 0 60000 65536" name="T16"/>
                  <a:gd fmla="*/ 0 60000 65536" name="T17"/>
                  <a:gd fmla="*/ 0 60000 65536" name="T18"/>
                  <a:gd fmla="*/ 0 60000 65536" name="T19"/>
                  <a:gd fmla="*/ 0 60000 65536" name="T20"/>
                  <a:gd fmla="*/ 0 60000 65536" name="T21"/>
                  <a:gd fmla="*/ 0 60000 65536" name="T22"/>
                  <a:gd fmla="*/ 0 60000 65536" name="T23"/>
                  <a:gd fmla="*/ 0 w 5" name="T24"/>
                  <a:gd fmla="*/ 0 h 18" name="T25"/>
                  <a:gd fmla="*/ 5 w 5" name="T26"/>
                  <a:gd fmla="*/ 18 h 1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8" w="5">
                    <a:moveTo>
                      <a:pt x="5" y="15"/>
                    </a:moveTo>
                    <a:cubicBezTo>
                      <a:pt x="3" y="13"/>
                      <a:pt x="3" y="13"/>
                      <a:pt x="3" y="13"/>
                    </a:cubicBezTo>
                    <a:cubicBezTo>
                      <a:pt x="3" y="13"/>
                      <a:pt x="5" y="4"/>
                      <a:pt x="2" y="0"/>
                    </a:cubicBezTo>
                    <a:cubicBezTo>
                      <a:pt x="0" y="0"/>
                      <a:pt x="0" y="0"/>
                      <a:pt x="0" y="0"/>
                    </a:cubicBezTo>
                    <a:cubicBezTo>
                      <a:pt x="1" y="6"/>
                      <a:pt x="1" y="6"/>
                      <a:pt x="1" y="6"/>
                    </a:cubicBezTo>
                    <a:cubicBezTo>
                      <a:pt x="0" y="15"/>
                      <a:pt x="0" y="15"/>
                      <a:pt x="0" y="15"/>
                    </a:cubicBezTo>
                    <a:cubicBezTo>
                      <a:pt x="3" y="18"/>
                      <a:pt x="3" y="18"/>
                      <a:pt x="3" y="18"/>
                    </a:cubicBezTo>
                    <a:lnTo>
                      <a:pt x="5" y="15"/>
                    </a:lnTo>
                    <a:close/>
                  </a:path>
                </a:pathLst>
              </a:custGeom>
              <a:solidFill>
                <a:srgbClr val="7C87BE"/>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199" name="Freeform 123"/>
              <p:cNvSpPr>
                <a:spLocks noChangeArrowheads="1"/>
              </p:cNvSpPr>
              <p:nvPr/>
            </p:nvSpPr>
            <p:spPr bwMode="auto">
              <a:xfrm>
                <a:off x="363537" y="1604962"/>
                <a:ext cx="219075" cy="1147763"/>
              </a:xfrm>
              <a:custGeom>
                <a:gdLst>
                  <a:gd fmla="*/ 2147483646 w 12" name="T0"/>
                  <a:gd fmla="*/ 2147483646 h 65" name="T1"/>
                  <a:gd fmla="*/ 2147483646 w 12" name="T2"/>
                  <a:gd fmla="*/ 2147483646 h 65" name="T3"/>
                  <a:gd fmla="*/ 2147483646 w 12" name="T4"/>
                  <a:gd fmla="*/ 2147483646 h 65" name="T5"/>
                  <a:gd fmla="*/ 2147483646 w 12" name="T6"/>
                  <a:gd fmla="*/ 935409187 h 65" name="T7"/>
                  <a:gd fmla="*/ 2147483646 w 12" name="T8"/>
                  <a:gd fmla="*/ 0 h 65" name="T9"/>
                  <a:gd fmla="*/ 333286100 w 12" name="T10"/>
                  <a:gd fmla="*/ 1247212249 h 65" name="T11"/>
                  <a:gd fmla="*/ 666590456 w 12" name="T12"/>
                  <a:gd fmla="*/ 2147483646 h 65" name="T13"/>
                  <a:gd fmla="*/ 666590456 w 12" name="T14"/>
                  <a:gd fmla="*/ 2147483646 h 65" name="T15"/>
                  <a:gd fmla="*/ 2147483646 w 12" name="T16"/>
                  <a:gd fmla="*/ 2147483646 h 6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2" name="T27"/>
                  <a:gd fmla="*/ 0 h 65" name="T28"/>
                  <a:gd fmla="*/ 12 w 12" name="T29"/>
                  <a:gd fmla="*/ 65 h 6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5" w="12">
                    <a:moveTo>
                      <a:pt x="7" y="65"/>
                    </a:moveTo>
                    <a:cubicBezTo>
                      <a:pt x="7" y="65"/>
                      <a:pt x="10" y="58"/>
                      <a:pt x="10" y="56"/>
                    </a:cubicBezTo>
                    <a:cubicBezTo>
                      <a:pt x="10" y="55"/>
                      <a:pt x="7" y="27"/>
                      <a:pt x="8" y="25"/>
                    </a:cubicBezTo>
                    <a:cubicBezTo>
                      <a:pt x="8" y="25"/>
                      <a:pt x="9" y="6"/>
                      <a:pt x="12" y="3"/>
                    </a:cubicBezTo>
                    <a:cubicBezTo>
                      <a:pt x="11" y="0"/>
                      <a:pt x="11" y="0"/>
                      <a:pt x="11" y="0"/>
                    </a:cubicBezTo>
                    <a:cubicBezTo>
                      <a:pt x="8" y="3"/>
                      <a:pt x="2" y="3"/>
                      <a:pt x="1" y="4"/>
                    </a:cubicBezTo>
                    <a:cubicBezTo>
                      <a:pt x="0" y="4"/>
                      <a:pt x="1" y="46"/>
                      <a:pt x="2" y="53"/>
                    </a:cubicBezTo>
                    <a:cubicBezTo>
                      <a:pt x="3" y="55"/>
                      <a:pt x="2" y="59"/>
                      <a:pt x="2" y="64"/>
                    </a:cubicBezTo>
                    <a:lnTo>
                      <a:pt x="7" y="65"/>
                    </a:ln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200" name="Freeform 124"/>
              <p:cNvSpPr>
                <a:spLocks noChangeArrowheads="1"/>
              </p:cNvSpPr>
              <p:nvPr/>
            </p:nvSpPr>
            <p:spPr bwMode="auto">
              <a:xfrm>
                <a:off x="763587" y="1428750"/>
                <a:ext cx="273050" cy="1376363"/>
              </a:xfrm>
              <a:custGeom>
                <a:gdLst>
                  <a:gd fmla="*/ 1325439310 w 15" name="T0"/>
                  <a:gd fmla="*/ 2147483646 h 78" name="T1"/>
                  <a:gd fmla="*/ 2147483646 w 15" name="T2"/>
                  <a:gd fmla="*/ 2147483646 h 78" name="T3"/>
                  <a:gd fmla="*/ 2147483646 w 15" name="T4"/>
                  <a:gd fmla="*/ 2147483646 h 78" name="T5"/>
                  <a:gd fmla="*/ 2147483646 w 15" name="T6"/>
                  <a:gd fmla="*/ 2147483646 h 78" name="T7"/>
                  <a:gd fmla="*/ 2147483646 w 15" name="T8"/>
                  <a:gd fmla="*/ 2147483646 h 78" name="T9"/>
                  <a:gd fmla="*/ 2147483646 w 15" name="T10"/>
                  <a:gd fmla="*/ 934109335 h 78" name="T11"/>
                  <a:gd fmla="*/ 1325439310 w 15" name="T12"/>
                  <a:gd fmla="*/ 0 h 78" name="T13"/>
                  <a:gd fmla="*/ 0 w 15" name="T14"/>
                  <a:gd fmla="*/ 2147483646 h 78" name="T15"/>
                  <a:gd fmla="*/ 1325439310 w 15" name="T16"/>
                  <a:gd fmla="*/ 2147483646 h 7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5" name="T27"/>
                  <a:gd fmla="*/ 0 h 78" name="T28"/>
                  <a:gd fmla="*/ 15 w 15" name="T29"/>
                  <a:gd fmla="*/ 78 h 7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78" w="15">
                    <a:moveTo>
                      <a:pt x="4" y="12"/>
                    </a:moveTo>
                    <a:cubicBezTo>
                      <a:pt x="4" y="14"/>
                      <a:pt x="9" y="38"/>
                      <a:pt x="9" y="38"/>
                    </a:cubicBezTo>
                    <a:cubicBezTo>
                      <a:pt x="9" y="42"/>
                      <a:pt x="11" y="66"/>
                      <a:pt x="12" y="78"/>
                    </a:cubicBezTo>
                    <a:cubicBezTo>
                      <a:pt x="13" y="77"/>
                      <a:pt x="15" y="75"/>
                      <a:pt x="15" y="75"/>
                    </a:cubicBezTo>
                    <a:cubicBezTo>
                      <a:pt x="15" y="75"/>
                      <a:pt x="15" y="40"/>
                      <a:pt x="15" y="39"/>
                    </a:cubicBezTo>
                    <a:cubicBezTo>
                      <a:pt x="14" y="37"/>
                      <a:pt x="7" y="3"/>
                      <a:pt x="7" y="3"/>
                    </a:cubicBezTo>
                    <a:cubicBezTo>
                      <a:pt x="7" y="3"/>
                      <a:pt x="5" y="2"/>
                      <a:pt x="4" y="0"/>
                    </a:cubicBezTo>
                    <a:cubicBezTo>
                      <a:pt x="3" y="2"/>
                      <a:pt x="1" y="5"/>
                      <a:pt x="0" y="7"/>
                    </a:cubicBezTo>
                    <a:cubicBezTo>
                      <a:pt x="0" y="10"/>
                      <a:pt x="4" y="10"/>
                      <a:pt x="4" y="12"/>
                    </a:cubicBez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201" name="Freeform 125"/>
              <p:cNvSpPr>
                <a:spLocks noChangeArrowheads="1"/>
              </p:cNvSpPr>
              <p:nvPr/>
            </p:nvSpPr>
            <p:spPr bwMode="auto">
              <a:xfrm>
                <a:off x="273050" y="1200150"/>
                <a:ext cx="563563" cy="122238"/>
              </a:xfrm>
              <a:custGeom>
                <a:gdLst>
                  <a:gd fmla="*/ 2147483646 w 31" name="T0"/>
                  <a:gd fmla="*/ 2134589806 h 7" name="T1"/>
                  <a:gd fmla="*/ 2147483646 w 31" name="T2"/>
                  <a:gd fmla="*/ 1219760614 h 7" name="T3"/>
                  <a:gd fmla="*/ 0 w 31" name="T4"/>
                  <a:gd fmla="*/ 0 h 7" name="T5"/>
                  <a:gd fmla="*/ 2147483646 w 31" name="T6"/>
                  <a:gd fmla="*/ 2134589806 h 7" name="T7"/>
                  <a:gd fmla="*/ 0 60000 65536" name="T8"/>
                  <a:gd fmla="*/ 0 60000 65536" name="T9"/>
                  <a:gd fmla="*/ 0 60000 65536" name="T10"/>
                  <a:gd fmla="*/ 0 60000 65536" name="T11"/>
                  <a:gd fmla="*/ 0 w 31" name="T12"/>
                  <a:gd fmla="*/ 0 h 7" name="T13"/>
                  <a:gd fmla="*/ 31 w 31" name="T14"/>
                  <a:gd fmla="*/ 7 h 7" name="T15"/>
                </a:gdLst>
                <a:cxnLst>
                  <a:cxn ang="T8">
                    <a:pos x="T0" y="T1"/>
                  </a:cxn>
                  <a:cxn ang="T9">
                    <a:pos x="T2" y="T3"/>
                  </a:cxn>
                  <a:cxn ang="T10">
                    <a:pos x="T4" y="T5"/>
                  </a:cxn>
                  <a:cxn ang="T11">
                    <a:pos x="T6" y="T7"/>
                  </a:cxn>
                </a:cxnLst>
                <a:rect b="T15" l="T12" r="T14" t="T13"/>
                <a:pathLst>
                  <a:path h="7" w="31">
                    <a:moveTo>
                      <a:pt x="31" y="7"/>
                    </a:moveTo>
                    <a:cubicBezTo>
                      <a:pt x="31" y="4"/>
                      <a:pt x="31" y="4"/>
                      <a:pt x="31" y="4"/>
                    </a:cubicBezTo>
                    <a:cubicBezTo>
                      <a:pt x="31" y="4"/>
                      <a:pt x="17" y="7"/>
                      <a:pt x="0" y="0"/>
                    </a:cubicBezTo>
                    <a:cubicBezTo>
                      <a:pt x="4" y="6"/>
                      <a:pt x="24" y="7"/>
                      <a:pt x="31" y="7"/>
                    </a:cubicBez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202" name="Freeform 126"/>
              <p:cNvSpPr>
                <a:spLocks noChangeArrowheads="1"/>
              </p:cNvSpPr>
              <p:nvPr/>
            </p:nvSpPr>
            <p:spPr bwMode="auto">
              <a:xfrm>
                <a:off x="254000" y="1235075"/>
                <a:ext cx="273050" cy="352425"/>
              </a:xfrm>
              <a:custGeom>
                <a:gdLst>
                  <a:gd fmla="*/ 1656812790 w 15" name="T0"/>
                  <a:gd fmla="*/ 1552537853 h 20" name="T1"/>
                  <a:gd fmla="*/ 331355277 w 15" name="T2"/>
                  <a:gd fmla="*/ 0 h 20" name="T3"/>
                  <a:gd fmla="*/ 0 w 15" name="T4"/>
                  <a:gd fmla="*/ 1552537853 h 20" name="T5"/>
                  <a:gd fmla="*/ 0 w 15" name="T6"/>
                  <a:gd fmla="*/ 2147483646 h 20" name="T7"/>
                  <a:gd fmla="*/ 0 w 15" name="T8"/>
                  <a:gd fmla="*/ 2147483646 h 20" name="T9"/>
                  <a:gd fmla="*/ 994084033 w 15" name="T10"/>
                  <a:gd fmla="*/ 2147483646 h 20" name="T11"/>
                  <a:gd fmla="*/ 2147483646 w 15" name="T12"/>
                  <a:gd fmla="*/ 2147483646 h 20" name="T13"/>
                  <a:gd fmla="*/ 2147483646 w 15" name="T14"/>
                  <a:gd fmla="*/ 2147483646 h 20" name="T15"/>
                  <a:gd fmla="*/ 1656812790 w 15" name="T16"/>
                  <a:gd fmla="*/ 1552537853 h 2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5" name="T27"/>
                  <a:gd fmla="*/ 0 h 20" name="T28"/>
                  <a:gd fmla="*/ 15 w 15" name="T29"/>
                  <a:gd fmla="*/ 20 h 2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0" w="15">
                    <a:moveTo>
                      <a:pt x="5" y="5"/>
                    </a:moveTo>
                    <a:cubicBezTo>
                      <a:pt x="5" y="3"/>
                      <a:pt x="1" y="0"/>
                      <a:pt x="1" y="0"/>
                    </a:cubicBezTo>
                    <a:cubicBezTo>
                      <a:pt x="0" y="5"/>
                      <a:pt x="0" y="5"/>
                      <a:pt x="0" y="5"/>
                    </a:cubicBezTo>
                    <a:cubicBezTo>
                      <a:pt x="0" y="9"/>
                      <a:pt x="0" y="17"/>
                      <a:pt x="0" y="20"/>
                    </a:cubicBezTo>
                    <a:cubicBezTo>
                      <a:pt x="0" y="20"/>
                      <a:pt x="0" y="20"/>
                      <a:pt x="0" y="20"/>
                    </a:cubicBezTo>
                    <a:cubicBezTo>
                      <a:pt x="3" y="16"/>
                      <a:pt x="3" y="16"/>
                      <a:pt x="3" y="16"/>
                    </a:cubicBezTo>
                    <a:cubicBezTo>
                      <a:pt x="3" y="16"/>
                      <a:pt x="5" y="10"/>
                      <a:pt x="7" y="9"/>
                    </a:cubicBezTo>
                    <a:cubicBezTo>
                      <a:pt x="8" y="9"/>
                      <a:pt x="15" y="11"/>
                      <a:pt x="15" y="11"/>
                    </a:cubicBezTo>
                    <a:cubicBezTo>
                      <a:pt x="15" y="11"/>
                      <a:pt x="6" y="6"/>
                      <a:pt x="5" y="5"/>
                    </a:cubicBez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203" name="Freeform 127"/>
              <p:cNvSpPr>
                <a:spLocks noChangeArrowheads="1"/>
              </p:cNvSpPr>
              <p:nvPr/>
            </p:nvSpPr>
            <p:spPr bwMode="auto">
              <a:xfrm>
                <a:off x="109537" y="1041400"/>
                <a:ext cx="17463" cy="1"/>
              </a:xfrm>
              <a:custGeom>
                <a:gdLst>
                  <a:gd fmla="*/ 304956369 w 1" name="T0"/>
                  <a:gd fmla="*/ 0 h 1" name="T1"/>
                  <a:gd fmla="*/ 0 w 1" name="T2"/>
                  <a:gd fmla="*/ 0 h 1" name="T3"/>
                  <a:gd fmla="*/ 304956369 w 1" name="T4"/>
                  <a:gd fmla="*/ 0 h 1" name="T5"/>
                  <a:gd fmla="*/ 0 60000 65536" name="T6"/>
                  <a:gd fmla="*/ 0 60000 65536" name="T7"/>
                  <a:gd fmla="*/ 0 60000 65536" name="T8"/>
                  <a:gd fmla="*/ 0 w 1" name="T9"/>
                  <a:gd fmla="*/ 0 h 1" name="T10"/>
                  <a:gd fmla="*/ 1 w 1" name="T11"/>
                  <a:gd fmla="*/ 1 h 1" name="T12"/>
                </a:gdLst>
                <a:cxnLst>
                  <a:cxn ang="T6">
                    <a:pos x="T0" y="T1"/>
                  </a:cxn>
                  <a:cxn ang="T7">
                    <a:pos x="T2" y="T3"/>
                  </a:cxn>
                  <a:cxn ang="T8">
                    <a:pos x="T4" y="T5"/>
                  </a:cxn>
                </a:cxnLst>
                <a:rect b="T12" l="T9" r="T11" t="T10"/>
                <a:pathLst>
                  <a:path h="1" w="1">
                    <a:moveTo>
                      <a:pt x="1" y="0"/>
                    </a:moveTo>
                    <a:cubicBezTo>
                      <a:pt x="1" y="0"/>
                      <a:pt x="0" y="0"/>
                      <a:pt x="0" y="0"/>
                    </a:cubicBezTo>
                    <a:cubicBezTo>
                      <a:pt x="1" y="0"/>
                      <a:pt x="1" y="0"/>
                      <a:pt x="1" y="0"/>
                    </a:cubicBezTo>
                    <a:close/>
                  </a:path>
                </a:pathLst>
              </a:custGeom>
              <a:solidFill>
                <a:srgbClr val="3F3E88"/>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204" name="Freeform 128"/>
              <p:cNvSpPr>
                <a:spLocks noChangeArrowheads="1"/>
              </p:cNvSpPr>
              <p:nvPr/>
            </p:nvSpPr>
            <p:spPr bwMode="auto">
              <a:xfrm>
                <a:off x="90487" y="687387"/>
                <a:ext cx="219075" cy="406400"/>
              </a:xfrm>
              <a:custGeom>
                <a:gdLst>
                  <a:gd fmla="*/ 2147483646 w 12" name="T0"/>
                  <a:gd fmla="*/ 2147483646 h 23" name="T1"/>
                  <a:gd fmla="*/ 2147483646 w 12" name="T2"/>
                  <a:gd fmla="*/ 2147483646 h 23" name="T3"/>
                  <a:gd fmla="*/ 0 w 12" name="T4"/>
                  <a:gd fmla="*/ 2147483646 h 23" name="T5"/>
                  <a:gd fmla="*/ 1999753113 w 12" name="T6"/>
                  <a:gd fmla="*/ 2147483646 h 23" name="T7"/>
                  <a:gd fmla="*/ 999876556 w 12" name="T8"/>
                  <a:gd fmla="*/ 2147483646 h 23" name="T9"/>
                  <a:gd fmla="*/ 2147483646 w 12" name="T10"/>
                  <a:gd fmla="*/ 2147483646 h 23" name="T11"/>
                  <a:gd fmla="*/ 1999753113 w 12" name="T12"/>
                  <a:gd fmla="*/ 2147483646 h 23" name="T13"/>
                  <a:gd fmla="*/ 2147483646 w 12" name="T14"/>
                  <a:gd fmla="*/ 2147483646 h 23" name="T15"/>
                  <a:gd fmla="*/ 2147483646 w 12" name="T16"/>
                  <a:gd fmla="*/ 2147483646 h 23" name="T17"/>
                  <a:gd fmla="*/ 2147483646 w 12" name="T18"/>
                  <a:gd fmla="*/ 2147483646 h 23" name="T19"/>
                  <a:gd fmla="*/ 2147483646 w 12" name="T20"/>
                  <a:gd fmla="*/ 2147483646 h 23" name="T21"/>
                  <a:gd fmla="*/ 2147483646 w 12" name="T22"/>
                  <a:gd fmla="*/ 1248849530 h 23" name="T23"/>
                  <a:gd fmla="*/ 2147483646 w 12" name="T24"/>
                  <a:gd fmla="*/ 0 h 23" name="T25"/>
                  <a:gd fmla="*/ 1999753113 w 12" name="T26"/>
                  <a:gd fmla="*/ 312221217 h 23" name="T27"/>
                  <a:gd fmla="*/ 2147483646 w 12" name="T28"/>
                  <a:gd fmla="*/ 2147483646 h 23" name="T29"/>
                  <a:gd fmla="*/ 2147483646 w 12" name="T30"/>
                  <a:gd fmla="*/ 2147483646 h 2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12" name="T48"/>
                  <a:gd fmla="*/ 0 h 23" name="T49"/>
                  <a:gd fmla="*/ 12 w 12" name="T50"/>
                  <a:gd fmla="*/ 23 h 23"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23" w="12">
                    <a:moveTo>
                      <a:pt x="7" y="14"/>
                    </a:moveTo>
                    <a:cubicBezTo>
                      <a:pt x="7" y="15"/>
                      <a:pt x="7" y="15"/>
                      <a:pt x="7" y="15"/>
                    </a:cubicBezTo>
                    <a:cubicBezTo>
                      <a:pt x="7" y="15"/>
                      <a:pt x="1" y="15"/>
                      <a:pt x="0" y="20"/>
                    </a:cubicBezTo>
                    <a:cubicBezTo>
                      <a:pt x="0" y="20"/>
                      <a:pt x="3" y="16"/>
                      <a:pt x="6" y="16"/>
                    </a:cubicBezTo>
                    <a:cubicBezTo>
                      <a:pt x="6" y="16"/>
                      <a:pt x="3" y="21"/>
                      <a:pt x="3" y="22"/>
                    </a:cubicBezTo>
                    <a:cubicBezTo>
                      <a:pt x="3" y="22"/>
                      <a:pt x="5" y="18"/>
                      <a:pt x="8" y="18"/>
                    </a:cubicBezTo>
                    <a:cubicBezTo>
                      <a:pt x="8" y="18"/>
                      <a:pt x="4" y="20"/>
                      <a:pt x="6" y="23"/>
                    </a:cubicBezTo>
                    <a:cubicBezTo>
                      <a:pt x="6" y="23"/>
                      <a:pt x="5" y="19"/>
                      <a:pt x="10" y="17"/>
                    </a:cubicBezTo>
                    <a:cubicBezTo>
                      <a:pt x="11" y="15"/>
                      <a:pt x="11" y="15"/>
                      <a:pt x="11" y="15"/>
                    </a:cubicBezTo>
                    <a:cubicBezTo>
                      <a:pt x="10" y="14"/>
                      <a:pt x="10" y="14"/>
                      <a:pt x="10" y="14"/>
                    </a:cubicBezTo>
                    <a:cubicBezTo>
                      <a:pt x="10" y="14"/>
                      <a:pt x="11" y="12"/>
                      <a:pt x="11" y="11"/>
                    </a:cubicBezTo>
                    <a:cubicBezTo>
                      <a:pt x="12" y="9"/>
                      <a:pt x="12" y="6"/>
                      <a:pt x="11" y="4"/>
                    </a:cubicBezTo>
                    <a:cubicBezTo>
                      <a:pt x="11" y="3"/>
                      <a:pt x="10" y="0"/>
                      <a:pt x="10" y="0"/>
                    </a:cubicBezTo>
                    <a:cubicBezTo>
                      <a:pt x="6" y="1"/>
                      <a:pt x="6" y="1"/>
                      <a:pt x="6" y="1"/>
                    </a:cubicBezTo>
                    <a:cubicBezTo>
                      <a:pt x="7" y="3"/>
                      <a:pt x="10" y="7"/>
                      <a:pt x="10" y="8"/>
                    </a:cubicBezTo>
                    <a:cubicBezTo>
                      <a:pt x="9" y="9"/>
                      <a:pt x="7" y="14"/>
                      <a:pt x="7" y="14"/>
                    </a:cubicBezTo>
                    <a:close/>
                  </a:path>
                </a:pathLst>
              </a:custGeom>
              <a:solidFill>
                <a:srgbClr val="3F3E88"/>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205" name="Freeform 129"/>
              <p:cNvSpPr>
                <a:spLocks noChangeArrowheads="1"/>
              </p:cNvSpPr>
              <p:nvPr/>
            </p:nvSpPr>
            <p:spPr bwMode="auto">
              <a:xfrm>
                <a:off x="73025" y="969962"/>
                <a:ext cx="400050" cy="211138"/>
              </a:xfrm>
              <a:custGeom>
                <a:gdLst>
                  <a:gd fmla="*/ 2147483646 w 22" name="T0"/>
                  <a:gd fmla="*/ 0 h 12" name="T1"/>
                  <a:gd fmla="*/ 2147483646 w 22" name="T2"/>
                  <a:gd fmla="*/ 0 h 12" name="T3"/>
                  <a:gd fmla="*/ 2147483646 w 22" name="T4"/>
                  <a:gd fmla="*/ 1547887868 h 12" name="T5"/>
                  <a:gd fmla="*/ 2147483646 w 22" name="T6"/>
                  <a:gd fmla="*/ 2147483646 h 12" name="T7"/>
                  <a:gd fmla="*/ 661319018 w 22" name="T8"/>
                  <a:gd fmla="*/ 2147483646 h 12" name="T9"/>
                  <a:gd fmla="*/ 661319018 w 22" name="T10"/>
                  <a:gd fmla="*/ 1238306775 h 12" name="T11"/>
                  <a:gd fmla="*/ 0 w 22" name="T12"/>
                  <a:gd fmla="*/ 2147483646 h 12" name="T13"/>
                  <a:gd fmla="*/ 0 w 22" name="T14"/>
                  <a:gd fmla="*/ 2147483646 h 12" name="T15"/>
                  <a:gd fmla="*/ 1322638036 w 22" name="T16"/>
                  <a:gd fmla="*/ 2147483646 h 12" name="T17"/>
                  <a:gd fmla="*/ 2147483646 w 22" name="T18"/>
                  <a:gd fmla="*/ 2147483646 h 12" name="T19"/>
                  <a:gd fmla="*/ 2147483646 w 22" name="T20"/>
                  <a:gd fmla="*/ 0 h 1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2" name="T33"/>
                  <a:gd fmla="*/ 0 h 12" name="T34"/>
                  <a:gd fmla="*/ 22 w 22" name="T35"/>
                  <a:gd fmla="*/ 12 h 12"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2" w="22">
                    <a:moveTo>
                      <a:pt x="22" y="0"/>
                    </a:moveTo>
                    <a:cubicBezTo>
                      <a:pt x="19" y="0"/>
                      <a:pt x="19" y="0"/>
                      <a:pt x="19" y="0"/>
                    </a:cubicBezTo>
                    <a:cubicBezTo>
                      <a:pt x="18" y="2"/>
                      <a:pt x="16" y="4"/>
                      <a:pt x="14" y="5"/>
                    </a:cubicBezTo>
                    <a:cubicBezTo>
                      <a:pt x="14" y="5"/>
                      <a:pt x="10" y="9"/>
                      <a:pt x="7" y="9"/>
                    </a:cubicBezTo>
                    <a:cubicBezTo>
                      <a:pt x="3" y="9"/>
                      <a:pt x="2" y="8"/>
                      <a:pt x="2" y="8"/>
                    </a:cubicBezTo>
                    <a:cubicBezTo>
                      <a:pt x="2" y="8"/>
                      <a:pt x="2" y="5"/>
                      <a:pt x="2" y="4"/>
                    </a:cubicBezTo>
                    <a:cubicBezTo>
                      <a:pt x="2" y="5"/>
                      <a:pt x="1" y="6"/>
                      <a:pt x="0" y="7"/>
                    </a:cubicBezTo>
                    <a:cubicBezTo>
                      <a:pt x="0" y="7"/>
                      <a:pt x="0" y="7"/>
                      <a:pt x="0" y="7"/>
                    </a:cubicBezTo>
                    <a:cubicBezTo>
                      <a:pt x="1" y="7"/>
                      <a:pt x="3" y="12"/>
                      <a:pt x="4" y="12"/>
                    </a:cubicBezTo>
                    <a:cubicBezTo>
                      <a:pt x="5" y="12"/>
                      <a:pt x="10" y="10"/>
                      <a:pt x="11" y="10"/>
                    </a:cubicBezTo>
                    <a:cubicBezTo>
                      <a:pt x="13" y="10"/>
                      <a:pt x="20" y="5"/>
                      <a:pt x="22" y="0"/>
                    </a:cubicBezTo>
                    <a:close/>
                  </a:path>
                </a:pathLst>
              </a:custGeom>
              <a:solidFill>
                <a:srgbClr val="3F3E88"/>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206" name="Freeform 130"/>
              <p:cNvSpPr>
                <a:spLocks noChangeArrowheads="1"/>
              </p:cNvSpPr>
              <p:nvPr/>
            </p:nvSpPr>
            <p:spPr bwMode="auto">
              <a:xfrm>
                <a:off x="0" y="441325"/>
                <a:ext cx="473075" cy="369888"/>
              </a:xfrm>
              <a:custGeom>
                <a:gdLst>
                  <a:gd fmla="*/ 331061524 w 26" name="T0"/>
                  <a:gd fmla="*/ 2147483646 h 21" name="T1"/>
                  <a:gd fmla="*/ 1986387339 w 26" name="T2"/>
                  <a:gd fmla="*/ 2147483646 h 21" name="T3"/>
                  <a:gd fmla="*/ 2147483646 w 26" name="T4"/>
                  <a:gd fmla="*/ 2147483646 h 21" name="T5"/>
                  <a:gd fmla="*/ 2147483646 w 26" name="T6"/>
                  <a:gd fmla="*/ 2147483646 h 21" name="T7"/>
                  <a:gd fmla="*/ 2147483646 w 26" name="T8"/>
                  <a:gd fmla="*/ 2147483646 h 21" name="T9"/>
                  <a:gd fmla="*/ 2147483646 w 26" name="T10"/>
                  <a:gd fmla="*/ 0 h 21" name="T11"/>
                  <a:gd fmla="*/ 2147483646 w 26" name="T12"/>
                  <a:gd fmla="*/ 620478313 h 21" name="T13"/>
                  <a:gd fmla="*/ 2147483646 w 26" name="T14"/>
                  <a:gd fmla="*/ 1551222203 h 21" name="T15"/>
                  <a:gd fmla="*/ 1324264291 w 26" name="T16"/>
                  <a:gd fmla="*/ 2147483646 h 21" name="T17"/>
                  <a:gd fmla="*/ 1324264291 w 26" name="T18"/>
                  <a:gd fmla="*/ 2147483646 h 21" name="T19"/>
                  <a:gd fmla="*/ 331061524 w 26" name="T20"/>
                  <a:gd fmla="*/ 2147483646 h 21" name="T21"/>
                  <a:gd fmla="*/ 331061524 w 26" name="T22"/>
                  <a:gd fmla="*/ 2147483646 h 21"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6" name="T36"/>
                  <a:gd fmla="*/ 0 h 21" name="T37"/>
                  <a:gd fmla="*/ 26 w 26" name="T38"/>
                  <a:gd fmla="*/ 21 h 21"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21" w="26">
                    <a:moveTo>
                      <a:pt x="1" y="18"/>
                    </a:moveTo>
                    <a:cubicBezTo>
                      <a:pt x="1" y="18"/>
                      <a:pt x="4" y="21"/>
                      <a:pt x="6" y="20"/>
                    </a:cubicBezTo>
                    <a:cubicBezTo>
                      <a:pt x="9" y="19"/>
                      <a:pt x="12" y="16"/>
                      <a:pt x="16" y="16"/>
                    </a:cubicBezTo>
                    <a:cubicBezTo>
                      <a:pt x="19" y="17"/>
                      <a:pt x="21" y="19"/>
                      <a:pt x="22" y="17"/>
                    </a:cubicBezTo>
                    <a:cubicBezTo>
                      <a:pt x="22" y="17"/>
                      <a:pt x="25" y="15"/>
                      <a:pt x="25" y="13"/>
                    </a:cubicBezTo>
                    <a:cubicBezTo>
                      <a:pt x="25" y="12"/>
                      <a:pt x="26" y="2"/>
                      <a:pt x="22" y="0"/>
                    </a:cubicBezTo>
                    <a:cubicBezTo>
                      <a:pt x="22" y="0"/>
                      <a:pt x="21" y="1"/>
                      <a:pt x="20" y="2"/>
                    </a:cubicBezTo>
                    <a:cubicBezTo>
                      <a:pt x="18" y="2"/>
                      <a:pt x="14" y="5"/>
                      <a:pt x="12" y="5"/>
                    </a:cubicBezTo>
                    <a:cubicBezTo>
                      <a:pt x="10" y="5"/>
                      <a:pt x="6" y="5"/>
                      <a:pt x="4" y="8"/>
                    </a:cubicBezTo>
                    <a:cubicBezTo>
                      <a:pt x="4" y="12"/>
                      <a:pt x="4" y="12"/>
                      <a:pt x="4" y="12"/>
                    </a:cubicBezTo>
                    <a:cubicBezTo>
                      <a:pt x="1" y="15"/>
                      <a:pt x="1" y="15"/>
                      <a:pt x="1" y="15"/>
                    </a:cubicBezTo>
                    <a:cubicBezTo>
                      <a:pt x="1" y="15"/>
                      <a:pt x="0" y="16"/>
                      <a:pt x="1" y="18"/>
                    </a:cubicBezTo>
                    <a:close/>
                  </a:path>
                </a:pathLst>
              </a:custGeom>
              <a:solidFill>
                <a:srgbClr val="121212"/>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207" name="Freeform 131"/>
              <p:cNvSpPr>
                <a:spLocks noChangeArrowheads="1"/>
              </p:cNvSpPr>
              <p:nvPr/>
            </p:nvSpPr>
            <p:spPr bwMode="auto">
              <a:xfrm>
                <a:off x="0" y="687387"/>
                <a:ext cx="327025" cy="123825"/>
              </a:xfrm>
              <a:custGeom>
                <a:gdLst>
                  <a:gd fmla="*/ 2147483646 w 18" name="T0"/>
                  <a:gd fmla="*/ 312905775 h 7" name="T1"/>
                  <a:gd fmla="*/ 1320308933 w 18" name="T2"/>
                  <a:gd fmla="*/ 938735014 h 7" name="T3"/>
                  <a:gd fmla="*/ 330077233 w 18" name="T4"/>
                  <a:gd fmla="*/ 312905775 h 7" name="T5"/>
                  <a:gd fmla="*/ 330077233 w 18" name="T6"/>
                  <a:gd fmla="*/ 312905775 h 7" name="T7"/>
                  <a:gd fmla="*/ 330077233 w 18" name="T8"/>
                  <a:gd fmla="*/ 1251640789 h 7" name="T9"/>
                  <a:gd fmla="*/ 1980463400 w 18" name="T10"/>
                  <a:gd fmla="*/ 1877470029 h 7" name="T11"/>
                  <a:gd fmla="*/ 2147483646 w 18" name="T12"/>
                  <a:gd fmla="*/ 625829239 h 7" name="T13"/>
                  <a:gd fmla="*/ 2147483646 w 18" name="T14"/>
                  <a:gd fmla="*/ 938735014 h 7" name="T15"/>
                  <a:gd fmla="*/ 2147483646 w 18" name="T16"/>
                  <a:gd fmla="*/ 312905775 h 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8" name="T27"/>
                  <a:gd fmla="*/ 0 h 7" name="T28"/>
                  <a:gd fmla="*/ 18 w 18" name="T29"/>
                  <a:gd fmla="*/ 7 h 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7" w="18">
                    <a:moveTo>
                      <a:pt x="11" y="1"/>
                    </a:moveTo>
                    <a:cubicBezTo>
                      <a:pt x="11" y="1"/>
                      <a:pt x="6" y="3"/>
                      <a:pt x="4" y="3"/>
                    </a:cubicBezTo>
                    <a:cubicBezTo>
                      <a:pt x="3" y="3"/>
                      <a:pt x="2" y="2"/>
                      <a:pt x="1" y="1"/>
                    </a:cubicBezTo>
                    <a:cubicBezTo>
                      <a:pt x="1" y="1"/>
                      <a:pt x="1" y="1"/>
                      <a:pt x="1" y="1"/>
                    </a:cubicBezTo>
                    <a:cubicBezTo>
                      <a:pt x="1" y="1"/>
                      <a:pt x="0" y="2"/>
                      <a:pt x="1" y="4"/>
                    </a:cubicBezTo>
                    <a:cubicBezTo>
                      <a:pt x="1" y="4"/>
                      <a:pt x="4" y="7"/>
                      <a:pt x="6" y="6"/>
                    </a:cubicBezTo>
                    <a:cubicBezTo>
                      <a:pt x="9" y="5"/>
                      <a:pt x="12" y="2"/>
                      <a:pt x="16" y="2"/>
                    </a:cubicBezTo>
                    <a:cubicBezTo>
                      <a:pt x="16" y="2"/>
                      <a:pt x="17" y="3"/>
                      <a:pt x="18" y="3"/>
                    </a:cubicBezTo>
                    <a:cubicBezTo>
                      <a:pt x="16" y="0"/>
                      <a:pt x="11" y="1"/>
                      <a:pt x="11" y="1"/>
                    </a:cubicBez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208" name="Freeform 132"/>
              <p:cNvSpPr>
                <a:spLocks noChangeArrowheads="1"/>
              </p:cNvSpPr>
              <p:nvPr/>
            </p:nvSpPr>
            <p:spPr bwMode="auto">
              <a:xfrm>
                <a:off x="73025" y="565150"/>
                <a:ext cx="254000" cy="104775"/>
              </a:xfrm>
              <a:custGeom>
                <a:gdLst>
                  <a:gd fmla="*/ 1316645286 w 14" name="T0"/>
                  <a:gd fmla="*/ 1829633438 h 6" name="T1"/>
                  <a:gd fmla="*/ 2147483646 w 14" name="T2"/>
                  <a:gd fmla="*/ 1219755625 h 6" name="T3"/>
                  <a:gd fmla="*/ 1316645286 w 14" name="T4"/>
                  <a:gd fmla="*/ 914825450 h 6" name="T5"/>
                  <a:gd fmla="*/ 0 w 14" name="T6"/>
                  <a:gd fmla="*/ 0 h 6" name="T7"/>
                  <a:gd fmla="*/ 0 w 14" name="T8"/>
                  <a:gd fmla="*/ 304947638 h 6" name="T9"/>
                  <a:gd fmla="*/ 0 w 14" name="T10"/>
                  <a:gd fmla="*/ 1524703263 h 6" name="T11"/>
                  <a:gd fmla="*/ 0 w 14" name="T12"/>
                  <a:gd fmla="*/ 1524703263 h 6" name="T13"/>
                  <a:gd fmla="*/ 1316645286 w 14" name="T14"/>
                  <a:gd fmla="*/ 1829633438 h 6" name="T15"/>
                  <a:gd fmla="*/ 0 60000 65536" name="T16"/>
                  <a:gd fmla="*/ 0 60000 65536" name="T17"/>
                  <a:gd fmla="*/ 0 60000 65536" name="T18"/>
                  <a:gd fmla="*/ 0 60000 65536" name="T19"/>
                  <a:gd fmla="*/ 0 60000 65536" name="T20"/>
                  <a:gd fmla="*/ 0 60000 65536" name="T21"/>
                  <a:gd fmla="*/ 0 60000 65536" name="T22"/>
                  <a:gd fmla="*/ 0 60000 65536" name="T23"/>
                  <a:gd fmla="*/ 0 w 14" name="T24"/>
                  <a:gd fmla="*/ 0 h 6" name="T25"/>
                  <a:gd fmla="*/ 14 w 14" name="T26"/>
                  <a:gd fmla="*/ 6 h 6"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6" w="14">
                    <a:moveTo>
                      <a:pt x="4" y="6"/>
                    </a:moveTo>
                    <a:cubicBezTo>
                      <a:pt x="7" y="5"/>
                      <a:pt x="14" y="4"/>
                      <a:pt x="14" y="4"/>
                    </a:cubicBezTo>
                    <a:cubicBezTo>
                      <a:pt x="12" y="2"/>
                      <a:pt x="4" y="3"/>
                      <a:pt x="4" y="3"/>
                    </a:cubicBezTo>
                    <a:cubicBezTo>
                      <a:pt x="0" y="0"/>
                      <a:pt x="0" y="0"/>
                      <a:pt x="0" y="0"/>
                    </a:cubicBezTo>
                    <a:cubicBezTo>
                      <a:pt x="0" y="0"/>
                      <a:pt x="0" y="0"/>
                      <a:pt x="0" y="1"/>
                    </a:cubicBezTo>
                    <a:cubicBezTo>
                      <a:pt x="0" y="5"/>
                      <a:pt x="0" y="5"/>
                      <a:pt x="0" y="5"/>
                    </a:cubicBezTo>
                    <a:cubicBezTo>
                      <a:pt x="0" y="5"/>
                      <a:pt x="0" y="5"/>
                      <a:pt x="0" y="5"/>
                    </a:cubicBezTo>
                    <a:lnTo>
                      <a:pt x="4" y="6"/>
                    </a:ln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sp>
        <p:nvSpPr>
          <p:cNvPr id="7175" name="文本框 43"/>
          <p:cNvSpPr>
            <a:spLocks noChangeArrowheads="1"/>
          </p:cNvSpPr>
          <p:nvPr/>
        </p:nvSpPr>
        <p:spPr bwMode="auto">
          <a:xfrm>
            <a:off x="2135189" y="5087938"/>
            <a:ext cx="2106612"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600">
                <a:solidFill>
                  <a:srgbClr val="2B2E30"/>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a:p>
            <a:pPr eaLnBrk="1" hangingPunct="1">
              <a:lnSpc>
                <a:spcPct val="100000"/>
              </a:lnSpc>
              <a:spcBef>
                <a:spcPct val="0"/>
              </a:spcBef>
              <a:buFont charset="0" panose="020b0604020202020204" pitchFamily="34" typeface="Arial"/>
              <a:buNone/>
            </a:pPr>
            <a:r>
              <a:rPr altLang="en-US" lang="zh-CN" sz="1600">
                <a:solidFill>
                  <a:srgbClr val="2B2E30"/>
                </a:solidFill>
                <a:latin charset="-122" panose="020b0503020204020204" pitchFamily="34" typeface="微软雅黑"/>
                <a:ea charset="-122" panose="020b0503020204020204" pitchFamily="34" typeface="微软雅黑"/>
                <a:sym charset="-122" panose="020b0503020204020204" pitchFamily="34" typeface="微软雅黑"/>
              </a:rPr>
              <a:t>请输入您想要的文字</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9220"/>
                                        </p:tgtEl>
                                        <p:attrNameLst>
                                          <p:attrName>style.visibility</p:attrName>
                                        </p:attrNameLst>
                                      </p:cBhvr>
                                      <p:to>
                                        <p:strVal val="visible"/>
                                      </p:to>
                                    </p:set>
                                    <p:anim calcmode="lin" valueType="num">
                                      <p:cBhvr>
                                        <p:cTn dur="500" fill="hold" id="7"/>
                                        <p:tgtEl>
                                          <p:spTgt spid="922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220"/>
                                        </p:tgtEl>
                                        <p:attrNameLst>
                                          <p:attrName>ppt_y</p:attrName>
                                        </p:attrNameLst>
                                      </p:cBhvr>
                                      <p:tavLst>
                                        <p:tav tm="0">
                                          <p:val>
                                            <p:strVal val="#ppt_y"/>
                                          </p:val>
                                        </p:tav>
                                        <p:tav tm="100000">
                                          <p:val>
                                            <p:strVal val="#ppt_y"/>
                                          </p:val>
                                        </p:tav>
                                      </p:tavLst>
                                    </p:anim>
                                    <p:anim calcmode="lin" valueType="num">
                                      <p:cBhvr>
                                        <p:cTn dur="500" fill="hold" id="9"/>
                                        <p:tgtEl>
                                          <p:spTgt spid="922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220"/>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9220"/>
                                        </p:tgtEl>
                                      </p:cBhvr>
                                    </p:animEffect>
                                  </p:childTnLst>
                                </p:cTn>
                              </p:par>
                              <p:par>
                                <p:cTn fill="hold" id="12" nodeType="withEffect" presetClass="entr" presetID="42" presetSubtype="0">
                                  <p:stCondLst>
                                    <p:cond delay="0"/>
                                  </p:stCondLst>
                                  <p:childTnLst>
                                    <p:set>
                                      <p:cBhvr>
                                        <p:cTn dur="1" fill="hold" id="13">
                                          <p:stCondLst>
                                            <p:cond delay="0"/>
                                          </p:stCondLst>
                                        </p:cTn>
                                        <p:tgtEl>
                                          <p:spTgt spid="9222"/>
                                        </p:tgtEl>
                                        <p:attrNameLst>
                                          <p:attrName>style.visibility</p:attrName>
                                        </p:attrNameLst>
                                      </p:cBhvr>
                                      <p:to>
                                        <p:strVal val="visible"/>
                                      </p:to>
                                    </p:set>
                                    <p:animEffect filter="">
                                      <p:cBhvr>
                                        <p:cTn dur="1000" id="14"/>
                                        <p:tgtEl>
                                          <p:spTgt spid="9222"/>
                                        </p:tgtEl>
                                      </p:cBhvr>
                                    </p:animEffect>
                                    <p:anim calcmode="lin" valueType="num">
                                      <p:cBhvr>
                                        <p:cTn dur="1000" fill="hold" id="15"/>
                                        <p:tgtEl>
                                          <p:spTgt spid="9222"/>
                                        </p:tgtEl>
                                        <p:attrNameLst>
                                          <p:attrName>ppt_x</p:attrName>
                                        </p:attrNameLst>
                                      </p:cBhvr>
                                      <p:tavLst>
                                        <p:tav tm="0">
                                          <p:val>
                                            <p:strVal val="#ppt_x"/>
                                          </p:val>
                                        </p:tav>
                                        <p:tav tm="100000">
                                          <p:val>
                                            <p:strVal val="#ppt_x"/>
                                          </p:val>
                                        </p:tav>
                                      </p:tavLst>
                                    </p:anim>
                                    <p:anim calcmode="lin" valueType="num">
                                      <p:cBhvr>
                                        <p:cTn dur="1000" fill="hold" id="16"/>
                                        <p:tgtEl>
                                          <p:spTgt spid="92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22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194"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8195"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0244"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8197"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198" name="矩形 8"/>
          <p:cNvSpPr>
            <a:spLocks noChangeArrowheads="1"/>
          </p:cNvSpPr>
          <p:nvPr/>
        </p:nvSpPr>
        <p:spPr bwMode="auto">
          <a:xfrm>
            <a:off x="6464300" y="1906588"/>
            <a:ext cx="3856038" cy="668337"/>
          </a:xfrm>
          <a:prstGeom prst="rect">
            <a:avLst/>
          </a:prstGeom>
          <a:solidFill>
            <a:srgbClr val="87BD07"/>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8199" name="矩形 9"/>
          <p:cNvSpPr>
            <a:spLocks noChangeArrowheads="1"/>
          </p:cNvSpPr>
          <p:nvPr/>
        </p:nvSpPr>
        <p:spPr bwMode="auto">
          <a:xfrm>
            <a:off x="6464300" y="2816225"/>
            <a:ext cx="3856038" cy="668338"/>
          </a:xfrm>
          <a:prstGeom prst="rect">
            <a:avLst/>
          </a:prstGeom>
          <a:solidFill>
            <a:srgbClr val="87BD07"/>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8200" name="矩形 10"/>
          <p:cNvSpPr>
            <a:spLocks noChangeArrowheads="1"/>
          </p:cNvSpPr>
          <p:nvPr/>
        </p:nvSpPr>
        <p:spPr bwMode="auto">
          <a:xfrm>
            <a:off x="6464300" y="3725863"/>
            <a:ext cx="3856038" cy="668337"/>
          </a:xfrm>
          <a:prstGeom prst="rect">
            <a:avLst/>
          </a:prstGeom>
          <a:solidFill>
            <a:srgbClr val="87BD07"/>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8201" name="矩形 11"/>
          <p:cNvSpPr>
            <a:spLocks noChangeArrowheads="1"/>
          </p:cNvSpPr>
          <p:nvPr/>
        </p:nvSpPr>
        <p:spPr bwMode="auto">
          <a:xfrm>
            <a:off x="6464300" y="4635500"/>
            <a:ext cx="3856038" cy="668338"/>
          </a:xfrm>
          <a:prstGeom prst="rect">
            <a:avLst/>
          </a:prstGeom>
          <a:solidFill>
            <a:srgbClr val="87BD07"/>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8202" name="文本框 12"/>
          <p:cNvSpPr>
            <a:spLocks noChangeArrowheads="1"/>
          </p:cNvSpPr>
          <p:nvPr/>
        </p:nvSpPr>
        <p:spPr bwMode="auto">
          <a:xfrm>
            <a:off x="6759574" y="2062163"/>
            <a:ext cx="345757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1. 单击此处添加目录名</a:t>
            </a:r>
          </a:p>
        </p:txBody>
      </p:sp>
      <p:sp>
        <p:nvSpPr>
          <p:cNvPr id="8203" name="文本框 13"/>
          <p:cNvSpPr>
            <a:spLocks noChangeArrowheads="1"/>
          </p:cNvSpPr>
          <p:nvPr/>
        </p:nvSpPr>
        <p:spPr bwMode="auto">
          <a:xfrm>
            <a:off x="6862764" y="2962275"/>
            <a:ext cx="32496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2.单击此处添加目录名</a:t>
            </a:r>
          </a:p>
        </p:txBody>
      </p:sp>
      <p:sp>
        <p:nvSpPr>
          <p:cNvPr id="8204" name="文本框 14"/>
          <p:cNvSpPr>
            <a:spLocks noChangeArrowheads="1"/>
          </p:cNvSpPr>
          <p:nvPr/>
        </p:nvSpPr>
        <p:spPr bwMode="auto">
          <a:xfrm>
            <a:off x="6862764" y="3889375"/>
            <a:ext cx="33543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3.单击此处添加目录名</a:t>
            </a:r>
          </a:p>
        </p:txBody>
      </p:sp>
      <p:sp>
        <p:nvSpPr>
          <p:cNvPr id="8205" name="文本框 15"/>
          <p:cNvSpPr>
            <a:spLocks noChangeArrowheads="1"/>
          </p:cNvSpPr>
          <p:nvPr/>
        </p:nvSpPr>
        <p:spPr bwMode="auto">
          <a:xfrm>
            <a:off x="6862764" y="4784725"/>
            <a:ext cx="32496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zh-CN" b="1" lang="en-US" sz="2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4.单击此处添加目录名</a:t>
            </a:r>
          </a:p>
        </p:txBody>
      </p:sp>
      <p:sp>
        <p:nvSpPr>
          <p:cNvPr id="8206" name="矩形 16"/>
          <p:cNvSpPr>
            <a:spLocks noChangeArrowheads="1"/>
          </p:cNvSpPr>
          <p:nvPr/>
        </p:nvSpPr>
        <p:spPr bwMode="auto">
          <a:xfrm>
            <a:off x="995363" y="1662113"/>
            <a:ext cx="4903787" cy="668337"/>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b="1" lang="zh-CN" sz="4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207" name="文本框 18"/>
          <p:cNvSpPr>
            <a:spLocks noChangeArrowheads="1"/>
          </p:cNvSpPr>
          <p:nvPr/>
        </p:nvSpPr>
        <p:spPr bwMode="auto">
          <a:xfrm>
            <a:off x="2552700" y="1644650"/>
            <a:ext cx="1789113"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4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目录</a:t>
            </a:r>
          </a:p>
        </p:txBody>
      </p:sp>
      <p:pic>
        <p:nvPicPr>
          <p:cNvPr descr="http://pic4.nipic.com/20090908/2892852_085208061110_2.jpg" id="8208" name="Picture 2"/>
          <p:cNvPicPr>
            <a:picLocks noChangeArrowheads="1" noChangeAspect="1"/>
          </p:cNvPicPr>
          <p:nvPr/>
        </p:nvPicPr>
        <p:blipFill>
          <a:blip r:embed="rId3">
            <a:extLst>
              <a:ext uri="{28A0092B-C50C-407E-A947-70E740481C1C}">
                <a14:useLocalDpi val="0"/>
              </a:ext>
            </a:extLst>
          </a:blip>
          <a:srcRect b="12335"/>
          <a:stretch>
            <a:fillRect/>
          </a:stretch>
        </p:blipFill>
        <p:spPr bwMode="auto">
          <a:xfrm>
            <a:off x="996950" y="2317750"/>
            <a:ext cx="4902200" cy="36623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10244"/>
                                        </p:tgtEl>
                                        <p:attrNameLst>
                                          <p:attrName>style.visibility</p:attrName>
                                        </p:attrNameLst>
                                      </p:cBhvr>
                                      <p:to>
                                        <p:strVal val="visible"/>
                                      </p:to>
                                    </p:set>
                                    <p:anim calcmode="lin" valueType="num">
                                      <p:cBhvr>
                                        <p:cTn dur="500" fill="hold" id="7"/>
                                        <p:tgtEl>
                                          <p:spTgt spid="1024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0244"/>
                                        </p:tgtEl>
                                        <p:attrNameLst>
                                          <p:attrName>ppt_y</p:attrName>
                                        </p:attrNameLst>
                                      </p:cBhvr>
                                      <p:tavLst>
                                        <p:tav tm="0">
                                          <p:val>
                                            <p:strVal val="#ppt_y"/>
                                          </p:val>
                                        </p:tav>
                                        <p:tav tm="100000">
                                          <p:val>
                                            <p:strVal val="#ppt_y"/>
                                          </p:val>
                                        </p:tav>
                                      </p:tavLst>
                                    </p:anim>
                                    <p:anim calcmode="lin" valueType="num">
                                      <p:cBhvr>
                                        <p:cTn dur="500" fill="hold" id="9"/>
                                        <p:tgtEl>
                                          <p:spTgt spid="1024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0244"/>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102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24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9218"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9219"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1268"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9221"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1270" name="Group 6"/>
          <p:cNvGrpSpPr/>
          <p:nvPr/>
        </p:nvGrpSpPr>
        <p:grpSpPr>
          <a:xfrm>
            <a:off x="3048000" y="1181100"/>
            <a:ext cx="6221413" cy="5238750"/>
            <a:chExt cx="6221548" cy="5238707"/>
          </a:xfrm>
        </p:grpSpPr>
        <p:grpSp>
          <p:nvGrpSpPr>
            <p:cNvPr id="9223" name="Group 7"/>
            <p:cNvGrpSpPr/>
            <p:nvPr/>
          </p:nvGrpSpPr>
          <p:grpSpPr>
            <a:xfrm>
              <a:off x="0" y="0"/>
              <a:ext cx="6221548" cy="4621152"/>
              <a:chExt cx="6221548" cy="4621152"/>
            </a:xfrm>
          </p:grpSpPr>
          <p:grpSp>
            <p:nvGrpSpPr>
              <p:cNvPr id="9225" name="Group 8"/>
              <p:cNvGrpSpPr/>
              <p:nvPr/>
            </p:nvGrpSpPr>
            <p:grpSpPr>
              <a:xfrm>
                <a:off x="1175862" y="2134624"/>
                <a:ext cx="3892731" cy="2486528"/>
                <a:chExt cx="4451440" cy="2843411"/>
              </a:xfrm>
            </p:grpSpPr>
            <p:sp>
              <p:nvSpPr>
                <p:cNvPr id="9246" name="Oval 5"/>
                <p:cNvSpPr>
                  <a:spLocks noChangeArrowheads="1"/>
                </p:cNvSpPr>
                <p:nvPr/>
              </p:nvSpPr>
              <p:spPr bwMode="auto">
                <a:xfrm>
                  <a:off x="0" y="974025"/>
                  <a:ext cx="4451440" cy="1465666"/>
                </a:xfrm>
                <a:prstGeom prst="ellipse">
                  <a:avLst/>
                </a:prstGeom>
                <a:solidFill>
                  <a:srgbClr val="262626"/>
                </a:solidFill>
                <a:ln>
                  <a:noFill/>
                </a:ln>
                <a:extLst>
                  <a:ext uri="{91240B29-F687-4F45-9708-019B960494DF}">
                    <a14:hiddenLine w="9525">
                      <a:solidFill>
                        <a:srgbClr val="000000"/>
                      </a:solidFill>
                      <a:bevel/>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9247" name="Group 10"/>
                <p:cNvGrpSpPr/>
                <p:nvPr/>
              </p:nvGrpSpPr>
              <p:grpSpPr>
                <a:xfrm>
                  <a:off x="659652" y="0"/>
                  <a:ext cx="3132137" cy="2843411"/>
                  <a:chExt cx="3132137" cy="2843411"/>
                </a:xfrm>
              </p:grpSpPr>
              <p:grpSp>
                <p:nvGrpSpPr>
                  <p:cNvPr id="9248" name="Group 11"/>
                  <p:cNvGrpSpPr/>
                  <p:nvPr/>
                </p:nvGrpSpPr>
                <p:grpSpPr>
                  <a:xfrm>
                    <a:off x="15875" y="0"/>
                    <a:ext cx="3116262" cy="2843411"/>
                    <a:chExt cx="1089" cy="994"/>
                  </a:xfrm>
                </p:grpSpPr>
                <p:sp>
                  <p:nvSpPr>
                    <p:cNvPr id="9250" name="Oval 9"/>
                    <p:cNvSpPr>
                      <a:spLocks noChangeArrowheads="1"/>
                    </p:cNvSpPr>
                    <p:nvPr/>
                  </p:nvSpPr>
                  <p:spPr bwMode="auto">
                    <a:xfrm flipV="1">
                      <a:off x="225" y="812"/>
                      <a:ext cx="183" cy="182"/>
                    </a:xfrm>
                    <a:prstGeom prst="ellipse">
                      <a:avLst/>
                    </a:prstGeom>
                    <a:gradFill rotWithShape="1">
                      <a:gsLst>
                        <a:gs pos="0">
                          <a:srgbClr val="FFFFFF"/>
                        </a:gs>
                        <a:gs pos="100000">
                          <a:srgbClr val="67ABF5"/>
                        </a:gs>
                      </a:gsLst>
                      <a:path path="shape">
                        <a:fillToRect b="50000" l="50000" r="50000" t="50000"/>
                      </a:path>
                    </a:gradFill>
                    <a:ln>
                      <a:noFill/>
                    </a:ln>
                    <a:extLst>
                      <a:ext uri="{91240B29-F687-4F45-9708-019B960494DF}">
                        <a14:hiddenLine w="9525">
                          <a:solidFill>
                            <a:srgbClr val="000000"/>
                          </a:solidFill>
                          <a:bevel/>
                          <a:headEnd/>
                          <a:tailEnd/>
                        </a14:hiddenLine>
                      </a:ext>
                    </a:extLst>
                  </p:spPr>
                  <p:txBody>
                    <a:bodyPr anchor="ctr" rot="10800000"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9251" name="Group 13"/>
                    <p:cNvGrpSpPr/>
                    <p:nvPr/>
                  </p:nvGrpSpPr>
                  <p:grpSpPr>
                    <a:xfrm>
                      <a:off x="0" y="0"/>
                      <a:ext cx="1089" cy="681"/>
                      <a:chExt cx="1089" cy="681"/>
                    </a:xfrm>
                  </p:grpSpPr>
                  <p:sp>
                    <p:nvSpPr>
                      <p:cNvPr id="9252" name="Freeform 11"/>
                      <p:cNvSpPr>
                        <a:spLocks noChangeArrowheads="1"/>
                      </p:cNvSpPr>
                      <p:nvPr/>
                    </p:nvSpPr>
                    <p:spPr bwMode="auto">
                      <a:xfrm>
                        <a:off x="0" y="0"/>
                        <a:ext cx="1089" cy="681"/>
                      </a:xfrm>
                      <a:custGeom>
                        <a:gdLst>
                          <a:gd fmla="*/ 218 w 1862" name="T0"/>
                          <a:gd fmla="*/ 109 h 1164" name="T1"/>
                          <a:gd fmla="*/ 217 w 1862" name="T2"/>
                          <a:gd fmla="*/ 112 h 1164" name="T3"/>
                          <a:gd fmla="*/ 215 w 1862" name="T4"/>
                          <a:gd fmla="*/ 115 h 1164" name="T5"/>
                          <a:gd fmla="*/ 213 w 1862" name="T6"/>
                          <a:gd fmla="*/ 117 h 1164" name="T7"/>
                          <a:gd fmla="*/ 209 w 1862" name="T8"/>
                          <a:gd fmla="*/ 119 h 1164" name="T9"/>
                          <a:gd fmla="*/ 199 w 1862" name="T10"/>
                          <a:gd fmla="*/ 124 h 1164" name="T11"/>
                          <a:gd fmla="*/ 186 w 1862" name="T12"/>
                          <a:gd fmla="*/ 128 h 1164" name="T13"/>
                          <a:gd fmla="*/ 170 w 1862" name="T14"/>
                          <a:gd fmla="*/ 132 h 1164" name="T15"/>
                          <a:gd fmla="*/ 151 w 1862" name="T16"/>
                          <a:gd fmla="*/ 134 h 1164" name="T17"/>
                          <a:gd fmla="*/ 130 w 1862" name="T18"/>
                          <a:gd fmla="*/ 136 h 1164" name="T19"/>
                          <a:gd fmla="*/ 109 w 1862" name="T20"/>
                          <a:gd fmla="*/ 136 h 1164" name="T21"/>
                          <a:gd fmla="*/ 98 w 1862" name="T22"/>
                          <a:gd fmla="*/ 136 h 1164" name="T23"/>
                          <a:gd fmla="*/ 76 w 1862" name="T24"/>
                          <a:gd fmla="*/ 135 h 1164" name="T25"/>
                          <a:gd fmla="*/ 57 w 1862" name="T26"/>
                          <a:gd fmla="*/ 133 h 1164" name="T27"/>
                          <a:gd fmla="*/ 40 w 1862" name="T28"/>
                          <a:gd fmla="*/ 130 h 1164" name="T29"/>
                          <a:gd fmla="*/ 25 w 1862" name="T30"/>
                          <a:gd fmla="*/ 126 h 1164" name="T31"/>
                          <a:gd fmla="*/ 13 w 1862" name="T32"/>
                          <a:gd fmla="*/ 122 h 1164" name="T33"/>
                          <a:gd fmla="*/ 6 w 1862" name="T34"/>
                          <a:gd fmla="*/ 118 h 1164" name="T35"/>
                          <a:gd fmla="*/ 4 w 1862" name="T36"/>
                          <a:gd fmla="*/ 116 h 1164" name="T37"/>
                          <a:gd fmla="*/ 1 w 1862" name="T38"/>
                          <a:gd fmla="*/ 114 h 1164" name="T39"/>
                          <a:gd fmla="*/ 1 w 1862" name="T40"/>
                          <a:gd fmla="*/ 110 h 1164" name="T41"/>
                          <a:gd fmla="*/ 0 w 1862" name="T42"/>
                          <a:gd fmla="*/ 109 h 1164" name="T43"/>
                          <a:gd fmla="*/ 1 w 1862" name="T44"/>
                          <a:gd fmla="*/ 98 h 1164" name="T45"/>
                          <a:gd fmla="*/ 2 w 1862" name="T46"/>
                          <a:gd fmla="*/ 87 h 1164" name="T47"/>
                          <a:gd fmla="*/ 5 w 1862" name="T48"/>
                          <a:gd fmla="*/ 77 h 1164" name="T49"/>
                          <a:gd fmla="*/ 9 w 1862" name="T50"/>
                          <a:gd fmla="*/ 67 h 1164" name="T51"/>
                          <a:gd fmla="*/ 13 w 1862" name="T52"/>
                          <a:gd fmla="*/ 57 h 1164" name="T53"/>
                          <a:gd fmla="*/ 19 w 1862" name="T54"/>
                          <a:gd fmla="*/ 48 h 1164" name="T55"/>
                          <a:gd fmla="*/ 25 w 1862" name="T56"/>
                          <a:gd fmla="*/ 40 h 1164" name="T57"/>
                          <a:gd fmla="*/ 32 w 1862" name="T58"/>
                          <a:gd fmla="*/ 32 h 1164" name="T59"/>
                          <a:gd fmla="*/ 40 w 1862" name="T60"/>
                          <a:gd fmla="*/ 25 h 1164" name="T61"/>
                          <a:gd fmla="*/ 48 w 1862" name="T62"/>
                          <a:gd fmla="*/ 19 h 1164" name="T63"/>
                          <a:gd fmla="*/ 57 w 1862" name="T64"/>
                          <a:gd fmla="*/ 13 h 1164" name="T65"/>
                          <a:gd fmla="*/ 66 w 1862" name="T66"/>
                          <a:gd fmla="*/ 9 h 1164" name="T67"/>
                          <a:gd fmla="*/ 76 w 1862" name="T68"/>
                          <a:gd fmla="*/ 5 h 1164" name="T69"/>
                          <a:gd fmla="*/ 87 w 1862" name="T70"/>
                          <a:gd fmla="*/ 2 h 1164" name="T71"/>
                          <a:gd fmla="*/ 98 w 1862" name="T72"/>
                          <a:gd fmla="*/ 1 h 1164" name="T73"/>
                          <a:gd fmla="*/ 109 w 1862" name="T74"/>
                          <a:gd fmla="*/ 0 h 1164" name="T75"/>
                          <a:gd fmla="*/ 115 w 1862" name="T76"/>
                          <a:gd fmla="*/ 0 h 1164" name="T77"/>
                          <a:gd fmla="*/ 126 w 1862" name="T78"/>
                          <a:gd fmla="*/ 1 h 1164" name="T79"/>
                          <a:gd fmla="*/ 136 w 1862" name="T80"/>
                          <a:gd fmla="*/ 3 h 1164" name="T81"/>
                          <a:gd fmla="*/ 146 w 1862" name="T82"/>
                          <a:gd fmla="*/ 6 h 1164" name="T83"/>
                          <a:gd fmla="*/ 156 w 1862" name="T84"/>
                          <a:gd fmla="*/ 11 h 1164" name="T85"/>
                          <a:gd fmla="*/ 166 w 1862" name="T86"/>
                          <a:gd fmla="*/ 16 h 1164" name="T87"/>
                          <a:gd fmla="*/ 174 w 1862" name="T88"/>
                          <a:gd fmla="*/ 22 h 1164" name="T89"/>
                          <a:gd fmla="*/ 182 w 1862" name="T90"/>
                          <a:gd fmla="*/ 29 h 1164" name="T91"/>
                          <a:gd fmla="*/ 189 w 1862" name="T92"/>
                          <a:gd fmla="*/ 36 h 1164" name="T93"/>
                          <a:gd fmla="*/ 196 w 1862" name="T94"/>
                          <a:gd fmla="*/ 44 h 1164" name="T95"/>
                          <a:gd fmla="*/ 202 w 1862" name="T96"/>
                          <a:gd fmla="*/ 53 h 1164" name="T97"/>
                          <a:gd fmla="*/ 207 w 1862" name="T98"/>
                          <a:gd fmla="*/ 61 h 1164" name="T99"/>
                          <a:gd fmla="*/ 211 w 1862" name="T100"/>
                          <a:gd fmla="*/ 71 h 1164" name="T101"/>
                          <a:gd fmla="*/ 214 w 1862" name="T102"/>
                          <a:gd fmla="*/ 82 h 1164" name="T103"/>
                          <a:gd fmla="*/ 216 w 1862" name="T104"/>
                          <a:gd fmla="*/ 92 h 1164" name="T105"/>
                          <a:gd fmla="*/ 218 w 1862" name="T106"/>
                          <a:gd fmla="*/ 104 h 1164" name="T107"/>
                          <a:gd fmla="*/ 218 w 1862" name="T108"/>
                          <a:gd fmla="*/ 109 h 1164"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62" name="T165"/>
                          <a:gd fmla="*/ 0 h 1164" name="T166"/>
                          <a:gd fmla="*/ 1862 w 1862" name="T167"/>
                          <a:gd fmla="*/ 1164 h 1164"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164" w="1862">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solidFill>
                        <a:schemeClr val="bg1"/>
                      </a:solidFill>
                      <a:ln cap="rnd" cmpd="sng" w="9525">
                        <a:solidFill>
                          <a:srgbClr val="A8C7FF"/>
                        </a:solidFill>
                        <a:bevel/>
                      </a:ln>
                    </p:spPr>
                    <p:txBody>
                      <a:bodyPr anchor="ctr" wrap="none"/>
                      <a:lstStyle/>
                      <a:p>
                        <a:endParaRPr altLang="en-US" lang="zh-CN"/>
                      </a:p>
                    </p:txBody>
                  </p:sp>
                  <p:sp>
                    <p:nvSpPr>
                      <p:cNvPr id="9253" name="Oval 12"/>
                      <p:cNvSpPr>
                        <a:spLocks noChangeArrowheads="1"/>
                      </p:cNvSpPr>
                      <p:nvPr/>
                    </p:nvSpPr>
                    <p:spPr bwMode="auto">
                      <a:xfrm>
                        <a:off x="225" y="138"/>
                        <a:ext cx="183" cy="182"/>
                      </a:xfrm>
                      <a:prstGeom prst="ellipse">
                        <a:avLst/>
                      </a:prstGeom>
                      <a:gradFill rotWithShape="1">
                        <a:gsLst>
                          <a:gs pos="0">
                            <a:srgbClr val="FFFFFF"/>
                          </a:gs>
                          <a:gs pos="100000">
                            <a:srgbClr val="67ABF5"/>
                          </a:gs>
                        </a:gsLst>
                        <a:path path="shape">
                          <a:fillToRect b="50000" l="50000" r="50000" t="50000"/>
                        </a:path>
                      </a:gradFill>
                      <a:ln>
                        <a:noFill/>
                      </a:ln>
                      <a:extLst>
                        <a:ext uri="{91240B29-F687-4F45-9708-019B960494DF}">
                          <a14:hiddenLine w="9525">
                            <a:solidFill>
                              <a:srgbClr val="000000"/>
                            </a:solidFill>
                            <a:bevel/>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grpSp>
              <p:sp>
                <p:nvSpPr>
                  <p:cNvPr id="9249" name="Text Box 13"/>
                  <p:cNvSpPr>
                    <a:spLocks noChangeArrowheads="1"/>
                  </p:cNvSpPr>
                  <p:nvPr/>
                </p:nvSpPr>
                <p:spPr bwMode="auto">
                  <a:xfrm>
                    <a:off x="0" y="1127126"/>
                    <a:ext cx="3132137" cy="5925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sp>
            <p:nvSpPr>
              <p:cNvPr id="9226" name="AutoShape 15"/>
              <p:cNvSpPr>
                <a:spLocks noChangeArrowheads="1"/>
              </p:cNvSpPr>
              <p:nvPr/>
            </p:nvSpPr>
            <p:spPr bwMode="auto">
              <a:xfrm rot="-1800000">
                <a:off x="2032709" y="1884833"/>
                <a:ext cx="399816" cy="329709"/>
              </a:xfrm>
              <a:prstGeom prst="upArrow">
                <a:avLst>
                  <a:gd fmla="val 52833" name="adj1"/>
                  <a:gd fmla="val 45940" name="adj2"/>
                </a:avLst>
              </a:prstGeom>
              <a:solidFill>
                <a:srgbClr val="262626"/>
              </a:solidFill>
              <a:ln w="3175">
                <a:solidFill>
                  <a:srgbClr val="D7D7D7"/>
                </a:solidFill>
                <a:beve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endParaRPr altLang="zh-CN" b="1"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227" name="AutoShape 15"/>
              <p:cNvSpPr>
                <a:spLocks noChangeArrowheads="1"/>
              </p:cNvSpPr>
              <p:nvPr/>
            </p:nvSpPr>
            <p:spPr bwMode="auto">
              <a:xfrm rot="-3600000">
                <a:off x="1377186" y="2564673"/>
                <a:ext cx="399816" cy="329709"/>
              </a:xfrm>
              <a:prstGeom prst="upArrow">
                <a:avLst>
                  <a:gd fmla="val 52833" name="adj1"/>
                  <a:gd fmla="val 45940" name="adj2"/>
                </a:avLst>
              </a:prstGeom>
              <a:solidFill>
                <a:srgbClr val="262626"/>
              </a:solidFill>
              <a:ln w="3175">
                <a:solidFill>
                  <a:srgbClr val="D7D7D7"/>
                </a:solidFill>
                <a:beve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endParaRPr altLang="zh-CN" b="1" lang="zh-CN">
                  <a:solidFill>
                    <a:srgbClr val="FFFFFF"/>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9228" name="AutoShape 15"/>
              <p:cNvSpPr>
                <a:spLocks noChangeArrowheads="1"/>
              </p:cNvSpPr>
              <p:nvPr/>
            </p:nvSpPr>
            <p:spPr bwMode="auto">
              <a:xfrm rot="1800000">
                <a:off x="3788527" y="1884833"/>
                <a:ext cx="399816" cy="329709"/>
              </a:xfrm>
              <a:prstGeom prst="upArrow">
                <a:avLst>
                  <a:gd fmla="val 52833" name="adj1"/>
                  <a:gd fmla="val 45940" name="adj2"/>
                </a:avLst>
              </a:prstGeom>
              <a:solidFill>
                <a:srgbClr val="262626"/>
              </a:solidFill>
              <a:ln w="3175">
                <a:solidFill>
                  <a:srgbClr val="D7D7D7"/>
                </a:solidFill>
                <a:beve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endParaRPr altLang="zh-CN" b="1"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229" name="AutoShape 15"/>
              <p:cNvSpPr>
                <a:spLocks noChangeArrowheads="1"/>
              </p:cNvSpPr>
              <p:nvPr/>
            </p:nvSpPr>
            <p:spPr bwMode="auto">
              <a:xfrm rot="3600000">
                <a:off x="4444050" y="2564673"/>
                <a:ext cx="399816" cy="329709"/>
              </a:xfrm>
              <a:prstGeom prst="upArrow">
                <a:avLst>
                  <a:gd fmla="val 52833" name="adj1"/>
                  <a:gd fmla="val 45940" name="adj2"/>
                </a:avLst>
              </a:prstGeom>
              <a:solidFill>
                <a:srgbClr val="262626"/>
              </a:solidFill>
              <a:ln w="3175">
                <a:solidFill>
                  <a:srgbClr val="D7D7D7"/>
                </a:solidFill>
                <a:beve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endParaRPr altLang="zh-CN" b="1"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230" name="AutoShape 15"/>
              <p:cNvSpPr>
                <a:spLocks noChangeArrowheads="1"/>
              </p:cNvSpPr>
              <p:nvPr/>
            </p:nvSpPr>
            <p:spPr bwMode="auto">
              <a:xfrm>
                <a:off x="2945671" y="1536769"/>
                <a:ext cx="399816" cy="329709"/>
              </a:xfrm>
              <a:prstGeom prst="upArrow">
                <a:avLst>
                  <a:gd fmla="val 52833" name="adj1"/>
                  <a:gd fmla="val 45940" name="adj2"/>
                </a:avLst>
              </a:prstGeom>
              <a:solidFill>
                <a:srgbClr val="262626"/>
              </a:solidFill>
              <a:ln w="3175">
                <a:solidFill>
                  <a:srgbClr val="D7D7D7"/>
                </a:solidFill>
                <a:beve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endParaRPr altLang="zh-CN" b="1"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9231" name="Group 22"/>
              <p:cNvGrpSpPr/>
              <p:nvPr/>
            </p:nvGrpSpPr>
            <p:grpSpPr>
              <a:xfrm>
                <a:off x="4814383" y="1629920"/>
                <a:ext cx="1407165" cy="1367161"/>
                <a:chExt cx="2066132" cy="2007394"/>
              </a:xfrm>
            </p:grpSpPr>
            <p:sp>
              <p:nvSpPr>
                <p:cNvPr id="9244" name="Oval 7"/>
                <p:cNvSpPr>
                  <a:spLocks noChangeArrowheads="1"/>
                </p:cNvSpPr>
                <p:nvPr/>
              </p:nvSpPr>
              <p:spPr bwMode="auto">
                <a:xfrm>
                  <a:off x="0" y="0"/>
                  <a:ext cx="2066132" cy="2007394"/>
                </a:xfrm>
                <a:prstGeom prst="ellipse">
                  <a:avLst/>
                </a:prstGeom>
                <a:solidFill>
                  <a:schemeClr val="bg1"/>
                </a:solidFill>
                <a:ln cap="rnd" w="9525">
                  <a:solidFill>
                    <a:srgbClr val="A8C7FF"/>
                  </a:solidFill>
                  <a:bevel/>
                </a:ln>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245" name="TextBox 18"/>
                <p:cNvSpPr>
                  <a:spLocks noChangeArrowheads="1"/>
                </p:cNvSpPr>
                <p:nvPr/>
              </p:nvSpPr>
              <p:spPr bwMode="auto">
                <a:xfrm>
                  <a:off x="218468" y="742087"/>
                  <a:ext cx="1656184" cy="523220"/>
                </a:xfrm>
                <a:prstGeom prst="rect">
                  <a:avLst/>
                </a:prstGeom>
                <a:noFill/>
                <a:ln>
                  <a:noFill/>
                </a:ln>
                <a:extLst>
                  <a:ext uri="{909E8E84-426E-40DD-AFC4-6F175D3DCCD1}">
                    <a14:hiddenFill>
                      <a:solidFill>
                        <a:srgbClr val="FFFFFF"/>
                      </a:solidFill>
                    </a14:hiddenFill>
                  </a:ext>
                  <a:ext uri="{91240B29-F687-4F45-9708-019B960494DF}">
                    <a14:hiddenLine cap="rnd" w="9525">
                      <a:solidFill>
                        <a:srgbClr val="000000"/>
                      </a:solidFill>
                      <a:bevel/>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a:latin charset="-122" panose="020b0503020204020204" pitchFamily="34" typeface="微软雅黑"/>
                      <a:ea charset="-122" panose="020b0503020204020204" pitchFamily="34" typeface="微软雅黑"/>
                    </a:rPr>
                    <a:t>文本5</a:t>
                  </a:r>
                </a:p>
              </p:txBody>
            </p:sp>
          </p:grpSp>
          <p:grpSp>
            <p:nvGrpSpPr>
              <p:cNvPr id="9232" name="Group 25"/>
              <p:cNvGrpSpPr/>
              <p:nvPr/>
            </p:nvGrpSpPr>
            <p:grpSpPr>
              <a:xfrm>
                <a:off x="3848474" y="471468"/>
                <a:ext cx="1407165" cy="1367161"/>
                <a:chExt cx="2066132" cy="2007394"/>
              </a:xfrm>
            </p:grpSpPr>
            <p:sp>
              <p:nvSpPr>
                <p:cNvPr id="9242" name="Oval 7"/>
                <p:cNvSpPr>
                  <a:spLocks noChangeArrowheads="1"/>
                </p:cNvSpPr>
                <p:nvPr/>
              </p:nvSpPr>
              <p:spPr bwMode="auto">
                <a:xfrm>
                  <a:off x="0" y="0"/>
                  <a:ext cx="2066132" cy="2007394"/>
                </a:xfrm>
                <a:prstGeom prst="ellipse">
                  <a:avLst/>
                </a:prstGeom>
                <a:solidFill>
                  <a:schemeClr val="bg1"/>
                </a:solidFill>
                <a:ln cap="rnd" w="9525">
                  <a:solidFill>
                    <a:srgbClr val="A8C7FF"/>
                  </a:solidFill>
                  <a:bevel/>
                </a:ln>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243" name="TextBox 21"/>
                <p:cNvSpPr>
                  <a:spLocks noChangeArrowheads="1"/>
                </p:cNvSpPr>
                <p:nvPr/>
              </p:nvSpPr>
              <p:spPr bwMode="auto">
                <a:xfrm>
                  <a:off x="218468" y="742087"/>
                  <a:ext cx="1656184" cy="523220"/>
                </a:xfrm>
                <a:prstGeom prst="rect">
                  <a:avLst/>
                </a:prstGeom>
                <a:noFill/>
                <a:ln>
                  <a:noFill/>
                </a:ln>
                <a:extLst>
                  <a:ext uri="{909E8E84-426E-40DD-AFC4-6F175D3DCCD1}">
                    <a14:hiddenFill>
                      <a:solidFill>
                        <a:srgbClr val="FFFFFF"/>
                      </a:solidFill>
                    </a14:hiddenFill>
                  </a:ext>
                  <a:ext uri="{91240B29-F687-4F45-9708-019B960494DF}">
                    <a14:hiddenLine cap="rnd" w="9525">
                      <a:solidFill>
                        <a:srgbClr val="000000"/>
                      </a:solidFill>
                      <a:bevel/>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a:latin charset="-122" panose="020b0503020204020204" pitchFamily="34" typeface="微软雅黑"/>
                      <a:ea charset="-122" panose="020b0503020204020204" pitchFamily="34" typeface="微软雅黑"/>
                    </a:rPr>
                    <a:t>文本4</a:t>
                  </a:r>
                </a:p>
              </p:txBody>
            </p:sp>
          </p:grpSp>
          <p:grpSp>
            <p:nvGrpSpPr>
              <p:cNvPr id="9233" name="Group 28"/>
              <p:cNvGrpSpPr/>
              <p:nvPr/>
            </p:nvGrpSpPr>
            <p:grpSpPr>
              <a:xfrm>
                <a:off x="2406943" y="0"/>
                <a:ext cx="1407165" cy="1367161"/>
                <a:chExt cx="2066132" cy="2007394"/>
              </a:xfrm>
            </p:grpSpPr>
            <p:sp>
              <p:nvSpPr>
                <p:cNvPr id="9240" name="Oval 7"/>
                <p:cNvSpPr>
                  <a:spLocks noChangeArrowheads="1"/>
                </p:cNvSpPr>
                <p:nvPr/>
              </p:nvSpPr>
              <p:spPr bwMode="auto">
                <a:xfrm>
                  <a:off x="0" y="0"/>
                  <a:ext cx="2066132" cy="2007394"/>
                </a:xfrm>
                <a:prstGeom prst="ellipse">
                  <a:avLst/>
                </a:prstGeom>
                <a:solidFill>
                  <a:schemeClr val="bg1"/>
                </a:solidFill>
                <a:ln cap="rnd" w="9525">
                  <a:solidFill>
                    <a:srgbClr val="A8C7FF"/>
                  </a:solidFill>
                  <a:bevel/>
                </a:ln>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241" name="TextBox 24"/>
                <p:cNvSpPr>
                  <a:spLocks noChangeArrowheads="1"/>
                </p:cNvSpPr>
                <p:nvPr/>
              </p:nvSpPr>
              <p:spPr bwMode="auto">
                <a:xfrm>
                  <a:off x="218468" y="742087"/>
                  <a:ext cx="1656184" cy="523220"/>
                </a:xfrm>
                <a:prstGeom prst="rect">
                  <a:avLst/>
                </a:prstGeom>
                <a:noFill/>
                <a:ln>
                  <a:noFill/>
                </a:ln>
                <a:extLst>
                  <a:ext uri="{909E8E84-426E-40DD-AFC4-6F175D3DCCD1}">
                    <a14:hiddenFill>
                      <a:solidFill>
                        <a:srgbClr val="FFFFFF"/>
                      </a:solidFill>
                    </a14:hiddenFill>
                  </a:ext>
                  <a:ext uri="{91240B29-F687-4F45-9708-019B960494DF}">
                    <a14:hiddenLine cap="rnd" w="9525">
                      <a:solidFill>
                        <a:srgbClr val="000000"/>
                      </a:solidFill>
                      <a:bevel/>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a:latin charset="-122" panose="020b0503020204020204" pitchFamily="34" typeface="微软雅黑"/>
                      <a:ea charset="-122" panose="020b0503020204020204" pitchFamily="34" typeface="微软雅黑"/>
                    </a:rPr>
                    <a:t>文本3</a:t>
                  </a:r>
                </a:p>
              </p:txBody>
            </p:sp>
          </p:grpSp>
          <p:grpSp>
            <p:nvGrpSpPr>
              <p:cNvPr id="9234" name="Group 31"/>
              <p:cNvGrpSpPr/>
              <p:nvPr/>
            </p:nvGrpSpPr>
            <p:grpSpPr>
              <a:xfrm>
                <a:off x="965413" y="471468"/>
                <a:ext cx="1407165" cy="1367161"/>
                <a:chExt cx="2066132" cy="2007394"/>
              </a:xfrm>
            </p:grpSpPr>
            <p:sp>
              <p:nvSpPr>
                <p:cNvPr id="9238" name="Oval 7"/>
                <p:cNvSpPr>
                  <a:spLocks noChangeArrowheads="1"/>
                </p:cNvSpPr>
                <p:nvPr/>
              </p:nvSpPr>
              <p:spPr bwMode="auto">
                <a:xfrm>
                  <a:off x="0" y="0"/>
                  <a:ext cx="2066132" cy="2007394"/>
                </a:xfrm>
                <a:prstGeom prst="ellipse">
                  <a:avLst/>
                </a:prstGeom>
                <a:solidFill>
                  <a:schemeClr val="bg1"/>
                </a:solidFill>
                <a:ln cap="rnd" w="9525">
                  <a:solidFill>
                    <a:srgbClr val="A8C7FF"/>
                  </a:solidFill>
                  <a:bevel/>
                </a:ln>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239" name="TextBox 27"/>
                <p:cNvSpPr>
                  <a:spLocks noChangeArrowheads="1"/>
                </p:cNvSpPr>
                <p:nvPr/>
              </p:nvSpPr>
              <p:spPr bwMode="auto">
                <a:xfrm>
                  <a:off x="218468" y="667788"/>
                  <a:ext cx="1656184" cy="671817"/>
                </a:xfrm>
                <a:prstGeom prst="rect">
                  <a:avLst/>
                </a:prstGeom>
                <a:noFill/>
                <a:ln>
                  <a:noFill/>
                </a:ln>
                <a:extLst>
                  <a:ext uri="{909E8E84-426E-40DD-AFC4-6F175D3DCCD1}">
                    <a14:hiddenFill>
                      <a:solidFill>
                        <a:srgbClr val="FFFFFF"/>
                      </a:solidFill>
                    </a14:hiddenFill>
                  </a:ext>
                  <a:ext uri="{91240B29-F687-4F45-9708-019B960494DF}">
                    <a14:hiddenLine cap="rnd" w="9525">
                      <a:solidFill>
                        <a:srgbClr val="000000"/>
                      </a:solidFill>
                      <a:bevel/>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a:latin charset="-122" panose="020b0503020204020204" pitchFamily="34" typeface="微软雅黑"/>
                      <a:ea charset="-122" panose="020b0503020204020204" pitchFamily="34" typeface="微软雅黑"/>
                    </a:rPr>
                    <a:t>文本2</a:t>
                  </a:r>
                </a:p>
              </p:txBody>
            </p:sp>
          </p:grpSp>
          <p:grpSp>
            <p:nvGrpSpPr>
              <p:cNvPr id="9235" name="Group 34"/>
              <p:cNvGrpSpPr/>
              <p:nvPr/>
            </p:nvGrpSpPr>
            <p:grpSpPr>
              <a:xfrm>
                <a:off x="0" y="1629920"/>
                <a:ext cx="1407165" cy="1367161"/>
                <a:chExt cx="2066132" cy="2007394"/>
              </a:xfrm>
            </p:grpSpPr>
            <p:sp>
              <p:nvSpPr>
                <p:cNvPr id="9236" name="Oval 7"/>
                <p:cNvSpPr>
                  <a:spLocks noChangeArrowheads="1"/>
                </p:cNvSpPr>
                <p:nvPr/>
              </p:nvSpPr>
              <p:spPr bwMode="auto">
                <a:xfrm>
                  <a:off x="0" y="0"/>
                  <a:ext cx="2066132" cy="2007394"/>
                </a:xfrm>
                <a:prstGeom prst="ellipse">
                  <a:avLst/>
                </a:prstGeom>
                <a:solidFill>
                  <a:schemeClr val="bg1"/>
                </a:solidFill>
                <a:ln cap="rnd" w="9525">
                  <a:solidFill>
                    <a:srgbClr val="A8C7FF"/>
                  </a:solidFill>
                  <a:bevel/>
                </a:ln>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237" name="TextBox 30"/>
                <p:cNvSpPr>
                  <a:spLocks noChangeArrowheads="1"/>
                </p:cNvSpPr>
                <p:nvPr/>
              </p:nvSpPr>
              <p:spPr bwMode="auto">
                <a:xfrm>
                  <a:off x="218468" y="766585"/>
                  <a:ext cx="1656184" cy="474224"/>
                </a:xfrm>
                <a:prstGeom prst="rect">
                  <a:avLst/>
                </a:prstGeom>
                <a:noFill/>
                <a:ln>
                  <a:noFill/>
                </a:ln>
                <a:extLst>
                  <a:ext uri="{909E8E84-426E-40DD-AFC4-6F175D3DCCD1}">
                    <a14:hiddenFill>
                      <a:solidFill>
                        <a:srgbClr val="FFFFFF"/>
                      </a:solidFill>
                    </a14:hiddenFill>
                  </a:ext>
                  <a:ext uri="{91240B29-F687-4F45-9708-019B960494DF}">
                    <a14:hiddenLine cap="rnd" w="9525">
                      <a:solidFill>
                        <a:srgbClr val="000000"/>
                      </a:solidFill>
                      <a:bevel/>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a:latin charset="-122" panose="020b0503020204020204" pitchFamily="34" typeface="微软雅黑"/>
                      <a:ea charset="-122" panose="020b0503020204020204" pitchFamily="34" typeface="微软雅黑"/>
                      <a:sym charset="-122" panose="020b0503020204020204" pitchFamily="34" typeface="微软雅黑"/>
                    </a:rPr>
                    <a:t>文本1</a:t>
                  </a:r>
                </a:p>
              </p:txBody>
            </p:sp>
          </p:grpSp>
        </p:grpSp>
        <p:sp>
          <p:nvSpPr>
            <p:cNvPr id="9224" name="文本框 38"/>
            <p:cNvSpPr>
              <a:spLocks noChangeArrowheads="1"/>
            </p:cNvSpPr>
            <p:nvPr/>
          </p:nvSpPr>
          <p:spPr bwMode="auto">
            <a:xfrm>
              <a:off x="1175862" y="4407710"/>
              <a:ext cx="4237784" cy="5791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16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b="1" lang="zh-CN" sz="16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11268"/>
                                        </p:tgtEl>
                                        <p:attrNameLst>
                                          <p:attrName>style.visibility</p:attrName>
                                        </p:attrNameLst>
                                      </p:cBhvr>
                                      <p:to>
                                        <p:strVal val="visible"/>
                                      </p:to>
                                    </p:set>
                                    <p:anim calcmode="lin" valueType="num">
                                      <p:cBhvr>
                                        <p:cTn dur="500" fill="hold" id="7"/>
                                        <p:tgtEl>
                                          <p:spTgt spid="1126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1268"/>
                                        </p:tgtEl>
                                        <p:attrNameLst>
                                          <p:attrName>ppt_y</p:attrName>
                                        </p:attrNameLst>
                                      </p:cBhvr>
                                      <p:tavLst>
                                        <p:tav tm="0">
                                          <p:val>
                                            <p:strVal val="#ppt_y"/>
                                          </p:val>
                                        </p:tav>
                                        <p:tav tm="100000">
                                          <p:val>
                                            <p:strVal val="#ppt_y"/>
                                          </p:val>
                                        </p:tav>
                                      </p:tavLst>
                                    </p:anim>
                                    <p:anim calcmode="lin" valueType="num">
                                      <p:cBhvr>
                                        <p:cTn dur="500" fill="hold" id="9"/>
                                        <p:tgtEl>
                                          <p:spTgt spid="1126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1268"/>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11268"/>
                                        </p:tgtEl>
                                      </p:cBhvr>
                                    </p:animEffect>
                                  </p:childTnLst>
                                </p:cTn>
                              </p:par>
                              <p:par>
                                <p:cTn fill="hold" id="12" nodeType="withEffect" presetClass="entr" presetID="22" presetSubtype="4">
                                  <p:stCondLst>
                                    <p:cond delay="0"/>
                                  </p:stCondLst>
                                  <p:childTnLst>
                                    <p:set>
                                      <p:cBhvr>
                                        <p:cTn dur="1" fill="hold" id="13">
                                          <p:stCondLst>
                                            <p:cond delay="0"/>
                                          </p:stCondLst>
                                        </p:cTn>
                                        <p:tgtEl>
                                          <p:spTgt spid="11270"/>
                                        </p:tgtEl>
                                        <p:attrNameLst>
                                          <p:attrName>style.visibility</p:attrName>
                                        </p:attrNameLst>
                                      </p:cBhvr>
                                      <p:to>
                                        <p:strVal val="visible"/>
                                      </p:to>
                                    </p:set>
                                    <p:animEffect filter="">
                                      <p:cBhvr>
                                        <p:cTn dur="1300" id="14"/>
                                        <p:tgtEl>
                                          <p:spTgt spid="112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26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10242"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0243"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2292"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10245"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2294" name="Group 6"/>
          <p:cNvGrpSpPr/>
          <p:nvPr/>
        </p:nvGrpSpPr>
        <p:grpSpPr>
          <a:xfrm>
            <a:off x="1352550" y="1344613"/>
            <a:ext cx="10036175" cy="4386262"/>
            <a:chExt cx="10035251" cy="4386439"/>
          </a:xfrm>
        </p:grpSpPr>
        <p:grpSp>
          <p:nvGrpSpPr>
            <p:cNvPr id="10247" name="Group 7"/>
            <p:cNvGrpSpPr/>
            <p:nvPr/>
          </p:nvGrpSpPr>
          <p:grpSpPr>
            <a:xfrm>
              <a:off x="0" y="0"/>
              <a:ext cx="5183412" cy="4386439"/>
              <a:chExt cx="3609955" cy="3054908"/>
            </a:xfrm>
          </p:grpSpPr>
          <p:sp>
            <p:nvSpPr>
              <p:cNvPr id="10251" name="Freeform 55"/>
              <p:cNvSpPr>
                <a:spLocks noChangeArrowheads="1"/>
              </p:cNvSpPr>
              <p:nvPr/>
            </p:nvSpPr>
            <p:spPr bwMode="auto">
              <a:xfrm>
                <a:off x="700635" y="811819"/>
                <a:ext cx="660044" cy="1346559"/>
              </a:xfrm>
              <a:custGeom>
                <a:gdLst>
                  <a:gd fmla="*/ 2147483646 w 100" name="T0"/>
                  <a:gd fmla="*/ 2147483646 h 204" name="T1"/>
                  <a:gd fmla="*/ 0 w 100" name="T2"/>
                  <a:gd fmla="*/ 2147483646 h 204" name="T3"/>
                  <a:gd fmla="*/ 2147483646 w 100" name="T4"/>
                  <a:gd fmla="*/ 2147483646 h 204" name="T5"/>
                  <a:gd fmla="*/ 2147483646 w 100" name="T6"/>
                  <a:gd fmla="*/ 2147483646 h 204" name="T7"/>
                  <a:gd fmla="*/ 2147483646 w 100" name="T8"/>
                  <a:gd fmla="*/ 2147483646 h 204" name="T9"/>
                  <a:gd fmla="*/ 2147483646 w 100" name="T10"/>
                  <a:gd fmla="*/ 2147483646 h 204" name="T11"/>
                  <a:gd fmla="*/ 2147483646 w 100" name="T12"/>
                  <a:gd fmla="*/ 2147483646 h 204" name="T13"/>
                  <a:gd fmla="*/ 2147483646 w 100" name="T14"/>
                  <a:gd fmla="*/ 0 h 204" name="T15"/>
                  <a:gd fmla="*/ 2147483646 w 100" name="T16"/>
                  <a:gd fmla="*/ 2147483646 h 20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0" name="T27"/>
                  <a:gd fmla="*/ 0 h 204" name="T28"/>
                  <a:gd fmla="*/ 100 w 100" name="T29"/>
                  <a:gd fmla="*/ 204 h 20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04" w="100">
                    <a:moveTo>
                      <a:pt x="24" y="85"/>
                    </a:moveTo>
                    <a:cubicBezTo>
                      <a:pt x="0" y="103"/>
                      <a:pt x="0" y="103"/>
                      <a:pt x="0" y="103"/>
                    </a:cubicBezTo>
                    <a:cubicBezTo>
                      <a:pt x="24" y="121"/>
                      <a:pt x="24" y="121"/>
                      <a:pt x="24" y="121"/>
                    </a:cubicBezTo>
                    <a:cubicBezTo>
                      <a:pt x="28" y="153"/>
                      <a:pt x="41" y="181"/>
                      <a:pt x="61" y="204"/>
                    </a:cubicBezTo>
                    <a:cubicBezTo>
                      <a:pt x="97" y="167"/>
                      <a:pt x="97" y="167"/>
                      <a:pt x="97" y="167"/>
                    </a:cubicBezTo>
                    <a:cubicBezTo>
                      <a:pt x="83" y="150"/>
                      <a:pt x="74" y="128"/>
                      <a:pt x="74" y="103"/>
                    </a:cubicBezTo>
                    <a:cubicBezTo>
                      <a:pt x="74" y="78"/>
                      <a:pt x="84" y="54"/>
                      <a:pt x="100" y="36"/>
                    </a:cubicBezTo>
                    <a:cubicBezTo>
                      <a:pt x="64" y="0"/>
                      <a:pt x="64" y="0"/>
                      <a:pt x="64" y="0"/>
                    </a:cubicBezTo>
                    <a:cubicBezTo>
                      <a:pt x="42" y="23"/>
                      <a:pt x="28" y="53"/>
                      <a:pt x="24" y="85"/>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0252" name="Freeform 56"/>
              <p:cNvSpPr>
                <a:spLocks noChangeArrowheads="1"/>
              </p:cNvSpPr>
              <p:nvPr/>
            </p:nvSpPr>
            <p:spPr bwMode="auto">
              <a:xfrm>
                <a:off x="1143606" y="1953658"/>
                <a:ext cx="1378328" cy="660044"/>
              </a:xfrm>
              <a:custGeom>
                <a:gdLst>
                  <a:gd fmla="*/ 2147483646 w 209" name="T0"/>
                  <a:gd fmla="*/ 0 h 100" name="T1"/>
                  <a:gd fmla="*/ 0 w 209" name="T2"/>
                  <a:gd fmla="*/ 2147483646 h 100" name="T3"/>
                  <a:gd fmla="*/ 2147483646 w 209" name="T4"/>
                  <a:gd fmla="*/ 2147483646 h 100" name="T5"/>
                  <a:gd fmla="*/ 2147483646 w 209" name="T6"/>
                  <a:gd fmla="*/ 2147483646 h 100" name="T7"/>
                  <a:gd fmla="*/ 2147483646 w 209" name="T8"/>
                  <a:gd fmla="*/ 2147483646 h 100" name="T9"/>
                  <a:gd fmla="*/ 2147483646 w 209" name="T10"/>
                  <a:gd fmla="*/ 2147483646 h 100" name="T11"/>
                  <a:gd fmla="*/ 2147483646 w 209" name="T12"/>
                  <a:gd fmla="*/ 2147483646 h 100" name="T13"/>
                  <a:gd fmla="*/ 2147483646 w 209" name="T14"/>
                  <a:gd fmla="*/ 2147483646 h 100" name="T15"/>
                  <a:gd fmla="*/ 2147483646 w 209" name="T16"/>
                  <a:gd fmla="*/ 0 h 1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09" name="T27"/>
                  <a:gd fmla="*/ 0 h 100" name="T28"/>
                  <a:gd fmla="*/ 209 w 209" name="T29"/>
                  <a:gd fmla="*/ 100 h 10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0" w="209">
                    <a:moveTo>
                      <a:pt x="36" y="0"/>
                    </a:moveTo>
                    <a:cubicBezTo>
                      <a:pt x="0" y="36"/>
                      <a:pt x="0" y="36"/>
                      <a:pt x="0" y="36"/>
                    </a:cubicBezTo>
                    <a:cubicBezTo>
                      <a:pt x="23" y="60"/>
                      <a:pt x="54" y="76"/>
                      <a:pt x="89" y="80"/>
                    </a:cubicBezTo>
                    <a:cubicBezTo>
                      <a:pt x="104" y="100"/>
                      <a:pt x="104" y="100"/>
                      <a:pt x="104" y="100"/>
                    </a:cubicBezTo>
                    <a:cubicBezTo>
                      <a:pt x="120" y="80"/>
                      <a:pt x="120" y="80"/>
                      <a:pt x="120" y="80"/>
                    </a:cubicBezTo>
                    <a:cubicBezTo>
                      <a:pt x="154" y="77"/>
                      <a:pt x="185" y="62"/>
                      <a:pt x="209" y="40"/>
                    </a:cubicBezTo>
                    <a:cubicBezTo>
                      <a:pt x="173" y="4"/>
                      <a:pt x="173" y="4"/>
                      <a:pt x="173" y="4"/>
                    </a:cubicBezTo>
                    <a:cubicBezTo>
                      <a:pt x="155" y="20"/>
                      <a:pt x="132" y="30"/>
                      <a:pt x="106" y="30"/>
                    </a:cubicBezTo>
                    <a:cubicBezTo>
                      <a:pt x="79" y="30"/>
                      <a:pt x="54" y="18"/>
                      <a:pt x="36" y="0"/>
                    </a:cubicBezTo>
                    <a:close/>
                  </a:path>
                </a:pathLst>
              </a:custGeom>
              <a:solidFill>
                <a:srgbClr val="262626"/>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0253" name="Freeform 57"/>
              <p:cNvSpPr>
                <a:spLocks noChangeArrowheads="1"/>
              </p:cNvSpPr>
              <p:nvPr/>
            </p:nvSpPr>
            <p:spPr bwMode="auto">
              <a:xfrm>
                <a:off x="1155959" y="349435"/>
                <a:ext cx="1346561" cy="667103"/>
              </a:xfrm>
              <a:custGeom>
                <a:gdLst>
                  <a:gd fmla="*/ 2147483646 w 204" name="T0"/>
                  <a:gd fmla="*/ 0 h 101" name="T1"/>
                  <a:gd fmla="*/ 2147483646 w 204" name="T2"/>
                  <a:gd fmla="*/ 2147483646 h 101" name="T3"/>
                  <a:gd fmla="*/ 0 w 204" name="T4"/>
                  <a:gd fmla="*/ 2147483646 h 101" name="T5"/>
                  <a:gd fmla="*/ 2147483646 w 204" name="T6"/>
                  <a:gd fmla="*/ 2147483646 h 101" name="T7"/>
                  <a:gd fmla="*/ 2147483646 w 204" name="T8"/>
                  <a:gd fmla="*/ 2147483646 h 101" name="T9"/>
                  <a:gd fmla="*/ 2147483646 w 204" name="T10"/>
                  <a:gd fmla="*/ 2147483646 h 101" name="T11"/>
                  <a:gd fmla="*/ 2147483646 w 204" name="T12"/>
                  <a:gd fmla="*/ 2147483646 h 101" name="T13"/>
                  <a:gd fmla="*/ 2147483646 w 204" name="T14"/>
                  <a:gd fmla="*/ 2147483646 h 101" name="T15"/>
                  <a:gd fmla="*/ 2147483646 w 204" name="T16"/>
                  <a:gd fmla="*/ 0 h 10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04" name="T27"/>
                  <a:gd fmla="*/ 0 h 101" name="T28"/>
                  <a:gd fmla="*/ 204 w 204" name="T29"/>
                  <a:gd fmla="*/ 101 h 10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0" w="204">
                    <a:moveTo>
                      <a:pt x="102" y="0"/>
                    </a:moveTo>
                    <a:cubicBezTo>
                      <a:pt x="84" y="24"/>
                      <a:pt x="84" y="24"/>
                      <a:pt x="84" y="24"/>
                    </a:cubicBezTo>
                    <a:cubicBezTo>
                      <a:pt x="52" y="29"/>
                      <a:pt x="23" y="43"/>
                      <a:pt x="0" y="65"/>
                    </a:cubicBezTo>
                    <a:cubicBezTo>
                      <a:pt x="36" y="101"/>
                      <a:pt x="36" y="101"/>
                      <a:pt x="36" y="101"/>
                    </a:cubicBezTo>
                    <a:cubicBezTo>
                      <a:pt x="54" y="84"/>
                      <a:pt x="78" y="74"/>
                      <a:pt x="104" y="74"/>
                    </a:cubicBezTo>
                    <a:cubicBezTo>
                      <a:pt x="129" y="74"/>
                      <a:pt x="151" y="83"/>
                      <a:pt x="168" y="97"/>
                    </a:cubicBezTo>
                    <a:cubicBezTo>
                      <a:pt x="204" y="61"/>
                      <a:pt x="204" y="61"/>
                      <a:pt x="204" y="61"/>
                    </a:cubicBezTo>
                    <a:cubicBezTo>
                      <a:pt x="182" y="41"/>
                      <a:pt x="152" y="27"/>
                      <a:pt x="120" y="24"/>
                    </a:cubicBezTo>
                    <a:lnTo>
                      <a:pt x="102" y="0"/>
                    </a:lnTo>
                    <a:close/>
                  </a:path>
                </a:pathLst>
              </a:custGeom>
              <a:solidFill>
                <a:srgbClr val="262626"/>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0254" name="Freeform 58"/>
              <p:cNvSpPr>
                <a:spLocks noChangeArrowheads="1"/>
              </p:cNvSpPr>
              <p:nvPr/>
            </p:nvSpPr>
            <p:spPr bwMode="auto">
              <a:xfrm>
                <a:off x="2304860" y="792405"/>
                <a:ext cx="660044" cy="1385385"/>
              </a:xfrm>
              <a:custGeom>
                <a:gdLst>
                  <a:gd fmla="*/ 2147483646 w 100" name="T0"/>
                  <a:gd fmla="*/ 2147483646 h 210" name="T1"/>
                  <a:gd fmla="*/ 2147483646 w 100" name="T2"/>
                  <a:gd fmla="*/ 0 h 210" name="T3"/>
                  <a:gd fmla="*/ 0 w 100" name="T4"/>
                  <a:gd fmla="*/ 2147483646 h 210" name="T5"/>
                  <a:gd fmla="*/ 2147483646 w 100" name="T6"/>
                  <a:gd fmla="*/ 2147483646 h 210" name="T7"/>
                  <a:gd fmla="*/ 2147483646 w 100" name="T8"/>
                  <a:gd fmla="*/ 2147483646 h 210" name="T9"/>
                  <a:gd fmla="*/ 2147483646 w 100" name="T10"/>
                  <a:gd fmla="*/ 2147483646 h 210" name="T11"/>
                  <a:gd fmla="*/ 2147483646 w 100" name="T12"/>
                  <a:gd fmla="*/ 2147483646 h 210" name="T13"/>
                  <a:gd fmla="*/ 2147483646 w 100" name="T14"/>
                  <a:gd fmla="*/ 2147483646 h 210" name="T15"/>
                  <a:gd fmla="*/ 2147483646 w 100" name="T16"/>
                  <a:gd fmla="*/ 2147483646 h 21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0" name="T27"/>
                  <a:gd fmla="*/ 0 h 210" name="T28"/>
                  <a:gd fmla="*/ 100 w 100" name="T29"/>
                  <a:gd fmla="*/ 210 h 21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10" w="100">
                    <a:moveTo>
                      <a:pt x="80" y="91"/>
                    </a:moveTo>
                    <a:cubicBezTo>
                      <a:pt x="76" y="55"/>
                      <a:pt x="60" y="24"/>
                      <a:pt x="36" y="0"/>
                    </a:cubicBezTo>
                    <a:cubicBezTo>
                      <a:pt x="0" y="36"/>
                      <a:pt x="0" y="36"/>
                      <a:pt x="0" y="36"/>
                    </a:cubicBezTo>
                    <a:cubicBezTo>
                      <a:pt x="18" y="54"/>
                      <a:pt x="30" y="79"/>
                      <a:pt x="30" y="106"/>
                    </a:cubicBezTo>
                    <a:cubicBezTo>
                      <a:pt x="30" y="133"/>
                      <a:pt x="19" y="156"/>
                      <a:pt x="3" y="174"/>
                    </a:cubicBezTo>
                    <a:cubicBezTo>
                      <a:pt x="39" y="210"/>
                      <a:pt x="39" y="210"/>
                      <a:pt x="39" y="210"/>
                    </a:cubicBezTo>
                    <a:cubicBezTo>
                      <a:pt x="61" y="187"/>
                      <a:pt x="76" y="156"/>
                      <a:pt x="80" y="122"/>
                    </a:cubicBezTo>
                    <a:cubicBezTo>
                      <a:pt x="100" y="106"/>
                      <a:pt x="100" y="106"/>
                      <a:pt x="100" y="106"/>
                    </a:cubicBezTo>
                    <a:lnTo>
                      <a:pt x="80" y="91"/>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nvGrpSpPr>
              <p:cNvPr id="10255" name="Group 12"/>
              <p:cNvGrpSpPr/>
              <p:nvPr/>
            </p:nvGrpSpPr>
            <p:grpSpPr>
              <a:xfrm>
                <a:off x="199425" y="1346559"/>
                <a:ext cx="337082" cy="284136"/>
                <a:chExt cx="337082" cy="284136"/>
              </a:xfrm>
            </p:grpSpPr>
            <p:sp>
              <p:nvSpPr>
                <p:cNvPr id="10267" name="Freeform 59"/>
                <p:cNvSpPr>
                  <a:spLocks noChangeArrowheads="1"/>
                </p:cNvSpPr>
                <p:nvPr/>
              </p:nvSpPr>
              <p:spPr bwMode="auto">
                <a:xfrm>
                  <a:off x="40591" y="52945"/>
                  <a:ext cx="250605" cy="231191"/>
                </a:xfrm>
                <a:custGeom>
                  <a:gdLst>
                    <a:gd fmla="*/ 221135970 w 142" name="T0"/>
                    <a:gd fmla="*/ 0 h 131" name="T1"/>
                    <a:gd fmla="*/ 115239474 w 142" name="T2"/>
                    <a:gd fmla="*/ 80978619 h 131" name="T3"/>
                    <a:gd fmla="*/ 0 w 142" name="T4"/>
                    <a:gd fmla="*/ 174416844 h 131" name="T5"/>
                    <a:gd fmla="*/ 0 w 142" name="T6"/>
                    <a:gd fmla="*/ 408009759 h 131" name="T7"/>
                    <a:gd fmla="*/ 161959658 w 142" name="T8"/>
                    <a:gd fmla="*/ 408009759 h 131" name="T9"/>
                    <a:gd fmla="*/ 161959658 w 142" name="T10"/>
                    <a:gd fmla="*/ 208677232 h 131" name="T11"/>
                    <a:gd fmla="*/ 280314046 w 142" name="T12"/>
                    <a:gd fmla="*/ 208677232 h 131" name="T13"/>
                    <a:gd fmla="*/ 280314046 w 142" name="T14"/>
                    <a:gd fmla="*/ 408009759 h 131" name="T15"/>
                    <a:gd fmla="*/ 442273704 w 142" name="T16"/>
                    <a:gd fmla="*/ 408009759 h 131" name="T17"/>
                    <a:gd fmla="*/ 442273704 w 142" name="T18"/>
                    <a:gd fmla="*/ 174416844 h 131" name="T19"/>
                    <a:gd fmla="*/ 336377208 w 142" name="T20"/>
                    <a:gd fmla="*/ 80978619 h 131" name="T21"/>
                    <a:gd fmla="*/ 221135970 w 142" name="T22"/>
                    <a:gd fmla="*/ 0 h 131"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42" name="T36"/>
                    <a:gd fmla="*/ 0 h 131" name="T37"/>
                    <a:gd fmla="*/ 142 w 142" name="T38"/>
                    <a:gd fmla="*/ 131 h 131"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31" w="142">
                      <a:moveTo>
                        <a:pt x="71" y="0"/>
                      </a:moveTo>
                      <a:lnTo>
                        <a:pt x="37" y="26"/>
                      </a:lnTo>
                      <a:lnTo>
                        <a:pt x="0" y="56"/>
                      </a:lnTo>
                      <a:lnTo>
                        <a:pt x="0" y="131"/>
                      </a:lnTo>
                      <a:lnTo>
                        <a:pt x="52" y="131"/>
                      </a:lnTo>
                      <a:lnTo>
                        <a:pt x="52" y="67"/>
                      </a:lnTo>
                      <a:lnTo>
                        <a:pt x="90" y="67"/>
                      </a:lnTo>
                      <a:lnTo>
                        <a:pt x="90" y="131"/>
                      </a:lnTo>
                      <a:lnTo>
                        <a:pt x="142" y="131"/>
                      </a:lnTo>
                      <a:lnTo>
                        <a:pt x="142" y="56"/>
                      </a:lnTo>
                      <a:lnTo>
                        <a:pt x="108" y="26"/>
                      </a:lnTo>
                      <a:lnTo>
                        <a:pt x="71"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0268" name="Freeform 60"/>
                <p:cNvSpPr>
                  <a:spLocks noChangeArrowheads="1"/>
                </p:cNvSpPr>
                <p:nvPr/>
              </p:nvSpPr>
              <p:spPr bwMode="auto">
                <a:xfrm>
                  <a:off x="0" y="0"/>
                  <a:ext cx="337082" cy="151775"/>
                </a:xfrm>
                <a:custGeom>
                  <a:gdLst>
                    <a:gd fmla="*/ 479650038 w 191" name="T0"/>
                    <a:gd fmla="*/ 140157153 h 86" name="T1"/>
                    <a:gd fmla="*/ 479650038 w 191" name="T2"/>
                    <a:gd fmla="*/ 21802655 h 86" name="T3"/>
                    <a:gd fmla="*/ 395556020 w 191" name="T4"/>
                    <a:gd fmla="*/ 21802655 h 86" name="T5"/>
                    <a:gd fmla="*/ 395556020 w 191" name="T6"/>
                    <a:gd fmla="*/ 68521118 h 86" name="T7"/>
                    <a:gd fmla="*/ 339492754 w 191" name="T8"/>
                    <a:gd fmla="*/ 34260559 h 86" name="T9"/>
                    <a:gd fmla="*/ 305232163 w 191" name="T10"/>
                    <a:gd fmla="*/ 0 h 86" name="T11"/>
                    <a:gd fmla="*/ 258513657 w 191" name="T12"/>
                    <a:gd fmla="*/ 34260559 h 86" name="T13"/>
                    <a:gd fmla="*/ 0 w 191" name="T14"/>
                    <a:gd fmla="*/ 233595844 h 86" name="T15"/>
                    <a:gd fmla="*/ 37375511 w 191" name="T16"/>
                    <a:gd fmla="*/ 267856403 h 86" name="T17"/>
                    <a:gd fmla="*/ 305232163 w 191" name="T18"/>
                    <a:gd fmla="*/ 59178131 h 86" name="T19"/>
                    <a:gd fmla="*/ 573088815 w 191" name="T20"/>
                    <a:gd fmla="*/ 267856403 h 86" name="T21"/>
                    <a:gd fmla="*/ 594891491 w 191" name="T22"/>
                    <a:gd fmla="*/ 233595844 h 86" name="T23"/>
                    <a:gd fmla="*/ 479650038 w 191" name="T24"/>
                    <a:gd fmla="*/ 140157153 h 8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91" name="T39"/>
                    <a:gd fmla="*/ 0 h 86" name="T40"/>
                    <a:gd fmla="*/ 191 w 191" name="T41"/>
                    <a:gd fmla="*/ 86 h 86"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86" w="191">
                      <a:moveTo>
                        <a:pt x="154" y="45"/>
                      </a:moveTo>
                      <a:lnTo>
                        <a:pt x="154" y="7"/>
                      </a:lnTo>
                      <a:lnTo>
                        <a:pt x="127" y="7"/>
                      </a:lnTo>
                      <a:lnTo>
                        <a:pt x="127" y="22"/>
                      </a:lnTo>
                      <a:lnTo>
                        <a:pt x="109" y="11"/>
                      </a:lnTo>
                      <a:lnTo>
                        <a:pt x="98" y="0"/>
                      </a:lnTo>
                      <a:lnTo>
                        <a:pt x="83" y="11"/>
                      </a:lnTo>
                      <a:lnTo>
                        <a:pt x="0" y="75"/>
                      </a:lnTo>
                      <a:lnTo>
                        <a:pt x="12" y="86"/>
                      </a:lnTo>
                      <a:lnTo>
                        <a:pt x="98" y="19"/>
                      </a:lnTo>
                      <a:lnTo>
                        <a:pt x="184" y="86"/>
                      </a:lnTo>
                      <a:lnTo>
                        <a:pt x="191" y="75"/>
                      </a:lnTo>
                      <a:lnTo>
                        <a:pt x="154" y="45"/>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nvGrpSpPr>
              <p:cNvPr id="10256" name="Group 15"/>
              <p:cNvGrpSpPr/>
              <p:nvPr/>
            </p:nvGrpSpPr>
            <p:grpSpPr>
              <a:xfrm>
                <a:off x="3132123" y="1260084"/>
                <a:ext cx="197660" cy="495914"/>
                <a:chExt cx="197660" cy="495914"/>
              </a:xfrm>
            </p:grpSpPr>
            <p:sp>
              <p:nvSpPr>
                <p:cNvPr id="10265" name="Freeform 61"/>
                <p:cNvSpPr>
                  <a:spLocks noChangeArrowheads="1"/>
                </p:cNvSpPr>
                <p:nvPr/>
              </p:nvSpPr>
              <p:spPr bwMode="auto">
                <a:xfrm>
                  <a:off x="0" y="86475"/>
                  <a:ext cx="197660" cy="409439"/>
                </a:xfrm>
                <a:custGeom>
                  <a:gdLst>
                    <a:gd fmla="*/ 2147483646 w 30" name="T0"/>
                    <a:gd fmla="*/ 0 h 62" name="T1"/>
                    <a:gd fmla="*/ 2147483646 w 30" name="T2"/>
                    <a:gd fmla="*/ 0 h 62" name="T3"/>
                    <a:gd fmla="*/ 0 w 30" name="T4"/>
                    <a:gd fmla="*/ 2147483646 h 62" name="T5"/>
                    <a:gd fmla="*/ 0 w 30" name="T6"/>
                    <a:gd fmla="*/ 2147483646 h 62" name="T7"/>
                    <a:gd fmla="*/ 0 w 30" name="T8"/>
                    <a:gd fmla="*/ 2147483646 h 62" name="T9"/>
                    <a:gd fmla="*/ 0 w 30" name="T10"/>
                    <a:gd fmla="*/ 2147483646 h 62" name="T11"/>
                    <a:gd fmla="*/ 2147483646 w 30" name="T12"/>
                    <a:gd fmla="*/ 2147483646 h 62" name="T13"/>
                    <a:gd fmla="*/ 2147483646 w 30" name="T14"/>
                    <a:gd fmla="*/ 2147483646 h 62" name="T15"/>
                    <a:gd fmla="*/ 2147483646 w 30" name="T16"/>
                    <a:gd fmla="*/ 2147483646 h 62" name="T17"/>
                    <a:gd fmla="*/ 2147483646 w 30" name="T18"/>
                    <a:gd fmla="*/ 2147483646 h 62" name="T19"/>
                    <a:gd fmla="*/ 2147483646 w 30" name="T20"/>
                    <a:gd fmla="*/ 2147483646 h 62" name="T21"/>
                    <a:gd fmla="*/ 2147483646 w 30" name="T22"/>
                    <a:gd fmla="*/ 2147483646 h 62" name="T23"/>
                    <a:gd fmla="*/ 2147483646 w 30" name="T24"/>
                    <a:gd fmla="*/ 2147483646 h 62" name="T25"/>
                    <a:gd fmla="*/ 2147483646 w 30" name="T26"/>
                    <a:gd fmla="*/ 2147483646 h 62" name="T27"/>
                    <a:gd fmla="*/ 2147483646 w 30" name="T28"/>
                    <a:gd fmla="*/ 2147483646 h 62" name="T29"/>
                    <a:gd fmla="*/ 2147483646 w 30" name="T30"/>
                    <a:gd fmla="*/ 2147483646 h 62" name="T31"/>
                    <a:gd fmla="*/ 2147483646 w 30" name="T32"/>
                    <a:gd fmla="*/ 2147483646 h 62" name="T33"/>
                    <a:gd fmla="*/ 2147483646 w 30" name="T34"/>
                    <a:gd fmla="*/ 2147483646 h 62" name="T35"/>
                    <a:gd fmla="*/ 2147483646 w 30" name="T36"/>
                    <a:gd fmla="*/ 2147483646 h 62" name="T37"/>
                    <a:gd fmla="*/ 2147483646 w 30" name="T38"/>
                    <a:gd fmla="*/ 2147483646 h 62" name="T39"/>
                    <a:gd fmla="*/ 2147483646 w 30" name="T40"/>
                    <a:gd fmla="*/ 2147483646 h 62" name="T41"/>
                    <a:gd fmla="*/ 2147483646 w 30" name="T42"/>
                    <a:gd fmla="*/ 2147483646 h 62" name="T43"/>
                    <a:gd fmla="*/ 2147483646 w 30" name="T44"/>
                    <a:gd fmla="*/ 2147483646 h 62" name="T45"/>
                    <a:gd fmla="*/ 2147483646 w 30" name="T46"/>
                    <a:gd fmla="*/ 2147483646 h 62" name="T47"/>
                    <a:gd fmla="*/ 2147483646 w 30" name="T48"/>
                    <a:gd fmla="*/ 2147483646 h 62" name="T49"/>
                    <a:gd fmla="*/ 2147483646 w 30" name="T50"/>
                    <a:gd fmla="*/ 2147483646 h 62" name="T51"/>
                    <a:gd fmla="*/ 2147483646 w 30" name="T52"/>
                    <a:gd fmla="*/ 2147483646 h 62" name="T53"/>
                    <a:gd fmla="*/ 2147483646 w 30" name="T54"/>
                    <a:gd fmla="*/ 2147483646 h 62" name="T55"/>
                    <a:gd fmla="*/ 2147483646 w 30" name="T56"/>
                    <a:gd fmla="*/ 2147483646 h 62" name="T57"/>
                    <a:gd fmla="*/ 2147483646 w 30" name="T58"/>
                    <a:gd fmla="*/ 2147483646 h 62" name="T59"/>
                    <a:gd fmla="*/ 2147483646 w 30" name="T60"/>
                    <a:gd fmla="*/ 0 h 62"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30" name="T93"/>
                    <a:gd fmla="*/ 0 h 62" name="T94"/>
                    <a:gd fmla="*/ 30 w 30" name="T95"/>
                    <a:gd fmla="*/ 62 h 62"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62" w="30">
                      <a:moveTo>
                        <a:pt x="23" y="0"/>
                      </a:moveTo>
                      <a:cubicBezTo>
                        <a:pt x="8" y="0"/>
                        <a:pt x="8" y="0"/>
                        <a:pt x="8" y="0"/>
                      </a:cubicBezTo>
                      <a:cubicBezTo>
                        <a:pt x="2" y="0"/>
                        <a:pt x="0" y="4"/>
                        <a:pt x="0" y="6"/>
                      </a:cubicBezTo>
                      <a:cubicBezTo>
                        <a:pt x="0" y="6"/>
                        <a:pt x="0" y="6"/>
                        <a:pt x="0" y="6"/>
                      </a:cubicBezTo>
                      <a:cubicBezTo>
                        <a:pt x="0" y="7"/>
                        <a:pt x="0" y="7"/>
                        <a:pt x="0" y="7"/>
                      </a:cubicBezTo>
                      <a:cubicBezTo>
                        <a:pt x="0" y="28"/>
                        <a:pt x="0" y="28"/>
                        <a:pt x="0" y="28"/>
                      </a:cubicBezTo>
                      <a:cubicBezTo>
                        <a:pt x="0" y="29"/>
                        <a:pt x="1" y="30"/>
                        <a:pt x="2" y="30"/>
                      </a:cubicBezTo>
                      <a:cubicBezTo>
                        <a:pt x="4" y="30"/>
                        <a:pt x="5" y="29"/>
                        <a:pt x="5" y="28"/>
                      </a:cubicBezTo>
                      <a:cubicBezTo>
                        <a:pt x="5" y="10"/>
                        <a:pt x="5" y="10"/>
                        <a:pt x="5" y="10"/>
                      </a:cubicBezTo>
                      <a:cubicBezTo>
                        <a:pt x="7" y="10"/>
                        <a:pt x="7" y="10"/>
                        <a:pt x="7" y="10"/>
                      </a:cubicBezTo>
                      <a:cubicBezTo>
                        <a:pt x="7" y="27"/>
                        <a:pt x="7" y="27"/>
                        <a:pt x="7" y="27"/>
                      </a:cubicBezTo>
                      <a:cubicBezTo>
                        <a:pt x="7" y="27"/>
                        <a:pt x="7" y="28"/>
                        <a:pt x="7" y="28"/>
                      </a:cubicBezTo>
                      <a:cubicBezTo>
                        <a:pt x="7" y="59"/>
                        <a:pt x="7" y="59"/>
                        <a:pt x="7" y="59"/>
                      </a:cubicBezTo>
                      <a:cubicBezTo>
                        <a:pt x="7" y="61"/>
                        <a:pt x="9" y="62"/>
                        <a:pt x="11" y="62"/>
                      </a:cubicBezTo>
                      <a:cubicBezTo>
                        <a:pt x="13" y="62"/>
                        <a:pt x="14" y="61"/>
                        <a:pt x="14" y="59"/>
                      </a:cubicBezTo>
                      <a:cubicBezTo>
                        <a:pt x="14" y="31"/>
                        <a:pt x="14" y="31"/>
                        <a:pt x="14" y="31"/>
                      </a:cubicBezTo>
                      <a:cubicBezTo>
                        <a:pt x="16" y="31"/>
                        <a:pt x="16" y="31"/>
                        <a:pt x="16" y="31"/>
                      </a:cubicBezTo>
                      <a:cubicBezTo>
                        <a:pt x="16" y="59"/>
                        <a:pt x="16" y="59"/>
                        <a:pt x="16" y="59"/>
                      </a:cubicBezTo>
                      <a:cubicBezTo>
                        <a:pt x="16" y="61"/>
                        <a:pt x="17" y="62"/>
                        <a:pt x="19" y="62"/>
                      </a:cubicBezTo>
                      <a:cubicBezTo>
                        <a:pt x="21" y="62"/>
                        <a:pt x="23" y="61"/>
                        <a:pt x="23" y="59"/>
                      </a:cubicBezTo>
                      <a:cubicBezTo>
                        <a:pt x="23" y="27"/>
                        <a:pt x="23" y="27"/>
                        <a:pt x="23" y="27"/>
                      </a:cubicBezTo>
                      <a:cubicBezTo>
                        <a:pt x="23" y="27"/>
                        <a:pt x="23" y="27"/>
                        <a:pt x="23" y="27"/>
                      </a:cubicBezTo>
                      <a:cubicBezTo>
                        <a:pt x="23" y="10"/>
                        <a:pt x="23" y="10"/>
                        <a:pt x="23" y="10"/>
                      </a:cubicBezTo>
                      <a:cubicBezTo>
                        <a:pt x="25" y="10"/>
                        <a:pt x="25" y="10"/>
                        <a:pt x="25" y="10"/>
                      </a:cubicBezTo>
                      <a:cubicBezTo>
                        <a:pt x="25" y="28"/>
                        <a:pt x="25" y="28"/>
                        <a:pt x="25" y="28"/>
                      </a:cubicBezTo>
                      <a:cubicBezTo>
                        <a:pt x="25" y="29"/>
                        <a:pt x="26" y="30"/>
                        <a:pt x="27" y="30"/>
                      </a:cubicBezTo>
                      <a:cubicBezTo>
                        <a:pt x="29" y="30"/>
                        <a:pt x="30" y="29"/>
                        <a:pt x="30" y="28"/>
                      </a:cubicBezTo>
                      <a:cubicBezTo>
                        <a:pt x="30" y="7"/>
                        <a:pt x="30" y="7"/>
                        <a:pt x="30" y="7"/>
                      </a:cubicBezTo>
                      <a:cubicBezTo>
                        <a:pt x="30" y="6"/>
                        <a:pt x="30" y="6"/>
                        <a:pt x="30" y="6"/>
                      </a:cubicBezTo>
                      <a:cubicBezTo>
                        <a:pt x="30" y="5"/>
                        <a:pt x="30" y="5"/>
                        <a:pt x="30" y="5"/>
                      </a:cubicBezTo>
                      <a:cubicBezTo>
                        <a:pt x="30" y="4"/>
                        <a:pt x="28" y="0"/>
                        <a:pt x="23" y="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0266" name="Oval 62"/>
                <p:cNvSpPr>
                  <a:spLocks noChangeArrowheads="1"/>
                </p:cNvSpPr>
                <p:nvPr/>
              </p:nvSpPr>
              <p:spPr bwMode="auto">
                <a:xfrm>
                  <a:off x="60004" y="0"/>
                  <a:ext cx="79418" cy="79416"/>
                </a:xfrm>
                <a:prstGeom prst="ellipse">
                  <a:avLst/>
                </a:prstGeom>
                <a:solidFill>
                  <a:schemeClr val="bg1"/>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grpSp>
          <p:sp>
            <p:nvSpPr>
              <p:cNvPr id="10257" name="Freeform 63"/>
              <p:cNvSpPr>
                <a:spLocks noChangeArrowheads="1"/>
              </p:cNvSpPr>
              <p:nvPr/>
            </p:nvSpPr>
            <p:spPr bwMode="auto">
              <a:xfrm>
                <a:off x="1625402" y="2679001"/>
                <a:ext cx="414734" cy="375907"/>
              </a:xfrm>
              <a:custGeom>
                <a:gdLst>
                  <a:gd fmla="*/ 0 w 63" name="T0"/>
                  <a:gd fmla="*/ 2147483646 h 57" name="T1"/>
                  <a:gd fmla="*/ 2147483646 w 63" name="T2"/>
                  <a:gd fmla="*/ 2147483646 h 57" name="T3"/>
                  <a:gd fmla="*/ 2147483646 w 63" name="T4"/>
                  <a:gd fmla="*/ 2147483646 h 57" name="T5"/>
                  <a:gd fmla="*/ 2147483646 w 63" name="T6"/>
                  <a:gd fmla="*/ 2147483646 h 57" name="T7"/>
                  <a:gd fmla="*/ 2147483646 w 63" name="T8"/>
                  <a:gd fmla="*/ 0 h 57" name="T9"/>
                  <a:gd fmla="*/ 2147483646 w 63" name="T10"/>
                  <a:gd fmla="*/ 2147483646 h 57" name="T11"/>
                  <a:gd fmla="*/ 2147483646 w 63" name="T12"/>
                  <a:gd fmla="*/ 2147483646 h 57" name="T13"/>
                  <a:gd fmla="*/ 0 w 63" name="T14"/>
                  <a:gd fmla="*/ 2147483646 h 57" name="T15"/>
                  <a:gd fmla="*/ 0 60000 65536" name="T16"/>
                  <a:gd fmla="*/ 0 60000 65536" name="T17"/>
                  <a:gd fmla="*/ 0 60000 65536" name="T18"/>
                  <a:gd fmla="*/ 0 60000 65536" name="T19"/>
                  <a:gd fmla="*/ 0 60000 65536" name="T20"/>
                  <a:gd fmla="*/ 0 60000 65536" name="T21"/>
                  <a:gd fmla="*/ 0 60000 65536" name="T22"/>
                  <a:gd fmla="*/ 0 60000 65536" name="T23"/>
                  <a:gd fmla="*/ 0 w 63" name="T24"/>
                  <a:gd fmla="*/ 0 h 57" name="T25"/>
                  <a:gd fmla="*/ 63 w 63" name="T26"/>
                  <a:gd fmla="*/ 57 h 57"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7" w="62">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rgbClr val="262626"/>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0258" name="Freeform 64"/>
              <p:cNvSpPr>
                <a:spLocks noChangeArrowheads="1"/>
              </p:cNvSpPr>
              <p:nvPr/>
            </p:nvSpPr>
            <p:spPr bwMode="auto">
              <a:xfrm>
                <a:off x="1664228" y="0"/>
                <a:ext cx="330023" cy="291195"/>
              </a:xfrm>
              <a:custGeom>
                <a:gdLst>
                  <a:gd fmla="*/ 2147483646 w 50" name="T0"/>
                  <a:gd fmla="*/ 2147483646 h 44" name="T1"/>
                  <a:gd fmla="*/ 2147483646 w 50" name="T2"/>
                  <a:gd fmla="*/ 0 h 44" name="T3"/>
                  <a:gd fmla="*/ 2147483646 w 50" name="T4"/>
                  <a:gd fmla="*/ 2147483646 h 44" name="T5"/>
                  <a:gd fmla="*/ 2147483646 w 50" name="T6"/>
                  <a:gd fmla="*/ 2147483646 h 44" name="T7"/>
                  <a:gd fmla="*/ 2147483646 w 50" name="T8"/>
                  <a:gd fmla="*/ 2147483646 h 44" name="T9"/>
                  <a:gd fmla="*/ 2147483646 w 50" name="T10"/>
                  <a:gd fmla="*/ 0 h 44" name="T11"/>
                  <a:gd fmla="*/ 2147483646 w 50" name="T12"/>
                  <a:gd fmla="*/ 2147483646 h 44" name="T13"/>
                  <a:gd fmla="*/ 0 60000 65536" name="T14"/>
                  <a:gd fmla="*/ 0 60000 65536" name="T15"/>
                  <a:gd fmla="*/ 0 60000 65536" name="T16"/>
                  <a:gd fmla="*/ 0 60000 65536" name="T17"/>
                  <a:gd fmla="*/ 0 60000 65536" name="T18"/>
                  <a:gd fmla="*/ 0 60000 65536" name="T19"/>
                  <a:gd fmla="*/ 0 60000 65536" name="T20"/>
                  <a:gd fmla="*/ 0 w 50" name="T21"/>
                  <a:gd fmla="*/ 0 h 44" name="T22"/>
                  <a:gd fmla="*/ 50 w 50" name="T23"/>
                  <a:gd fmla="*/ 44 h 4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4" w="50">
                    <a:moveTo>
                      <a:pt x="25" y="9"/>
                    </a:moveTo>
                    <a:cubicBezTo>
                      <a:pt x="22" y="3"/>
                      <a:pt x="19" y="0"/>
                      <a:pt x="12" y="0"/>
                    </a:cubicBezTo>
                    <a:cubicBezTo>
                      <a:pt x="3" y="1"/>
                      <a:pt x="0" y="7"/>
                      <a:pt x="1" y="15"/>
                    </a:cubicBezTo>
                    <a:cubicBezTo>
                      <a:pt x="2" y="25"/>
                      <a:pt x="15" y="31"/>
                      <a:pt x="24" y="44"/>
                    </a:cubicBezTo>
                    <a:cubicBezTo>
                      <a:pt x="34" y="32"/>
                      <a:pt x="48" y="26"/>
                      <a:pt x="49" y="15"/>
                    </a:cubicBezTo>
                    <a:cubicBezTo>
                      <a:pt x="50" y="7"/>
                      <a:pt x="46" y="1"/>
                      <a:pt x="38" y="0"/>
                    </a:cubicBezTo>
                    <a:cubicBezTo>
                      <a:pt x="31" y="0"/>
                      <a:pt x="27" y="3"/>
                      <a:pt x="25" y="9"/>
                    </a:cubicBezTo>
                    <a:close/>
                  </a:path>
                </a:pathLst>
              </a:custGeom>
              <a:solidFill>
                <a:srgbClr val="262626"/>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0259" name="Freeform 271"/>
              <p:cNvSpPr>
                <a:spLocks noChangeArrowheads="1"/>
              </p:cNvSpPr>
              <p:nvPr/>
            </p:nvSpPr>
            <p:spPr bwMode="auto">
              <a:xfrm>
                <a:off x="1309500" y="1881301"/>
                <a:ext cx="19413" cy="26472"/>
              </a:xfrm>
              <a:custGeom>
                <a:gdLst>
                  <a:gd fmla="*/ 2147483646 w 3" name="T0"/>
                  <a:gd fmla="*/ 2147483646 h 4" name="T1"/>
                  <a:gd fmla="*/ 2147483646 w 3" name="T2"/>
                  <a:gd fmla="*/ 2147483646 h 4" name="T3"/>
                  <a:gd fmla="*/ 0 w 3" name="T4"/>
                  <a:gd fmla="*/ 2147483646 h 4" name="T5"/>
                  <a:gd fmla="*/ 0 w 3" name="T6"/>
                  <a:gd fmla="*/ 2147483646 h 4" name="T7"/>
                  <a:gd fmla="*/ 0 w 3" name="T8"/>
                  <a:gd fmla="*/ 0 h 4" name="T9"/>
                  <a:gd fmla="*/ 0 w 3" name="T10"/>
                  <a:gd fmla="*/ 0 h 4" name="T11"/>
                  <a:gd fmla="*/ 0 w 3" name="T12"/>
                  <a:gd fmla="*/ 2147483646 h 4" name="T13"/>
                  <a:gd fmla="*/ 0 w 3" name="T14"/>
                  <a:gd fmla="*/ 2147483646 h 4" name="T15"/>
                  <a:gd fmla="*/ 2147483646 w 3" name="T16"/>
                  <a:gd fmla="*/ 2147483646 h 4" name="T17"/>
                  <a:gd fmla="*/ 2147483646 w 3" name="T18"/>
                  <a:gd fmla="*/ 2147483646 h 4" name="T19"/>
                  <a:gd fmla="*/ 2147483646 w 3" name="T20"/>
                  <a:gd fmla="*/ 0 h 4" name="T21"/>
                  <a:gd fmla="*/ 2147483646 w 3" name="T22"/>
                  <a:gd fmla="*/ 0 h 4" name="T23"/>
                  <a:gd fmla="*/ 2147483646 w 3" name="T24"/>
                  <a:gd fmla="*/ 2147483646 h 4" name="T25"/>
                  <a:gd fmla="*/ 2147483646 w 3" name="T26"/>
                  <a:gd fmla="*/ 2147483646 h 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3" name="T42"/>
                  <a:gd fmla="*/ 0 h 4" name="T43"/>
                  <a:gd fmla="*/ 3 w 3" name="T44"/>
                  <a:gd fmla="*/ 4 h 4"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4" w="3">
                    <a:moveTo>
                      <a:pt x="2" y="4"/>
                    </a:moveTo>
                    <a:cubicBezTo>
                      <a:pt x="2" y="4"/>
                      <a:pt x="2" y="4"/>
                      <a:pt x="1" y="4"/>
                    </a:cubicBezTo>
                    <a:cubicBezTo>
                      <a:pt x="1" y="4"/>
                      <a:pt x="0" y="4"/>
                      <a:pt x="0" y="4"/>
                    </a:cubicBezTo>
                    <a:cubicBezTo>
                      <a:pt x="0" y="3"/>
                      <a:pt x="0" y="3"/>
                      <a:pt x="0" y="3"/>
                    </a:cubicBezTo>
                    <a:cubicBezTo>
                      <a:pt x="0" y="0"/>
                      <a:pt x="0" y="0"/>
                      <a:pt x="0" y="0"/>
                    </a:cubicBezTo>
                    <a:cubicBezTo>
                      <a:pt x="0" y="0"/>
                      <a:pt x="0" y="0"/>
                      <a:pt x="0" y="0"/>
                    </a:cubicBezTo>
                    <a:cubicBezTo>
                      <a:pt x="0" y="3"/>
                      <a:pt x="0" y="3"/>
                      <a:pt x="0" y="3"/>
                    </a:cubicBezTo>
                    <a:cubicBezTo>
                      <a:pt x="0" y="3"/>
                      <a:pt x="0" y="3"/>
                      <a:pt x="0" y="3"/>
                    </a:cubicBezTo>
                    <a:cubicBezTo>
                      <a:pt x="0" y="4"/>
                      <a:pt x="1" y="4"/>
                      <a:pt x="1" y="4"/>
                    </a:cubicBezTo>
                    <a:cubicBezTo>
                      <a:pt x="2" y="4"/>
                      <a:pt x="2" y="3"/>
                      <a:pt x="2" y="3"/>
                    </a:cubicBezTo>
                    <a:cubicBezTo>
                      <a:pt x="2" y="0"/>
                      <a:pt x="2" y="0"/>
                      <a:pt x="2" y="0"/>
                    </a:cubicBezTo>
                    <a:cubicBezTo>
                      <a:pt x="3" y="0"/>
                      <a:pt x="3" y="0"/>
                      <a:pt x="3" y="0"/>
                    </a:cubicBezTo>
                    <a:cubicBezTo>
                      <a:pt x="3" y="3"/>
                      <a:pt x="3" y="3"/>
                      <a:pt x="3" y="3"/>
                    </a:cubicBezTo>
                    <a:cubicBezTo>
                      <a:pt x="3" y="3"/>
                      <a:pt x="2" y="3"/>
                      <a:pt x="2" y="4"/>
                    </a:cubicBezTo>
                    <a:close/>
                  </a:path>
                </a:pathLst>
              </a:custGeom>
              <a:solidFill>
                <a:srgbClr val="666666"/>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0260" name="Freeform 272"/>
              <p:cNvSpPr>
                <a:spLocks noChangeArrowheads="1"/>
              </p:cNvSpPr>
              <p:nvPr/>
            </p:nvSpPr>
            <p:spPr bwMode="auto">
              <a:xfrm>
                <a:off x="1335971" y="1881301"/>
                <a:ext cx="12354" cy="26472"/>
              </a:xfrm>
              <a:custGeom>
                <a:gdLst>
                  <a:gd fmla="*/ 2147483646 w 2" name="T0"/>
                  <a:gd fmla="*/ 2147483646 h 4" name="T1"/>
                  <a:gd fmla="*/ 2147483646 w 2" name="T2"/>
                  <a:gd fmla="*/ 0 h 4" name="T3"/>
                  <a:gd fmla="*/ 2147483646 w 2" name="T4"/>
                  <a:gd fmla="*/ 0 h 4" name="T5"/>
                  <a:gd fmla="*/ 2147483646 w 2" name="T6"/>
                  <a:gd fmla="*/ 2147483646 h 4" name="T7"/>
                  <a:gd fmla="*/ 0 w 2" name="T8"/>
                  <a:gd fmla="*/ 2147483646 h 4" name="T9"/>
                  <a:gd fmla="*/ 0 w 2" name="T10"/>
                  <a:gd fmla="*/ 2147483646 h 4" name="T11"/>
                  <a:gd fmla="*/ 0 w 2" name="T12"/>
                  <a:gd fmla="*/ 2147483646 h 4" name="T13"/>
                  <a:gd fmla="*/ 0 w 2" name="T14"/>
                  <a:gd fmla="*/ 2147483646 h 4" name="T15"/>
                  <a:gd fmla="*/ 0 w 2" name="T16"/>
                  <a:gd fmla="*/ 2147483646 h 4" name="T17"/>
                  <a:gd fmla="*/ 0 w 2" name="T18"/>
                  <a:gd fmla="*/ 0 h 4" name="T19"/>
                  <a:gd fmla="*/ 0 w 2" name="T20"/>
                  <a:gd fmla="*/ 0 h 4" name="T21"/>
                  <a:gd fmla="*/ 0 w 2" name="T22"/>
                  <a:gd fmla="*/ 2147483646 h 4" name="T23"/>
                  <a:gd fmla="*/ 2147483646 w 2" name="T24"/>
                  <a:gd fmla="*/ 0 h 4" name="T25"/>
                  <a:gd fmla="*/ 2147483646 w 2" name="T26"/>
                  <a:gd fmla="*/ 0 h 4" name="T27"/>
                  <a:gd fmla="*/ 2147483646 w 2" name="T28"/>
                  <a:gd fmla="*/ 0 h 4" name="T29"/>
                  <a:gd fmla="*/ 2147483646 w 2" name="T30"/>
                  <a:gd fmla="*/ 0 h 4" name="T31"/>
                  <a:gd fmla="*/ 2147483646 w 2" name="T32"/>
                  <a:gd fmla="*/ 2147483646 h 4"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2" name="T51"/>
                  <a:gd fmla="*/ 0 h 4" name="T52"/>
                  <a:gd fmla="*/ 2 w 2" name="T53"/>
                  <a:gd fmla="*/ 4 h 4"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4" w="2">
                    <a:moveTo>
                      <a:pt x="2" y="1"/>
                    </a:moveTo>
                    <a:cubicBezTo>
                      <a:pt x="2" y="1"/>
                      <a:pt x="1" y="1"/>
                      <a:pt x="1" y="0"/>
                    </a:cubicBezTo>
                    <a:cubicBezTo>
                      <a:pt x="1" y="0"/>
                      <a:pt x="1" y="0"/>
                      <a:pt x="1" y="0"/>
                    </a:cubicBezTo>
                    <a:cubicBezTo>
                      <a:pt x="1" y="0"/>
                      <a:pt x="1" y="0"/>
                      <a:pt x="1" y="1"/>
                    </a:cubicBezTo>
                    <a:cubicBezTo>
                      <a:pt x="1" y="1"/>
                      <a:pt x="0" y="1"/>
                      <a:pt x="0" y="1"/>
                    </a:cubicBezTo>
                    <a:cubicBezTo>
                      <a:pt x="0" y="1"/>
                      <a:pt x="0" y="1"/>
                      <a:pt x="0" y="1"/>
                    </a:cubicBezTo>
                    <a:cubicBezTo>
                      <a:pt x="0" y="1"/>
                      <a:pt x="0" y="1"/>
                      <a:pt x="0" y="1"/>
                    </a:cubicBezTo>
                    <a:cubicBezTo>
                      <a:pt x="0" y="4"/>
                      <a:pt x="0" y="4"/>
                      <a:pt x="0" y="4"/>
                    </a:cubicBezTo>
                    <a:cubicBezTo>
                      <a:pt x="0" y="4"/>
                      <a:pt x="0" y="4"/>
                      <a:pt x="0" y="4"/>
                    </a:cubicBezTo>
                    <a:cubicBezTo>
                      <a:pt x="0" y="0"/>
                      <a:pt x="0" y="0"/>
                      <a:pt x="0" y="0"/>
                    </a:cubicBezTo>
                    <a:cubicBezTo>
                      <a:pt x="0" y="0"/>
                      <a:pt x="0" y="0"/>
                      <a:pt x="0" y="0"/>
                    </a:cubicBezTo>
                    <a:cubicBezTo>
                      <a:pt x="0" y="1"/>
                      <a:pt x="0" y="1"/>
                      <a:pt x="0" y="1"/>
                    </a:cubicBezTo>
                    <a:cubicBezTo>
                      <a:pt x="0" y="0"/>
                      <a:pt x="0" y="0"/>
                      <a:pt x="1" y="0"/>
                    </a:cubicBezTo>
                    <a:cubicBezTo>
                      <a:pt x="1" y="0"/>
                      <a:pt x="1" y="0"/>
                      <a:pt x="1" y="0"/>
                    </a:cubicBezTo>
                    <a:cubicBezTo>
                      <a:pt x="1" y="0"/>
                      <a:pt x="1" y="0"/>
                      <a:pt x="1" y="0"/>
                    </a:cubicBezTo>
                    <a:cubicBezTo>
                      <a:pt x="2" y="0"/>
                      <a:pt x="2" y="0"/>
                      <a:pt x="2" y="0"/>
                    </a:cubicBezTo>
                    <a:lnTo>
                      <a:pt x="2" y="1"/>
                    </a:lnTo>
                    <a:close/>
                  </a:path>
                </a:pathLst>
              </a:custGeom>
              <a:solidFill>
                <a:srgbClr val="666666"/>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0261" name="TextBox 600"/>
              <p:cNvSpPr>
                <a:spLocks noChangeArrowheads="1"/>
              </p:cNvSpPr>
              <p:nvPr/>
            </p:nvSpPr>
            <p:spPr bwMode="auto">
              <a:xfrm>
                <a:off x="2202091" y="2751538"/>
                <a:ext cx="622619" cy="2122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400">
                    <a:solidFill>
                      <a:srgbClr val="000000"/>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10262" name="TextBox 601"/>
              <p:cNvSpPr>
                <a:spLocks noChangeArrowheads="1"/>
              </p:cNvSpPr>
              <p:nvPr/>
            </p:nvSpPr>
            <p:spPr bwMode="auto">
              <a:xfrm>
                <a:off x="56656" y="1754948"/>
                <a:ext cx="622619" cy="2122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400">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10263" name="TextBox 603"/>
              <p:cNvSpPr>
                <a:spLocks noChangeArrowheads="1"/>
              </p:cNvSpPr>
              <p:nvPr/>
            </p:nvSpPr>
            <p:spPr bwMode="auto">
              <a:xfrm>
                <a:off x="2082073" y="48642"/>
                <a:ext cx="622619" cy="2122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400">
                    <a:solidFill>
                      <a:srgbClr val="000000"/>
                    </a:solidFill>
                    <a:latin charset="-122" panose="020b0503020204020204" pitchFamily="34" typeface="微软雅黑"/>
                    <a:ea charset="-122" panose="020b0503020204020204" pitchFamily="34" typeface="微软雅黑"/>
                    <a:sym charset="0" panose="020b0604020202020204" pitchFamily="34" typeface="Arial"/>
                  </a:rPr>
                  <a:t>添加标题</a:t>
                </a:r>
              </a:p>
            </p:txBody>
          </p:sp>
          <p:sp>
            <p:nvSpPr>
              <p:cNvPr id="10264" name="TextBox 604"/>
              <p:cNvSpPr>
                <a:spLocks noChangeArrowheads="1"/>
              </p:cNvSpPr>
              <p:nvPr/>
            </p:nvSpPr>
            <p:spPr bwMode="auto">
              <a:xfrm>
                <a:off x="2930679" y="1754948"/>
                <a:ext cx="622619" cy="2122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400">
                    <a:latin charset="-122" panose="020b0503020204020204" pitchFamily="34" typeface="微软雅黑"/>
                    <a:ea charset="-122" panose="020b0503020204020204" pitchFamily="34" typeface="微软雅黑"/>
                    <a:sym charset="0" panose="020b0604020202020204" pitchFamily="34" typeface="Arial"/>
                  </a:rPr>
                  <a:t>添加标题</a:t>
                </a:r>
              </a:p>
            </p:txBody>
          </p:sp>
        </p:grpSp>
        <p:grpSp>
          <p:nvGrpSpPr>
            <p:cNvPr id="10248" name="Group 26"/>
            <p:cNvGrpSpPr/>
            <p:nvPr/>
          </p:nvGrpSpPr>
          <p:grpSpPr>
            <a:xfrm>
              <a:off x="6106414" y="1166063"/>
              <a:ext cx="3928837" cy="2564418"/>
              <a:chExt cx="3928837" cy="2564418"/>
            </a:xfrm>
          </p:grpSpPr>
          <p:sp>
            <p:nvSpPr>
              <p:cNvPr id="10249" name="TextBox 2"/>
              <p:cNvSpPr>
                <a:spLocks noChangeArrowheads="1"/>
              </p:cNvSpPr>
              <p:nvPr/>
            </p:nvSpPr>
            <p:spPr bwMode="auto">
              <a:xfrm>
                <a:off x="-1" y="1"/>
                <a:ext cx="3928837" cy="13106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6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6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6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6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6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p:txBody>
          </p:sp>
          <p:sp>
            <p:nvSpPr>
              <p:cNvPr id="10250" name="TextBox 35"/>
              <p:cNvSpPr>
                <a:spLocks noChangeArrowheads="1"/>
              </p:cNvSpPr>
              <p:nvPr/>
            </p:nvSpPr>
            <p:spPr bwMode="auto">
              <a:xfrm>
                <a:off x="-1" y="1210201"/>
                <a:ext cx="3928837" cy="13106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6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6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6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6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6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p:txBody>
          </p:sp>
        </p:gr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12292"/>
                                        </p:tgtEl>
                                        <p:attrNameLst>
                                          <p:attrName>style.visibility</p:attrName>
                                        </p:attrNameLst>
                                      </p:cBhvr>
                                      <p:to>
                                        <p:strVal val="visible"/>
                                      </p:to>
                                    </p:set>
                                    <p:anim calcmode="lin" valueType="num">
                                      <p:cBhvr>
                                        <p:cTn dur="500" fill="hold" id="7"/>
                                        <p:tgtEl>
                                          <p:spTgt spid="1229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2292"/>
                                        </p:tgtEl>
                                        <p:attrNameLst>
                                          <p:attrName>ppt_y</p:attrName>
                                        </p:attrNameLst>
                                      </p:cBhvr>
                                      <p:tavLst>
                                        <p:tav tm="0">
                                          <p:val>
                                            <p:strVal val="#ppt_y"/>
                                          </p:val>
                                        </p:tav>
                                        <p:tav tm="100000">
                                          <p:val>
                                            <p:strVal val="#ppt_y"/>
                                          </p:val>
                                        </p:tav>
                                      </p:tavLst>
                                    </p:anim>
                                    <p:anim calcmode="lin" valueType="num">
                                      <p:cBhvr>
                                        <p:cTn dur="500" fill="hold" id="9"/>
                                        <p:tgtEl>
                                          <p:spTgt spid="1229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2292"/>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12292"/>
                                        </p:tgtEl>
                                      </p:cBhvr>
                                    </p:animEffect>
                                  </p:childTnLst>
                                </p:cTn>
                              </p:par>
                              <p:par>
                                <p:cTn fill="hold" id="12" nodeType="withEffect" presetClass="entr" presetID="42" presetSubtype="0">
                                  <p:stCondLst>
                                    <p:cond delay="0"/>
                                  </p:stCondLst>
                                  <p:childTnLst>
                                    <p:set>
                                      <p:cBhvr>
                                        <p:cTn dur="1" fill="hold" id="13">
                                          <p:stCondLst>
                                            <p:cond delay="0"/>
                                          </p:stCondLst>
                                        </p:cTn>
                                        <p:tgtEl>
                                          <p:spTgt spid="12294"/>
                                        </p:tgtEl>
                                        <p:attrNameLst>
                                          <p:attrName>style.visibility</p:attrName>
                                        </p:attrNameLst>
                                      </p:cBhvr>
                                      <p:to>
                                        <p:strVal val="visible"/>
                                      </p:to>
                                    </p:set>
                                    <p:animEffect filter="">
                                      <p:cBhvr>
                                        <p:cTn dur="1000" id="14"/>
                                        <p:tgtEl>
                                          <p:spTgt spid="12294"/>
                                        </p:tgtEl>
                                      </p:cBhvr>
                                    </p:animEffect>
                                    <p:anim calcmode="lin" valueType="num">
                                      <p:cBhvr>
                                        <p:cTn dur="1000" fill="hold" id="15"/>
                                        <p:tgtEl>
                                          <p:spTgt spid="12294"/>
                                        </p:tgtEl>
                                        <p:attrNameLst>
                                          <p:attrName>ppt_x</p:attrName>
                                        </p:attrNameLst>
                                      </p:cBhvr>
                                      <p:tavLst>
                                        <p:tav tm="0">
                                          <p:val>
                                            <p:strVal val="#ppt_x"/>
                                          </p:val>
                                        </p:tav>
                                        <p:tav tm="100000">
                                          <p:val>
                                            <p:strVal val="#ppt_x"/>
                                          </p:val>
                                        </p:tav>
                                      </p:tavLst>
                                    </p:anim>
                                    <p:anim calcmode="lin" valueType="num">
                                      <p:cBhvr>
                                        <p:cTn dur="1000" fill="hold" id="16"/>
                                        <p:tgtEl>
                                          <p:spTgt spid="12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29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11266" name="矩形 3"/>
          <p:cNvSpPr>
            <a:spLocks noChangeArrowheads="1"/>
          </p:cNvSpPr>
          <p:nvPr/>
        </p:nvSpPr>
        <p:spPr bwMode="auto">
          <a:xfrm>
            <a:off x="0" y="6496050"/>
            <a:ext cx="12192000" cy="361950"/>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1267" name="矩形 4"/>
          <p:cNvSpPr>
            <a:spLocks noChangeArrowheads="1"/>
          </p:cNvSpPr>
          <p:nvPr/>
        </p:nvSpPr>
        <p:spPr bwMode="auto">
          <a:xfrm>
            <a:off x="0" y="0"/>
            <a:ext cx="12192000" cy="714375"/>
          </a:xfrm>
          <a:prstGeom prst="rect">
            <a:avLst/>
          </a:prstGeom>
          <a:solidFill>
            <a:srgbClr val="262626"/>
          </a:solidFill>
          <a:ln>
            <a:noFill/>
          </a:ln>
          <a:extLst>
            <a:ext uri="{91240B29-F687-4F45-9708-019B960494DF}">
              <a14:hiddenLine w="12700">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3316" name="文本框 5"/>
          <p:cNvSpPr>
            <a:spLocks noChangeArrowheads="1"/>
          </p:cNvSpPr>
          <p:nvPr/>
        </p:nvSpPr>
        <p:spPr bwMode="auto">
          <a:xfrm>
            <a:off x="633413" y="130175"/>
            <a:ext cx="26654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2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pic>
        <p:nvPicPr>
          <p:cNvPr id="11269" name="图片 6"/>
          <p:cNvPicPr>
            <a:picLocks noChangeArrowheads="1" noChangeAspect="1"/>
          </p:cNvPicPr>
          <p:nvPr/>
        </p:nvPicPr>
        <p:blipFill>
          <a:blip r:embed="rId2">
            <a:extLst>
              <a:ext uri="{28A0092B-C50C-407E-A947-70E740481C1C}">
                <a14:useLocalDpi val="0"/>
              </a:ext>
            </a:extLst>
          </a:blip>
          <a:stretch>
            <a:fillRect/>
          </a:stretch>
        </p:blipFill>
        <p:spPr bwMode="auto">
          <a:xfrm>
            <a:off x="165100" y="123825"/>
            <a:ext cx="468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3318" name="Group 6"/>
          <p:cNvGrpSpPr/>
          <p:nvPr/>
        </p:nvGrpSpPr>
        <p:grpSpPr>
          <a:xfrm>
            <a:off x="942975" y="1454150"/>
            <a:ext cx="10193338" cy="4351338"/>
            <a:chExt cx="10192896" cy="4351117"/>
          </a:xfrm>
        </p:grpSpPr>
        <p:sp>
          <p:nvSpPr>
            <p:cNvPr id="11271" name="Freeform 5"/>
            <p:cNvSpPr>
              <a:spLocks noChangeArrowheads="1" noEditPoints="1"/>
            </p:cNvSpPr>
            <p:nvPr/>
          </p:nvSpPr>
          <p:spPr bwMode="auto">
            <a:xfrm>
              <a:off x="6310092" y="3673255"/>
              <a:ext cx="1660525" cy="595312"/>
            </a:xfrm>
            <a:custGeom>
              <a:gdLst>
                <a:gd fmla="*/ 0 w 407" name="T0"/>
                <a:gd fmla="*/ 0 h 146" name="T1"/>
                <a:gd fmla="*/ 2147483646 w 407" name="T2"/>
                <a:gd fmla="*/ 731536511 h 146" name="T3"/>
                <a:gd fmla="*/ 2147483646 w 407" name="T4"/>
                <a:gd fmla="*/ 0 h 146" name="T5"/>
                <a:gd fmla="*/ 2147483646 w 407" name="T6"/>
                <a:gd fmla="*/ 1845467200 h 146" name="T7"/>
                <a:gd fmla="*/ 2147483646 w 407" name="T8"/>
                <a:gd fmla="*/ 2147483646 h 146" name="T9"/>
                <a:gd fmla="*/ 0 w 407" name="T10"/>
                <a:gd fmla="*/ 1845467200 h 146" name="T11"/>
                <a:gd fmla="*/ 0 w 407" name="T12"/>
                <a:gd fmla="*/ 0 h 146" name="T13"/>
                <a:gd fmla="*/ 2147483646 w 407" name="T14"/>
                <a:gd fmla="*/ 1745711665 h 146" name="T15"/>
                <a:gd fmla="*/ 2147483646 w 407" name="T16"/>
                <a:gd fmla="*/ 1645956130 h 146" name="T17"/>
                <a:gd fmla="*/ 2147483646 w 407" name="T18"/>
                <a:gd fmla="*/ 1562828557 h 146" name="T19"/>
                <a:gd fmla="*/ 2147483646 w 407" name="T20"/>
                <a:gd fmla="*/ 1496324867 h 146" name="T21"/>
                <a:gd fmla="*/ 2147483646 w 407" name="T22"/>
                <a:gd fmla="*/ 1396569332 h 146" name="T23"/>
                <a:gd fmla="*/ 2147483646 w 407" name="T24"/>
                <a:gd fmla="*/ 1280189914 h 146" name="T25"/>
                <a:gd fmla="*/ 2147483646 w 407" name="T26"/>
                <a:gd fmla="*/ 1180434379 h 146" name="T27"/>
                <a:gd fmla="*/ 2147483646 w 407" name="T28"/>
                <a:gd fmla="*/ 1097306805 h 146" name="T29"/>
                <a:gd fmla="*/ 2147483646 w 407" name="T30"/>
                <a:gd fmla="*/ 1030803115 h 146" name="T31"/>
                <a:gd fmla="*/ 2147483646 w 407" name="T32"/>
                <a:gd fmla="*/ 1014175154 h 146" name="T33"/>
                <a:gd fmla="*/ 2147483646 w 407" name="T34"/>
                <a:gd fmla="*/ 1047426999 h 146" name="T35"/>
                <a:gd fmla="*/ 2147483646 w 407" name="T36"/>
                <a:gd fmla="*/ 1097306805 h 146" name="T37"/>
                <a:gd fmla="*/ 2147483646 w 407" name="T38"/>
                <a:gd fmla="*/ 1180434379 h 146" name="T39"/>
                <a:gd fmla="*/ 2147483646 w 407" name="T40"/>
                <a:gd fmla="*/ 1246938069 h 146" name="T41"/>
                <a:gd fmla="*/ 2147483646 w 407" name="T42"/>
                <a:gd fmla="*/ 1313441759 h 146" name="T43"/>
                <a:gd fmla="*/ 2147483646 w 407" name="T44"/>
                <a:gd fmla="*/ 1346693604 h 146" name="T45"/>
                <a:gd fmla="*/ 2147483646 w 407" name="T46"/>
                <a:gd fmla="*/ 1330065642 h 146" name="T47"/>
                <a:gd fmla="*/ 2147483646 w 407" name="T48"/>
                <a:gd fmla="*/ 1313441759 h 146" name="T49"/>
                <a:gd fmla="*/ 2147483646 w 407" name="T50"/>
                <a:gd fmla="*/ 1246938069 h 146" name="T51"/>
                <a:gd fmla="*/ 2147483646 w 407" name="T52"/>
                <a:gd fmla="*/ 1197062340 h 146" name="T53"/>
                <a:gd fmla="*/ 2147483646 w 407" name="T54"/>
                <a:gd fmla="*/ 1163810495 h 146" name="T55"/>
                <a:gd fmla="*/ 2147483646 w 407" name="T56"/>
                <a:gd fmla="*/ 1147182534 h 146" name="T57"/>
                <a:gd fmla="*/ 2147483646 w 407" name="T58"/>
                <a:gd fmla="*/ 1197062340 h 146" name="T59"/>
                <a:gd fmla="*/ 2147483646 w 407" name="T60"/>
                <a:gd fmla="*/ 1280189914 h 146" name="T61"/>
                <a:gd fmla="*/ 2147483646 w 407" name="T62"/>
                <a:gd fmla="*/ 1396569332 h 146" name="T63"/>
                <a:gd fmla="*/ 2147483646 w 407" name="T64"/>
                <a:gd fmla="*/ 1429821177 h 146" name="T65"/>
                <a:gd fmla="*/ 2147483646 w 407" name="T66"/>
                <a:gd fmla="*/ 1429821177 h 146" name="T67"/>
                <a:gd fmla="*/ 2147483646 w 407" name="T68"/>
                <a:gd fmla="*/ 1463073022 h 146" name="T69"/>
                <a:gd fmla="*/ 2147483646 w 407" name="T70"/>
                <a:gd fmla="*/ 1512952828 h 146" name="T71"/>
                <a:gd fmla="*/ 2147483646 w 407" name="T72"/>
                <a:gd fmla="*/ 1562828557 h 146" name="T73"/>
                <a:gd fmla="*/ 2147483646 w 407" name="T74"/>
                <a:gd fmla="*/ 1579456518 h 146" name="T75"/>
                <a:gd fmla="*/ 2147483646 w 407" name="T76"/>
                <a:gd fmla="*/ 1579456518 h 146" name="T77"/>
                <a:gd fmla="*/ 2147483646 w 407" name="T78"/>
                <a:gd fmla="*/ 1579456518 h 146" name="T79"/>
                <a:gd fmla="*/ 2147483646 w 407" name="T80"/>
                <a:gd fmla="*/ 1629332247 h 146" name="T81"/>
                <a:gd fmla="*/ 2147483646 w 407" name="T82"/>
                <a:gd fmla="*/ 1762339626 h 146" name="T83"/>
                <a:gd fmla="*/ 2147483646 w 407" name="T84"/>
                <a:gd fmla="*/ 1845467200 h 146" name="T85"/>
                <a:gd fmla="*/ 2147483646 w 407" name="T86"/>
                <a:gd fmla="*/ 1911970890 h 146" name="T87"/>
                <a:gd fmla="*/ 2147483646 w 407" name="T88"/>
                <a:gd fmla="*/ 1945222735 h 146" name="T89"/>
                <a:gd fmla="*/ 2147483646 w 407" name="T90"/>
                <a:gd fmla="*/ 1895347006 h 146" name="T91"/>
                <a:gd fmla="*/ 2147483646 w 407" name="T92"/>
                <a:gd fmla="*/ 1745711665 h 146" name="T93"/>
                <a:gd fmla="*/ 2147483646 w 407" name="T94"/>
                <a:gd fmla="*/ 1712459820 h 146" name="T95"/>
                <a:gd fmla="*/ 2147483646 w 407" name="T96"/>
                <a:gd fmla="*/ 1712459820 h 146" name="T97"/>
                <a:gd fmla="*/ 2147483646 w 407" name="T98"/>
                <a:gd fmla="*/ 1729087781 h 146" name="T99"/>
                <a:gd fmla="*/ 2147483646 w 407" name="T100"/>
                <a:gd fmla="*/ 1795591471 h 146" name="T101"/>
                <a:gd fmla="*/ 2147483646 w 407" name="T102"/>
                <a:gd fmla="*/ 1878719045 h 146" name="T103"/>
                <a:gd fmla="*/ 2147483646 w 407" name="T104"/>
                <a:gd fmla="*/ 1978474580 h 146" name="T105"/>
                <a:gd fmla="*/ 2147483646 w 407" name="T106"/>
                <a:gd fmla="*/ 2044978270 h 146" name="T107"/>
                <a:gd fmla="*/ 2147483646 w 407" name="T108"/>
                <a:gd fmla="*/ 2078230115 h 146" name="T109"/>
                <a:gd fmla="*/ 2147483646 w 407" name="T110"/>
                <a:gd fmla="*/ 2044978270 h 146" name="T111"/>
                <a:gd fmla="*/ 2147483646 w 407" name="T112"/>
                <a:gd fmla="*/ 1978474580 h 146" name="T113"/>
                <a:gd fmla="*/ 2147483646 w 407" name="T114"/>
                <a:gd fmla="*/ 1878719045 h 146" name="T115"/>
                <a:gd fmla="*/ 2147483646 w 407" name="T116"/>
                <a:gd fmla="*/ 1745711665 h 14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407" name="T177"/>
                <a:gd fmla="*/ 0 h 146" name="T178"/>
                <a:gd fmla="*/ 407 w 407" name="T179"/>
                <a:gd fmla="*/ 146 h 146"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46" w="407">
                  <a:moveTo>
                    <a:pt x="0" y="0"/>
                  </a:moveTo>
                  <a:cubicBezTo>
                    <a:pt x="0" y="24"/>
                    <a:pt x="91" y="44"/>
                    <a:pt x="203" y="44"/>
                  </a:cubicBezTo>
                  <a:cubicBezTo>
                    <a:pt x="316" y="44"/>
                    <a:pt x="407" y="24"/>
                    <a:pt x="407" y="0"/>
                  </a:cubicBezTo>
                  <a:cubicBezTo>
                    <a:pt x="407" y="111"/>
                    <a:pt x="407" y="111"/>
                    <a:pt x="407" y="111"/>
                  </a:cubicBezTo>
                  <a:cubicBezTo>
                    <a:pt x="407" y="111"/>
                    <a:pt x="371" y="146"/>
                    <a:pt x="201" y="146"/>
                  </a:cubicBezTo>
                  <a:cubicBezTo>
                    <a:pt x="31" y="146"/>
                    <a:pt x="0" y="111"/>
                    <a:pt x="0" y="111"/>
                  </a:cubicBezTo>
                  <a:lnTo>
                    <a:pt x="0" y="0"/>
                  </a:lnTo>
                  <a:close/>
                  <a:moveTo>
                    <a:pt x="225" y="105"/>
                  </a:moveTo>
                  <a:cubicBezTo>
                    <a:pt x="225" y="103"/>
                    <a:pt x="225" y="101"/>
                    <a:pt x="224" y="99"/>
                  </a:cubicBezTo>
                  <a:cubicBezTo>
                    <a:pt x="223" y="97"/>
                    <a:pt x="222" y="95"/>
                    <a:pt x="221" y="94"/>
                  </a:cubicBezTo>
                  <a:cubicBezTo>
                    <a:pt x="219" y="92"/>
                    <a:pt x="217" y="91"/>
                    <a:pt x="215" y="90"/>
                  </a:cubicBezTo>
                  <a:cubicBezTo>
                    <a:pt x="217" y="88"/>
                    <a:pt x="219" y="86"/>
                    <a:pt x="220" y="84"/>
                  </a:cubicBezTo>
                  <a:cubicBezTo>
                    <a:pt x="221" y="82"/>
                    <a:pt x="222" y="79"/>
                    <a:pt x="222" y="77"/>
                  </a:cubicBezTo>
                  <a:cubicBezTo>
                    <a:pt x="222" y="74"/>
                    <a:pt x="222" y="72"/>
                    <a:pt x="221" y="71"/>
                  </a:cubicBezTo>
                  <a:cubicBezTo>
                    <a:pt x="220" y="69"/>
                    <a:pt x="219" y="67"/>
                    <a:pt x="217" y="66"/>
                  </a:cubicBezTo>
                  <a:cubicBezTo>
                    <a:pt x="215" y="64"/>
                    <a:pt x="213" y="63"/>
                    <a:pt x="211" y="62"/>
                  </a:cubicBezTo>
                  <a:cubicBezTo>
                    <a:pt x="209" y="62"/>
                    <a:pt x="206" y="61"/>
                    <a:pt x="204" y="61"/>
                  </a:cubicBezTo>
                  <a:cubicBezTo>
                    <a:pt x="200" y="61"/>
                    <a:pt x="198" y="62"/>
                    <a:pt x="195" y="63"/>
                  </a:cubicBezTo>
                  <a:cubicBezTo>
                    <a:pt x="192" y="64"/>
                    <a:pt x="190" y="65"/>
                    <a:pt x="189" y="66"/>
                  </a:cubicBezTo>
                  <a:cubicBezTo>
                    <a:pt x="187" y="68"/>
                    <a:pt x="186" y="69"/>
                    <a:pt x="185" y="71"/>
                  </a:cubicBezTo>
                  <a:cubicBezTo>
                    <a:pt x="184" y="72"/>
                    <a:pt x="183" y="74"/>
                    <a:pt x="183" y="75"/>
                  </a:cubicBezTo>
                  <a:cubicBezTo>
                    <a:pt x="183" y="77"/>
                    <a:pt x="184" y="78"/>
                    <a:pt x="185" y="79"/>
                  </a:cubicBezTo>
                  <a:cubicBezTo>
                    <a:pt x="186" y="80"/>
                    <a:pt x="187" y="81"/>
                    <a:pt x="188" y="81"/>
                  </a:cubicBezTo>
                  <a:cubicBezTo>
                    <a:pt x="189" y="81"/>
                    <a:pt x="190" y="80"/>
                    <a:pt x="190" y="80"/>
                  </a:cubicBezTo>
                  <a:cubicBezTo>
                    <a:pt x="191" y="80"/>
                    <a:pt x="192" y="79"/>
                    <a:pt x="192" y="79"/>
                  </a:cubicBezTo>
                  <a:cubicBezTo>
                    <a:pt x="193" y="78"/>
                    <a:pt x="193" y="76"/>
                    <a:pt x="194" y="75"/>
                  </a:cubicBezTo>
                  <a:cubicBezTo>
                    <a:pt x="194" y="74"/>
                    <a:pt x="195" y="73"/>
                    <a:pt x="195" y="72"/>
                  </a:cubicBezTo>
                  <a:cubicBezTo>
                    <a:pt x="196" y="71"/>
                    <a:pt x="197" y="71"/>
                    <a:pt x="198" y="70"/>
                  </a:cubicBezTo>
                  <a:cubicBezTo>
                    <a:pt x="199" y="70"/>
                    <a:pt x="201" y="69"/>
                    <a:pt x="202" y="69"/>
                  </a:cubicBezTo>
                  <a:cubicBezTo>
                    <a:pt x="205" y="69"/>
                    <a:pt x="207" y="70"/>
                    <a:pt x="208" y="72"/>
                  </a:cubicBezTo>
                  <a:cubicBezTo>
                    <a:pt x="210" y="73"/>
                    <a:pt x="211" y="75"/>
                    <a:pt x="211" y="77"/>
                  </a:cubicBezTo>
                  <a:cubicBezTo>
                    <a:pt x="211" y="80"/>
                    <a:pt x="210" y="82"/>
                    <a:pt x="208" y="84"/>
                  </a:cubicBezTo>
                  <a:cubicBezTo>
                    <a:pt x="206" y="86"/>
                    <a:pt x="204" y="86"/>
                    <a:pt x="201" y="86"/>
                  </a:cubicBezTo>
                  <a:cubicBezTo>
                    <a:pt x="199" y="86"/>
                    <a:pt x="199" y="86"/>
                    <a:pt x="199" y="86"/>
                  </a:cubicBezTo>
                  <a:cubicBezTo>
                    <a:pt x="197" y="86"/>
                    <a:pt x="196" y="87"/>
                    <a:pt x="195" y="88"/>
                  </a:cubicBezTo>
                  <a:cubicBezTo>
                    <a:pt x="194" y="88"/>
                    <a:pt x="193" y="89"/>
                    <a:pt x="193" y="91"/>
                  </a:cubicBezTo>
                  <a:cubicBezTo>
                    <a:pt x="193" y="92"/>
                    <a:pt x="194" y="93"/>
                    <a:pt x="195" y="94"/>
                  </a:cubicBezTo>
                  <a:cubicBezTo>
                    <a:pt x="195" y="95"/>
                    <a:pt x="197" y="95"/>
                    <a:pt x="198" y="95"/>
                  </a:cubicBezTo>
                  <a:cubicBezTo>
                    <a:pt x="199" y="95"/>
                    <a:pt x="199" y="95"/>
                    <a:pt x="201" y="95"/>
                  </a:cubicBezTo>
                  <a:cubicBezTo>
                    <a:pt x="202" y="95"/>
                    <a:pt x="203" y="95"/>
                    <a:pt x="203" y="95"/>
                  </a:cubicBezTo>
                  <a:cubicBezTo>
                    <a:pt x="206" y="95"/>
                    <a:pt x="209" y="96"/>
                    <a:pt x="211" y="98"/>
                  </a:cubicBezTo>
                  <a:cubicBezTo>
                    <a:pt x="213" y="100"/>
                    <a:pt x="213" y="102"/>
                    <a:pt x="213" y="106"/>
                  </a:cubicBezTo>
                  <a:cubicBezTo>
                    <a:pt x="213" y="108"/>
                    <a:pt x="213" y="110"/>
                    <a:pt x="212" y="111"/>
                  </a:cubicBezTo>
                  <a:cubicBezTo>
                    <a:pt x="211" y="113"/>
                    <a:pt x="209" y="114"/>
                    <a:pt x="208" y="115"/>
                  </a:cubicBezTo>
                  <a:cubicBezTo>
                    <a:pt x="206" y="116"/>
                    <a:pt x="204" y="117"/>
                    <a:pt x="203" y="117"/>
                  </a:cubicBezTo>
                  <a:cubicBezTo>
                    <a:pt x="200" y="117"/>
                    <a:pt x="197" y="116"/>
                    <a:pt x="196" y="114"/>
                  </a:cubicBezTo>
                  <a:cubicBezTo>
                    <a:pt x="194" y="112"/>
                    <a:pt x="192" y="109"/>
                    <a:pt x="191" y="105"/>
                  </a:cubicBezTo>
                  <a:cubicBezTo>
                    <a:pt x="191" y="104"/>
                    <a:pt x="190" y="104"/>
                    <a:pt x="189" y="103"/>
                  </a:cubicBezTo>
                  <a:cubicBezTo>
                    <a:pt x="189" y="103"/>
                    <a:pt x="188" y="103"/>
                    <a:pt x="187" y="103"/>
                  </a:cubicBezTo>
                  <a:cubicBezTo>
                    <a:pt x="186" y="103"/>
                    <a:pt x="184" y="103"/>
                    <a:pt x="183" y="104"/>
                  </a:cubicBezTo>
                  <a:cubicBezTo>
                    <a:pt x="182" y="105"/>
                    <a:pt x="182" y="106"/>
                    <a:pt x="182" y="108"/>
                  </a:cubicBezTo>
                  <a:cubicBezTo>
                    <a:pt x="182" y="109"/>
                    <a:pt x="182" y="111"/>
                    <a:pt x="183" y="113"/>
                  </a:cubicBezTo>
                  <a:cubicBezTo>
                    <a:pt x="184" y="115"/>
                    <a:pt x="185" y="117"/>
                    <a:pt x="187" y="119"/>
                  </a:cubicBezTo>
                  <a:cubicBezTo>
                    <a:pt x="189" y="120"/>
                    <a:pt x="191" y="122"/>
                    <a:pt x="194" y="123"/>
                  </a:cubicBezTo>
                  <a:cubicBezTo>
                    <a:pt x="196" y="124"/>
                    <a:pt x="199" y="125"/>
                    <a:pt x="203" y="125"/>
                  </a:cubicBezTo>
                  <a:cubicBezTo>
                    <a:pt x="206" y="125"/>
                    <a:pt x="209" y="124"/>
                    <a:pt x="212" y="123"/>
                  </a:cubicBezTo>
                  <a:cubicBezTo>
                    <a:pt x="215" y="122"/>
                    <a:pt x="217" y="121"/>
                    <a:pt x="219" y="119"/>
                  </a:cubicBezTo>
                  <a:cubicBezTo>
                    <a:pt x="221" y="117"/>
                    <a:pt x="223" y="115"/>
                    <a:pt x="224" y="113"/>
                  </a:cubicBezTo>
                  <a:cubicBezTo>
                    <a:pt x="225" y="110"/>
                    <a:pt x="225" y="108"/>
                    <a:pt x="225" y="105"/>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1272" name="Oval 6"/>
            <p:cNvSpPr>
              <a:spLocks noChangeArrowheads="1"/>
            </p:cNvSpPr>
            <p:nvPr/>
          </p:nvSpPr>
          <p:spPr bwMode="auto">
            <a:xfrm>
              <a:off x="6457729" y="3522443"/>
              <a:ext cx="1344612" cy="298450"/>
            </a:xfrm>
            <a:prstGeom prst="ellipse">
              <a:avLst/>
            </a:prstGeom>
            <a:solidFill>
              <a:srgbClr val="000000"/>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11273" name="Freeform 7"/>
            <p:cNvSpPr>
              <a:spLocks noChangeArrowheads="1" noEditPoints="1"/>
            </p:cNvSpPr>
            <p:nvPr/>
          </p:nvSpPr>
          <p:spPr bwMode="auto">
            <a:xfrm>
              <a:off x="3998692" y="3327180"/>
              <a:ext cx="2222500" cy="1023937"/>
            </a:xfrm>
            <a:custGeom>
              <a:gdLst>
                <a:gd fmla="*/ 0 w 545" name="T0"/>
                <a:gd fmla="*/ 0 h 251" name="T1"/>
                <a:gd fmla="*/ 2147483646 w 545" name="T2"/>
                <a:gd fmla="*/ 1281414321 h 251" name="T3"/>
                <a:gd fmla="*/ 2147483646 w 545" name="T4"/>
                <a:gd fmla="*/ 0 h 251" name="T5"/>
                <a:gd fmla="*/ 2147483646 w 545" name="T6"/>
                <a:gd fmla="*/ 2147483646 h 251" name="T7"/>
                <a:gd fmla="*/ 2147483646 w 545" name="T8"/>
                <a:gd fmla="*/ 2147483646 h 251" name="T9"/>
                <a:gd fmla="*/ 0 w 545" name="T10"/>
                <a:gd fmla="*/ 2147483646 h 251" name="T11"/>
                <a:gd fmla="*/ 0 w 545" name="T12"/>
                <a:gd fmla="*/ 0 h 251" name="T13"/>
                <a:gd fmla="*/ 2147483646 w 545" name="T14"/>
                <a:gd fmla="*/ 2147483646 h 251" name="T15"/>
                <a:gd fmla="*/ 2147483646 w 545" name="T16"/>
                <a:gd fmla="*/ 2130143870 h 251" name="T17"/>
                <a:gd fmla="*/ 2147483646 w 545" name="T18"/>
                <a:gd fmla="*/ 1997011663 h 251" name="T19"/>
                <a:gd fmla="*/ 2147483646 w 545" name="T20"/>
                <a:gd fmla="*/ 1947083516 h 251" name="T21"/>
                <a:gd fmla="*/ 2147483646 w 545" name="T22"/>
                <a:gd fmla="*/ 1963727592 h 251" name="T23"/>
                <a:gd fmla="*/ 2147483646 w 545" name="T24"/>
                <a:gd fmla="*/ 2080219803 h 251" name="T25"/>
                <a:gd fmla="*/ 2147483646 w 545" name="T26"/>
                <a:gd fmla="*/ 2147483646 h 251" name="T27"/>
                <a:gd fmla="*/ 2147483646 w 545" name="T28"/>
                <a:gd fmla="*/ 2147483646 h 251" name="T29"/>
                <a:gd fmla="*/ 2147483646 w 545" name="T30"/>
                <a:gd fmla="*/ 2147483646 h 251" name="T31"/>
                <a:gd fmla="*/ 2147483646 w 545" name="T32"/>
                <a:gd fmla="*/ 2147483646 h 251" name="T33"/>
                <a:gd fmla="*/ 2147483646 w 545" name="T34"/>
                <a:gd fmla="*/ 2147483646 h 251" name="T35"/>
                <a:gd fmla="*/ 2147483646 w 545" name="T36"/>
                <a:gd fmla="*/ 2147483646 h 251" name="T37"/>
                <a:gd fmla="*/ 2147483646 w 545" name="T38"/>
                <a:gd fmla="*/ 2147483646 h 251" name="T39"/>
                <a:gd fmla="*/ 2147483646 w 545" name="T40"/>
                <a:gd fmla="*/ 2147483646 h 251" name="T41"/>
                <a:gd fmla="*/ 2147483646 w 545" name="T42"/>
                <a:gd fmla="*/ 2147483646 h 251" name="T43"/>
                <a:gd fmla="*/ 2147483646 w 545" name="T44"/>
                <a:gd fmla="*/ 2147483646 h 251" name="T45"/>
                <a:gd fmla="*/ 2147483646 w 545" name="T46"/>
                <a:gd fmla="*/ 2147483646 h 251"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545" name="T72"/>
                <a:gd fmla="*/ 0 h 251" name="T73"/>
                <a:gd fmla="*/ 545 w 545" name="T74"/>
                <a:gd fmla="*/ 251 h 251"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251" w="545">
                  <a:moveTo>
                    <a:pt x="0" y="0"/>
                  </a:moveTo>
                  <a:cubicBezTo>
                    <a:pt x="0" y="42"/>
                    <a:pt x="122" y="77"/>
                    <a:pt x="272" y="77"/>
                  </a:cubicBezTo>
                  <a:cubicBezTo>
                    <a:pt x="423" y="77"/>
                    <a:pt x="545" y="42"/>
                    <a:pt x="545" y="0"/>
                  </a:cubicBezTo>
                  <a:cubicBezTo>
                    <a:pt x="545" y="192"/>
                    <a:pt x="545" y="192"/>
                    <a:pt x="545" y="192"/>
                  </a:cubicBezTo>
                  <a:cubicBezTo>
                    <a:pt x="545" y="192"/>
                    <a:pt x="497" y="251"/>
                    <a:pt x="269" y="251"/>
                  </a:cubicBezTo>
                  <a:cubicBezTo>
                    <a:pt x="42" y="251"/>
                    <a:pt x="0" y="192"/>
                    <a:pt x="0" y="192"/>
                  </a:cubicBezTo>
                  <a:lnTo>
                    <a:pt x="0" y="0"/>
                  </a:lnTo>
                  <a:close/>
                  <a:moveTo>
                    <a:pt x="292" y="211"/>
                  </a:moveTo>
                  <a:cubicBezTo>
                    <a:pt x="292" y="128"/>
                    <a:pt x="292" y="128"/>
                    <a:pt x="292" y="128"/>
                  </a:cubicBezTo>
                  <a:cubicBezTo>
                    <a:pt x="292" y="125"/>
                    <a:pt x="291" y="122"/>
                    <a:pt x="289" y="120"/>
                  </a:cubicBezTo>
                  <a:cubicBezTo>
                    <a:pt x="288" y="118"/>
                    <a:pt x="286" y="117"/>
                    <a:pt x="283" y="117"/>
                  </a:cubicBezTo>
                  <a:cubicBezTo>
                    <a:pt x="281" y="117"/>
                    <a:pt x="279" y="117"/>
                    <a:pt x="279" y="118"/>
                  </a:cubicBezTo>
                  <a:cubicBezTo>
                    <a:pt x="278" y="119"/>
                    <a:pt x="276" y="121"/>
                    <a:pt x="273" y="125"/>
                  </a:cubicBezTo>
                  <a:cubicBezTo>
                    <a:pt x="271" y="129"/>
                    <a:pt x="268" y="132"/>
                    <a:pt x="264" y="135"/>
                  </a:cubicBezTo>
                  <a:cubicBezTo>
                    <a:pt x="261" y="138"/>
                    <a:pt x="256" y="141"/>
                    <a:pt x="250" y="144"/>
                  </a:cubicBezTo>
                  <a:cubicBezTo>
                    <a:pt x="246" y="146"/>
                    <a:pt x="244" y="147"/>
                    <a:pt x="242" y="148"/>
                  </a:cubicBezTo>
                  <a:cubicBezTo>
                    <a:pt x="240" y="150"/>
                    <a:pt x="240" y="151"/>
                    <a:pt x="240" y="154"/>
                  </a:cubicBezTo>
                  <a:cubicBezTo>
                    <a:pt x="240" y="156"/>
                    <a:pt x="240" y="158"/>
                    <a:pt x="242" y="159"/>
                  </a:cubicBezTo>
                  <a:cubicBezTo>
                    <a:pt x="244" y="161"/>
                    <a:pt x="245" y="162"/>
                    <a:pt x="247" y="162"/>
                  </a:cubicBezTo>
                  <a:cubicBezTo>
                    <a:pt x="252" y="162"/>
                    <a:pt x="260" y="157"/>
                    <a:pt x="272" y="148"/>
                  </a:cubicBezTo>
                  <a:cubicBezTo>
                    <a:pt x="272" y="213"/>
                    <a:pt x="272" y="213"/>
                    <a:pt x="272" y="213"/>
                  </a:cubicBezTo>
                  <a:cubicBezTo>
                    <a:pt x="272" y="217"/>
                    <a:pt x="273" y="220"/>
                    <a:pt x="275" y="222"/>
                  </a:cubicBezTo>
                  <a:cubicBezTo>
                    <a:pt x="276" y="224"/>
                    <a:pt x="279" y="225"/>
                    <a:pt x="282" y="225"/>
                  </a:cubicBezTo>
                  <a:cubicBezTo>
                    <a:pt x="288" y="225"/>
                    <a:pt x="292" y="220"/>
                    <a:pt x="292" y="211"/>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1274" name="Freeform 8"/>
            <p:cNvSpPr>
              <a:spLocks noChangeArrowheads="1"/>
            </p:cNvSpPr>
            <p:nvPr/>
          </p:nvSpPr>
          <p:spPr bwMode="auto">
            <a:xfrm>
              <a:off x="4081242" y="0"/>
              <a:ext cx="2030412" cy="3021012"/>
            </a:xfrm>
            <a:custGeom>
              <a:gdLst>
                <a:gd fmla="*/ 2147483646 w 498" name="T0"/>
                <a:gd fmla="*/ 0 h 741" name="T1"/>
                <a:gd fmla="*/ 2147483646 w 498" name="T2"/>
                <a:gd fmla="*/ 299186188 h 741" name="T3"/>
                <a:gd fmla="*/ 2147483646 w 498" name="T4"/>
                <a:gd fmla="*/ 2147483646 h 741" name="T5"/>
                <a:gd fmla="*/ 2147483646 w 498" name="T6"/>
                <a:gd fmla="*/ 2147483646 h 741" name="T7"/>
                <a:gd fmla="*/ 2147483646 w 498" name="T8"/>
                <a:gd fmla="*/ 2147483646 h 741" name="T9"/>
                <a:gd fmla="*/ 2147483646 w 498" name="T10"/>
                <a:gd fmla="*/ 2147483646 h 741" name="T11"/>
                <a:gd fmla="*/ 2147483646 w 498" name="T12"/>
                <a:gd fmla="*/ 2147483646 h 741" name="T13"/>
                <a:gd fmla="*/ 2147483646 w 498" name="T14"/>
                <a:gd fmla="*/ 2147483646 h 741" name="T15"/>
                <a:gd fmla="*/ 2147483646 w 498" name="T16"/>
                <a:gd fmla="*/ 2147483646 h 741" name="T17"/>
                <a:gd fmla="*/ 1562561042 w 498" name="T18"/>
                <a:gd fmla="*/ 2147483646 h 741" name="T19"/>
                <a:gd fmla="*/ 2147483646 w 498" name="T20"/>
                <a:gd fmla="*/ 2147483646 h 741" name="T21"/>
                <a:gd fmla="*/ 864396945 w 498" name="T22"/>
                <a:gd fmla="*/ 2147483646 h 741" name="T23"/>
                <a:gd fmla="*/ 0 w 498" name="T24"/>
                <a:gd fmla="*/ 299186188 h 741" name="T25"/>
                <a:gd fmla="*/ 748035582 w 498" name="T26"/>
                <a:gd fmla="*/ 0 h 741" name="T27"/>
                <a:gd fmla="*/ 1678922405 w 498" name="T28"/>
                <a:gd fmla="*/ 2110920923 h 741" name="T29"/>
                <a:gd fmla="*/ 2147483646 w 498" name="T30"/>
                <a:gd fmla="*/ 2147483646 h 741" name="T31"/>
                <a:gd fmla="*/ 2147483646 w 498" name="T32"/>
                <a:gd fmla="*/ 2147483646 h 741" name="T33"/>
                <a:gd fmla="*/ 2147483646 w 498" name="T34"/>
                <a:gd fmla="*/ 2147483646 h 741" name="T35"/>
                <a:gd fmla="*/ 2147483646 w 498" name="T36"/>
                <a:gd fmla="*/ 2147483646 h 741" name="T37"/>
                <a:gd fmla="*/ 2147483646 w 498" name="T38"/>
                <a:gd fmla="*/ 2147483646 h 741" name="T39"/>
                <a:gd fmla="*/ 2147483646 w 498" name="T40"/>
                <a:gd fmla="*/ 2147483646 h 741" name="T41"/>
                <a:gd fmla="*/ 2147483646 w 498" name="T42"/>
                <a:gd fmla="*/ 2147483646 h 741" name="T43"/>
                <a:gd fmla="*/ 2147483646 w 498" name="T44"/>
                <a:gd fmla="*/ 2110920923 h 741" name="T45"/>
                <a:gd fmla="*/ 2147483646 w 498" name="T46"/>
                <a:gd fmla="*/ 0 h 741"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498" name="T72"/>
                <a:gd fmla="*/ 0 h 741" name="T73"/>
                <a:gd fmla="*/ 498 w 498" name="T74"/>
                <a:gd fmla="*/ 741 h 741"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741" w="498">
                  <a:moveTo>
                    <a:pt x="453" y="0"/>
                  </a:moveTo>
                  <a:cubicBezTo>
                    <a:pt x="498" y="18"/>
                    <a:pt x="498" y="18"/>
                    <a:pt x="498" y="18"/>
                  </a:cubicBezTo>
                  <a:cubicBezTo>
                    <a:pt x="498" y="18"/>
                    <a:pt x="446" y="153"/>
                    <a:pt x="445" y="154"/>
                  </a:cubicBezTo>
                  <a:cubicBezTo>
                    <a:pt x="423" y="212"/>
                    <a:pt x="300" y="217"/>
                    <a:pt x="320" y="300"/>
                  </a:cubicBezTo>
                  <a:cubicBezTo>
                    <a:pt x="329" y="340"/>
                    <a:pt x="404" y="741"/>
                    <a:pt x="404" y="741"/>
                  </a:cubicBezTo>
                  <a:cubicBezTo>
                    <a:pt x="344" y="741"/>
                    <a:pt x="344" y="741"/>
                    <a:pt x="344" y="741"/>
                  </a:cubicBezTo>
                  <a:cubicBezTo>
                    <a:pt x="259" y="424"/>
                    <a:pt x="259" y="424"/>
                    <a:pt x="259" y="424"/>
                  </a:cubicBezTo>
                  <a:cubicBezTo>
                    <a:pt x="238" y="424"/>
                    <a:pt x="238" y="424"/>
                    <a:pt x="238" y="424"/>
                  </a:cubicBezTo>
                  <a:cubicBezTo>
                    <a:pt x="154" y="741"/>
                    <a:pt x="154" y="741"/>
                    <a:pt x="154" y="741"/>
                  </a:cubicBezTo>
                  <a:cubicBezTo>
                    <a:pt x="94" y="741"/>
                    <a:pt x="94" y="741"/>
                    <a:pt x="94" y="741"/>
                  </a:cubicBezTo>
                  <a:cubicBezTo>
                    <a:pt x="94" y="741"/>
                    <a:pt x="169" y="340"/>
                    <a:pt x="178" y="300"/>
                  </a:cubicBezTo>
                  <a:cubicBezTo>
                    <a:pt x="197" y="222"/>
                    <a:pt x="75" y="213"/>
                    <a:pt x="52" y="154"/>
                  </a:cubicBezTo>
                  <a:cubicBezTo>
                    <a:pt x="52" y="153"/>
                    <a:pt x="0" y="18"/>
                    <a:pt x="0" y="18"/>
                  </a:cubicBezTo>
                  <a:cubicBezTo>
                    <a:pt x="45" y="0"/>
                    <a:pt x="45" y="0"/>
                    <a:pt x="45" y="0"/>
                  </a:cubicBezTo>
                  <a:cubicBezTo>
                    <a:pt x="45" y="0"/>
                    <a:pt x="80" y="84"/>
                    <a:pt x="101" y="127"/>
                  </a:cubicBezTo>
                  <a:cubicBezTo>
                    <a:pt x="117" y="161"/>
                    <a:pt x="191" y="175"/>
                    <a:pt x="223" y="180"/>
                  </a:cubicBezTo>
                  <a:cubicBezTo>
                    <a:pt x="223" y="180"/>
                    <a:pt x="233" y="199"/>
                    <a:pt x="249" y="199"/>
                  </a:cubicBezTo>
                  <a:cubicBezTo>
                    <a:pt x="223" y="310"/>
                    <a:pt x="223" y="310"/>
                    <a:pt x="223" y="310"/>
                  </a:cubicBezTo>
                  <a:cubicBezTo>
                    <a:pt x="249" y="356"/>
                    <a:pt x="249" y="356"/>
                    <a:pt x="249" y="356"/>
                  </a:cubicBezTo>
                  <a:cubicBezTo>
                    <a:pt x="273" y="310"/>
                    <a:pt x="273" y="310"/>
                    <a:pt x="273" y="310"/>
                  </a:cubicBezTo>
                  <a:cubicBezTo>
                    <a:pt x="249" y="199"/>
                    <a:pt x="249" y="199"/>
                    <a:pt x="249" y="199"/>
                  </a:cubicBezTo>
                  <a:cubicBezTo>
                    <a:pt x="265" y="199"/>
                    <a:pt x="274" y="180"/>
                    <a:pt x="274" y="180"/>
                  </a:cubicBezTo>
                  <a:cubicBezTo>
                    <a:pt x="306" y="175"/>
                    <a:pt x="380" y="161"/>
                    <a:pt x="397" y="127"/>
                  </a:cubicBezTo>
                  <a:cubicBezTo>
                    <a:pt x="417" y="84"/>
                    <a:pt x="453" y="0"/>
                    <a:pt x="453" y="0"/>
                  </a:cubicBezTo>
                  <a:close/>
                </a:path>
              </a:pathLst>
            </a:custGeom>
            <a:solidFill>
              <a:srgbClr val="000000"/>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1275" name="Oval 9"/>
            <p:cNvSpPr>
              <a:spLocks noChangeArrowheads="1"/>
            </p:cNvSpPr>
            <p:nvPr/>
          </p:nvSpPr>
          <p:spPr bwMode="auto">
            <a:xfrm>
              <a:off x="4195542" y="3070005"/>
              <a:ext cx="1801812" cy="509587"/>
            </a:xfrm>
            <a:prstGeom prst="ellipse">
              <a:avLst/>
            </a:prstGeom>
            <a:solidFill>
              <a:srgbClr val="000000"/>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11276" name="Freeform 11"/>
            <p:cNvSpPr>
              <a:spLocks noChangeArrowheads="1"/>
            </p:cNvSpPr>
            <p:nvPr/>
          </p:nvSpPr>
          <p:spPr bwMode="auto">
            <a:xfrm>
              <a:off x="4989292" y="811213"/>
              <a:ext cx="204787" cy="639762"/>
            </a:xfrm>
            <a:custGeom>
              <a:gdLst>
                <a:gd fmla="*/ 168849263 w 129" name="T0"/>
                <a:gd fmla="*/ 0 h 403" name="T1"/>
                <a:gd fmla="*/ 325098569 w 129" name="T2"/>
                <a:gd fmla="*/ 718243176 h 403" name="T3"/>
                <a:gd fmla="*/ 168849263 w 129" name="T4"/>
                <a:gd fmla="*/ 1015621381 h 403" name="T5"/>
                <a:gd fmla="*/ 0 w 129" name="T6"/>
                <a:gd fmla="*/ 718243176 h 403" name="T7"/>
                <a:gd fmla="*/ 168849263 w 129" name="T8"/>
                <a:gd fmla="*/ 0 h 403" name="T9"/>
                <a:gd fmla="*/ 0 60000 65536" name="T10"/>
                <a:gd fmla="*/ 0 60000 65536" name="T11"/>
                <a:gd fmla="*/ 0 60000 65536" name="T12"/>
                <a:gd fmla="*/ 0 60000 65536" name="T13"/>
                <a:gd fmla="*/ 0 60000 65536" name="T14"/>
                <a:gd fmla="*/ 0 w 129" name="T15"/>
                <a:gd fmla="*/ 0 h 403" name="T16"/>
                <a:gd fmla="*/ 129 w 129" name="T17"/>
                <a:gd fmla="*/ 403 h 403" name="T18"/>
              </a:gdLst>
              <a:cxnLst>
                <a:cxn ang="T10">
                  <a:pos x="T0" y="T1"/>
                </a:cxn>
                <a:cxn ang="T11">
                  <a:pos x="T2" y="T3"/>
                </a:cxn>
                <a:cxn ang="T12">
                  <a:pos x="T4" y="T5"/>
                </a:cxn>
                <a:cxn ang="T13">
                  <a:pos x="T6" y="T7"/>
                </a:cxn>
                <a:cxn ang="T14">
                  <a:pos x="T8" y="T9"/>
                </a:cxn>
              </a:cxnLst>
              <a:rect b="T18" l="T15" r="T17" t="T16"/>
              <a:pathLst>
                <a:path h="402" w="129">
                  <a:moveTo>
                    <a:pt x="67" y="0"/>
                  </a:moveTo>
                  <a:lnTo>
                    <a:pt x="129" y="285"/>
                  </a:lnTo>
                  <a:lnTo>
                    <a:pt x="67" y="403"/>
                  </a:lnTo>
                  <a:lnTo>
                    <a:pt x="0" y="285"/>
                  </a:lnTo>
                  <a:lnTo>
                    <a:pt x="67"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1277" name="Freeform 12"/>
            <p:cNvSpPr>
              <a:spLocks noChangeArrowheads="1" noEditPoints="1"/>
            </p:cNvSpPr>
            <p:nvPr/>
          </p:nvSpPr>
          <p:spPr bwMode="auto">
            <a:xfrm>
              <a:off x="2233392" y="3657380"/>
              <a:ext cx="1660525" cy="595312"/>
            </a:xfrm>
            <a:custGeom>
              <a:gdLst>
                <a:gd fmla="*/ 0 w 407" name="T0"/>
                <a:gd fmla="*/ 0 h 146" name="T1"/>
                <a:gd fmla="*/ 2147483646 w 407" name="T2"/>
                <a:gd fmla="*/ 731536511 h 146" name="T3"/>
                <a:gd fmla="*/ 2147483646 w 407" name="T4"/>
                <a:gd fmla="*/ 0 h 146" name="T5"/>
                <a:gd fmla="*/ 2147483646 w 407" name="T6"/>
                <a:gd fmla="*/ 1845467200 h 146" name="T7"/>
                <a:gd fmla="*/ 2147483646 w 407" name="T8"/>
                <a:gd fmla="*/ 2147483646 h 146" name="T9"/>
                <a:gd fmla="*/ 0 w 407" name="T10"/>
                <a:gd fmla="*/ 1845467200 h 146" name="T11"/>
                <a:gd fmla="*/ 0 w 407" name="T12"/>
                <a:gd fmla="*/ 0 h 146" name="T13"/>
                <a:gd fmla="*/ 2147483646 w 407" name="T14"/>
                <a:gd fmla="*/ 1995102541 h 146" name="T15"/>
                <a:gd fmla="*/ 2147483646 w 407" name="T16"/>
                <a:gd fmla="*/ 1928598851 h 146" name="T17"/>
                <a:gd fmla="*/ 2147483646 w 407" name="T18"/>
                <a:gd fmla="*/ 1878719045 h 146" name="T19"/>
                <a:gd fmla="*/ 2147483646 w 407" name="T20"/>
                <a:gd fmla="*/ 1845467200 h 146" name="T21"/>
                <a:gd fmla="*/ 2147483646 w 407" name="T22"/>
                <a:gd fmla="*/ 1845467200 h 146" name="T23"/>
                <a:gd fmla="*/ 2147483646 w 407" name="T24"/>
                <a:gd fmla="*/ 1812215355 h 146" name="T25"/>
                <a:gd fmla="*/ 2147483646 w 407" name="T26"/>
                <a:gd fmla="*/ 1662584092 h 146" name="T27"/>
                <a:gd fmla="*/ 2147483646 w 407" name="T28"/>
                <a:gd fmla="*/ 1546204673 h 146" name="T29"/>
                <a:gd fmla="*/ 2147483646 w 407" name="T30"/>
                <a:gd fmla="*/ 1429821177 h 146" name="T31"/>
                <a:gd fmla="*/ 2147483646 w 407" name="T32"/>
                <a:gd fmla="*/ 1263561952 h 146" name="T33"/>
                <a:gd fmla="*/ 2147483646 w 407" name="T34"/>
                <a:gd fmla="*/ 1163810495 h 146" name="T35"/>
                <a:gd fmla="*/ 2147483646 w 407" name="T36"/>
                <a:gd fmla="*/ 1064054960 h 146" name="T37"/>
                <a:gd fmla="*/ 2147483646 w 407" name="T38"/>
                <a:gd fmla="*/ 1014175154 h 146" name="T39"/>
                <a:gd fmla="*/ 2147483646 w 407" name="T40"/>
                <a:gd fmla="*/ 980923309 h 146" name="T41"/>
                <a:gd fmla="*/ 2147483646 w 407" name="T42"/>
                <a:gd fmla="*/ 997551270 h 146" name="T43"/>
                <a:gd fmla="*/ 2147483646 w 407" name="T44"/>
                <a:gd fmla="*/ 1064054960 h 146" name="T45"/>
                <a:gd fmla="*/ 2147483646 w 407" name="T46"/>
                <a:gd fmla="*/ 1163810495 h 146" name="T47"/>
                <a:gd fmla="*/ 2147483646 w 407" name="T48"/>
                <a:gd fmla="*/ 1263561952 h 146" name="T49"/>
                <a:gd fmla="*/ 2147483646 w 407" name="T50"/>
                <a:gd fmla="*/ 1330065642 h 146" name="T51"/>
                <a:gd fmla="*/ 2147483646 w 407" name="T52"/>
                <a:gd fmla="*/ 1363317487 h 146" name="T53"/>
                <a:gd fmla="*/ 2147483646 w 407" name="T54"/>
                <a:gd fmla="*/ 1330065642 h 146" name="T55"/>
                <a:gd fmla="*/ 2147483646 w 407" name="T56"/>
                <a:gd fmla="*/ 1263561952 h 146" name="T57"/>
                <a:gd fmla="*/ 2147483646 w 407" name="T58"/>
                <a:gd fmla="*/ 1197062340 h 146" name="T59"/>
                <a:gd fmla="*/ 2147483646 w 407" name="T60"/>
                <a:gd fmla="*/ 1113930689 h 146" name="T61"/>
                <a:gd fmla="*/ 2147483646 w 407" name="T62"/>
                <a:gd fmla="*/ 1130558650 h 146" name="T63"/>
                <a:gd fmla="*/ 2147483646 w 407" name="T64"/>
                <a:gd fmla="*/ 1197062340 h 146" name="T65"/>
                <a:gd fmla="*/ 2147483646 w 407" name="T66"/>
                <a:gd fmla="*/ 1280189914 h 146" name="T67"/>
                <a:gd fmla="*/ 2147483646 w 407" name="T68"/>
                <a:gd fmla="*/ 1363317487 h 146" name="T69"/>
                <a:gd fmla="*/ 2147483646 w 407" name="T70"/>
                <a:gd fmla="*/ 1446449138 h 146" name="T71"/>
                <a:gd fmla="*/ 2147483646 w 407" name="T72"/>
                <a:gd fmla="*/ 1529576712 h 146" name="T73"/>
                <a:gd fmla="*/ 2147483646 w 407" name="T74"/>
                <a:gd fmla="*/ 1612708363 h 146" name="T75"/>
                <a:gd fmla="*/ 2147483646 w 407" name="T76"/>
                <a:gd fmla="*/ 1778963510 h 146" name="T77"/>
                <a:gd fmla="*/ 2147483646 w 407" name="T78"/>
                <a:gd fmla="*/ 1845467200 h 146" name="T79"/>
                <a:gd fmla="*/ 2147483646 w 407" name="T80"/>
                <a:gd fmla="*/ 1911970890 h 146" name="T81"/>
                <a:gd fmla="*/ 2147483646 w 407" name="T82"/>
                <a:gd fmla="*/ 1995102541 h 146" name="T83"/>
                <a:gd fmla="*/ 2147483646 w 407" name="T84"/>
                <a:gd fmla="*/ 2011726425 h 146" name="T85"/>
                <a:gd fmla="*/ 2147483646 w 407" name="T86"/>
                <a:gd fmla="*/ 2011726425 h 146" name="T87"/>
                <a:gd fmla="*/ 2147483646 w 407" name="T88"/>
                <a:gd fmla="*/ 1995102541 h 14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407" name="T135"/>
                <a:gd fmla="*/ 0 h 146" name="T136"/>
                <a:gd fmla="*/ 407 w 407" name="T137"/>
                <a:gd fmla="*/ 146 h 146"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146" w="407">
                  <a:moveTo>
                    <a:pt x="0" y="0"/>
                  </a:moveTo>
                  <a:cubicBezTo>
                    <a:pt x="0" y="24"/>
                    <a:pt x="91" y="44"/>
                    <a:pt x="204" y="44"/>
                  </a:cubicBezTo>
                  <a:cubicBezTo>
                    <a:pt x="316" y="44"/>
                    <a:pt x="407" y="24"/>
                    <a:pt x="407" y="0"/>
                  </a:cubicBezTo>
                  <a:cubicBezTo>
                    <a:pt x="407" y="111"/>
                    <a:pt x="407" y="111"/>
                    <a:pt x="407" y="111"/>
                  </a:cubicBezTo>
                  <a:cubicBezTo>
                    <a:pt x="407" y="111"/>
                    <a:pt x="371" y="146"/>
                    <a:pt x="201" y="146"/>
                  </a:cubicBezTo>
                  <a:cubicBezTo>
                    <a:pt x="31" y="146"/>
                    <a:pt x="0" y="111"/>
                    <a:pt x="0" y="111"/>
                  </a:cubicBezTo>
                  <a:lnTo>
                    <a:pt x="0" y="0"/>
                  </a:lnTo>
                  <a:close/>
                  <a:moveTo>
                    <a:pt x="222" y="120"/>
                  </a:moveTo>
                  <a:cubicBezTo>
                    <a:pt x="222" y="119"/>
                    <a:pt x="223" y="118"/>
                    <a:pt x="223" y="116"/>
                  </a:cubicBezTo>
                  <a:cubicBezTo>
                    <a:pt x="223" y="115"/>
                    <a:pt x="222" y="114"/>
                    <a:pt x="221" y="113"/>
                  </a:cubicBezTo>
                  <a:cubicBezTo>
                    <a:pt x="220" y="112"/>
                    <a:pt x="218" y="111"/>
                    <a:pt x="216" y="111"/>
                  </a:cubicBezTo>
                  <a:cubicBezTo>
                    <a:pt x="194" y="111"/>
                    <a:pt x="194" y="111"/>
                    <a:pt x="194" y="111"/>
                  </a:cubicBezTo>
                  <a:cubicBezTo>
                    <a:pt x="195" y="110"/>
                    <a:pt x="195" y="109"/>
                    <a:pt x="196" y="109"/>
                  </a:cubicBezTo>
                  <a:cubicBezTo>
                    <a:pt x="198" y="107"/>
                    <a:pt x="201" y="104"/>
                    <a:pt x="205" y="100"/>
                  </a:cubicBezTo>
                  <a:cubicBezTo>
                    <a:pt x="209" y="97"/>
                    <a:pt x="212" y="94"/>
                    <a:pt x="214" y="93"/>
                  </a:cubicBezTo>
                  <a:cubicBezTo>
                    <a:pt x="216" y="91"/>
                    <a:pt x="218" y="89"/>
                    <a:pt x="219" y="86"/>
                  </a:cubicBezTo>
                  <a:cubicBezTo>
                    <a:pt x="221" y="83"/>
                    <a:pt x="222" y="80"/>
                    <a:pt x="222" y="76"/>
                  </a:cubicBezTo>
                  <a:cubicBezTo>
                    <a:pt x="222" y="74"/>
                    <a:pt x="221" y="72"/>
                    <a:pt x="221" y="70"/>
                  </a:cubicBezTo>
                  <a:cubicBezTo>
                    <a:pt x="220" y="68"/>
                    <a:pt x="219" y="66"/>
                    <a:pt x="217" y="64"/>
                  </a:cubicBezTo>
                  <a:cubicBezTo>
                    <a:pt x="216" y="63"/>
                    <a:pt x="214" y="62"/>
                    <a:pt x="212" y="61"/>
                  </a:cubicBezTo>
                  <a:cubicBezTo>
                    <a:pt x="209" y="59"/>
                    <a:pt x="205" y="59"/>
                    <a:pt x="201" y="59"/>
                  </a:cubicBezTo>
                  <a:cubicBezTo>
                    <a:pt x="197" y="59"/>
                    <a:pt x="194" y="59"/>
                    <a:pt x="191" y="60"/>
                  </a:cubicBezTo>
                  <a:cubicBezTo>
                    <a:pt x="189" y="61"/>
                    <a:pt x="186" y="63"/>
                    <a:pt x="185" y="64"/>
                  </a:cubicBezTo>
                  <a:cubicBezTo>
                    <a:pt x="183" y="66"/>
                    <a:pt x="182" y="68"/>
                    <a:pt x="181" y="70"/>
                  </a:cubicBezTo>
                  <a:cubicBezTo>
                    <a:pt x="180" y="72"/>
                    <a:pt x="179" y="74"/>
                    <a:pt x="179" y="76"/>
                  </a:cubicBezTo>
                  <a:cubicBezTo>
                    <a:pt x="179" y="78"/>
                    <a:pt x="180" y="79"/>
                    <a:pt x="181" y="80"/>
                  </a:cubicBezTo>
                  <a:cubicBezTo>
                    <a:pt x="182" y="81"/>
                    <a:pt x="183" y="82"/>
                    <a:pt x="184" y="82"/>
                  </a:cubicBezTo>
                  <a:cubicBezTo>
                    <a:pt x="186" y="82"/>
                    <a:pt x="187" y="81"/>
                    <a:pt x="188" y="80"/>
                  </a:cubicBezTo>
                  <a:cubicBezTo>
                    <a:pt x="189" y="79"/>
                    <a:pt x="190" y="78"/>
                    <a:pt x="190" y="76"/>
                  </a:cubicBezTo>
                  <a:cubicBezTo>
                    <a:pt x="191" y="74"/>
                    <a:pt x="191" y="73"/>
                    <a:pt x="192" y="72"/>
                  </a:cubicBezTo>
                  <a:cubicBezTo>
                    <a:pt x="194" y="69"/>
                    <a:pt x="197" y="67"/>
                    <a:pt x="201" y="67"/>
                  </a:cubicBezTo>
                  <a:cubicBezTo>
                    <a:pt x="202" y="67"/>
                    <a:pt x="204" y="68"/>
                    <a:pt x="205" y="68"/>
                  </a:cubicBezTo>
                  <a:cubicBezTo>
                    <a:pt x="207" y="69"/>
                    <a:pt x="208" y="70"/>
                    <a:pt x="209" y="72"/>
                  </a:cubicBezTo>
                  <a:cubicBezTo>
                    <a:pt x="210" y="73"/>
                    <a:pt x="210" y="75"/>
                    <a:pt x="210" y="77"/>
                  </a:cubicBezTo>
                  <a:cubicBezTo>
                    <a:pt x="210" y="78"/>
                    <a:pt x="210" y="80"/>
                    <a:pt x="209" y="82"/>
                  </a:cubicBezTo>
                  <a:cubicBezTo>
                    <a:pt x="208" y="84"/>
                    <a:pt x="207" y="85"/>
                    <a:pt x="205" y="87"/>
                  </a:cubicBezTo>
                  <a:cubicBezTo>
                    <a:pt x="204" y="89"/>
                    <a:pt x="202" y="90"/>
                    <a:pt x="200" y="92"/>
                  </a:cubicBezTo>
                  <a:cubicBezTo>
                    <a:pt x="198" y="93"/>
                    <a:pt x="196" y="95"/>
                    <a:pt x="193" y="97"/>
                  </a:cubicBezTo>
                  <a:cubicBezTo>
                    <a:pt x="190" y="100"/>
                    <a:pt x="187" y="104"/>
                    <a:pt x="183" y="107"/>
                  </a:cubicBezTo>
                  <a:cubicBezTo>
                    <a:pt x="182" y="108"/>
                    <a:pt x="181" y="110"/>
                    <a:pt x="180" y="111"/>
                  </a:cubicBezTo>
                  <a:cubicBezTo>
                    <a:pt x="180" y="113"/>
                    <a:pt x="179" y="114"/>
                    <a:pt x="179" y="115"/>
                  </a:cubicBezTo>
                  <a:cubicBezTo>
                    <a:pt x="179" y="117"/>
                    <a:pt x="180" y="118"/>
                    <a:pt x="181" y="120"/>
                  </a:cubicBezTo>
                  <a:cubicBezTo>
                    <a:pt x="182" y="121"/>
                    <a:pt x="184" y="121"/>
                    <a:pt x="186" y="121"/>
                  </a:cubicBezTo>
                  <a:cubicBezTo>
                    <a:pt x="217" y="121"/>
                    <a:pt x="217" y="121"/>
                    <a:pt x="217" y="121"/>
                  </a:cubicBezTo>
                  <a:cubicBezTo>
                    <a:pt x="219" y="121"/>
                    <a:pt x="221" y="121"/>
                    <a:pt x="222" y="12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1278" name="Oval 13"/>
            <p:cNvSpPr>
              <a:spLocks noChangeArrowheads="1"/>
            </p:cNvSpPr>
            <p:nvPr/>
          </p:nvSpPr>
          <p:spPr bwMode="auto">
            <a:xfrm>
              <a:off x="2381029" y="3511330"/>
              <a:ext cx="1344612" cy="292100"/>
            </a:xfrm>
            <a:prstGeom prst="ellipse">
              <a:avLst/>
            </a:prstGeom>
            <a:solidFill>
              <a:srgbClr val="000000"/>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sp>
          <p:nvSpPr>
            <p:cNvPr id="11279" name="文本框 78"/>
            <p:cNvSpPr>
              <a:spLocks noChangeArrowheads="1"/>
            </p:cNvSpPr>
            <p:nvPr/>
          </p:nvSpPr>
          <p:spPr bwMode="auto">
            <a:xfrm>
              <a:off x="0" y="688975"/>
              <a:ext cx="2844117" cy="10057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p:txBody>
        </p:sp>
        <p:sp>
          <p:nvSpPr>
            <p:cNvPr id="11280" name="文本框 79"/>
            <p:cNvSpPr>
              <a:spLocks noChangeArrowheads="1"/>
            </p:cNvSpPr>
            <p:nvPr/>
          </p:nvSpPr>
          <p:spPr bwMode="auto">
            <a:xfrm>
              <a:off x="2246" y="1639025"/>
              <a:ext cx="2844117" cy="10057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p:txBody>
        </p:sp>
        <p:sp>
          <p:nvSpPr>
            <p:cNvPr id="11281" name="文本框 78"/>
            <p:cNvSpPr>
              <a:spLocks noChangeArrowheads="1"/>
            </p:cNvSpPr>
            <p:nvPr/>
          </p:nvSpPr>
          <p:spPr bwMode="auto">
            <a:xfrm>
              <a:off x="7346533" y="635122"/>
              <a:ext cx="2844117" cy="10057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p:txBody>
        </p:sp>
        <p:sp>
          <p:nvSpPr>
            <p:cNvPr id="11282" name="文本框 79"/>
            <p:cNvSpPr>
              <a:spLocks noChangeArrowheads="1"/>
            </p:cNvSpPr>
            <p:nvPr/>
          </p:nvSpPr>
          <p:spPr bwMode="auto">
            <a:xfrm>
              <a:off x="7348779" y="1585172"/>
              <a:ext cx="2844117" cy="10057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a:p>
              <a:pPr eaLnBrk="1" hangingPunct="1">
                <a:lnSpc>
                  <a:spcPct val="100000"/>
                </a:lnSpc>
                <a:spcBef>
                  <a:spcPct val="0"/>
                </a:spcBef>
                <a:buFont charset="0" panose="020b0604020202020204" pitchFamily="34" typeface="Arial"/>
                <a:buNone/>
              </a:pPr>
              <a:r>
                <a:rPr altLang="en-US" lang="zh-CN" sz="12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我们致力于专业PPT模板发布PPT定制</a:t>
              </a:r>
            </a:p>
          </p:txBody>
        </p:sp>
        <p:sp>
          <p:nvSpPr>
            <p:cNvPr id="11283" name="Oval 10"/>
            <p:cNvSpPr>
              <a:spLocks noChangeArrowheads="1"/>
            </p:cNvSpPr>
            <p:nvPr/>
          </p:nvSpPr>
          <p:spPr bwMode="auto">
            <a:xfrm>
              <a:off x="4794029" y="117475"/>
              <a:ext cx="571500" cy="571500"/>
            </a:xfrm>
            <a:prstGeom prst="ellipse">
              <a:avLst/>
            </a:prstGeom>
            <a:solidFill>
              <a:srgbClr val="000000"/>
            </a:solid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sym charset="-122" panose="02010600030101010101" pitchFamily="2" typeface="宋体"/>
              </a:endParaRP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13316"/>
                                        </p:tgtEl>
                                        <p:attrNameLst>
                                          <p:attrName>style.visibility</p:attrName>
                                        </p:attrNameLst>
                                      </p:cBhvr>
                                      <p:to>
                                        <p:strVal val="visible"/>
                                      </p:to>
                                    </p:set>
                                    <p:anim calcmode="lin" valueType="num">
                                      <p:cBhvr>
                                        <p:cTn dur="500" fill="hold" id="7"/>
                                        <p:tgtEl>
                                          <p:spTgt spid="133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3316"/>
                                        </p:tgtEl>
                                        <p:attrNameLst>
                                          <p:attrName>ppt_y</p:attrName>
                                        </p:attrNameLst>
                                      </p:cBhvr>
                                      <p:tavLst>
                                        <p:tav tm="0">
                                          <p:val>
                                            <p:strVal val="#ppt_y"/>
                                          </p:val>
                                        </p:tav>
                                        <p:tav tm="100000">
                                          <p:val>
                                            <p:strVal val="#ppt_y"/>
                                          </p:val>
                                        </p:tav>
                                      </p:tavLst>
                                    </p:anim>
                                    <p:anim calcmode="lin" valueType="num">
                                      <p:cBhvr>
                                        <p:cTn dur="500" fill="hold" id="9"/>
                                        <p:tgtEl>
                                          <p:spTgt spid="133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3316"/>
                                        </p:tgtEl>
                                        <p:attrNameLst>
                                          <p:attrName>ppt_w</p:attrName>
                                        </p:attrNameLst>
                                      </p:cBhvr>
                                      <p:tavLst>
                                        <p:tav tm="0">
                                          <p:val>
                                            <p:strVal val="#ppt_w/10"/>
                                          </p:val>
                                        </p:tav>
                                        <p:tav tm="50000">
                                          <p:val>
                                            <p:strVal val="#ppt_w+.01"/>
                                          </p:val>
                                        </p:tav>
                                        <p:tav tm="100000">
                                          <p:val>
                                            <p:strVal val="#ppt_w"/>
                                          </p:val>
                                        </p:tav>
                                      </p:tavLst>
                                    </p:anim>
                                    <p:animEffect filter="">
                                      <p:cBhvr>
                                        <p:cTn dur="500" id="11" tmFilter="0,0; .5, 1; 1, 1"/>
                                        <p:tgtEl>
                                          <p:spTgt spid="13316"/>
                                        </p:tgtEl>
                                      </p:cBhvr>
                                    </p:animEffect>
                                  </p:childTnLst>
                                </p:cTn>
                              </p:par>
                              <p:par>
                                <p:cTn fill="hold" id="12" nodeType="withEffect" presetClass="entr" presetID="16" presetSubtype="21">
                                  <p:stCondLst>
                                    <p:cond delay="0"/>
                                  </p:stCondLst>
                                  <p:childTnLst>
                                    <p:set>
                                      <p:cBhvr>
                                        <p:cTn dur="1" fill="hold" id="13">
                                          <p:stCondLst>
                                            <p:cond delay="0"/>
                                          </p:stCondLst>
                                        </p:cTn>
                                        <p:tgtEl>
                                          <p:spTgt spid="13318"/>
                                        </p:tgtEl>
                                        <p:attrNameLst>
                                          <p:attrName>style.visibility</p:attrName>
                                        </p:attrNameLst>
                                      </p:cBhvr>
                                      <p:to>
                                        <p:strVal val="visible"/>
                                      </p:to>
                                    </p:set>
                                    <p:animEffect filter="">
                                      <p:cBhvr>
                                        <p:cTn dur="2000" id="14"/>
                                        <p:tgtEl>
                                          <p:spTgt spid="133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316"/>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altLang="zh-CN"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altLang="zh-CN"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ln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485</Paragraphs>
  <Slides>36</Slides>
  <Notes>0</Notes>
  <TotalTime>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36</vt:i4>
      </vt:variant>
    </vt:vector>
  </HeadingPairs>
  <TitlesOfParts>
    <vt:vector baseType="lpstr" size="53">
      <vt:lpstr>Arial</vt:lpstr>
      <vt:lpstr>Calibri Light</vt:lpstr>
      <vt:lpstr>宋体</vt:lpstr>
      <vt:lpstr>Calibri</vt:lpstr>
      <vt:lpstr>等线</vt:lpstr>
      <vt:lpstr>等线 Light</vt:lpstr>
      <vt:lpstr>微软雅黑</vt:lpstr>
      <vt:lpstr>方正正准黑简体</vt:lpstr>
      <vt:lpstr>Impact</vt:lpstr>
      <vt:lpstr>方正正大黑简体</vt:lpstr>
      <vt:lpstr>Adidas Unity</vt:lpstr>
      <vt:lpstr>Times New Roman</vt:lpstr>
      <vt:lpstr>MS PGothic</vt:lpstr>
      <vt:lpstr>Segoe UI</vt:lpstr>
      <vt:lpstr>Arial Black</vt:lpstr>
      <vt:lpstr>AR ESSENCE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2021-08-22T12:05:36Z</dcterms:created>
  <cp:lastPrinted>2021-08-22T12:05:36Z</cp:lastPrinted>
  <dcterms:modified xsi:type="dcterms:W3CDTF">2021-08-22T05:46:54Z</dcterms:modified>
  <cp:revision>1</cp:revision>
</cp:coreProperties>
</file>