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9" r:id="rId5"/>
    <p:sldId id="261" r:id="rId6"/>
    <p:sldId id="263" r:id="rId7"/>
    <p:sldId id="268" r:id="rId8"/>
    <p:sldId id="269" r:id="rId9"/>
    <p:sldId id="264" r:id="rId10"/>
    <p:sldId id="266" r:id="rId11"/>
    <p:sldId id="265" r:id="rId12"/>
    <p:sldId id="267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4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tags/tag1.xml" Type="http://schemas.openxmlformats.org/officeDocument/2006/relationships/tags"/><Relationship Id="rId15" Target="presProps.xml" Type="http://schemas.openxmlformats.org/officeDocument/2006/relationships/presProps"/><Relationship Id="rId16" Target="viewProps.xml" Type="http://schemas.openxmlformats.org/officeDocument/2006/relationships/viewProps"/><Relationship Id="rId17" Target="theme/theme1.xml" Type="http://schemas.openxmlformats.org/officeDocument/2006/relationships/theme"/><Relationship Id="rId18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19.png" Type="http://schemas.openxmlformats.org/officeDocument/2006/relationships/image"/><Relationship Id="rId3" Target="colors1.xml" Type="http://schemas.microsoft.com/office/2011/relationships/chartColorStyle"/><Relationship Id="rId4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colors2.xml" Type="http://schemas.microsoft.com/office/2011/relationships/chartColorStyle"/><Relationship Id="rId5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</c:spPr>
          <c:explosion val="8"/>
          <c:dPt>
            <c:idx val="0"/>
            <c:invertIfNegative val="1"/>
            <c:explosion val="0"/>
            <c:spPr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c:spPr>
          </c:dPt>
          <c:dPt>
            <c:idx val="1"/>
            <c:invertIfNegative val="1"/>
            <c:explosion val="0"/>
            <c:spPr>
              <a:noFill/>
              <a:ln w="19050">
                <a:noFill/>
              </a:ln>
            </c:spPr>
          </c:dPt>
          <c:dPt>
            <c:idx val="2"/>
            <c:invertIfNegative val="1"/>
            <c:spPr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c:spPr>
          </c:dPt>
          <c:dPt>
            <c:idx val="3"/>
            <c:invertIfNegative val="1"/>
            <c:spPr>
              <a:blipFill>
                <a:blip r:embed="rId2"/>
                <a:stretch>
                  <a:fillRect/>
                </a:stretch>
              </a:blipFill>
              <a:ln w="19050">
                <a:noFill/>
              </a:ln>
            </c:spPr>
          </c:dPt>
          <c:val>
            <c:numRef>
              <c:f>Sheet1!$B$2:$B$5</c:f>
              <c:numCache>
                <c:formatCode>General</c:formatCode>
                <c:ptCount val="4"/>
                <c:pt idx="0">
                  <c:v>74.9</c:v>
                </c:pt>
                <c:pt idx="1">
                  <c:v>25.1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0.472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 dpi="0" rotWithShape="1">
              <a:blip r:embed="rId3">
                <a:alphaModFix amt="59000"/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93"/>
        <c:overlap val="100"/>
        <c:axId val="703723152"/>
        <c:axId val="703723712"/>
      </c:barChart>
      <c:catAx>
        <c:axId val="703723152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703723712"/>
        <c:auto val="0"/>
        <c:lblAlgn val="ctr"/>
        <c:lblOffset/>
        <c:noMultiLvlLbl val="0"/>
      </c:catAx>
      <c:valAx>
        <c:axId val="703723712"/>
        <c:scaling>
          <c:orientation/>
        </c:scaling>
        <c:delete val="1"/>
        <c:axPos val="b"/>
        <c:numFmt formatCode="0.00%" sourceLinked="1"/>
        <c:majorTickMark val="none"/>
        <c:minorTickMark val="none"/>
        <c:crossAx val="70372315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<Relationships xmlns="http://schemas.openxmlformats.org/package/2006/relationships"><Relationship Id="rId1" Target="../media/image11.png" Type="http://schemas.openxmlformats.org/officeDocument/2006/relationships/image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diagrams/_rels/data2.xml.rels><?xml version="1.0" encoding="UTF-8" standalone="yes"?><Relationships xmlns="http://schemas.openxmlformats.org/package/2006/relationships"><Relationship Id="rId1" Target="../media/image11.png" Type="http://schemas.openxmlformats.org/officeDocument/2006/relationships/image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DDF75D5A-85D3-49CC-98D3-839FFA911D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40873DF-0D79-4AE5-80C6-303B11B7F93F}" type="parTrans" cxnId="{8640EDED-99B3-44FA-9CAF-A81498BB329C}">
      <dgm:prSet/>
      <dgm:spPr/>
      <dgm:t>
        <a:bodyPr/>
        <a:lstStyle/>
        <a:p>
          <a:endParaRPr lang="zh-CN" altLang="en-US"/>
        </a:p>
      </dgm:t>
    </dgm:pt>
    <dgm:pt modelId="{872C884A-C179-433E-AA62-CD2E4231AB1E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 smtClean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时光机</a:t>
          </a:r>
          <a:endParaRPr lang="zh-CN" altLang="en-US" sz="3200">
            <a:solidFill>
              <a:srgbClr val="1B609C"/>
            </a:solidFill>
          </a:endParaRPr>
        </a:p>
      </dgm:t>
    </dgm:pt>
    <dgm:pt modelId="{DDA00D0C-6663-4805-8112-897984908B61}" type="parTrans" cxnId="{9BCD2FDE-4EAE-4EFF-BD31-8700BFBA12CA}">
      <dgm:prSet/>
      <dgm:spPr/>
      <dgm:t>
        <a:bodyPr/>
        <a:lstStyle/>
        <a:p>
          <a:endParaRPr lang="zh-CN" altLang="en-US"/>
        </a:p>
      </dgm:t>
    </dgm:pt>
    <dgm:pt modelId="{72594965-BAD0-42C5-A855-3C67E79910AF}">
      <dgm:prSet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2000" smtClean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把自己带回到过去，重新做一次人生的选择。</a:t>
          </a:r>
          <a:endParaRPr lang="zh-CN" altLang="en-US" sz="2000">
            <a:solidFill>
              <a:srgbClr val="1B609C"/>
            </a:solidFill>
            <a:latin typeface="微软雅黑" panose="020b0503020204020204" pitchFamily="34" charset="-122"/>
            <a:ea typeface="微软雅黑" pitchFamily="34" charset="-122"/>
          </a:endParaRPr>
        </a:p>
      </dgm:t>
    </dgm:pt>
    <dgm:pt modelId="{B08C3B6D-5FF0-4E29-A68D-ED7AEC7515FF}" type="sibTrans" cxnId="{9BCD2FDE-4EAE-4EFF-BD31-8700BFBA12CA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86C7E97B-447D-4F37-8A23-9733CA56BC6B}" type="sibTrans" cxnId="{8640EDED-99B3-44FA-9CAF-A81498BB329C}">
      <dgm:prSet/>
      <dgm:spPr>
        <a:ln>
          <a:solidFill>
            <a:srgbClr val="1B609C"/>
          </a:solidFill>
        </a:ln>
      </dgm:spPr>
      <dgm:t>
        <a:bodyPr/>
        <a:lstStyle/>
        <a:p>
          <a:endParaRPr lang="zh-CN" altLang="en-US"/>
        </a:p>
      </dgm:t>
    </dgm:pt>
    <dgm:pt modelId="{E05EEFB2-CD11-49BC-A74F-70B057DE1EB0}" type="parTrans" cxnId="{B5F6726C-5DAC-4B60-9D8E-BCDEE5F96E3C}">
      <dgm:prSet/>
      <dgm:spPr/>
      <dgm:t>
        <a:bodyPr/>
        <a:lstStyle/>
        <a:p>
          <a:endParaRPr lang="zh-CN" altLang="en-US"/>
        </a:p>
      </dgm:t>
    </dgm:pt>
    <dgm:pt modelId="{93C49748-BC4D-4561-8F4E-8A3065228168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 smtClean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如果电话亭</a:t>
          </a:r>
          <a:endParaRPr lang="zh-CN" altLang="en-US" sz="3200">
            <a:solidFill>
              <a:srgbClr val="1B609C"/>
            </a:solidFill>
          </a:endParaRPr>
        </a:p>
      </dgm:t>
    </dgm:pt>
    <dgm:pt modelId="{0F647024-76DE-4C18-BB29-D507B890ADD2}" type="parTrans" cxnId="{2C192F3E-A0DE-426F-807A-2AFECC6299D6}">
      <dgm:prSet/>
      <dgm:spPr/>
      <dgm:t>
        <a:bodyPr/>
        <a:lstStyle/>
        <a:p>
          <a:endParaRPr lang="zh-CN" altLang="en-US"/>
        </a:p>
      </dgm:t>
    </dgm:pt>
    <dgm:pt modelId="{92C6C9EE-0AAA-4A0B-8D9D-74B768E78C8A}">
      <dgm:prSet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2000" smtClean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我要拿它去改变世界</a:t>
          </a:r>
          <a:endParaRPr lang="zh-CN" altLang="en-US" sz="2000">
            <a:solidFill>
              <a:srgbClr val="1B609C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B337F5-795B-4EB6-8FF0-0717194ECEE3}" type="sibTrans" cxnId="{2C192F3E-A0DE-426F-807A-2AFECC6299D6}">
      <dgm:prSet/>
      <dgm:spPr/>
      <dgm:t>
        <a:bodyPr/>
        <a:lstStyle/>
        <a:p>
          <a:endParaRPr lang="zh-CN" altLang="en-US"/>
        </a:p>
      </dgm:t>
    </dgm:pt>
    <dgm:pt modelId="{912F6E63-E1F4-47E3-9DD5-9F9AE7B028C2}" type="sibTrans" cxnId="{B5F6726C-5DAC-4B60-9D8E-BCDEE5F96E3C}">
      <dgm:prSet/>
      <dgm:spPr/>
      <dgm:t>
        <a:bodyPr/>
        <a:lstStyle/>
        <a:p>
          <a:endParaRPr lang="zh-CN" altLang="en-US"/>
        </a:p>
      </dgm:t>
    </dgm:pt>
    <dgm:pt modelId="{18CC8D14-D3E0-4E9D-AF04-4788E4250B56}" type="parTrans" cxnId="{5AE13522-7F06-4EF7-AF9F-18D58C3A6BD3}">
      <dgm:prSet/>
      <dgm:spPr/>
      <dgm:t>
        <a:bodyPr/>
        <a:lstStyle/>
        <a:p>
          <a:endParaRPr lang="zh-CN" altLang="en-US"/>
        </a:p>
      </dgm:t>
    </dgm:pt>
    <dgm:pt modelId="{D3AA508A-90FA-4248-9E32-700A8F23F14B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2800" b="1" smtClean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翻译魔芋</a:t>
          </a:r>
          <a:endParaRPr lang="zh-CN" altLang="en-US" sz="2800">
            <a:solidFill>
              <a:srgbClr val="1B609C"/>
            </a:solidFill>
          </a:endParaRPr>
        </a:p>
      </dgm:t>
    </dgm:pt>
    <dgm:pt modelId="{67C80252-7DD9-40AD-9738-691759A20189}" type="parTrans" cxnId="{7F861680-6D6C-415A-B855-CDD5D6180A2A}">
      <dgm:prSet/>
      <dgm:spPr/>
      <dgm:t>
        <a:bodyPr/>
        <a:lstStyle/>
        <a:p>
          <a:endParaRPr lang="zh-CN" altLang="en-US"/>
        </a:p>
      </dgm:t>
    </dgm:pt>
    <dgm:pt modelId="{290B2D86-B9A9-4F4F-960D-EB4BB15A1939}">
      <dgm:prSet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2000" smtClean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不需要翻译也不需要字典，带着魔芋闯世界</a:t>
          </a:r>
          <a:endParaRPr lang="zh-CN" altLang="en-US" sz="2000">
            <a:solidFill>
              <a:srgbClr val="1B609C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CC931B-B52C-44D3-B6B5-EF84D4CA85DF}" type="sibTrans" cxnId="{7F861680-6D6C-415A-B855-CDD5D6180A2A}">
      <dgm:prSet/>
      <dgm:spPr/>
      <dgm:t>
        <a:bodyPr/>
        <a:lstStyle/>
        <a:p>
          <a:endParaRPr lang="zh-CN" altLang="en-US"/>
        </a:p>
      </dgm:t>
    </dgm:pt>
    <dgm:pt modelId="{64C94759-024D-4A8E-A711-1D1789777DB1}" type="sibTrans" cxnId="{5AE13522-7F06-4EF7-AF9F-18D58C3A6BD3}">
      <dgm:prSet/>
      <dgm:spPr/>
      <dgm:t>
        <a:bodyPr/>
        <a:lstStyle/>
        <a:p>
          <a:endParaRPr lang="zh-CN" altLang="en-US"/>
        </a:p>
      </dgm:t>
    </dgm:pt>
    <dgm:pt modelId="{71D35CDE-52F7-4052-9EDE-86F76F55B3A4}" type="parTrans" cxnId="{2FA0E554-1253-4CBE-A517-21395D48BC42}">
      <dgm:prSet/>
      <dgm:spPr/>
      <dgm:t>
        <a:bodyPr/>
        <a:lstStyle/>
        <a:p>
          <a:endParaRPr lang="zh-CN" altLang="en-US"/>
        </a:p>
      </dgm:t>
    </dgm:pt>
    <dgm:pt modelId="{E56E0563-1CF7-41AB-9B88-3A6D709EAD9C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 smtClean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竹蜻蜓</a:t>
          </a:r>
          <a:endParaRPr lang="zh-CN" altLang="en-US" sz="3200" b="1">
            <a:solidFill>
              <a:srgbClr val="1B609C"/>
            </a:solidFill>
          </a:endParaRPr>
        </a:p>
      </dgm:t>
    </dgm:pt>
    <dgm:pt modelId="{1F09B5BD-0014-4786-BF82-B692F17C8DA3}" type="parTrans" cxnId="{59094B7B-FCEC-4919-86FA-1B8F288C32BF}">
      <dgm:prSet/>
      <dgm:spPr/>
      <dgm:t>
        <a:bodyPr/>
        <a:lstStyle/>
        <a:p>
          <a:endParaRPr lang="zh-CN" altLang="en-US"/>
        </a:p>
      </dgm:t>
    </dgm:pt>
    <dgm:pt modelId="{D439109F-5D67-4F28-852D-23696E0B5560}">
      <dgm:prSet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2000" smtClean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不用担心堵车的问题</a:t>
          </a:r>
          <a:endParaRPr lang="zh-CN" altLang="en-US" sz="2000">
            <a:solidFill>
              <a:srgbClr val="1B609C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438E791-DA04-4E9D-85E3-30EE8963DCCB}" type="sibTrans" cxnId="{59094B7B-FCEC-4919-86FA-1B8F288C32BF}">
      <dgm:prSet/>
      <dgm:spPr/>
      <dgm:t>
        <a:bodyPr/>
        <a:lstStyle/>
        <a:p>
          <a:endParaRPr lang="zh-CN" altLang="en-US"/>
        </a:p>
      </dgm:t>
    </dgm:pt>
    <dgm:pt modelId="{17506CE0-782A-4FA3-8F7E-A5E68715D872}" type="sibTrans" cxnId="{2FA0E554-1253-4CBE-A517-21395D48BC42}">
      <dgm:prSet/>
      <dgm:spPr/>
      <dgm:t>
        <a:bodyPr/>
        <a:lstStyle/>
        <a:p>
          <a:endParaRPr lang="zh-CN" altLang="en-US"/>
        </a:p>
      </dgm:t>
    </dgm:pt>
    <dgm:pt modelId="{D4B56AD0-54E0-47E6-A3FA-1C6A50042AD5}" type="parTrans" cxnId="{CC7EA34D-F7DF-401F-974D-5256D9F5062E}">
      <dgm:prSet/>
      <dgm:spPr/>
      <dgm:t>
        <a:bodyPr/>
        <a:lstStyle/>
        <a:p>
          <a:endParaRPr lang="zh-CN" altLang="en-US"/>
        </a:p>
      </dgm:t>
    </dgm:pt>
    <dgm:pt modelId="{03D7DEE1-51A4-4E30-979B-7DB4B7C41E8A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 smtClean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缩小灯</a:t>
          </a:r>
          <a:endParaRPr lang="zh-CN" altLang="en-US" sz="3200" b="1">
            <a:solidFill>
              <a:srgbClr val="1B609C"/>
            </a:solidFill>
            <a:latin typeface="幼圆" panose="02010509060101010101" pitchFamily="49" charset="-122"/>
            <a:ea typeface="幼圆" panose="02010509060101010101" pitchFamily="49" charset="-122"/>
          </a:endParaRPr>
        </a:p>
      </dgm:t>
    </dgm:pt>
    <dgm:pt modelId="{71025C0C-BEA4-49E9-B889-3F3B489F90A5}" type="parTrans" cxnId="{DAD88B4F-2789-456E-A0EC-B6A3D20D44BD}">
      <dgm:prSet/>
      <dgm:spPr/>
      <dgm:t>
        <a:bodyPr/>
        <a:lstStyle/>
        <a:p>
          <a:endParaRPr lang="zh-CN" altLang="en-US"/>
        </a:p>
      </dgm:t>
    </dgm:pt>
    <dgm:pt modelId="{9D56489E-7C84-4A7B-B1CA-652BAAA225D9}">
      <dgm:prSet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2000" smtClean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迷你世界其实很可爱</a:t>
          </a:r>
          <a:endParaRPr lang="zh-CN" altLang="en-US" sz="2000">
            <a:solidFill>
              <a:srgbClr val="1B609C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345D1D-A3BE-4BF0-A1AD-473A28C2D0F2}" type="sibTrans" cxnId="{DAD88B4F-2789-456E-A0EC-B6A3D20D44BD}">
      <dgm:prSet/>
      <dgm:spPr/>
      <dgm:t>
        <a:bodyPr/>
        <a:lstStyle/>
        <a:p>
          <a:endParaRPr lang="zh-CN" altLang="en-US"/>
        </a:p>
      </dgm:t>
    </dgm:pt>
    <dgm:pt modelId="{21364220-1268-485B-9DC9-843CA4E1DBC5}" type="sibTrans" cxnId="{CC7EA34D-F7DF-401F-974D-5256D9F5062E}">
      <dgm:prSet/>
      <dgm:spPr/>
      <dgm:t>
        <a:bodyPr/>
        <a:lstStyle/>
        <a:p>
          <a:endParaRPr lang="zh-CN" altLang="en-US"/>
        </a:p>
      </dgm:t>
    </dgm:pt>
    <dgm:pt modelId="{FBCA16FB-866A-4CB9-93C0-9B4500F8E078}" type="pres">
      <dgm:prSet presAssocID="{DDF75D5A-85D3-49CC-98D3-839FFA911D73}" presName="Name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BD7729E-4E42-48E5-A5F8-1BE934D58F3E}" type="pres">
      <dgm:prSet presAssocID="{DDF75D5A-85D3-49CC-98D3-839FFA911D73}" presName="Name1"/>
      <dgm:spPr/>
      <dgm:t>
        <a:bodyPr/>
        <a:lstStyle/>
        <a:p/>
      </dgm:t>
    </dgm:pt>
    <dgm:pt modelId="{2755D3B0-EFDD-4340-8501-55B0E25903C6}" type="pres">
      <dgm:prSet presAssocID="{DDF75D5A-85D3-49CC-98D3-839FFA911D73}" presName="cycle"/>
      <dgm:spPr/>
      <dgm:t>
        <a:bodyPr/>
        <a:lstStyle/>
        <a:p/>
      </dgm:t>
    </dgm:pt>
    <dgm:pt modelId="{C37414E8-FBCD-4221-8782-B87B5279FC48}" type="pres">
      <dgm:prSet presAssocID="{DDF75D5A-85D3-49CC-98D3-839FFA911D73}" presName="srcNode" presStyleLbl="node1" presStyleCnt="7"/>
      <dgm:spPr/>
      <dgm:t>
        <a:bodyPr/>
        <a:lstStyle/>
        <a:p/>
      </dgm:t>
    </dgm:pt>
    <dgm:pt modelId="{9B24C8D6-10AF-4AA1-950D-4E2E0312924F}" type="pres">
      <dgm:prSet presAssocID="{DDF75D5A-85D3-49CC-98D3-839FFA911D73}" presName="conn" presStyleLbl="parChTrans1D2" presStyleCnt="1"/>
      <dgm:spPr/>
      <dgm:t>
        <a:bodyPr/>
        <a:lstStyle/>
        <a:p>
          <a:endParaRPr lang="zh-CN" altLang="en-US"/>
        </a:p>
      </dgm:t>
    </dgm:pt>
    <dgm:pt modelId="{4B8939FB-4DA8-4A29-BA4A-1EE6CB76F1C1}" type="pres">
      <dgm:prSet presAssocID="{DDF75D5A-85D3-49CC-98D3-839FFA911D73}" presName="extraNode" presStyleLbl="node1" presStyleIdx="1" presStyleCnt="7"/>
      <dgm:spPr/>
      <dgm:t>
        <a:bodyPr/>
        <a:lstStyle/>
        <a:p/>
      </dgm:t>
    </dgm:pt>
    <dgm:pt modelId="{E37E10B6-9F53-4B73-A3B5-E332E8FF960E}" type="pres">
      <dgm:prSet presAssocID="{DDF75D5A-85D3-49CC-98D3-839FFA911D73}" presName="dstNode" presStyleLbl="node1" presStyleIdx="1" presStyleCnt="7"/>
      <dgm:spPr/>
      <dgm:t>
        <a:bodyPr/>
        <a:lstStyle/>
        <a:p/>
      </dgm:t>
    </dgm:pt>
    <dgm:pt modelId="{586EAC87-CCBC-4F45-A660-D9751CAB2AEE}" type="pres">
      <dgm:prSet presAssocID="{872C884A-C179-433E-AA62-CD2E4231AB1E}" presName="text_1" presStyleLbl="node1" presStyleIdx="2" presStyleCnt="7" custLinFactNeighborX="689" custLinFactNeighborY="-2950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5D659A-3A53-4438-82FA-F635F5722920}" type="pres">
      <dgm:prSet presAssocID="{872C884A-C179-433E-AA62-CD2E4231AB1E}" presName="accent_1"/>
      <dgm:spPr/>
      <dgm:t>
        <a:bodyPr/>
        <a:lstStyle/>
        <a:p/>
      </dgm:t>
    </dgm:pt>
    <dgm:pt modelId="{D02C340A-DC2A-40E8-B5DB-05A35B935ED2}" type="pres">
      <dgm:prSet presAssocID="{872C884A-C179-433E-AA62-CD2E4231AB1E}" presName="accentRepeatNode" presStyleLbl="solidFgAcc1" presStyleCnt="5" custLinFactNeighborX="-203" custLinFactNeighborY="-24635"/>
      <dgm:spPr>
        <a:blipFill rotWithShape="0">
          <a:blip r:embed="rId1"/>
          <a:stretch>
            <a:fillRect/>
          </a:stretch>
        </a:blipFill>
        <a:ln>
          <a:noFill/>
        </a:ln>
      </dgm:spPr>
      <dgm:t>
        <a:bodyPr/>
        <a:lstStyle/>
        <a:p/>
      </dgm:t>
    </dgm:pt>
    <dgm:pt modelId="{466FE8DB-6C24-4488-81A1-288B9FC0195A}" type="pres">
      <dgm:prSet presAssocID="{93C49748-BC4D-4561-8F4E-8A3065228168}" presName="text_2" presStyleLbl="node1" presStyleIdx="3" presStyleCnt="7" custLinFactNeighborY="-140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BA3637-F17A-465A-AE13-69F16D475F9A}" type="pres">
      <dgm:prSet presAssocID="{93C49748-BC4D-4561-8F4E-8A3065228168}" presName="accent_2"/>
      <dgm:spPr/>
      <dgm:t>
        <a:bodyPr/>
        <a:lstStyle/>
        <a:p/>
      </dgm:t>
    </dgm:pt>
    <dgm:pt modelId="{966711C8-BF9E-40CD-B741-5DC1266E898F}" type="pres">
      <dgm:prSet presAssocID="{93C49748-BC4D-4561-8F4E-8A3065228168}" presName="accentRepeatNode" presStyleLbl="solidFgAcc1" presStyleIdx="1" presStyleCnt="5" custLinFactNeighborY="-11270"/>
      <dgm:spPr>
        <a:blipFill rotWithShape="0">
          <a:blip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65647EF7-45B3-4742-B097-76A5B17051DC}" type="pres">
      <dgm:prSet presAssocID="{D3AA508A-90FA-4248-9E32-700A8F23F14B}" presName="text_3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0E4BE6-4ED7-4942-B85D-011D76A6CF1A}" type="pres">
      <dgm:prSet presAssocID="{D3AA508A-90FA-4248-9E32-700A8F23F14B}" presName="accent_3"/>
      <dgm:spPr/>
      <dgm:t>
        <a:bodyPr/>
        <a:lstStyle/>
        <a:p/>
      </dgm:t>
    </dgm:pt>
    <dgm:pt modelId="{A241E26A-18C7-41A7-B2E4-6DE3059E2768}" type="pres">
      <dgm:prSet presAssocID="{D3AA508A-90FA-4248-9E32-700A8F23F14B}" presName="accentRepeatNode" presStyleLbl="solidFgAcc1" presStyleIdx="2" presStyleCnt="5"/>
      <dgm:spPr>
        <a:blipFill rotWithShape="0">
          <a:blip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4596C376-4EE0-4641-8756-634C7FD2E16D}" type="pres">
      <dgm:prSet presAssocID="{E56E0563-1CF7-41AB-9B88-3A6D709EAD9C}" presName="text_4" presStyleLbl="node1" presStyleIdx="5" presStyleCnt="7" custLinFactNeighborY="80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4A2CFF-A4AD-4609-802B-0E581C421AEB}" type="pres">
      <dgm:prSet presAssocID="{E56E0563-1CF7-41AB-9B88-3A6D709EAD9C}" presName="accent_4"/>
      <dgm:spPr/>
      <dgm:t>
        <a:bodyPr/>
        <a:lstStyle/>
        <a:p/>
      </dgm:t>
    </dgm:pt>
    <dgm:pt modelId="{4D6478D5-197F-4318-9585-96111D47EBC2}" type="pres">
      <dgm:prSet presAssocID="{E56E0563-1CF7-41AB-9B88-3A6D709EAD9C}" presName="accentRepeatNode" presStyleLbl="solidFgAcc1" presStyleIdx="3" presStyleCnt="5" custLinFactNeighborY="4830"/>
      <dgm:spPr>
        <a:blipFill rotWithShape="0">
          <a:blip r:embed="rId4"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FB31FD15-5F00-40BD-A849-E9FA135072D1}" type="pres">
      <dgm:prSet presAssocID="{03D7DEE1-51A4-4E30-979B-7DB4B7C41E8A}" presName="text_5" presStyleLbl="node1" presStyleIdx="6" presStyleCnt="7" custLinFactNeighborY="80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715D92-37B6-4B22-B466-259A3D1C4BD9}" type="pres">
      <dgm:prSet presAssocID="{03D7DEE1-51A4-4E30-979B-7DB4B7C41E8A}" presName="accent_5"/>
      <dgm:spPr/>
      <dgm:t>
        <a:bodyPr/>
        <a:lstStyle/>
        <a:p/>
      </dgm:t>
    </dgm:pt>
    <dgm:pt modelId="{59BA06A5-72CA-486A-9FBA-1B9B10A467A2}" type="pres">
      <dgm:prSet presAssocID="{03D7DEE1-51A4-4E30-979B-7DB4B7C41E8A}" presName="accentRepeatNode" presStyleLbl="solidFgAcc1" presStyleIdx="4" presStyleCnt="5"/>
      <dgm:spPr>
        <a:blipFill rotWithShape="0">
          <a:blip r:embed="rId5"/>
          <a:stretch>
            <a:fillRect/>
          </a:stretch>
        </a:blipFill>
        <a:ln w="31750">
          <a:solidFill>
            <a:srgbClr val="1B609C"/>
          </a:solidFill>
        </a:ln>
      </dgm:spPr>
      <dgm:t>
        <a:bodyPr/>
        <a:lstStyle/>
        <a:p>
          <a:endParaRPr lang="zh-CN" altLang="en-US"/>
        </a:p>
      </dgm:t>
    </dgm:pt>
  </dgm:ptLst>
  <dgm:cxnLst>
    <dgm:cxn modelId="{8640EDED-99B3-44FA-9CAF-A81498BB329C}" srcId="{DDF75D5A-85D3-49CC-98D3-839FFA911D73}" destId="{872C884A-C179-433E-AA62-CD2E4231AB1E}" srcOrd="0" destOrd="0" parTransId="{F40873DF-0D79-4AE5-80C6-303B11B7F93F}" sibTransId="{86C7E97B-447D-4F37-8A23-9733CA56BC6B}"/>
    <dgm:cxn modelId="{9BCD2FDE-4EAE-4EFF-BD31-8700BFBA12CA}" srcId="{872C884A-C179-433E-AA62-CD2E4231AB1E}" destId="{72594965-BAD0-42C5-A855-3C67E79910AF}" srcOrd="0" destOrd="0" parTransId="{DDA00D0C-6663-4805-8112-897984908B61}" sibTransId="{B08C3B6D-5FF0-4E29-A68D-ED7AEC7515FF}"/>
    <dgm:cxn modelId="{B5F6726C-5DAC-4B60-9D8E-BCDEE5F96E3C}" srcId="{DDF75D5A-85D3-49CC-98D3-839FFA911D73}" destId="{93C49748-BC4D-4561-8F4E-8A3065228168}" srcOrd="1" destOrd="0" parTransId="{E05EEFB2-CD11-49BC-A74F-70B057DE1EB0}" sibTransId="{912F6E63-E1F4-47E3-9DD5-9F9AE7B028C2}"/>
    <dgm:cxn modelId="{2C192F3E-A0DE-426F-807A-2AFECC6299D6}" srcId="{93C49748-BC4D-4561-8F4E-8A3065228168}" destId="{92C6C9EE-0AAA-4A0B-8D9D-74B768E78C8A}" srcOrd="0" destOrd="0" parTransId="{0F647024-76DE-4C18-BB29-D507B890ADD2}" sibTransId="{D6B337F5-795B-4EB6-8FF0-0717194ECEE3}"/>
    <dgm:cxn modelId="{5AE13522-7F06-4EF7-AF9F-18D58C3A6BD3}" srcId="{DDF75D5A-85D3-49CC-98D3-839FFA911D73}" destId="{D3AA508A-90FA-4248-9E32-700A8F23F14B}" srcOrd="2" destOrd="0" parTransId="{18CC8D14-D3E0-4E9D-AF04-4788E4250B56}" sibTransId="{64C94759-024D-4A8E-A711-1D1789777DB1}"/>
    <dgm:cxn modelId="{7F861680-6D6C-415A-B855-CDD5D6180A2A}" srcId="{D3AA508A-90FA-4248-9E32-700A8F23F14B}" destId="{290B2D86-B9A9-4F4F-960D-EB4BB15A1939}" srcOrd="0" destOrd="0" parTransId="{67C80252-7DD9-40AD-9738-691759A20189}" sibTransId="{01CC931B-B52C-44D3-B6B5-EF84D4CA85DF}"/>
    <dgm:cxn modelId="{2FA0E554-1253-4CBE-A517-21395D48BC42}" srcId="{DDF75D5A-85D3-49CC-98D3-839FFA911D73}" destId="{E56E0563-1CF7-41AB-9B88-3A6D709EAD9C}" srcOrd="3" destOrd="0" parTransId="{71D35CDE-52F7-4052-9EDE-86F76F55B3A4}" sibTransId="{17506CE0-782A-4FA3-8F7E-A5E68715D872}"/>
    <dgm:cxn modelId="{59094B7B-FCEC-4919-86FA-1B8F288C32BF}" srcId="{E56E0563-1CF7-41AB-9B88-3A6D709EAD9C}" destId="{D439109F-5D67-4F28-852D-23696E0B5560}" srcOrd="0" destOrd="0" parTransId="{1F09B5BD-0014-4786-BF82-B692F17C8DA3}" sibTransId="{B438E791-DA04-4E9D-85E3-30EE8963DCCB}"/>
    <dgm:cxn modelId="{CC7EA34D-F7DF-401F-974D-5256D9F5062E}" srcId="{DDF75D5A-85D3-49CC-98D3-839FFA911D73}" destId="{03D7DEE1-51A4-4E30-979B-7DB4B7C41E8A}" srcOrd="4" destOrd="0" parTransId="{D4B56AD0-54E0-47E6-A3FA-1C6A50042AD5}" sibTransId="{21364220-1268-485B-9DC9-843CA4E1DBC5}"/>
    <dgm:cxn modelId="{DAD88B4F-2789-456E-A0EC-B6A3D20D44BD}" srcId="{03D7DEE1-51A4-4E30-979B-7DB4B7C41E8A}" destId="{9D56489E-7C84-4A7B-B1CA-652BAAA225D9}" srcOrd="0" destOrd="0" parTransId="{71025C0C-BEA4-49E9-B889-3F3B489F90A5}" sibTransId="{5B345D1D-A3BE-4BF0-A1AD-473A28C2D0F2}"/>
    <dgm:cxn modelId="{047CB127-E902-4A2C-A520-F599015D05DF}" type="presOf" srcId="{DDF75D5A-85D3-49CC-98D3-839FFA911D73}" destId="{FBCA16FB-866A-4CB9-93C0-9B4500F8E078}" srcOrd="0" destOrd="0" presId="urn:microsoft.com/office/officeart/2008/layout/VerticalCurvedList"/>
    <dgm:cxn modelId="{EB6BD482-6F44-468E-9C5C-62432FB5D6F4}" type="presParOf" srcId="{FBCA16FB-866A-4CB9-93C0-9B4500F8E078}" destId="{7BD7729E-4E42-48E5-A5F8-1BE934D58F3E}" srcOrd="0" destOrd="0" presId="urn:microsoft.com/office/officeart/2008/layout/VerticalCurvedList"/>
    <dgm:cxn modelId="{3AC9DEF1-3A29-4F85-96B5-C05A63729F77}" type="presParOf" srcId="{7BD7729E-4E42-48E5-A5F8-1BE934D58F3E}" destId="{2755D3B0-EFDD-4340-8501-55B0E25903C6}" srcOrd="0" destOrd="0" presId="urn:microsoft.com/office/officeart/2008/layout/VerticalCurvedList"/>
    <dgm:cxn modelId="{2BAFD1FA-D831-4254-93B1-12F3DC1EC4A7}" type="presParOf" srcId="{2755D3B0-EFDD-4340-8501-55B0E25903C6}" destId="{C37414E8-FBCD-4221-8782-B87B5279FC48}" srcOrd="0" destOrd="0" presId="urn:microsoft.com/office/officeart/2008/layout/VerticalCurvedList"/>
    <dgm:cxn modelId="{B5912B78-0B0D-4BE0-907A-720EF5FF3165}" type="presParOf" srcId="{2755D3B0-EFDD-4340-8501-55B0E25903C6}" destId="{9B24C8D6-10AF-4AA1-950D-4E2E0312924F}" srcOrd="1" destOrd="0" presId="urn:microsoft.com/office/officeart/2008/layout/VerticalCurvedList"/>
    <dgm:cxn modelId="{6258B58D-6095-432A-B2B4-02B62363589E}" type="presOf" srcId="{B08C3B6D-5FF0-4E29-A68D-ED7AEC7515FF}" destId="{9B24C8D6-10AF-4AA1-950D-4E2E0312924F}" srcOrd="0" destOrd="0" presId="urn:microsoft.com/office/officeart/2008/layout/VerticalCurvedList"/>
    <dgm:cxn modelId="{D47CED29-069B-4E4A-9088-1A94FB448940}" type="presParOf" srcId="{2755D3B0-EFDD-4340-8501-55B0E25903C6}" destId="{4B8939FB-4DA8-4A29-BA4A-1EE6CB76F1C1}" srcOrd="2" destOrd="0" presId="urn:microsoft.com/office/officeart/2008/layout/VerticalCurvedList"/>
    <dgm:cxn modelId="{50789D42-7CEC-4385-9BDC-B83A7CF27500}" type="presParOf" srcId="{2755D3B0-EFDD-4340-8501-55B0E25903C6}" destId="{E37E10B6-9F53-4B73-A3B5-E332E8FF960E}" srcOrd="3" destOrd="0" presId="urn:microsoft.com/office/officeart/2008/layout/VerticalCurvedList"/>
    <dgm:cxn modelId="{26C18CB4-E385-49FF-A984-9D075F001747}" type="presParOf" srcId="{7BD7729E-4E42-48E5-A5F8-1BE934D58F3E}" destId="{586EAC87-CCBC-4F45-A660-D9751CAB2AEE}" srcOrd="1" destOrd="0" presId="urn:microsoft.com/office/officeart/2008/layout/VerticalCurvedList"/>
    <dgm:cxn modelId="{B01DE3B7-420A-438F-8631-0E2AC9D0641E}" type="presOf" srcId="{872C884A-C179-433E-AA62-CD2E4231AB1E}" destId="{586EAC87-CCBC-4F45-A660-D9751CAB2AEE}" srcOrd="0" destOrd="0" presId="urn:microsoft.com/office/officeart/2008/layout/VerticalCurvedList"/>
    <dgm:cxn modelId="{99289BC3-394D-4D01-8224-40834B55A2E0}" type="presOf" srcId="{72594965-BAD0-42C5-A855-3C67E79910AF}" destId="{586EAC87-CCBC-4F45-A660-D9751CAB2AEE}" srcOrd="0" destOrd="1" presId="urn:microsoft.com/office/officeart/2008/layout/VerticalCurvedList"/>
    <dgm:cxn modelId="{535CC0E1-62D1-45CE-8100-4C75AB6630A5}" type="presParOf" srcId="{7BD7729E-4E42-48E5-A5F8-1BE934D58F3E}" destId="{EF5D659A-3A53-4438-82FA-F635F5722920}" srcOrd="2" destOrd="0" presId="urn:microsoft.com/office/officeart/2008/layout/VerticalCurvedList"/>
    <dgm:cxn modelId="{C26C846A-2B44-42EB-99B5-7205DD897DA7}" type="presParOf" srcId="{EF5D659A-3A53-4438-82FA-F635F5722920}" destId="{D02C340A-DC2A-40E8-B5DB-05A35B935ED2}" srcOrd="0" destOrd="0" presId="urn:microsoft.com/office/officeart/2008/layout/VerticalCurvedList"/>
    <dgm:cxn modelId="{02A6F158-A7B2-4AC5-A8C3-6AA890C11907}" type="presParOf" srcId="{7BD7729E-4E42-48E5-A5F8-1BE934D58F3E}" destId="{466FE8DB-6C24-4488-81A1-288B9FC0195A}" srcOrd="3" destOrd="0" presId="urn:microsoft.com/office/officeart/2008/layout/VerticalCurvedList"/>
    <dgm:cxn modelId="{FA98542B-75C1-4385-B6D8-A9DFFBBA2689}" type="presOf" srcId="{93C49748-BC4D-4561-8F4E-8A3065228168}" destId="{466FE8DB-6C24-4488-81A1-288B9FC0195A}" srcOrd="0" destOrd="0" presId="urn:microsoft.com/office/officeart/2008/layout/VerticalCurvedList"/>
    <dgm:cxn modelId="{6A741480-4DDA-49E9-B4BA-F711B6782E8C}" type="presOf" srcId="{92C6C9EE-0AAA-4A0B-8D9D-74B768E78C8A}" destId="{466FE8DB-6C24-4488-81A1-288B9FC0195A}" srcOrd="0" destOrd="1" presId="urn:microsoft.com/office/officeart/2008/layout/VerticalCurvedList"/>
    <dgm:cxn modelId="{6E850466-0208-40FA-B5E3-B50BB7490771}" type="presParOf" srcId="{7BD7729E-4E42-48E5-A5F8-1BE934D58F3E}" destId="{7DBA3637-F17A-465A-AE13-69F16D475F9A}" srcOrd="4" destOrd="0" presId="urn:microsoft.com/office/officeart/2008/layout/VerticalCurvedList"/>
    <dgm:cxn modelId="{05720A97-FD64-4B23-A244-E544AD168054}" type="presParOf" srcId="{7DBA3637-F17A-465A-AE13-69F16D475F9A}" destId="{966711C8-BF9E-40CD-B741-5DC1266E898F}" srcOrd="0" destOrd="0" presId="urn:microsoft.com/office/officeart/2008/layout/VerticalCurvedList"/>
    <dgm:cxn modelId="{3253F004-EFAE-48AC-AECE-88958FC3801C}" type="presParOf" srcId="{7BD7729E-4E42-48E5-A5F8-1BE934D58F3E}" destId="{65647EF7-45B3-4742-B097-76A5B17051DC}" srcOrd="5" destOrd="0" presId="urn:microsoft.com/office/officeart/2008/layout/VerticalCurvedList"/>
    <dgm:cxn modelId="{AC1708A0-1BED-4DF8-9632-6A3F34D5B3CB}" type="presOf" srcId="{D3AA508A-90FA-4248-9E32-700A8F23F14B}" destId="{65647EF7-45B3-4742-B097-76A5B17051DC}" srcOrd="0" destOrd="0" presId="urn:microsoft.com/office/officeart/2008/layout/VerticalCurvedList"/>
    <dgm:cxn modelId="{8E34A730-570B-4198-B066-315B00F1C480}" type="presOf" srcId="{290B2D86-B9A9-4F4F-960D-EB4BB15A1939}" destId="{65647EF7-45B3-4742-B097-76A5B17051DC}" srcOrd="0" destOrd="1" presId="urn:microsoft.com/office/officeart/2008/layout/VerticalCurvedList"/>
    <dgm:cxn modelId="{D13D19AA-D1B5-4DE6-B408-397469BFE6B6}" type="presParOf" srcId="{7BD7729E-4E42-48E5-A5F8-1BE934D58F3E}" destId="{BC0E4BE6-4ED7-4942-B85D-011D76A6CF1A}" srcOrd="6" destOrd="0" presId="urn:microsoft.com/office/officeart/2008/layout/VerticalCurvedList"/>
    <dgm:cxn modelId="{0029D5AD-370F-4937-8363-D6D676A47995}" type="presParOf" srcId="{BC0E4BE6-4ED7-4942-B85D-011D76A6CF1A}" destId="{A241E26A-18C7-41A7-B2E4-6DE3059E2768}" srcOrd="0" destOrd="0" presId="urn:microsoft.com/office/officeart/2008/layout/VerticalCurvedList"/>
    <dgm:cxn modelId="{0F47B3F4-00A7-48A5-A5F8-61FCC2D15041}" type="presParOf" srcId="{7BD7729E-4E42-48E5-A5F8-1BE934D58F3E}" destId="{4596C376-4EE0-4641-8756-634C7FD2E16D}" srcOrd="7" destOrd="0" presId="urn:microsoft.com/office/officeart/2008/layout/VerticalCurvedList"/>
    <dgm:cxn modelId="{F33B6847-9970-4436-80A1-3387EA57821E}" type="presOf" srcId="{E56E0563-1CF7-41AB-9B88-3A6D709EAD9C}" destId="{4596C376-4EE0-4641-8756-634C7FD2E16D}" srcOrd="0" destOrd="0" presId="urn:microsoft.com/office/officeart/2008/layout/VerticalCurvedList"/>
    <dgm:cxn modelId="{E8182C7E-6024-4CE0-B926-8CE06E3E1926}" type="presOf" srcId="{D439109F-5D67-4F28-852D-23696E0B5560}" destId="{4596C376-4EE0-4641-8756-634C7FD2E16D}" srcOrd="0" destOrd="1" presId="urn:microsoft.com/office/officeart/2008/layout/VerticalCurvedList"/>
    <dgm:cxn modelId="{E9B00ED4-2E6B-41ED-A2A7-49F3453747EA}" type="presParOf" srcId="{7BD7729E-4E42-48E5-A5F8-1BE934D58F3E}" destId="{D64A2CFF-A4AD-4609-802B-0E581C421AEB}" srcOrd="8" destOrd="0" presId="urn:microsoft.com/office/officeart/2008/layout/VerticalCurvedList"/>
    <dgm:cxn modelId="{AC6F371D-4A38-423E-9F87-D454B9FACBB5}" type="presParOf" srcId="{D64A2CFF-A4AD-4609-802B-0E581C421AEB}" destId="{4D6478D5-197F-4318-9585-96111D47EBC2}" srcOrd="0" destOrd="0" presId="urn:microsoft.com/office/officeart/2008/layout/VerticalCurvedList"/>
    <dgm:cxn modelId="{3A1FFEE7-DB46-4067-820D-8B950645EF0F}" type="presParOf" srcId="{7BD7729E-4E42-48E5-A5F8-1BE934D58F3E}" destId="{FB31FD15-5F00-40BD-A849-E9FA135072D1}" srcOrd="9" destOrd="0" presId="urn:microsoft.com/office/officeart/2008/layout/VerticalCurvedList"/>
    <dgm:cxn modelId="{853D659E-CEB6-4458-A9A9-DE8702239948}" type="presOf" srcId="{03D7DEE1-51A4-4E30-979B-7DB4B7C41E8A}" destId="{FB31FD15-5F00-40BD-A849-E9FA135072D1}" srcOrd="0" destOrd="0" presId="urn:microsoft.com/office/officeart/2008/layout/VerticalCurvedList"/>
    <dgm:cxn modelId="{D7565B6B-3F12-4357-8C7B-BBBF87CBCED7}" type="presOf" srcId="{9D56489E-7C84-4A7B-B1CA-652BAAA225D9}" destId="{FB31FD15-5F00-40BD-A849-E9FA135072D1}" srcOrd="0" destOrd="1" presId="urn:microsoft.com/office/officeart/2008/layout/VerticalCurvedList"/>
    <dgm:cxn modelId="{C90A6409-C3B5-49BD-8F1F-09377D21A465}" type="presParOf" srcId="{7BD7729E-4E42-48E5-A5F8-1BE934D58F3E}" destId="{E3715D92-37B6-4B22-B466-259A3D1C4BD9}" srcOrd="10" destOrd="0" presId="urn:microsoft.com/office/officeart/2008/layout/VerticalCurvedList"/>
    <dgm:cxn modelId="{06952D33-A46E-477C-8F67-55AA159F7918}" type="presParOf" srcId="{E3715D92-37B6-4B22-B466-259A3D1C4BD9}" destId="{59BA06A5-72CA-486A-9FBA-1B9B10A467A2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DDF75D5A-85D3-49CC-98D3-839FFA911D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40873DF-0D79-4AE5-80C6-303B11B7F93F}" type="parTrans" cxnId="{8584E0BA-013B-4AC4-ABFB-DEC78917D3D5}">
      <dgm:prSet/>
      <dgm:spPr/>
      <dgm:t>
        <a:bodyPr/>
        <a:lstStyle/>
        <a:p>
          <a:endParaRPr lang="zh-CN" altLang="en-US"/>
        </a:p>
      </dgm:t>
    </dgm:pt>
    <dgm:pt modelId="{872C884A-C179-433E-AA62-CD2E4231AB1E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 smtClean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时光机</a:t>
          </a:r>
          <a:endParaRPr lang="zh-CN" altLang="en-US" sz="3200">
            <a:solidFill>
              <a:srgbClr val="1B609C"/>
            </a:solidFill>
          </a:endParaRPr>
        </a:p>
      </dgm:t>
    </dgm:pt>
    <dgm:pt modelId="{DDA00D0C-6663-4805-8112-897984908B61}" type="parTrans" cxnId="{E67F8EBD-64BA-4FA8-B550-1195D716AD10}">
      <dgm:prSet/>
      <dgm:spPr/>
      <dgm:t>
        <a:bodyPr/>
        <a:lstStyle/>
        <a:p>
          <a:endParaRPr lang="zh-CN" altLang="en-US"/>
        </a:p>
      </dgm:t>
    </dgm:pt>
    <dgm:pt modelId="{72594965-BAD0-42C5-A855-3C67E79910AF}">
      <dgm:prSet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2000" smtClean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把自己带回到过去，重新做一次人生的选择。</a:t>
          </a:r>
          <a:endParaRPr lang="zh-CN" altLang="en-US" sz="2000">
            <a:solidFill>
              <a:srgbClr val="1B609C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08C3B6D-5FF0-4E29-A68D-ED7AEC7515FF}" type="sibTrans" cxnId="{E67F8EBD-64BA-4FA8-B550-1195D716AD10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86C7E97B-447D-4F37-8A23-9733CA56BC6B}" type="sibTrans" cxnId="{8584E0BA-013B-4AC4-ABFB-DEC78917D3D5}">
      <dgm:prSet/>
      <dgm:spPr>
        <a:ln>
          <a:solidFill>
            <a:srgbClr val="1B609C"/>
          </a:solidFill>
        </a:ln>
      </dgm:spPr>
      <dgm:t>
        <a:bodyPr/>
        <a:lstStyle/>
        <a:p>
          <a:endParaRPr lang="zh-CN" altLang="en-US"/>
        </a:p>
      </dgm:t>
    </dgm:pt>
    <dgm:pt modelId="{E05EEFB2-CD11-49BC-A74F-70B057DE1EB0}" type="parTrans" cxnId="{E7F0894B-F989-42D1-813B-AD2E75CE6D67}">
      <dgm:prSet/>
      <dgm:spPr/>
      <dgm:t>
        <a:bodyPr/>
        <a:lstStyle/>
        <a:p>
          <a:endParaRPr lang="zh-CN" altLang="en-US"/>
        </a:p>
      </dgm:t>
    </dgm:pt>
    <dgm:pt modelId="{93C49748-BC4D-4561-8F4E-8A3065228168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 smtClean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如果电话亭</a:t>
          </a:r>
          <a:endParaRPr lang="zh-CN" altLang="en-US" sz="3200">
            <a:solidFill>
              <a:srgbClr val="1B609C"/>
            </a:solidFill>
          </a:endParaRPr>
        </a:p>
      </dgm:t>
    </dgm:pt>
    <dgm:pt modelId="{0F647024-76DE-4C18-BB29-D507B890ADD2}" type="parTrans" cxnId="{F5F36E80-684B-4FE8-910B-B5A316835673}">
      <dgm:prSet/>
      <dgm:spPr/>
      <dgm:t>
        <a:bodyPr/>
        <a:lstStyle/>
        <a:p>
          <a:endParaRPr lang="zh-CN" altLang="en-US"/>
        </a:p>
      </dgm:t>
    </dgm:pt>
    <dgm:pt modelId="{92C6C9EE-0AAA-4A0B-8D9D-74B768E78C8A}">
      <dgm:prSet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2000" smtClean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我要拿它去改变世界</a:t>
          </a:r>
          <a:endParaRPr lang="zh-CN" altLang="en-US" sz="2000">
            <a:solidFill>
              <a:srgbClr val="1B609C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B337F5-795B-4EB6-8FF0-0717194ECEE3}" type="sibTrans" cxnId="{F5F36E80-684B-4FE8-910B-B5A316835673}">
      <dgm:prSet/>
      <dgm:spPr/>
      <dgm:t>
        <a:bodyPr/>
        <a:lstStyle/>
        <a:p>
          <a:endParaRPr lang="zh-CN" altLang="en-US"/>
        </a:p>
      </dgm:t>
    </dgm:pt>
    <dgm:pt modelId="{912F6E63-E1F4-47E3-9DD5-9F9AE7B028C2}" type="sibTrans" cxnId="{E7F0894B-F989-42D1-813B-AD2E75CE6D67}">
      <dgm:prSet/>
      <dgm:spPr/>
      <dgm:t>
        <a:bodyPr/>
        <a:lstStyle/>
        <a:p>
          <a:endParaRPr lang="zh-CN" altLang="en-US"/>
        </a:p>
      </dgm:t>
    </dgm:pt>
    <dgm:pt modelId="{18CC8D14-D3E0-4E9D-AF04-4788E4250B56}" type="parTrans" cxnId="{0430BEEC-FE03-4553-BB31-B2229A6E613A}">
      <dgm:prSet/>
      <dgm:spPr/>
      <dgm:t>
        <a:bodyPr/>
        <a:lstStyle/>
        <a:p>
          <a:endParaRPr lang="zh-CN" altLang="en-US"/>
        </a:p>
      </dgm:t>
    </dgm:pt>
    <dgm:pt modelId="{D3AA508A-90FA-4248-9E32-700A8F23F14B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2800" b="1" smtClean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翻译魔芋</a:t>
          </a:r>
          <a:endParaRPr lang="zh-CN" altLang="en-US" sz="2800">
            <a:solidFill>
              <a:srgbClr val="1B609C"/>
            </a:solidFill>
          </a:endParaRPr>
        </a:p>
      </dgm:t>
    </dgm:pt>
    <dgm:pt modelId="{67C80252-7DD9-40AD-9738-691759A20189}" type="parTrans" cxnId="{B7F2EED8-4513-478A-918F-E06305B66701}">
      <dgm:prSet/>
      <dgm:spPr/>
      <dgm:t>
        <a:bodyPr/>
        <a:lstStyle/>
        <a:p>
          <a:endParaRPr lang="zh-CN" altLang="en-US"/>
        </a:p>
      </dgm:t>
    </dgm:pt>
    <dgm:pt modelId="{290B2D86-B9A9-4F4F-960D-EB4BB15A1939}">
      <dgm:prSet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2000" smtClean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不需要翻译也不需要字典，带着魔芋闯世界</a:t>
          </a:r>
          <a:endParaRPr lang="zh-CN" altLang="en-US" sz="2000">
            <a:solidFill>
              <a:srgbClr val="1B609C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CC931B-B52C-44D3-B6B5-EF84D4CA85DF}" type="sibTrans" cxnId="{B7F2EED8-4513-478A-918F-E06305B66701}">
      <dgm:prSet/>
      <dgm:spPr/>
      <dgm:t>
        <a:bodyPr/>
        <a:lstStyle/>
        <a:p>
          <a:endParaRPr lang="zh-CN" altLang="en-US"/>
        </a:p>
      </dgm:t>
    </dgm:pt>
    <dgm:pt modelId="{64C94759-024D-4A8E-A711-1D1789777DB1}" type="sibTrans" cxnId="{0430BEEC-FE03-4553-BB31-B2229A6E613A}">
      <dgm:prSet/>
      <dgm:spPr/>
      <dgm:t>
        <a:bodyPr/>
        <a:lstStyle/>
        <a:p>
          <a:endParaRPr lang="zh-CN" altLang="en-US"/>
        </a:p>
      </dgm:t>
    </dgm:pt>
    <dgm:pt modelId="{71D35CDE-52F7-4052-9EDE-86F76F55B3A4}" type="parTrans" cxnId="{97FC2AB0-290E-4DD3-8507-080C11C68F2F}">
      <dgm:prSet/>
      <dgm:spPr/>
      <dgm:t>
        <a:bodyPr/>
        <a:lstStyle/>
        <a:p>
          <a:endParaRPr lang="zh-CN" altLang="en-US"/>
        </a:p>
      </dgm:t>
    </dgm:pt>
    <dgm:pt modelId="{E56E0563-1CF7-41AB-9B88-3A6D709EAD9C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 smtClean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竹蜻蜓</a:t>
          </a:r>
          <a:endParaRPr lang="zh-CN" altLang="en-US" sz="3200" b="1">
            <a:solidFill>
              <a:srgbClr val="1B609C"/>
            </a:solidFill>
          </a:endParaRPr>
        </a:p>
      </dgm:t>
    </dgm:pt>
    <dgm:pt modelId="{1F09B5BD-0014-4786-BF82-B692F17C8DA3}" type="parTrans" cxnId="{8618E9DF-5D35-4321-88B3-872C29375E63}">
      <dgm:prSet/>
      <dgm:spPr/>
      <dgm:t>
        <a:bodyPr/>
        <a:lstStyle/>
        <a:p>
          <a:endParaRPr lang="zh-CN" altLang="en-US"/>
        </a:p>
      </dgm:t>
    </dgm:pt>
    <dgm:pt modelId="{D439109F-5D67-4F28-852D-23696E0B5560}">
      <dgm:prSet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2000" smtClean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不用担心堵车的问题</a:t>
          </a:r>
          <a:endParaRPr lang="zh-CN" altLang="en-US" sz="2000">
            <a:solidFill>
              <a:srgbClr val="1B609C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438E791-DA04-4E9D-85E3-30EE8963DCCB}" type="sibTrans" cxnId="{8618E9DF-5D35-4321-88B3-872C29375E63}">
      <dgm:prSet/>
      <dgm:spPr/>
      <dgm:t>
        <a:bodyPr/>
        <a:lstStyle/>
        <a:p>
          <a:endParaRPr lang="zh-CN" altLang="en-US"/>
        </a:p>
      </dgm:t>
    </dgm:pt>
    <dgm:pt modelId="{17506CE0-782A-4FA3-8F7E-A5E68715D872}" type="sibTrans" cxnId="{97FC2AB0-290E-4DD3-8507-080C11C68F2F}">
      <dgm:prSet/>
      <dgm:spPr/>
      <dgm:t>
        <a:bodyPr/>
        <a:lstStyle/>
        <a:p>
          <a:endParaRPr lang="zh-CN" altLang="en-US"/>
        </a:p>
      </dgm:t>
    </dgm:pt>
    <dgm:pt modelId="{D4B56AD0-54E0-47E6-A3FA-1C6A50042AD5}" type="parTrans" cxnId="{3E8FEE33-2AD8-400F-B3C5-1F3227F81A1E}">
      <dgm:prSet/>
      <dgm:spPr/>
      <dgm:t>
        <a:bodyPr/>
        <a:lstStyle/>
        <a:p>
          <a:endParaRPr lang="zh-CN" altLang="en-US"/>
        </a:p>
      </dgm:t>
    </dgm:pt>
    <dgm:pt modelId="{03D7DEE1-51A4-4E30-979B-7DB4B7C41E8A}">
      <dgm:prSet phldrT="[文本]"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3200" b="1" smtClean="0">
              <a:solidFill>
                <a:srgbClr val="1B609C"/>
              </a:solidFill>
              <a:latin typeface="幼圆" panose="02010509060101010101" pitchFamily="49" charset="-122"/>
              <a:ea typeface="幼圆" panose="02010509060101010101" pitchFamily="49" charset="-122"/>
            </a:rPr>
            <a:t>缩小灯</a:t>
          </a:r>
          <a:endParaRPr lang="zh-CN" altLang="en-US" sz="3200" b="1">
            <a:solidFill>
              <a:srgbClr val="1B609C"/>
            </a:solidFill>
            <a:latin typeface="幼圆" panose="02010509060101010101" pitchFamily="49" charset="-122"/>
            <a:ea typeface="幼圆" panose="02010509060101010101" pitchFamily="49" charset="-122"/>
          </a:endParaRPr>
        </a:p>
      </dgm:t>
    </dgm:pt>
    <dgm:pt modelId="{71025C0C-BEA4-49E9-B889-3F3B489F90A5}" type="parTrans" cxnId="{513F6995-7363-496E-B384-42C9D7F0688A}">
      <dgm:prSet/>
      <dgm:spPr/>
      <dgm:t>
        <a:bodyPr/>
        <a:lstStyle/>
        <a:p>
          <a:endParaRPr lang="zh-CN" altLang="en-US"/>
        </a:p>
      </dgm:t>
    </dgm:pt>
    <dgm:pt modelId="{9D56489E-7C84-4A7B-B1CA-652BAAA225D9}">
      <dgm:prSet custT="1"/>
      <dgm:spPr>
        <a:noFill/>
        <a:ln w="25400">
          <a:solidFill>
            <a:srgbClr val="1B609C"/>
          </a:solidFill>
          <a:prstDash val="dash"/>
        </a:ln>
      </dgm:spPr>
      <dgm:t>
        <a:bodyPr/>
        <a:lstStyle/>
        <a:p>
          <a:r>
            <a:rPr lang="zh-CN" altLang="en-US" sz="2000" smtClean="0">
              <a:solidFill>
                <a:srgbClr val="1B609C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世界很小，来迷你的世界看看吧</a:t>
          </a:r>
          <a:endParaRPr lang="zh-CN" altLang="en-US" sz="2000">
            <a:solidFill>
              <a:srgbClr val="1B609C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345D1D-A3BE-4BF0-A1AD-473A28C2D0F2}" type="sibTrans" cxnId="{513F6995-7363-496E-B384-42C9D7F0688A}">
      <dgm:prSet/>
      <dgm:spPr/>
      <dgm:t>
        <a:bodyPr/>
        <a:lstStyle/>
        <a:p>
          <a:endParaRPr lang="zh-CN" altLang="en-US"/>
        </a:p>
      </dgm:t>
    </dgm:pt>
    <dgm:pt modelId="{21364220-1268-485B-9DC9-843CA4E1DBC5}" type="sibTrans" cxnId="{3E8FEE33-2AD8-400F-B3C5-1F3227F81A1E}">
      <dgm:prSet/>
      <dgm:spPr/>
      <dgm:t>
        <a:bodyPr/>
        <a:lstStyle/>
        <a:p>
          <a:endParaRPr lang="zh-CN" altLang="en-US"/>
        </a:p>
      </dgm:t>
    </dgm:pt>
    <dgm:pt modelId="{FBCA16FB-866A-4CB9-93C0-9B4500F8E078}" type="pres">
      <dgm:prSet presAssocID="{DDF75D5A-85D3-49CC-98D3-839FFA911D73}" presName="Name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BD7729E-4E42-48E5-A5F8-1BE934D58F3E}" type="pres">
      <dgm:prSet presAssocID="{DDF75D5A-85D3-49CC-98D3-839FFA911D73}" presName="Name1"/>
      <dgm:spPr/>
      <dgm:t>
        <a:bodyPr/>
        <a:lstStyle/>
        <a:p/>
      </dgm:t>
    </dgm:pt>
    <dgm:pt modelId="{2755D3B0-EFDD-4340-8501-55B0E25903C6}" type="pres">
      <dgm:prSet presAssocID="{DDF75D5A-85D3-49CC-98D3-839FFA911D73}" presName="cycle"/>
      <dgm:spPr/>
      <dgm:t>
        <a:bodyPr/>
        <a:lstStyle/>
        <a:p/>
      </dgm:t>
    </dgm:pt>
    <dgm:pt modelId="{C37414E8-FBCD-4221-8782-B87B5279FC48}" type="pres">
      <dgm:prSet presAssocID="{DDF75D5A-85D3-49CC-98D3-839FFA911D73}" presName="srcNode" presStyleLbl="node1" presStyleCnt="7"/>
      <dgm:spPr/>
      <dgm:t>
        <a:bodyPr/>
        <a:lstStyle/>
        <a:p/>
      </dgm:t>
    </dgm:pt>
    <dgm:pt modelId="{9B24C8D6-10AF-4AA1-950D-4E2E0312924F}" type="pres">
      <dgm:prSet presAssocID="{DDF75D5A-85D3-49CC-98D3-839FFA911D73}" presName="conn" presStyleLbl="parChTrans1D2" presStyleCnt="1"/>
      <dgm:spPr/>
      <dgm:t>
        <a:bodyPr/>
        <a:lstStyle/>
        <a:p>
          <a:endParaRPr lang="zh-CN" altLang="en-US"/>
        </a:p>
      </dgm:t>
    </dgm:pt>
    <dgm:pt modelId="{4B8939FB-4DA8-4A29-BA4A-1EE6CB76F1C1}" type="pres">
      <dgm:prSet presAssocID="{DDF75D5A-85D3-49CC-98D3-839FFA911D73}" presName="extraNode" presStyleLbl="node1" presStyleIdx="1" presStyleCnt="7"/>
      <dgm:spPr/>
      <dgm:t>
        <a:bodyPr/>
        <a:lstStyle/>
        <a:p/>
      </dgm:t>
    </dgm:pt>
    <dgm:pt modelId="{E37E10B6-9F53-4B73-A3B5-E332E8FF960E}" type="pres">
      <dgm:prSet presAssocID="{DDF75D5A-85D3-49CC-98D3-839FFA911D73}" presName="dstNode" presStyleLbl="node1" presStyleIdx="1" presStyleCnt="7"/>
      <dgm:spPr/>
      <dgm:t>
        <a:bodyPr/>
        <a:lstStyle/>
        <a:p/>
      </dgm:t>
    </dgm:pt>
    <dgm:pt modelId="{586EAC87-CCBC-4F45-A660-D9751CAB2AEE}" type="pres">
      <dgm:prSet presAssocID="{872C884A-C179-433E-AA62-CD2E4231AB1E}" presName="text_1" presStyleLbl="node1" presStyleIdx="2" presStyleCnt="7" custLinFactNeighborX="689" custLinFactNeighborY="-2950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5D659A-3A53-4438-82FA-F635F5722920}" type="pres">
      <dgm:prSet presAssocID="{872C884A-C179-433E-AA62-CD2E4231AB1E}" presName="accent_1"/>
      <dgm:spPr/>
      <dgm:t>
        <a:bodyPr/>
        <a:lstStyle/>
        <a:p/>
      </dgm:t>
    </dgm:pt>
    <dgm:pt modelId="{D02C340A-DC2A-40E8-B5DB-05A35B935ED2}" type="pres">
      <dgm:prSet presAssocID="{872C884A-C179-433E-AA62-CD2E4231AB1E}" presName="accentRepeatNode" presStyleLbl="solidFgAcc1" presStyleCnt="5" custLinFactNeighborX="-203" custLinFactNeighborY="-24635"/>
      <dgm:spPr>
        <a:blipFill rotWithShape="0">
          <a:blip r:embed="rId1"/>
          <a:stretch>
            <a:fillRect/>
          </a:stretch>
        </a:blipFill>
        <a:ln>
          <a:noFill/>
        </a:ln>
      </dgm:spPr>
      <dgm:t>
        <a:bodyPr/>
        <a:lstStyle/>
        <a:p/>
      </dgm:t>
    </dgm:pt>
    <dgm:pt modelId="{466FE8DB-6C24-4488-81A1-288B9FC0195A}" type="pres">
      <dgm:prSet presAssocID="{93C49748-BC4D-4561-8F4E-8A3065228168}" presName="text_2" presStyleLbl="node1" presStyleIdx="3" presStyleCnt="7" custLinFactNeighborY="-140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BA3637-F17A-465A-AE13-69F16D475F9A}" type="pres">
      <dgm:prSet presAssocID="{93C49748-BC4D-4561-8F4E-8A3065228168}" presName="accent_2"/>
      <dgm:spPr/>
      <dgm:t>
        <a:bodyPr/>
        <a:lstStyle/>
        <a:p/>
      </dgm:t>
    </dgm:pt>
    <dgm:pt modelId="{966711C8-BF9E-40CD-B741-5DC1266E898F}" type="pres">
      <dgm:prSet presAssocID="{93C49748-BC4D-4561-8F4E-8A3065228168}" presName="accentRepeatNode" presStyleLbl="solidFgAcc1" presStyleIdx="1" presStyleCnt="5" custLinFactNeighborY="-11270"/>
      <dgm:spPr>
        <a:blipFill rotWithShape="0">
          <a:blip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65647EF7-45B3-4742-B097-76A5B17051DC}" type="pres">
      <dgm:prSet presAssocID="{D3AA508A-90FA-4248-9E32-700A8F23F14B}" presName="text_3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0E4BE6-4ED7-4942-B85D-011D76A6CF1A}" type="pres">
      <dgm:prSet presAssocID="{D3AA508A-90FA-4248-9E32-700A8F23F14B}" presName="accent_3"/>
      <dgm:spPr/>
      <dgm:t>
        <a:bodyPr/>
        <a:lstStyle/>
        <a:p/>
      </dgm:t>
    </dgm:pt>
    <dgm:pt modelId="{A241E26A-18C7-41A7-B2E4-6DE3059E2768}" type="pres">
      <dgm:prSet presAssocID="{D3AA508A-90FA-4248-9E32-700A8F23F14B}" presName="accentRepeatNode" presStyleLbl="solidFgAcc1" presStyleIdx="2" presStyleCnt="5"/>
      <dgm:spPr>
        <a:blipFill rotWithShape="0">
          <a:blip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4596C376-4EE0-4641-8756-634C7FD2E16D}" type="pres">
      <dgm:prSet presAssocID="{E56E0563-1CF7-41AB-9B88-3A6D709EAD9C}" presName="text_4" presStyleLbl="node1" presStyleIdx="5" presStyleCnt="7" custLinFactNeighborY="80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4A2CFF-A4AD-4609-802B-0E581C421AEB}" type="pres">
      <dgm:prSet presAssocID="{E56E0563-1CF7-41AB-9B88-3A6D709EAD9C}" presName="accent_4"/>
      <dgm:spPr/>
      <dgm:t>
        <a:bodyPr/>
        <a:lstStyle/>
        <a:p/>
      </dgm:t>
    </dgm:pt>
    <dgm:pt modelId="{4D6478D5-197F-4318-9585-96111D47EBC2}" type="pres">
      <dgm:prSet presAssocID="{E56E0563-1CF7-41AB-9B88-3A6D709EAD9C}" presName="accentRepeatNode" presStyleLbl="solidFgAcc1" presStyleIdx="3" presStyleCnt="5" custLinFactNeighborY="4830"/>
      <dgm:spPr>
        <a:blipFill rotWithShape="0">
          <a:blip r:embed="rId4"/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FB31FD15-5F00-40BD-A849-E9FA135072D1}" type="pres">
      <dgm:prSet presAssocID="{03D7DEE1-51A4-4E30-979B-7DB4B7C41E8A}" presName="text_5" presStyleLbl="node1" presStyleIdx="6" presStyleCnt="7" custLinFactNeighborY="80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715D92-37B6-4B22-B466-259A3D1C4BD9}" type="pres">
      <dgm:prSet presAssocID="{03D7DEE1-51A4-4E30-979B-7DB4B7C41E8A}" presName="accent_5"/>
      <dgm:spPr/>
      <dgm:t>
        <a:bodyPr/>
        <a:lstStyle/>
        <a:p/>
      </dgm:t>
    </dgm:pt>
    <dgm:pt modelId="{59BA06A5-72CA-486A-9FBA-1B9B10A467A2}" type="pres">
      <dgm:prSet presAssocID="{03D7DEE1-51A4-4E30-979B-7DB4B7C41E8A}" presName="accentRepeatNode" presStyleLbl="solidFgAcc1" presStyleIdx="4" presStyleCnt="5"/>
      <dgm:spPr>
        <a:blipFill rotWithShape="0">
          <a:blip r:embed="rId5"/>
          <a:stretch>
            <a:fillRect/>
          </a:stretch>
        </a:blipFill>
        <a:ln w="47625">
          <a:solidFill>
            <a:srgbClr val="1B609C"/>
          </a:solidFill>
        </a:ln>
      </dgm:spPr>
      <dgm:t>
        <a:bodyPr/>
        <a:lstStyle/>
        <a:p>
          <a:endParaRPr lang="zh-CN" altLang="en-US"/>
        </a:p>
      </dgm:t>
    </dgm:pt>
  </dgm:ptLst>
  <dgm:cxnLst>
    <dgm:cxn modelId="{8584E0BA-013B-4AC4-ABFB-DEC78917D3D5}" srcId="{DDF75D5A-85D3-49CC-98D3-839FFA911D73}" destId="{872C884A-C179-433E-AA62-CD2E4231AB1E}" srcOrd="0" destOrd="0" parTransId="{F40873DF-0D79-4AE5-80C6-303B11B7F93F}" sibTransId="{86C7E97B-447D-4F37-8A23-9733CA56BC6B}"/>
    <dgm:cxn modelId="{E67F8EBD-64BA-4FA8-B550-1195D716AD10}" srcId="{872C884A-C179-433E-AA62-CD2E4231AB1E}" destId="{72594965-BAD0-42C5-A855-3C67E79910AF}" srcOrd="0" destOrd="0" parTransId="{DDA00D0C-6663-4805-8112-897984908B61}" sibTransId="{B08C3B6D-5FF0-4E29-A68D-ED7AEC7515FF}"/>
    <dgm:cxn modelId="{E7F0894B-F989-42D1-813B-AD2E75CE6D67}" srcId="{DDF75D5A-85D3-49CC-98D3-839FFA911D73}" destId="{93C49748-BC4D-4561-8F4E-8A3065228168}" srcOrd="1" destOrd="0" parTransId="{E05EEFB2-CD11-49BC-A74F-70B057DE1EB0}" sibTransId="{912F6E63-E1F4-47E3-9DD5-9F9AE7B028C2}"/>
    <dgm:cxn modelId="{F5F36E80-684B-4FE8-910B-B5A316835673}" srcId="{93C49748-BC4D-4561-8F4E-8A3065228168}" destId="{92C6C9EE-0AAA-4A0B-8D9D-74B768E78C8A}" srcOrd="0" destOrd="0" parTransId="{0F647024-76DE-4C18-BB29-D507B890ADD2}" sibTransId="{D6B337F5-795B-4EB6-8FF0-0717194ECEE3}"/>
    <dgm:cxn modelId="{0430BEEC-FE03-4553-BB31-B2229A6E613A}" srcId="{DDF75D5A-85D3-49CC-98D3-839FFA911D73}" destId="{D3AA508A-90FA-4248-9E32-700A8F23F14B}" srcOrd="2" destOrd="0" parTransId="{18CC8D14-D3E0-4E9D-AF04-4788E4250B56}" sibTransId="{64C94759-024D-4A8E-A711-1D1789777DB1}"/>
    <dgm:cxn modelId="{B7F2EED8-4513-478A-918F-E06305B66701}" srcId="{D3AA508A-90FA-4248-9E32-700A8F23F14B}" destId="{290B2D86-B9A9-4F4F-960D-EB4BB15A1939}" srcOrd="0" destOrd="0" parTransId="{67C80252-7DD9-40AD-9738-691759A20189}" sibTransId="{01CC931B-B52C-44D3-B6B5-EF84D4CA85DF}"/>
    <dgm:cxn modelId="{97FC2AB0-290E-4DD3-8507-080C11C68F2F}" srcId="{DDF75D5A-85D3-49CC-98D3-839FFA911D73}" destId="{E56E0563-1CF7-41AB-9B88-3A6D709EAD9C}" srcOrd="3" destOrd="0" parTransId="{71D35CDE-52F7-4052-9EDE-86F76F55B3A4}" sibTransId="{17506CE0-782A-4FA3-8F7E-A5E68715D872}"/>
    <dgm:cxn modelId="{8618E9DF-5D35-4321-88B3-872C29375E63}" srcId="{E56E0563-1CF7-41AB-9B88-3A6D709EAD9C}" destId="{D439109F-5D67-4F28-852D-23696E0B5560}" srcOrd="0" destOrd="0" parTransId="{1F09B5BD-0014-4786-BF82-B692F17C8DA3}" sibTransId="{B438E791-DA04-4E9D-85E3-30EE8963DCCB}"/>
    <dgm:cxn modelId="{3E8FEE33-2AD8-400F-B3C5-1F3227F81A1E}" srcId="{DDF75D5A-85D3-49CC-98D3-839FFA911D73}" destId="{03D7DEE1-51A4-4E30-979B-7DB4B7C41E8A}" srcOrd="4" destOrd="0" parTransId="{D4B56AD0-54E0-47E6-A3FA-1C6A50042AD5}" sibTransId="{21364220-1268-485B-9DC9-843CA4E1DBC5}"/>
    <dgm:cxn modelId="{513F6995-7363-496E-B384-42C9D7F0688A}" srcId="{03D7DEE1-51A4-4E30-979B-7DB4B7C41E8A}" destId="{9D56489E-7C84-4A7B-B1CA-652BAAA225D9}" srcOrd="0" destOrd="0" parTransId="{71025C0C-BEA4-49E9-B889-3F3B489F90A5}" sibTransId="{5B345D1D-A3BE-4BF0-A1AD-473A28C2D0F2}"/>
    <dgm:cxn modelId="{449EA5E0-C0C0-40E9-93EF-EAE599214C72}" type="presOf" srcId="{DDF75D5A-85D3-49CC-98D3-839FFA911D73}" destId="{FBCA16FB-866A-4CB9-93C0-9B4500F8E078}" srcOrd="0" destOrd="0" presId="urn:microsoft.com/office/officeart/2008/layout/VerticalCurvedList"/>
    <dgm:cxn modelId="{28AC055D-E340-4013-ACA6-C435BD879C81}" type="presParOf" srcId="{FBCA16FB-866A-4CB9-93C0-9B4500F8E078}" destId="{7BD7729E-4E42-48E5-A5F8-1BE934D58F3E}" srcOrd="0" destOrd="0" presId="urn:microsoft.com/office/officeart/2008/layout/VerticalCurvedList"/>
    <dgm:cxn modelId="{5B9A20A9-2501-414E-B00F-85A9FEBC034F}" type="presParOf" srcId="{7BD7729E-4E42-48E5-A5F8-1BE934D58F3E}" destId="{2755D3B0-EFDD-4340-8501-55B0E25903C6}" srcOrd="0" destOrd="0" presId="urn:microsoft.com/office/officeart/2008/layout/VerticalCurvedList"/>
    <dgm:cxn modelId="{05BF957E-9DA5-4754-AF6B-34EAC64FEC07}" type="presParOf" srcId="{2755D3B0-EFDD-4340-8501-55B0E25903C6}" destId="{C37414E8-FBCD-4221-8782-B87B5279FC48}" srcOrd="0" destOrd="0" presId="urn:microsoft.com/office/officeart/2008/layout/VerticalCurvedList"/>
    <dgm:cxn modelId="{1D8AB542-BB45-47ED-BF21-5599267B31FC}" type="presParOf" srcId="{2755D3B0-EFDD-4340-8501-55B0E25903C6}" destId="{9B24C8D6-10AF-4AA1-950D-4E2E0312924F}" srcOrd="1" destOrd="0" presId="urn:microsoft.com/office/officeart/2008/layout/VerticalCurvedList"/>
    <dgm:cxn modelId="{4A274BE2-51EF-41DF-AB44-6C78373ABC37}" type="presOf" srcId="{B08C3B6D-5FF0-4E29-A68D-ED7AEC7515FF}" destId="{9B24C8D6-10AF-4AA1-950D-4E2E0312924F}" srcOrd="0" destOrd="0" presId="urn:microsoft.com/office/officeart/2008/layout/VerticalCurvedList"/>
    <dgm:cxn modelId="{51CC2131-05D4-49EE-A1B1-3C0FF9E2319F}" type="presParOf" srcId="{2755D3B0-EFDD-4340-8501-55B0E25903C6}" destId="{4B8939FB-4DA8-4A29-BA4A-1EE6CB76F1C1}" srcOrd="2" destOrd="0" presId="urn:microsoft.com/office/officeart/2008/layout/VerticalCurvedList"/>
    <dgm:cxn modelId="{6209C968-15CB-4016-B2B2-D034D1BAAB78}" type="presParOf" srcId="{2755D3B0-EFDD-4340-8501-55B0E25903C6}" destId="{E37E10B6-9F53-4B73-A3B5-E332E8FF960E}" srcOrd="3" destOrd="0" presId="urn:microsoft.com/office/officeart/2008/layout/VerticalCurvedList"/>
    <dgm:cxn modelId="{7291D863-9A22-4460-A85A-15FE928DDFB0}" type="presParOf" srcId="{7BD7729E-4E42-48E5-A5F8-1BE934D58F3E}" destId="{586EAC87-CCBC-4F45-A660-D9751CAB2AEE}" srcOrd="1" destOrd="0" presId="urn:microsoft.com/office/officeart/2008/layout/VerticalCurvedList"/>
    <dgm:cxn modelId="{57AB7469-11C9-4F07-9654-28EFB06E1352}" type="presOf" srcId="{872C884A-C179-433E-AA62-CD2E4231AB1E}" destId="{586EAC87-CCBC-4F45-A660-D9751CAB2AEE}" srcOrd="0" destOrd="0" presId="urn:microsoft.com/office/officeart/2008/layout/VerticalCurvedList"/>
    <dgm:cxn modelId="{ACBD60D9-41AE-4721-9135-428C25DE0979}" type="presOf" srcId="{72594965-BAD0-42C5-A855-3C67E79910AF}" destId="{586EAC87-CCBC-4F45-A660-D9751CAB2AEE}" srcOrd="0" destOrd="1" presId="urn:microsoft.com/office/officeart/2008/layout/VerticalCurvedList"/>
    <dgm:cxn modelId="{6AAD16B3-2896-45FA-A411-98EB1568833E}" type="presParOf" srcId="{7BD7729E-4E42-48E5-A5F8-1BE934D58F3E}" destId="{EF5D659A-3A53-4438-82FA-F635F5722920}" srcOrd="2" destOrd="0" presId="urn:microsoft.com/office/officeart/2008/layout/VerticalCurvedList"/>
    <dgm:cxn modelId="{E31C9721-C2F1-424C-AEA3-78F72EB10B95}" type="presParOf" srcId="{EF5D659A-3A53-4438-82FA-F635F5722920}" destId="{D02C340A-DC2A-40E8-B5DB-05A35B935ED2}" srcOrd="0" destOrd="0" presId="urn:microsoft.com/office/officeart/2008/layout/VerticalCurvedList"/>
    <dgm:cxn modelId="{D2276BC4-73FA-4161-9FAD-898B301CB364}" type="presParOf" srcId="{7BD7729E-4E42-48E5-A5F8-1BE934D58F3E}" destId="{466FE8DB-6C24-4488-81A1-288B9FC0195A}" srcOrd="3" destOrd="0" presId="urn:microsoft.com/office/officeart/2008/layout/VerticalCurvedList"/>
    <dgm:cxn modelId="{7AE6D0BA-5175-43A3-B07F-0284567C645C}" type="presOf" srcId="{93C49748-BC4D-4561-8F4E-8A3065228168}" destId="{466FE8DB-6C24-4488-81A1-288B9FC0195A}" srcOrd="0" destOrd="0" presId="urn:microsoft.com/office/officeart/2008/layout/VerticalCurvedList"/>
    <dgm:cxn modelId="{9DBB1611-BA20-47D3-B76A-9EE90CA9A816}" type="presOf" srcId="{92C6C9EE-0AAA-4A0B-8D9D-74B768E78C8A}" destId="{466FE8DB-6C24-4488-81A1-288B9FC0195A}" srcOrd="0" destOrd="1" presId="urn:microsoft.com/office/officeart/2008/layout/VerticalCurvedList"/>
    <dgm:cxn modelId="{A17D567D-8CBA-4D7C-BCC5-F429385A761E}" type="presParOf" srcId="{7BD7729E-4E42-48E5-A5F8-1BE934D58F3E}" destId="{7DBA3637-F17A-465A-AE13-69F16D475F9A}" srcOrd="4" destOrd="0" presId="urn:microsoft.com/office/officeart/2008/layout/VerticalCurvedList"/>
    <dgm:cxn modelId="{7606FAF7-29F9-4F6C-BD5B-592BDB58D4E3}" type="presParOf" srcId="{7DBA3637-F17A-465A-AE13-69F16D475F9A}" destId="{966711C8-BF9E-40CD-B741-5DC1266E898F}" srcOrd="0" destOrd="0" presId="urn:microsoft.com/office/officeart/2008/layout/VerticalCurvedList"/>
    <dgm:cxn modelId="{C8182CEC-3479-4919-8907-109F4378D960}" type="presParOf" srcId="{7BD7729E-4E42-48E5-A5F8-1BE934D58F3E}" destId="{65647EF7-45B3-4742-B097-76A5B17051DC}" srcOrd="5" destOrd="0" presId="urn:microsoft.com/office/officeart/2008/layout/VerticalCurvedList"/>
    <dgm:cxn modelId="{DF07E5D1-E3BA-4DD4-9AEB-1D24A60A151C}" type="presOf" srcId="{D3AA508A-90FA-4248-9E32-700A8F23F14B}" destId="{65647EF7-45B3-4742-B097-76A5B17051DC}" srcOrd="0" destOrd="0" presId="urn:microsoft.com/office/officeart/2008/layout/VerticalCurvedList"/>
    <dgm:cxn modelId="{6557EDD4-AAF5-426E-B01B-EB253310A77F}" type="presOf" srcId="{290B2D86-B9A9-4F4F-960D-EB4BB15A1939}" destId="{65647EF7-45B3-4742-B097-76A5B17051DC}" srcOrd="0" destOrd="1" presId="urn:microsoft.com/office/officeart/2008/layout/VerticalCurvedList"/>
    <dgm:cxn modelId="{C1CF1614-627B-485A-A871-BA3401C91ECC}" type="presParOf" srcId="{7BD7729E-4E42-48E5-A5F8-1BE934D58F3E}" destId="{BC0E4BE6-4ED7-4942-B85D-011D76A6CF1A}" srcOrd="6" destOrd="0" presId="urn:microsoft.com/office/officeart/2008/layout/VerticalCurvedList"/>
    <dgm:cxn modelId="{BF3FEBEC-D86E-439F-B556-93974B88D140}" type="presParOf" srcId="{BC0E4BE6-4ED7-4942-B85D-011D76A6CF1A}" destId="{A241E26A-18C7-41A7-B2E4-6DE3059E2768}" srcOrd="0" destOrd="0" presId="urn:microsoft.com/office/officeart/2008/layout/VerticalCurvedList"/>
    <dgm:cxn modelId="{B7415543-833F-4430-A70C-9170670DA7DA}" type="presParOf" srcId="{7BD7729E-4E42-48E5-A5F8-1BE934D58F3E}" destId="{4596C376-4EE0-4641-8756-634C7FD2E16D}" srcOrd="7" destOrd="0" presId="urn:microsoft.com/office/officeart/2008/layout/VerticalCurvedList"/>
    <dgm:cxn modelId="{7ED5F5AF-143B-4B24-8DDC-9A56FFACDD55}" type="presOf" srcId="{E56E0563-1CF7-41AB-9B88-3A6D709EAD9C}" destId="{4596C376-4EE0-4641-8756-634C7FD2E16D}" srcOrd="0" destOrd="0" presId="urn:microsoft.com/office/officeart/2008/layout/VerticalCurvedList"/>
    <dgm:cxn modelId="{C81C11F5-7D9A-4F31-B527-86C491D9763D}" type="presOf" srcId="{D439109F-5D67-4F28-852D-23696E0B5560}" destId="{4596C376-4EE0-4641-8756-634C7FD2E16D}" srcOrd="0" destOrd="1" presId="urn:microsoft.com/office/officeart/2008/layout/VerticalCurvedList"/>
    <dgm:cxn modelId="{474D3680-6047-42BD-BC98-CE013ABFCF96}" type="presParOf" srcId="{7BD7729E-4E42-48E5-A5F8-1BE934D58F3E}" destId="{D64A2CFF-A4AD-4609-802B-0E581C421AEB}" srcOrd="8" destOrd="0" presId="urn:microsoft.com/office/officeart/2008/layout/VerticalCurvedList"/>
    <dgm:cxn modelId="{72585069-CC7C-4A3D-8627-9DAB86E4723E}" type="presParOf" srcId="{D64A2CFF-A4AD-4609-802B-0E581C421AEB}" destId="{4D6478D5-197F-4318-9585-96111D47EBC2}" srcOrd="0" destOrd="0" presId="urn:microsoft.com/office/officeart/2008/layout/VerticalCurvedList"/>
    <dgm:cxn modelId="{375994F5-36CD-4CE9-A8E3-87EE28735C8B}" type="presParOf" srcId="{7BD7729E-4E42-48E5-A5F8-1BE934D58F3E}" destId="{FB31FD15-5F00-40BD-A849-E9FA135072D1}" srcOrd="9" destOrd="0" presId="urn:microsoft.com/office/officeart/2008/layout/VerticalCurvedList"/>
    <dgm:cxn modelId="{3C465F24-4F1E-4F61-A1F3-3EAD537826DF}" type="presOf" srcId="{03D7DEE1-51A4-4E30-979B-7DB4B7C41E8A}" destId="{FB31FD15-5F00-40BD-A849-E9FA135072D1}" srcOrd="0" destOrd="0" presId="urn:microsoft.com/office/officeart/2008/layout/VerticalCurvedList"/>
    <dgm:cxn modelId="{7B9C1746-AD08-45E2-8579-320A23B9E799}" type="presOf" srcId="{9D56489E-7C84-4A7B-B1CA-652BAAA225D9}" destId="{FB31FD15-5F00-40BD-A849-E9FA135072D1}" srcOrd="0" destOrd="1" presId="urn:microsoft.com/office/officeart/2008/layout/VerticalCurvedList"/>
    <dgm:cxn modelId="{06485E25-C39E-4134-AECD-57B317CA8EDA}" type="presParOf" srcId="{7BD7729E-4E42-48E5-A5F8-1BE934D58F3E}" destId="{E3715D92-37B6-4B22-B466-259A3D1C4BD9}" srcOrd="10" destOrd="0" presId="urn:microsoft.com/office/officeart/2008/layout/VerticalCurvedList"/>
    <dgm:cxn modelId="{48A8CFF8-E538-4F7D-A558-0F647EFE3C6C}" type="presParOf" srcId="{E3715D92-37B6-4B22-B466-259A3D1C4BD9}" destId="{59BA06A5-72CA-486A-9FBA-1B9B10A467A2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04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6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r:blip="">
      <dgm:adjLst/>
    </dgm:shape>
    <dgm:constrLst>
      <dgm:constr type="w" for="ch" refType="h" refFor="ch" op="gte" fact="0.8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r:blip="">
      <dgm:adjLst/>
    </dgm:shape>
    <dgm:constrLst>
      <dgm:constr type="w" for="ch" refType="h" refFor="ch" op="gte" fact="0.8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11213-C2CD-48E0-B08B-5D12FBC10A40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15329-4FDD-402A-A611-B0587AEE9B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80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08217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487707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4820864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838052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226176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244537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737484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4057720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11544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027663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269841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611503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760527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753357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365725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4910523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9744668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9617408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2045942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791326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8872531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881004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48F-B88D-4760-A116-7A0016E73AE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8810857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ltUpDiag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5B48F-B88D-4760-A116-7A0016E73AEC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83037-F9AE-49A4-AB09-EF01B3EC9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4996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454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Relationship Id="rId7" Target="../media/image16.emf" Type="http://schemas.openxmlformats.org/officeDocument/2006/relationships/image"/><Relationship Id="rId8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diagrams/drawing2.xml" Type="http://schemas.microsoft.com/office/2007/relationships/diagramDrawing"/><Relationship Id="rId4" Target="../diagrams/data2.xml" Type="http://schemas.openxmlformats.org/officeDocument/2006/relationships/diagramData"/><Relationship Id="rId5" Target="../diagrams/layout2.xml" Type="http://schemas.openxmlformats.org/officeDocument/2006/relationships/diagramLayout"/><Relationship Id="rId6" Target="../diagrams/quickStyle2.xml" Type="http://schemas.openxmlformats.org/officeDocument/2006/relationships/diagramQuickStyle"/><Relationship Id="rId7" Target="../diagrams/colors2.xml" Type="http://schemas.openxmlformats.org/officeDocument/2006/relationships/diagramColors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8.png" Type="http://schemas.openxmlformats.org/officeDocument/2006/relationships/image"/><Relationship Id="rId3" Target="../charts/chart1.xml" Type="http://schemas.openxmlformats.org/officeDocument/2006/relationships/chart"/><Relationship Id="rId4" Target="../charts/chart2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4002103"/>
            <a:chExt cx="12192000" cy="4002103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3698543"/>
            </a:xfrm>
            <a:prstGeom prst="rect">
              <a:avLst/>
            </a:prstGeom>
            <a:solidFill>
              <a:srgbClr val="1B6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任意多边形 24"/>
            <p:cNvSpPr/>
            <p:nvPr/>
          </p:nvSpPr>
          <p:spPr>
            <a:xfrm rot="10800000">
              <a:off x="0" y="3698543"/>
              <a:ext cx="12192000" cy="303560"/>
            </a:xfrm>
            <a:custGeom>
              <a:gdLst>
                <a:gd fmla="*/ 365760 w 11765280" name="connsiteX0"/>
                <a:gd fmla="*/ 350520 h 350520" name="connsiteY0"/>
                <a:gd fmla="*/ 0 w 11765280" name="connsiteX1"/>
                <a:gd fmla="*/ 350520 h 350520" name="connsiteY1"/>
                <a:gd fmla="*/ 182880 w 11765280" name="connsiteX2"/>
                <a:gd fmla="*/ 0 h 350520" name="connsiteY2"/>
                <a:gd fmla="*/ 731520 w 11765280" name="connsiteX3"/>
                <a:gd fmla="*/ 350520 h 350520" name="connsiteY3"/>
                <a:gd fmla="*/ 365760 w 11765280" name="connsiteX4"/>
                <a:gd fmla="*/ 350520 h 350520" name="connsiteY4"/>
                <a:gd fmla="*/ 548640 w 11765280" name="connsiteX5"/>
                <a:gd fmla="*/ 0 h 350520" name="connsiteY5"/>
                <a:gd fmla="*/ 1104900 w 11765280" name="connsiteX6"/>
                <a:gd fmla="*/ 350520 h 350520" name="connsiteY6"/>
                <a:gd fmla="*/ 739140 w 11765280" name="connsiteX7"/>
                <a:gd fmla="*/ 350520 h 350520" name="connsiteY7"/>
                <a:gd fmla="*/ 922020 w 11765280" name="connsiteX8"/>
                <a:gd fmla="*/ 0 h 350520" name="connsiteY8"/>
                <a:gd fmla="*/ 1470660 w 11765280" name="connsiteX9"/>
                <a:gd fmla="*/ 350520 h 350520" name="connsiteY9"/>
                <a:gd fmla="*/ 1104900 w 11765280" name="connsiteX10"/>
                <a:gd fmla="*/ 350520 h 350520" name="connsiteY10"/>
                <a:gd fmla="*/ 1287780 w 11765280" name="connsiteX11"/>
                <a:gd fmla="*/ 0 h 350520" name="connsiteY11"/>
                <a:gd fmla="*/ 1836420 w 11765280" name="connsiteX12"/>
                <a:gd fmla="*/ 350520 h 350520" name="connsiteY12"/>
                <a:gd fmla="*/ 1470660 w 11765280" name="connsiteX13"/>
                <a:gd fmla="*/ 350520 h 350520" name="connsiteY13"/>
                <a:gd fmla="*/ 1653540 w 11765280" name="connsiteX14"/>
                <a:gd fmla="*/ 0 h 350520" name="connsiteY14"/>
                <a:gd fmla="*/ 2202180 w 11765280" name="connsiteX15"/>
                <a:gd fmla="*/ 350520 h 350520" name="connsiteY15"/>
                <a:gd fmla="*/ 1836420 w 11765280" name="connsiteX16"/>
                <a:gd fmla="*/ 350520 h 350520" name="connsiteY16"/>
                <a:gd fmla="*/ 2019300 w 11765280" name="connsiteX17"/>
                <a:gd fmla="*/ 0 h 350520" name="connsiteY17"/>
                <a:gd fmla="*/ 2575560 w 11765280" name="connsiteX18"/>
                <a:gd fmla="*/ 350520 h 350520" name="connsiteY18"/>
                <a:gd fmla="*/ 2209800 w 11765280" name="connsiteX19"/>
                <a:gd fmla="*/ 350520 h 350520" name="connsiteY19"/>
                <a:gd fmla="*/ 2392680 w 11765280" name="connsiteX20"/>
                <a:gd fmla="*/ 0 h 350520" name="connsiteY20"/>
                <a:gd fmla="*/ 2941320 w 11765280" name="connsiteX21"/>
                <a:gd fmla="*/ 350520 h 350520" name="connsiteY21"/>
                <a:gd fmla="*/ 2575560 w 11765280" name="connsiteX22"/>
                <a:gd fmla="*/ 350520 h 350520" name="connsiteY22"/>
                <a:gd fmla="*/ 2758440 w 11765280" name="connsiteX23"/>
                <a:gd fmla="*/ 0 h 350520" name="connsiteY23"/>
                <a:gd fmla="*/ 3307080 w 11765280" name="connsiteX24"/>
                <a:gd fmla="*/ 350520 h 350520" name="connsiteY24"/>
                <a:gd fmla="*/ 2941320 w 11765280" name="connsiteX25"/>
                <a:gd fmla="*/ 350520 h 350520" name="connsiteY25"/>
                <a:gd fmla="*/ 3124200 w 11765280" name="connsiteX26"/>
                <a:gd fmla="*/ 0 h 350520" name="connsiteY26"/>
                <a:gd fmla="*/ 3672840 w 11765280" name="connsiteX27"/>
                <a:gd fmla="*/ 350520 h 350520" name="connsiteY27"/>
                <a:gd fmla="*/ 3307080 w 11765280" name="connsiteX28"/>
                <a:gd fmla="*/ 350520 h 350520" name="connsiteY28"/>
                <a:gd fmla="*/ 3489960 w 11765280" name="connsiteX29"/>
                <a:gd fmla="*/ 0 h 350520" name="connsiteY29"/>
                <a:gd fmla="*/ 4046220 w 11765280" name="connsiteX30"/>
                <a:gd fmla="*/ 350520 h 350520" name="connsiteY30"/>
                <a:gd fmla="*/ 3680460 w 11765280" name="connsiteX31"/>
                <a:gd fmla="*/ 350520 h 350520" name="connsiteY31"/>
                <a:gd fmla="*/ 3863340 w 11765280" name="connsiteX32"/>
                <a:gd fmla="*/ 0 h 350520" name="connsiteY32"/>
                <a:gd fmla="*/ 4411980 w 11765280" name="connsiteX33"/>
                <a:gd fmla="*/ 350520 h 350520" name="connsiteY33"/>
                <a:gd fmla="*/ 4046220 w 11765280" name="connsiteX34"/>
                <a:gd fmla="*/ 350520 h 350520" name="connsiteY34"/>
                <a:gd fmla="*/ 4229100 w 11765280" name="connsiteX35"/>
                <a:gd fmla="*/ 0 h 350520" name="connsiteY35"/>
                <a:gd fmla="*/ 4777740 w 11765280" name="connsiteX36"/>
                <a:gd fmla="*/ 350520 h 350520" name="connsiteY36"/>
                <a:gd fmla="*/ 4411980 w 11765280" name="connsiteX37"/>
                <a:gd fmla="*/ 350520 h 350520" name="connsiteY37"/>
                <a:gd fmla="*/ 4594860 w 11765280" name="connsiteX38"/>
                <a:gd fmla="*/ 0 h 350520" name="connsiteY38"/>
                <a:gd fmla="*/ 5143500 w 11765280" name="connsiteX39"/>
                <a:gd fmla="*/ 350520 h 350520" name="connsiteY39"/>
                <a:gd fmla="*/ 4777740 w 11765280" name="connsiteX40"/>
                <a:gd fmla="*/ 350520 h 350520" name="connsiteY40"/>
                <a:gd fmla="*/ 4960620 w 11765280" name="connsiteX41"/>
                <a:gd fmla="*/ 0 h 350520" name="connsiteY41"/>
                <a:gd fmla="*/ 5516880 w 11765280" name="connsiteX42"/>
                <a:gd fmla="*/ 350520 h 350520" name="connsiteY42"/>
                <a:gd fmla="*/ 5151120 w 11765280" name="connsiteX43"/>
                <a:gd fmla="*/ 350520 h 350520" name="connsiteY43"/>
                <a:gd fmla="*/ 5334000 w 11765280" name="connsiteX44"/>
                <a:gd fmla="*/ 0 h 350520" name="connsiteY44"/>
                <a:gd fmla="*/ 5882640 w 11765280" name="connsiteX45"/>
                <a:gd fmla="*/ 350520 h 350520" name="connsiteY45"/>
                <a:gd fmla="*/ 5516880 w 11765280" name="connsiteX46"/>
                <a:gd fmla="*/ 350520 h 350520" name="connsiteY46"/>
                <a:gd fmla="*/ 5699760 w 11765280" name="connsiteX47"/>
                <a:gd fmla="*/ 0 h 350520" name="connsiteY47"/>
                <a:gd fmla="*/ 6248400 w 11765280" name="connsiteX48"/>
                <a:gd fmla="*/ 350520 h 350520" name="connsiteY48"/>
                <a:gd fmla="*/ 5882640 w 11765280" name="connsiteX49"/>
                <a:gd fmla="*/ 350520 h 350520" name="connsiteY49"/>
                <a:gd fmla="*/ 6065520 w 11765280" name="connsiteX50"/>
                <a:gd fmla="*/ 0 h 350520" name="connsiteY50"/>
                <a:gd fmla="*/ 6614160 w 11765280" name="connsiteX51"/>
                <a:gd fmla="*/ 350520 h 350520" name="connsiteY51"/>
                <a:gd fmla="*/ 6248400 w 11765280" name="connsiteX52"/>
                <a:gd fmla="*/ 350520 h 350520" name="connsiteY52"/>
                <a:gd fmla="*/ 6431280 w 11765280" name="connsiteX53"/>
                <a:gd fmla="*/ 0 h 350520" name="connsiteY53"/>
                <a:gd fmla="*/ 6987540 w 11765280" name="connsiteX54"/>
                <a:gd fmla="*/ 350520 h 350520" name="connsiteY54"/>
                <a:gd fmla="*/ 6621780 w 11765280" name="connsiteX55"/>
                <a:gd fmla="*/ 350520 h 350520" name="connsiteY55"/>
                <a:gd fmla="*/ 6804660 w 11765280" name="connsiteX56"/>
                <a:gd fmla="*/ 0 h 350520" name="connsiteY56"/>
                <a:gd fmla="*/ 7353300 w 11765280" name="connsiteX57"/>
                <a:gd fmla="*/ 350520 h 350520" name="connsiteY57"/>
                <a:gd fmla="*/ 6987540 w 11765280" name="connsiteX58"/>
                <a:gd fmla="*/ 350520 h 350520" name="connsiteY58"/>
                <a:gd fmla="*/ 7170420 w 11765280" name="connsiteX59"/>
                <a:gd fmla="*/ 0 h 350520" name="connsiteY59"/>
                <a:gd fmla="*/ 7719060 w 11765280" name="connsiteX60"/>
                <a:gd fmla="*/ 350520 h 350520" name="connsiteY60"/>
                <a:gd fmla="*/ 7353300 w 11765280" name="connsiteX61"/>
                <a:gd fmla="*/ 350520 h 350520" name="connsiteY61"/>
                <a:gd fmla="*/ 7536180 w 11765280" name="connsiteX62"/>
                <a:gd fmla="*/ 0 h 350520" name="connsiteY62"/>
                <a:gd fmla="*/ 8084820 w 11765280" name="connsiteX63"/>
                <a:gd fmla="*/ 350520 h 350520" name="connsiteY63"/>
                <a:gd fmla="*/ 7719060 w 11765280" name="connsiteX64"/>
                <a:gd fmla="*/ 350520 h 350520" name="connsiteY64"/>
                <a:gd fmla="*/ 7901940 w 11765280" name="connsiteX65"/>
                <a:gd fmla="*/ 0 h 350520" name="connsiteY65"/>
                <a:gd fmla="*/ 8458200 w 11765280" name="connsiteX66"/>
                <a:gd fmla="*/ 350520 h 350520" name="connsiteY66"/>
                <a:gd fmla="*/ 8092440 w 11765280" name="connsiteX67"/>
                <a:gd fmla="*/ 350520 h 350520" name="connsiteY67"/>
                <a:gd fmla="*/ 8275320 w 11765280" name="connsiteX68"/>
                <a:gd fmla="*/ 0 h 350520" name="connsiteY68"/>
                <a:gd fmla="*/ 9189720 w 11765280" name="connsiteX69"/>
                <a:gd fmla="*/ 350520 h 350520" name="connsiteY69"/>
                <a:gd fmla="*/ 8823960 w 11765280" name="connsiteX70"/>
                <a:gd fmla="*/ 350520 h 350520" name="connsiteY70"/>
                <a:gd fmla="*/ 8823960 w 11765280" name="connsiteX71"/>
                <a:gd fmla="*/ 350520 h 350520" name="connsiteY71"/>
                <a:gd fmla="*/ 8458200 w 11765280" name="connsiteX72"/>
                <a:gd fmla="*/ 350520 h 350520" name="connsiteY72"/>
                <a:gd fmla="*/ 8641080 w 11765280" name="connsiteX73"/>
                <a:gd fmla="*/ 0 h 350520" name="connsiteY73"/>
                <a:gd fmla="*/ 8823960 w 11765280" name="connsiteX74"/>
                <a:gd fmla="*/ 350520 h 350520" name="connsiteY74"/>
                <a:gd fmla="*/ 9006840 w 11765280" name="connsiteX75"/>
                <a:gd fmla="*/ 0 h 350520" name="connsiteY75"/>
                <a:gd fmla="*/ 9555480 w 11765280" name="connsiteX76"/>
                <a:gd fmla="*/ 350520 h 350520" name="connsiteY76"/>
                <a:gd fmla="*/ 9189720 w 11765280" name="connsiteX77"/>
                <a:gd fmla="*/ 350520 h 350520" name="connsiteY77"/>
                <a:gd fmla="*/ 9372600 w 11765280" name="connsiteX78"/>
                <a:gd fmla="*/ 0 h 350520" name="connsiteY78"/>
                <a:gd fmla="*/ 9928860 w 11765280" name="connsiteX79"/>
                <a:gd fmla="*/ 350520 h 350520" name="connsiteY79"/>
                <a:gd fmla="*/ 9563100 w 11765280" name="connsiteX80"/>
                <a:gd fmla="*/ 350520 h 350520" name="connsiteY80"/>
                <a:gd fmla="*/ 9745980 w 11765280" name="connsiteX81"/>
                <a:gd fmla="*/ 0 h 350520" name="connsiteY81"/>
                <a:gd fmla="*/ 10294620 w 11765280" name="connsiteX82"/>
                <a:gd fmla="*/ 350520 h 350520" name="connsiteY82"/>
                <a:gd fmla="*/ 9928860 w 11765280" name="connsiteX83"/>
                <a:gd fmla="*/ 350520 h 350520" name="connsiteY83"/>
                <a:gd fmla="*/ 10111740 w 11765280" name="connsiteX84"/>
                <a:gd fmla="*/ 0 h 350520" name="connsiteY84"/>
                <a:gd fmla="*/ 10660380 w 11765280" name="connsiteX85"/>
                <a:gd fmla="*/ 350520 h 350520" name="connsiteY85"/>
                <a:gd fmla="*/ 10294620 w 11765280" name="connsiteX86"/>
                <a:gd fmla="*/ 350520 h 350520" name="connsiteY86"/>
                <a:gd fmla="*/ 10477500 w 11765280" name="connsiteX87"/>
                <a:gd fmla="*/ 0 h 350520" name="connsiteY87"/>
                <a:gd fmla="*/ 11026140 w 11765280" name="connsiteX88"/>
                <a:gd fmla="*/ 350520 h 350520" name="connsiteY88"/>
                <a:gd fmla="*/ 10660380 w 11765280" name="connsiteX89"/>
                <a:gd fmla="*/ 350520 h 350520" name="connsiteY89"/>
                <a:gd fmla="*/ 10843260 w 11765280" name="connsiteX90"/>
                <a:gd fmla="*/ 0 h 350520" name="connsiteY90"/>
                <a:gd fmla="*/ 11399520 w 11765280" name="connsiteX91"/>
                <a:gd fmla="*/ 350520 h 350520" name="connsiteY91"/>
                <a:gd fmla="*/ 11033760 w 11765280" name="connsiteX92"/>
                <a:gd fmla="*/ 350520 h 350520" name="connsiteY92"/>
                <a:gd fmla="*/ 11216640 w 11765280" name="connsiteX93"/>
                <a:gd fmla="*/ 0 h 350520" name="connsiteY93"/>
                <a:gd fmla="*/ 11765280 w 11765280" name="connsiteX94"/>
                <a:gd fmla="*/ 350520 h 350520" name="connsiteY94"/>
                <a:gd fmla="*/ 11399520 w 11765280" name="connsiteX95"/>
                <a:gd fmla="*/ 350520 h 350520" name="connsiteY95"/>
                <a:gd fmla="*/ 11582400 w 11765280" name="connsiteX96"/>
                <a:gd fmla="*/ 0 h 350520" name="connsiteY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b="b" l="l" r="r" t="t"/>
              <a:pathLst>
                <a:path h="350520" w="11765280">
                  <a:moveTo>
                    <a:pt x="365760" y="350520"/>
                  </a:moveTo>
                  <a:lnTo>
                    <a:pt x="0" y="350520"/>
                  </a:lnTo>
                  <a:lnTo>
                    <a:pt x="182880" y="0"/>
                  </a:lnTo>
                  <a:close/>
                  <a:moveTo>
                    <a:pt x="731520" y="350520"/>
                  </a:moveTo>
                  <a:lnTo>
                    <a:pt x="365760" y="350520"/>
                  </a:lnTo>
                  <a:lnTo>
                    <a:pt x="548640" y="0"/>
                  </a:lnTo>
                  <a:close/>
                  <a:moveTo>
                    <a:pt x="1104900" y="350520"/>
                  </a:moveTo>
                  <a:lnTo>
                    <a:pt x="739140" y="350520"/>
                  </a:lnTo>
                  <a:lnTo>
                    <a:pt x="922020" y="0"/>
                  </a:lnTo>
                  <a:close/>
                  <a:moveTo>
                    <a:pt x="1470660" y="350520"/>
                  </a:moveTo>
                  <a:lnTo>
                    <a:pt x="1104900" y="350520"/>
                  </a:lnTo>
                  <a:lnTo>
                    <a:pt x="1287780" y="0"/>
                  </a:lnTo>
                  <a:close/>
                  <a:moveTo>
                    <a:pt x="1836420" y="350520"/>
                  </a:moveTo>
                  <a:lnTo>
                    <a:pt x="1470660" y="350520"/>
                  </a:lnTo>
                  <a:lnTo>
                    <a:pt x="1653540" y="0"/>
                  </a:lnTo>
                  <a:close/>
                  <a:moveTo>
                    <a:pt x="2202180" y="350520"/>
                  </a:moveTo>
                  <a:lnTo>
                    <a:pt x="1836420" y="350520"/>
                  </a:lnTo>
                  <a:lnTo>
                    <a:pt x="2019300" y="0"/>
                  </a:lnTo>
                  <a:close/>
                  <a:moveTo>
                    <a:pt x="2575560" y="350520"/>
                  </a:moveTo>
                  <a:lnTo>
                    <a:pt x="2209800" y="350520"/>
                  </a:lnTo>
                  <a:lnTo>
                    <a:pt x="2392680" y="0"/>
                  </a:lnTo>
                  <a:close/>
                  <a:moveTo>
                    <a:pt x="2941320" y="350520"/>
                  </a:moveTo>
                  <a:lnTo>
                    <a:pt x="2575560" y="350520"/>
                  </a:lnTo>
                  <a:lnTo>
                    <a:pt x="2758440" y="0"/>
                  </a:lnTo>
                  <a:close/>
                  <a:moveTo>
                    <a:pt x="3307080" y="350520"/>
                  </a:moveTo>
                  <a:lnTo>
                    <a:pt x="2941320" y="350520"/>
                  </a:lnTo>
                  <a:lnTo>
                    <a:pt x="3124200" y="0"/>
                  </a:lnTo>
                  <a:close/>
                  <a:moveTo>
                    <a:pt x="3672840" y="350520"/>
                  </a:moveTo>
                  <a:lnTo>
                    <a:pt x="3307080" y="350520"/>
                  </a:lnTo>
                  <a:lnTo>
                    <a:pt x="3489960" y="0"/>
                  </a:lnTo>
                  <a:close/>
                  <a:moveTo>
                    <a:pt x="4046220" y="350520"/>
                  </a:moveTo>
                  <a:lnTo>
                    <a:pt x="3680460" y="350520"/>
                  </a:lnTo>
                  <a:lnTo>
                    <a:pt x="3863340" y="0"/>
                  </a:lnTo>
                  <a:close/>
                  <a:moveTo>
                    <a:pt x="4411980" y="350520"/>
                  </a:moveTo>
                  <a:lnTo>
                    <a:pt x="4046220" y="350520"/>
                  </a:lnTo>
                  <a:lnTo>
                    <a:pt x="4229100" y="0"/>
                  </a:lnTo>
                  <a:close/>
                  <a:moveTo>
                    <a:pt x="4777740" y="350520"/>
                  </a:moveTo>
                  <a:lnTo>
                    <a:pt x="4411980" y="350520"/>
                  </a:lnTo>
                  <a:lnTo>
                    <a:pt x="4594860" y="0"/>
                  </a:lnTo>
                  <a:close/>
                  <a:moveTo>
                    <a:pt x="5143500" y="350520"/>
                  </a:moveTo>
                  <a:lnTo>
                    <a:pt x="4777740" y="350520"/>
                  </a:lnTo>
                  <a:lnTo>
                    <a:pt x="4960620" y="0"/>
                  </a:lnTo>
                  <a:close/>
                  <a:moveTo>
                    <a:pt x="5516880" y="350520"/>
                  </a:moveTo>
                  <a:lnTo>
                    <a:pt x="5151120" y="350520"/>
                  </a:lnTo>
                  <a:lnTo>
                    <a:pt x="5334000" y="0"/>
                  </a:lnTo>
                  <a:close/>
                  <a:moveTo>
                    <a:pt x="5882640" y="350520"/>
                  </a:moveTo>
                  <a:lnTo>
                    <a:pt x="5516880" y="350520"/>
                  </a:lnTo>
                  <a:lnTo>
                    <a:pt x="5699760" y="0"/>
                  </a:lnTo>
                  <a:close/>
                  <a:moveTo>
                    <a:pt x="6248400" y="350520"/>
                  </a:moveTo>
                  <a:lnTo>
                    <a:pt x="5882640" y="350520"/>
                  </a:lnTo>
                  <a:lnTo>
                    <a:pt x="6065520" y="0"/>
                  </a:lnTo>
                  <a:close/>
                  <a:moveTo>
                    <a:pt x="6614160" y="350520"/>
                  </a:moveTo>
                  <a:lnTo>
                    <a:pt x="6248400" y="350520"/>
                  </a:lnTo>
                  <a:lnTo>
                    <a:pt x="6431280" y="0"/>
                  </a:lnTo>
                  <a:close/>
                  <a:moveTo>
                    <a:pt x="6987540" y="350520"/>
                  </a:moveTo>
                  <a:lnTo>
                    <a:pt x="6621780" y="350520"/>
                  </a:lnTo>
                  <a:lnTo>
                    <a:pt x="6804660" y="0"/>
                  </a:lnTo>
                  <a:close/>
                  <a:moveTo>
                    <a:pt x="7353300" y="350520"/>
                  </a:moveTo>
                  <a:lnTo>
                    <a:pt x="6987540" y="350520"/>
                  </a:lnTo>
                  <a:lnTo>
                    <a:pt x="7170420" y="0"/>
                  </a:lnTo>
                  <a:close/>
                  <a:moveTo>
                    <a:pt x="7719060" y="350520"/>
                  </a:moveTo>
                  <a:lnTo>
                    <a:pt x="7353300" y="350520"/>
                  </a:lnTo>
                  <a:lnTo>
                    <a:pt x="7536180" y="0"/>
                  </a:lnTo>
                  <a:close/>
                  <a:moveTo>
                    <a:pt x="8084820" y="350520"/>
                  </a:moveTo>
                  <a:lnTo>
                    <a:pt x="7719060" y="350520"/>
                  </a:lnTo>
                  <a:lnTo>
                    <a:pt x="7901940" y="0"/>
                  </a:lnTo>
                  <a:close/>
                  <a:moveTo>
                    <a:pt x="8458200" y="350520"/>
                  </a:moveTo>
                  <a:lnTo>
                    <a:pt x="8092440" y="350520"/>
                  </a:lnTo>
                  <a:lnTo>
                    <a:pt x="8275320" y="0"/>
                  </a:lnTo>
                  <a:close/>
                  <a:moveTo>
                    <a:pt x="9189720" y="350520"/>
                  </a:moveTo>
                  <a:lnTo>
                    <a:pt x="8823960" y="350520"/>
                  </a:lnTo>
                  <a:lnTo>
                    <a:pt x="8823960" y="350520"/>
                  </a:lnTo>
                  <a:lnTo>
                    <a:pt x="8458200" y="350520"/>
                  </a:lnTo>
                  <a:lnTo>
                    <a:pt x="8641080" y="0"/>
                  </a:lnTo>
                  <a:lnTo>
                    <a:pt x="8823960" y="350520"/>
                  </a:lnTo>
                  <a:lnTo>
                    <a:pt x="9006840" y="0"/>
                  </a:lnTo>
                  <a:close/>
                  <a:moveTo>
                    <a:pt x="9555480" y="350520"/>
                  </a:moveTo>
                  <a:lnTo>
                    <a:pt x="9189720" y="350520"/>
                  </a:lnTo>
                  <a:lnTo>
                    <a:pt x="9372600" y="0"/>
                  </a:lnTo>
                  <a:close/>
                  <a:moveTo>
                    <a:pt x="9928860" y="350520"/>
                  </a:moveTo>
                  <a:lnTo>
                    <a:pt x="9563100" y="350520"/>
                  </a:lnTo>
                  <a:lnTo>
                    <a:pt x="9745980" y="0"/>
                  </a:lnTo>
                  <a:close/>
                  <a:moveTo>
                    <a:pt x="10294620" y="350520"/>
                  </a:moveTo>
                  <a:lnTo>
                    <a:pt x="9928860" y="350520"/>
                  </a:lnTo>
                  <a:lnTo>
                    <a:pt x="10111740" y="0"/>
                  </a:lnTo>
                  <a:close/>
                  <a:moveTo>
                    <a:pt x="10660380" y="350520"/>
                  </a:moveTo>
                  <a:lnTo>
                    <a:pt x="10294620" y="350520"/>
                  </a:lnTo>
                  <a:lnTo>
                    <a:pt x="10477500" y="0"/>
                  </a:lnTo>
                  <a:close/>
                  <a:moveTo>
                    <a:pt x="11026140" y="350520"/>
                  </a:moveTo>
                  <a:lnTo>
                    <a:pt x="10660380" y="350520"/>
                  </a:lnTo>
                  <a:lnTo>
                    <a:pt x="10843260" y="0"/>
                  </a:lnTo>
                  <a:close/>
                  <a:moveTo>
                    <a:pt x="11399520" y="350520"/>
                  </a:moveTo>
                  <a:lnTo>
                    <a:pt x="11033760" y="350520"/>
                  </a:lnTo>
                  <a:lnTo>
                    <a:pt x="11216640" y="0"/>
                  </a:lnTo>
                  <a:close/>
                  <a:moveTo>
                    <a:pt x="11765280" y="350520"/>
                  </a:moveTo>
                  <a:lnTo>
                    <a:pt x="11399520" y="350520"/>
                  </a:lnTo>
                  <a:lnTo>
                    <a:pt x="11582400" y="0"/>
                  </a:lnTo>
                  <a:close/>
                </a:path>
              </a:pathLst>
            </a:custGeom>
            <a:solidFill>
              <a:srgbClr val="1B6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417163" y="1980968"/>
            <a:ext cx="308917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800">
                <a:solidFill>
                  <a:schemeClr val="bg1"/>
                </a:solidFill>
                <a:latin charset="-122" panose="03000509000000000000" pitchFamily="65" typeface="体坛粗黑简体"/>
                <a:ea charset="-122" panose="03000509000000000000" pitchFamily="65" typeface="体坛粗黑简体"/>
              </a:rPr>
              <a:t>伴我同行</a:t>
            </a:r>
          </a:p>
        </p:txBody>
      </p:sp>
      <p:sp>
        <p:nvSpPr>
          <p:cNvPr id="28" name="AutoShape 12"/>
          <p:cNvSpPr>
            <a:spLocks noChangeArrowheads="1" noChangeAspect="1" noTextEdit="1"/>
          </p:cNvSpPr>
          <p:nvPr/>
        </p:nvSpPr>
        <p:spPr bwMode="auto">
          <a:xfrm>
            <a:off x="9663113" y="474663"/>
            <a:ext cx="9413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7" name="组合 16"/>
          <p:cNvGrpSpPr/>
          <p:nvPr/>
        </p:nvGrpSpPr>
        <p:grpSpPr>
          <a:xfrm>
            <a:off x="4623039" y="1353544"/>
            <a:ext cx="3724275" cy="1406552"/>
            <a:chOff x="7570394" y="1459912"/>
            <a:chExt cx="3724275" cy="1406552"/>
          </a:xfrm>
        </p:grpSpPr>
        <p:grpSp>
          <p:nvGrpSpPr>
            <p:cNvPr id="18" name="组合 17"/>
            <p:cNvGrpSpPr/>
            <p:nvPr/>
          </p:nvGrpSpPr>
          <p:grpSpPr>
            <a:xfrm>
              <a:off x="8063480" y="2378868"/>
              <a:ext cx="2641714" cy="344771"/>
              <a:chOff x="8063480" y="2378868"/>
              <a:chExt cx="2641714" cy="344771"/>
            </a:xfrm>
          </p:grpSpPr>
          <p:sp>
            <p:nvSpPr>
              <p:cNvPr id="20" name="椭圆 19"/>
              <p:cNvSpPr/>
              <p:nvPr/>
            </p:nvSpPr>
            <p:spPr>
              <a:xfrm rot="19779004">
                <a:off x="8063480" y="2378869"/>
                <a:ext cx="489970" cy="3257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椭圆 20"/>
              <p:cNvSpPr/>
              <p:nvPr/>
            </p:nvSpPr>
            <p:spPr>
              <a:xfrm rot="19779004">
                <a:off x="9149331" y="2378868"/>
                <a:ext cx="489970" cy="3257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/>
                  <a:t> </a:t>
                </a:r>
              </a:p>
            </p:txBody>
          </p:sp>
          <p:sp>
            <p:nvSpPr>
              <p:cNvPr id="23" name="椭圆 22"/>
              <p:cNvSpPr/>
              <p:nvPr/>
            </p:nvSpPr>
            <p:spPr>
              <a:xfrm rot="21099420">
                <a:off x="9887401" y="2397921"/>
                <a:ext cx="489970" cy="3257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椭圆 23"/>
              <p:cNvSpPr/>
              <p:nvPr/>
            </p:nvSpPr>
            <p:spPr>
              <a:xfrm rot="21099420">
                <a:off x="10352679" y="2426114"/>
                <a:ext cx="352515" cy="2900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descr="http://img.tvmao.com/stills/drama/0/19/b/391x600_1.jpg" id="19" name="Picture 4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75388"/>
            <a:stretch>
              <a:fillRect/>
            </a:stretch>
          </p:blipFill>
          <p:spPr bwMode="auto">
            <a:xfrm>
              <a:off x="7570394" y="1459912"/>
              <a:ext cx="3724275" cy="140655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41877" y="342714"/>
            <a:ext cx="1215933" cy="146018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34442" y="3246104"/>
            <a:ext cx="323116" cy="365792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4916126" y="4180177"/>
            <a:ext cx="6139685" cy="1691641"/>
            <a:chOff x="4803832" y="4638150"/>
            <a:chExt cx="6139685" cy="1691641"/>
          </a:xfrm>
        </p:grpSpPr>
        <p:sp>
          <p:nvSpPr>
            <p:cNvPr id="27" name="文本框 26"/>
            <p:cNvSpPr txBox="1"/>
            <p:nvPr/>
          </p:nvSpPr>
          <p:spPr>
            <a:xfrm>
              <a:off x="4803832" y="4638150"/>
              <a:ext cx="6139685" cy="1691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altLang="en-US" b="1" lang="zh-CN" smtClean="0" sz="2800">
                  <a:solidFill>
                    <a:srgbClr val="1B609C"/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时光机 竹蜻蜓 铜  烧 </a:t>
              </a:r>
            </a:p>
            <a:p>
              <a:pPr algn="r">
                <a:lnSpc>
                  <a:spcPct val="125000"/>
                </a:lnSpc>
              </a:pPr>
              <a:r>
                <a:rPr altLang="en-US" b="1" lang="zh-CN" smtClean="0" sz="2800">
                  <a:solidFill>
                    <a:srgbClr val="1B609C"/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没有哆啦A梦的童年记忆是不完整的</a:t>
              </a:r>
            </a:p>
            <a:p>
              <a:pPr algn="r">
                <a:lnSpc>
                  <a:spcPct val="125000"/>
                </a:lnSpc>
              </a:pPr>
              <a:r>
                <a:rPr altLang="en-US" b="1" lang="zh-CN" smtClean="0" sz="2800">
                  <a:solidFill>
                    <a:srgbClr val="1B609C"/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一张图重新了解我们的蓝胖子</a:t>
              </a: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168820" y="4799007"/>
              <a:ext cx="359695" cy="329480"/>
            </a:xfrm>
            <a:prstGeom prst="rect">
              <a:avLst/>
            </a:prstGeom>
          </p:spPr>
        </p:pic>
      </p:grpSp>
      <p:pic>
        <p:nvPicPr>
          <p:cNvPr descr="http://y0.ifengimg.com/cmpp/2013/11/17/12/7454c497-eba1-41d3-8abf-2557ef43834d.jpg" id="409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83737" y="1139711"/>
            <a:ext cx="3234633" cy="494436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78167117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 flipV="1">
            <a:off x="0" y="2855897"/>
            <a:ext cx="12192000" cy="4002103"/>
            <a:chExt cx="12192000" cy="4002103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3698543"/>
            </a:xfrm>
            <a:prstGeom prst="rect">
              <a:avLst/>
            </a:prstGeom>
            <a:solidFill>
              <a:srgbClr val="1B6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任意多边形 4"/>
            <p:cNvSpPr/>
            <p:nvPr/>
          </p:nvSpPr>
          <p:spPr>
            <a:xfrm rot="10800000">
              <a:off x="0" y="3698543"/>
              <a:ext cx="12192000" cy="303560"/>
            </a:xfrm>
            <a:custGeom>
              <a:gdLst>
                <a:gd fmla="*/ 365760 w 11765280" name="connsiteX0"/>
                <a:gd fmla="*/ 350520 h 350520" name="connsiteY0"/>
                <a:gd fmla="*/ 0 w 11765280" name="connsiteX1"/>
                <a:gd fmla="*/ 350520 h 350520" name="connsiteY1"/>
                <a:gd fmla="*/ 182880 w 11765280" name="connsiteX2"/>
                <a:gd fmla="*/ 0 h 350520" name="connsiteY2"/>
                <a:gd fmla="*/ 731520 w 11765280" name="connsiteX3"/>
                <a:gd fmla="*/ 350520 h 350520" name="connsiteY3"/>
                <a:gd fmla="*/ 365760 w 11765280" name="connsiteX4"/>
                <a:gd fmla="*/ 350520 h 350520" name="connsiteY4"/>
                <a:gd fmla="*/ 548640 w 11765280" name="connsiteX5"/>
                <a:gd fmla="*/ 0 h 350520" name="connsiteY5"/>
                <a:gd fmla="*/ 1104900 w 11765280" name="connsiteX6"/>
                <a:gd fmla="*/ 350520 h 350520" name="connsiteY6"/>
                <a:gd fmla="*/ 739140 w 11765280" name="connsiteX7"/>
                <a:gd fmla="*/ 350520 h 350520" name="connsiteY7"/>
                <a:gd fmla="*/ 922020 w 11765280" name="connsiteX8"/>
                <a:gd fmla="*/ 0 h 350520" name="connsiteY8"/>
                <a:gd fmla="*/ 1470660 w 11765280" name="connsiteX9"/>
                <a:gd fmla="*/ 350520 h 350520" name="connsiteY9"/>
                <a:gd fmla="*/ 1104900 w 11765280" name="connsiteX10"/>
                <a:gd fmla="*/ 350520 h 350520" name="connsiteY10"/>
                <a:gd fmla="*/ 1287780 w 11765280" name="connsiteX11"/>
                <a:gd fmla="*/ 0 h 350520" name="connsiteY11"/>
                <a:gd fmla="*/ 1836420 w 11765280" name="connsiteX12"/>
                <a:gd fmla="*/ 350520 h 350520" name="connsiteY12"/>
                <a:gd fmla="*/ 1470660 w 11765280" name="connsiteX13"/>
                <a:gd fmla="*/ 350520 h 350520" name="connsiteY13"/>
                <a:gd fmla="*/ 1653540 w 11765280" name="connsiteX14"/>
                <a:gd fmla="*/ 0 h 350520" name="connsiteY14"/>
                <a:gd fmla="*/ 2202180 w 11765280" name="connsiteX15"/>
                <a:gd fmla="*/ 350520 h 350520" name="connsiteY15"/>
                <a:gd fmla="*/ 1836420 w 11765280" name="connsiteX16"/>
                <a:gd fmla="*/ 350520 h 350520" name="connsiteY16"/>
                <a:gd fmla="*/ 2019300 w 11765280" name="connsiteX17"/>
                <a:gd fmla="*/ 0 h 350520" name="connsiteY17"/>
                <a:gd fmla="*/ 2575560 w 11765280" name="connsiteX18"/>
                <a:gd fmla="*/ 350520 h 350520" name="connsiteY18"/>
                <a:gd fmla="*/ 2209800 w 11765280" name="connsiteX19"/>
                <a:gd fmla="*/ 350520 h 350520" name="connsiteY19"/>
                <a:gd fmla="*/ 2392680 w 11765280" name="connsiteX20"/>
                <a:gd fmla="*/ 0 h 350520" name="connsiteY20"/>
                <a:gd fmla="*/ 2941320 w 11765280" name="connsiteX21"/>
                <a:gd fmla="*/ 350520 h 350520" name="connsiteY21"/>
                <a:gd fmla="*/ 2575560 w 11765280" name="connsiteX22"/>
                <a:gd fmla="*/ 350520 h 350520" name="connsiteY22"/>
                <a:gd fmla="*/ 2758440 w 11765280" name="connsiteX23"/>
                <a:gd fmla="*/ 0 h 350520" name="connsiteY23"/>
                <a:gd fmla="*/ 3307080 w 11765280" name="connsiteX24"/>
                <a:gd fmla="*/ 350520 h 350520" name="connsiteY24"/>
                <a:gd fmla="*/ 2941320 w 11765280" name="connsiteX25"/>
                <a:gd fmla="*/ 350520 h 350520" name="connsiteY25"/>
                <a:gd fmla="*/ 3124200 w 11765280" name="connsiteX26"/>
                <a:gd fmla="*/ 0 h 350520" name="connsiteY26"/>
                <a:gd fmla="*/ 3672840 w 11765280" name="connsiteX27"/>
                <a:gd fmla="*/ 350520 h 350520" name="connsiteY27"/>
                <a:gd fmla="*/ 3307080 w 11765280" name="connsiteX28"/>
                <a:gd fmla="*/ 350520 h 350520" name="connsiteY28"/>
                <a:gd fmla="*/ 3489960 w 11765280" name="connsiteX29"/>
                <a:gd fmla="*/ 0 h 350520" name="connsiteY29"/>
                <a:gd fmla="*/ 4046220 w 11765280" name="connsiteX30"/>
                <a:gd fmla="*/ 350520 h 350520" name="connsiteY30"/>
                <a:gd fmla="*/ 3680460 w 11765280" name="connsiteX31"/>
                <a:gd fmla="*/ 350520 h 350520" name="connsiteY31"/>
                <a:gd fmla="*/ 3863340 w 11765280" name="connsiteX32"/>
                <a:gd fmla="*/ 0 h 350520" name="connsiteY32"/>
                <a:gd fmla="*/ 4411980 w 11765280" name="connsiteX33"/>
                <a:gd fmla="*/ 350520 h 350520" name="connsiteY33"/>
                <a:gd fmla="*/ 4046220 w 11765280" name="connsiteX34"/>
                <a:gd fmla="*/ 350520 h 350520" name="connsiteY34"/>
                <a:gd fmla="*/ 4229100 w 11765280" name="connsiteX35"/>
                <a:gd fmla="*/ 0 h 350520" name="connsiteY35"/>
                <a:gd fmla="*/ 4777740 w 11765280" name="connsiteX36"/>
                <a:gd fmla="*/ 350520 h 350520" name="connsiteY36"/>
                <a:gd fmla="*/ 4411980 w 11765280" name="connsiteX37"/>
                <a:gd fmla="*/ 350520 h 350520" name="connsiteY37"/>
                <a:gd fmla="*/ 4594860 w 11765280" name="connsiteX38"/>
                <a:gd fmla="*/ 0 h 350520" name="connsiteY38"/>
                <a:gd fmla="*/ 5143500 w 11765280" name="connsiteX39"/>
                <a:gd fmla="*/ 350520 h 350520" name="connsiteY39"/>
                <a:gd fmla="*/ 4777740 w 11765280" name="connsiteX40"/>
                <a:gd fmla="*/ 350520 h 350520" name="connsiteY40"/>
                <a:gd fmla="*/ 4960620 w 11765280" name="connsiteX41"/>
                <a:gd fmla="*/ 0 h 350520" name="connsiteY41"/>
                <a:gd fmla="*/ 5516880 w 11765280" name="connsiteX42"/>
                <a:gd fmla="*/ 350520 h 350520" name="connsiteY42"/>
                <a:gd fmla="*/ 5151120 w 11765280" name="connsiteX43"/>
                <a:gd fmla="*/ 350520 h 350520" name="connsiteY43"/>
                <a:gd fmla="*/ 5334000 w 11765280" name="connsiteX44"/>
                <a:gd fmla="*/ 0 h 350520" name="connsiteY44"/>
                <a:gd fmla="*/ 5882640 w 11765280" name="connsiteX45"/>
                <a:gd fmla="*/ 350520 h 350520" name="connsiteY45"/>
                <a:gd fmla="*/ 5516880 w 11765280" name="connsiteX46"/>
                <a:gd fmla="*/ 350520 h 350520" name="connsiteY46"/>
                <a:gd fmla="*/ 5699760 w 11765280" name="connsiteX47"/>
                <a:gd fmla="*/ 0 h 350520" name="connsiteY47"/>
                <a:gd fmla="*/ 6248400 w 11765280" name="connsiteX48"/>
                <a:gd fmla="*/ 350520 h 350520" name="connsiteY48"/>
                <a:gd fmla="*/ 5882640 w 11765280" name="connsiteX49"/>
                <a:gd fmla="*/ 350520 h 350520" name="connsiteY49"/>
                <a:gd fmla="*/ 6065520 w 11765280" name="connsiteX50"/>
                <a:gd fmla="*/ 0 h 350520" name="connsiteY50"/>
                <a:gd fmla="*/ 6614160 w 11765280" name="connsiteX51"/>
                <a:gd fmla="*/ 350520 h 350520" name="connsiteY51"/>
                <a:gd fmla="*/ 6248400 w 11765280" name="connsiteX52"/>
                <a:gd fmla="*/ 350520 h 350520" name="connsiteY52"/>
                <a:gd fmla="*/ 6431280 w 11765280" name="connsiteX53"/>
                <a:gd fmla="*/ 0 h 350520" name="connsiteY53"/>
                <a:gd fmla="*/ 6987540 w 11765280" name="connsiteX54"/>
                <a:gd fmla="*/ 350520 h 350520" name="connsiteY54"/>
                <a:gd fmla="*/ 6621780 w 11765280" name="connsiteX55"/>
                <a:gd fmla="*/ 350520 h 350520" name="connsiteY55"/>
                <a:gd fmla="*/ 6804660 w 11765280" name="connsiteX56"/>
                <a:gd fmla="*/ 0 h 350520" name="connsiteY56"/>
                <a:gd fmla="*/ 7353300 w 11765280" name="connsiteX57"/>
                <a:gd fmla="*/ 350520 h 350520" name="connsiteY57"/>
                <a:gd fmla="*/ 6987540 w 11765280" name="connsiteX58"/>
                <a:gd fmla="*/ 350520 h 350520" name="connsiteY58"/>
                <a:gd fmla="*/ 7170420 w 11765280" name="connsiteX59"/>
                <a:gd fmla="*/ 0 h 350520" name="connsiteY59"/>
                <a:gd fmla="*/ 7719060 w 11765280" name="connsiteX60"/>
                <a:gd fmla="*/ 350520 h 350520" name="connsiteY60"/>
                <a:gd fmla="*/ 7353300 w 11765280" name="connsiteX61"/>
                <a:gd fmla="*/ 350520 h 350520" name="connsiteY61"/>
                <a:gd fmla="*/ 7536180 w 11765280" name="connsiteX62"/>
                <a:gd fmla="*/ 0 h 350520" name="connsiteY62"/>
                <a:gd fmla="*/ 8084820 w 11765280" name="connsiteX63"/>
                <a:gd fmla="*/ 350520 h 350520" name="connsiteY63"/>
                <a:gd fmla="*/ 7719060 w 11765280" name="connsiteX64"/>
                <a:gd fmla="*/ 350520 h 350520" name="connsiteY64"/>
                <a:gd fmla="*/ 7901940 w 11765280" name="connsiteX65"/>
                <a:gd fmla="*/ 0 h 350520" name="connsiteY65"/>
                <a:gd fmla="*/ 8458200 w 11765280" name="connsiteX66"/>
                <a:gd fmla="*/ 350520 h 350520" name="connsiteY66"/>
                <a:gd fmla="*/ 8092440 w 11765280" name="connsiteX67"/>
                <a:gd fmla="*/ 350520 h 350520" name="connsiteY67"/>
                <a:gd fmla="*/ 8275320 w 11765280" name="connsiteX68"/>
                <a:gd fmla="*/ 0 h 350520" name="connsiteY68"/>
                <a:gd fmla="*/ 9189720 w 11765280" name="connsiteX69"/>
                <a:gd fmla="*/ 350520 h 350520" name="connsiteY69"/>
                <a:gd fmla="*/ 8823960 w 11765280" name="connsiteX70"/>
                <a:gd fmla="*/ 350520 h 350520" name="connsiteY70"/>
                <a:gd fmla="*/ 8823960 w 11765280" name="connsiteX71"/>
                <a:gd fmla="*/ 350520 h 350520" name="connsiteY71"/>
                <a:gd fmla="*/ 8458200 w 11765280" name="connsiteX72"/>
                <a:gd fmla="*/ 350520 h 350520" name="connsiteY72"/>
                <a:gd fmla="*/ 8641080 w 11765280" name="connsiteX73"/>
                <a:gd fmla="*/ 0 h 350520" name="connsiteY73"/>
                <a:gd fmla="*/ 8823960 w 11765280" name="connsiteX74"/>
                <a:gd fmla="*/ 350520 h 350520" name="connsiteY74"/>
                <a:gd fmla="*/ 9006840 w 11765280" name="connsiteX75"/>
                <a:gd fmla="*/ 0 h 350520" name="connsiteY75"/>
                <a:gd fmla="*/ 9555480 w 11765280" name="connsiteX76"/>
                <a:gd fmla="*/ 350520 h 350520" name="connsiteY76"/>
                <a:gd fmla="*/ 9189720 w 11765280" name="connsiteX77"/>
                <a:gd fmla="*/ 350520 h 350520" name="connsiteY77"/>
                <a:gd fmla="*/ 9372600 w 11765280" name="connsiteX78"/>
                <a:gd fmla="*/ 0 h 350520" name="connsiteY78"/>
                <a:gd fmla="*/ 9928860 w 11765280" name="connsiteX79"/>
                <a:gd fmla="*/ 350520 h 350520" name="connsiteY79"/>
                <a:gd fmla="*/ 9563100 w 11765280" name="connsiteX80"/>
                <a:gd fmla="*/ 350520 h 350520" name="connsiteY80"/>
                <a:gd fmla="*/ 9745980 w 11765280" name="connsiteX81"/>
                <a:gd fmla="*/ 0 h 350520" name="connsiteY81"/>
                <a:gd fmla="*/ 10294620 w 11765280" name="connsiteX82"/>
                <a:gd fmla="*/ 350520 h 350520" name="connsiteY82"/>
                <a:gd fmla="*/ 9928860 w 11765280" name="connsiteX83"/>
                <a:gd fmla="*/ 350520 h 350520" name="connsiteY83"/>
                <a:gd fmla="*/ 10111740 w 11765280" name="connsiteX84"/>
                <a:gd fmla="*/ 0 h 350520" name="connsiteY84"/>
                <a:gd fmla="*/ 10660380 w 11765280" name="connsiteX85"/>
                <a:gd fmla="*/ 350520 h 350520" name="connsiteY85"/>
                <a:gd fmla="*/ 10294620 w 11765280" name="connsiteX86"/>
                <a:gd fmla="*/ 350520 h 350520" name="connsiteY86"/>
                <a:gd fmla="*/ 10477500 w 11765280" name="connsiteX87"/>
                <a:gd fmla="*/ 0 h 350520" name="connsiteY87"/>
                <a:gd fmla="*/ 11026140 w 11765280" name="connsiteX88"/>
                <a:gd fmla="*/ 350520 h 350520" name="connsiteY88"/>
                <a:gd fmla="*/ 10660380 w 11765280" name="connsiteX89"/>
                <a:gd fmla="*/ 350520 h 350520" name="connsiteY89"/>
                <a:gd fmla="*/ 10843260 w 11765280" name="connsiteX90"/>
                <a:gd fmla="*/ 0 h 350520" name="connsiteY90"/>
                <a:gd fmla="*/ 11399520 w 11765280" name="connsiteX91"/>
                <a:gd fmla="*/ 350520 h 350520" name="connsiteY91"/>
                <a:gd fmla="*/ 11033760 w 11765280" name="connsiteX92"/>
                <a:gd fmla="*/ 350520 h 350520" name="connsiteY92"/>
                <a:gd fmla="*/ 11216640 w 11765280" name="connsiteX93"/>
                <a:gd fmla="*/ 0 h 350520" name="connsiteY93"/>
                <a:gd fmla="*/ 11765280 w 11765280" name="connsiteX94"/>
                <a:gd fmla="*/ 350520 h 350520" name="connsiteY94"/>
                <a:gd fmla="*/ 11399520 w 11765280" name="connsiteX95"/>
                <a:gd fmla="*/ 350520 h 350520" name="connsiteY95"/>
                <a:gd fmla="*/ 11582400 w 11765280" name="connsiteX96"/>
                <a:gd fmla="*/ 0 h 350520" name="connsiteY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b="b" l="l" r="r" t="t"/>
              <a:pathLst>
                <a:path h="350520" w="11765280">
                  <a:moveTo>
                    <a:pt x="365760" y="350520"/>
                  </a:moveTo>
                  <a:lnTo>
                    <a:pt x="0" y="350520"/>
                  </a:lnTo>
                  <a:lnTo>
                    <a:pt x="182880" y="0"/>
                  </a:lnTo>
                  <a:close/>
                  <a:moveTo>
                    <a:pt x="731520" y="350520"/>
                  </a:moveTo>
                  <a:lnTo>
                    <a:pt x="365760" y="350520"/>
                  </a:lnTo>
                  <a:lnTo>
                    <a:pt x="548640" y="0"/>
                  </a:lnTo>
                  <a:close/>
                  <a:moveTo>
                    <a:pt x="1104900" y="350520"/>
                  </a:moveTo>
                  <a:lnTo>
                    <a:pt x="739140" y="350520"/>
                  </a:lnTo>
                  <a:lnTo>
                    <a:pt x="922020" y="0"/>
                  </a:lnTo>
                  <a:close/>
                  <a:moveTo>
                    <a:pt x="1470660" y="350520"/>
                  </a:moveTo>
                  <a:lnTo>
                    <a:pt x="1104900" y="350520"/>
                  </a:lnTo>
                  <a:lnTo>
                    <a:pt x="1287780" y="0"/>
                  </a:lnTo>
                  <a:close/>
                  <a:moveTo>
                    <a:pt x="1836420" y="350520"/>
                  </a:moveTo>
                  <a:lnTo>
                    <a:pt x="1470660" y="350520"/>
                  </a:lnTo>
                  <a:lnTo>
                    <a:pt x="1653540" y="0"/>
                  </a:lnTo>
                  <a:close/>
                  <a:moveTo>
                    <a:pt x="2202180" y="350520"/>
                  </a:moveTo>
                  <a:lnTo>
                    <a:pt x="1836420" y="350520"/>
                  </a:lnTo>
                  <a:lnTo>
                    <a:pt x="2019300" y="0"/>
                  </a:lnTo>
                  <a:close/>
                  <a:moveTo>
                    <a:pt x="2575560" y="350520"/>
                  </a:moveTo>
                  <a:lnTo>
                    <a:pt x="2209800" y="350520"/>
                  </a:lnTo>
                  <a:lnTo>
                    <a:pt x="2392680" y="0"/>
                  </a:lnTo>
                  <a:close/>
                  <a:moveTo>
                    <a:pt x="2941320" y="350520"/>
                  </a:moveTo>
                  <a:lnTo>
                    <a:pt x="2575560" y="350520"/>
                  </a:lnTo>
                  <a:lnTo>
                    <a:pt x="2758440" y="0"/>
                  </a:lnTo>
                  <a:close/>
                  <a:moveTo>
                    <a:pt x="3307080" y="350520"/>
                  </a:moveTo>
                  <a:lnTo>
                    <a:pt x="2941320" y="350520"/>
                  </a:lnTo>
                  <a:lnTo>
                    <a:pt x="3124200" y="0"/>
                  </a:lnTo>
                  <a:close/>
                  <a:moveTo>
                    <a:pt x="3672840" y="350520"/>
                  </a:moveTo>
                  <a:lnTo>
                    <a:pt x="3307080" y="350520"/>
                  </a:lnTo>
                  <a:lnTo>
                    <a:pt x="3489960" y="0"/>
                  </a:lnTo>
                  <a:close/>
                  <a:moveTo>
                    <a:pt x="4046220" y="350520"/>
                  </a:moveTo>
                  <a:lnTo>
                    <a:pt x="3680460" y="350520"/>
                  </a:lnTo>
                  <a:lnTo>
                    <a:pt x="3863340" y="0"/>
                  </a:lnTo>
                  <a:close/>
                  <a:moveTo>
                    <a:pt x="4411980" y="350520"/>
                  </a:moveTo>
                  <a:lnTo>
                    <a:pt x="4046220" y="350520"/>
                  </a:lnTo>
                  <a:lnTo>
                    <a:pt x="4229100" y="0"/>
                  </a:lnTo>
                  <a:close/>
                  <a:moveTo>
                    <a:pt x="4777740" y="350520"/>
                  </a:moveTo>
                  <a:lnTo>
                    <a:pt x="4411980" y="350520"/>
                  </a:lnTo>
                  <a:lnTo>
                    <a:pt x="4594860" y="0"/>
                  </a:lnTo>
                  <a:close/>
                  <a:moveTo>
                    <a:pt x="5143500" y="350520"/>
                  </a:moveTo>
                  <a:lnTo>
                    <a:pt x="4777740" y="350520"/>
                  </a:lnTo>
                  <a:lnTo>
                    <a:pt x="4960620" y="0"/>
                  </a:lnTo>
                  <a:close/>
                  <a:moveTo>
                    <a:pt x="5516880" y="350520"/>
                  </a:moveTo>
                  <a:lnTo>
                    <a:pt x="5151120" y="350520"/>
                  </a:lnTo>
                  <a:lnTo>
                    <a:pt x="5334000" y="0"/>
                  </a:lnTo>
                  <a:close/>
                  <a:moveTo>
                    <a:pt x="5882640" y="350520"/>
                  </a:moveTo>
                  <a:lnTo>
                    <a:pt x="5516880" y="350520"/>
                  </a:lnTo>
                  <a:lnTo>
                    <a:pt x="5699760" y="0"/>
                  </a:lnTo>
                  <a:close/>
                  <a:moveTo>
                    <a:pt x="6248400" y="350520"/>
                  </a:moveTo>
                  <a:lnTo>
                    <a:pt x="5882640" y="350520"/>
                  </a:lnTo>
                  <a:lnTo>
                    <a:pt x="6065520" y="0"/>
                  </a:lnTo>
                  <a:close/>
                  <a:moveTo>
                    <a:pt x="6614160" y="350520"/>
                  </a:moveTo>
                  <a:lnTo>
                    <a:pt x="6248400" y="350520"/>
                  </a:lnTo>
                  <a:lnTo>
                    <a:pt x="6431280" y="0"/>
                  </a:lnTo>
                  <a:close/>
                  <a:moveTo>
                    <a:pt x="6987540" y="350520"/>
                  </a:moveTo>
                  <a:lnTo>
                    <a:pt x="6621780" y="350520"/>
                  </a:lnTo>
                  <a:lnTo>
                    <a:pt x="6804660" y="0"/>
                  </a:lnTo>
                  <a:close/>
                  <a:moveTo>
                    <a:pt x="7353300" y="350520"/>
                  </a:moveTo>
                  <a:lnTo>
                    <a:pt x="6987540" y="350520"/>
                  </a:lnTo>
                  <a:lnTo>
                    <a:pt x="7170420" y="0"/>
                  </a:lnTo>
                  <a:close/>
                  <a:moveTo>
                    <a:pt x="7719060" y="350520"/>
                  </a:moveTo>
                  <a:lnTo>
                    <a:pt x="7353300" y="350520"/>
                  </a:lnTo>
                  <a:lnTo>
                    <a:pt x="7536180" y="0"/>
                  </a:lnTo>
                  <a:close/>
                  <a:moveTo>
                    <a:pt x="8084820" y="350520"/>
                  </a:moveTo>
                  <a:lnTo>
                    <a:pt x="7719060" y="350520"/>
                  </a:lnTo>
                  <a:lnTo>
                    <a:pt x="7901940" y="0"/>
                  </a:lnTo>
                  <a:close/>
                  <a:moveTo>
                    <a:pt x="8458200" y="350520"/>
                  </a:moveTo>
                  <a:lnTo>
                    <a:pt x="8092440" y="350520"/>
                  </a:lnTo>
                  <a:lnTo>
                    <a:pt x="8275320" y="0"/>
                  </a:lnTo>
                  <a:close/>
                  <a:moveTo>
                    <a:pt x="9189720" y="350520"/>
                  </a:moveTo>
                  <a:lnTo>
                    <a:pt x="8823960" y="350520"/>
                  </a:lnTo>
                  <a:lnTo>
                    <a:pt x="8823960" y="350520"/>
                  </a:lnTo>
                  <a:lnTo>
                    <a:pt x="8458200" y="350520"/>
                  </a:lnTo>
                  <a:lnTo>
                    <a:pt x="8641080" y="0"/>
                  </a:lnTo>
                  <a:lnTo>
                    <a:pt x="8823960" y="350520"/>
                  </a:lnTo>
                  <a:lnTo>
                    <a:pt x="9006840" y="0"/>
                  </a:lnTo>
                  <a:close/>
                  <a:moveTo>
                    <a:pt x="9555480" y="350520"/>
                  </a:moveTo>
                  <a:lnTo>
                    <a:pt x="9189720" y="350520"/>
                  </a:lnTo>
                  <a:lnTo>
                    <a:pt x="9372600" y="0"/>
                  </a:lnTo>
                  <a:close/>
                  <a:moveTo>
                    <a:pt x="9928860" y="350520"/>
                  </a:moveTo>
                  <a:lnTo>
                    <a:pt x="9563100" y="350520"/>
                  </a:lnTo>
                  <a:lnTo>
                    <a:pt x="9745980" y="0"/>
                  </a:lnTo>
                  <a:close/>
                  <a:moveTo>
                    <a:pt x="10294620" y="350520"/>
                  </a:moveTo>
                  <a:lnTo>
                    <a:pt x="9928860" y="350520"/>
                  </a:lnTo>
                  <a:lnTo>
                    <a:pt x="10111740" y="0"/>
                  </a:lnTo>
                  <a:close/>
                  <a:moveTo>
                    <a:pt x="10660380" y="350520"/>
                  </a:moveTo>
                  <a:lnTo>
                    <a:pt x="10294620" y="350520"/>
                  </a:lnTo>
                  <a:lnTo>
                    <a:pt x="10477500" y="0"/>
                  </a:lnTo>
                  <a:close/>
                  <a:moveTo>
                    <a:pt x="11026140" y="350520"/>
                  </a:moveTo>
                  <a:lnTo>
                    <a:pt x="10660380" y="350520"/>
                  </a:lnTo>
                  <a:lnTo>
                    <a:pt x="10843260" y="0"/>
                  </a:lnTo>
                  <a:close/>
                  <a:moveTo>
                    <a:pt x="11399520" y="350520"/>
                  </a:moveTo>
                  <a:lnTo>
                    <a:pt x="11033760" y="350520"/>
                  </a:lnTo>
                  <a:lnTo>
                    <a:pt x="11216640" y="0"/>
                  </a:lnTo>
                  <a:close/>
                  <a:moveTo>
                    <a:pt x="11765280" y="350520"/>
                  </a:moveTo>
                  <a:lnTo>
                    <a:pt x="11399520" y="350520"/>
                  </a:lnTo>
                  <a:lnTo>
                    <a:pt x="11582400" y="0"/>
                  </a:lnTo>
                  <a:close/>
                </a:path>
              </a:pathLst>
            </a:custGeom>
            <a:solidFill>
              <a:srgbClr val="1B6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838330" y="3421911"/>
            <a:ext cx="7990408" cy="237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资料来源：新华网、环球网、中国新闻周刊等</a:t>
            </a:r>
          </a:p>
          <a:p>
            <a:pPr algn="r">
              <a:lnSpc>
                <a:spcPct val="125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http://japan.xinhuanet.com/2014-06/14/c_133404262.htm</a:t>
            </a:r>
          </a:p>
          <a:p>
            <a:pPr algn="r">
              <a:lnSpc>
                <a:spcPct val="125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http://ent.huanqiu.com/movie/yingshi-guoji/2013-03/3734357.html</a:t>
            </a:r>
          </a:p>
          <a:p>
            <a:pPr algn="r">
              <a:lnSpc>
                <a:spcPct val="125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http://culture.inewsweek.cn/20130902/detail-70510.html</a:t>
            </a:r>
          </a:p>
          <a:p>
            <a:pPr algn="r">
              <a:lnSpc>
                <a:spcPct val="125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制图：@IM_Balanced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543801" y="1900650"/>
            <a:ext cx="4550411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zh-CN" lang="en-US" smtClean="0" sz="4000">
                <a:solidFill>
                  <a:srgbClr val="1B609C"/>
                </a:solidFill>
                <a:latin charset="0" panose="04040905080b02020502" pitchFamily="82" typeface="Broadway"/>
              </a:rPr>
              <a:t>5.28  不舍·天真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53961" y="364585"/>
            <a:ext cx="5454373" cy="6114652"/>
            <a:chOff x="331860" y="749561"/>
            <a:chExt cx="5454373" cy="6114652"/>
          </a:xfrm>
        </p:grpSpPr>
        <p:grpSp>
          <p:nvGrpSpPr>
            <p:cNvPr id="24" name="组合 23"/>
            <p:cNvGrpSpPr/>
            <p:nvPr/>
          </p:nvGrpSpPr>
          <p:grpSpPr>
            <a:xfrm>
              <a:off x="818758" y="4186277"/>
              <a:ext cx="4709178" cy="2677936"/>
              <a:chOff x="818758" y="4186277"/>
              <a:chExt cx="4709178" cy="2677936"/>
            </a:xfrm>
          </p:grpSpPr>
          <p:sp>
            <p:nvSpPr>
              <p:cNvPr id="16" name="椭圆 15"/>
              <p:cNvSpPr/>
              <p:nvPr/>
            </p:nvSpPr>
            <p:spPr>
              <a:xfrm rot="1991322">
                <a:off x="1001271" y="4526637"/>
                <a:ext cx="2499508" cy="2080822"/>
              </a:xfrm>
              <a:prstGeom prst="ellipse">
                <a:avLst/>
              </a:prstGeom>
              <a:gradFill>
                <a:gsLst>
                  <a:gs pos="19000">
                    <a:srgbClr val="0D2D4B">
                      <a:alpha val="77000"/>
                    </a:srgbClr>
                  </a:gs>
                  <a:gs pos="65000">
                    <a:srgbClr val="1B609C">
                      <a:alpha val="3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椭圆 17"/>
              <p:cNvSpPr/>
              <p:nvPr/>
            </p:nvSpPr>
            <p:spPr>
              <a:xfrm rot="8074234">
                <a:off x="2779766" y="4574048"/>
                <a:ext cx="2499508" cy="2080822"/>
              </a:xfrm>
              <a:prstGeom prst="ellipse">
                <a:avLst/>
              </a:prstGeom>
              <a:gradFill>
                <a:gsLst>
                  <a:gs pos="19000">
                    <a:srgbClr val="0D2D4B">
                      <a:alpha val="77000"/>
                    </a:srgbClr>
                  </a:gs>
                  <a:gs pos="65000">
                    <a:srgbClr val="1B609C">
                      <a:alpha val="3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818758" y="4186277"/>
                <a:ext cx="4709178" cy="2225249"/>
              </a:xfrm>
              <a:prstGeom prst="ellipse">
                <a:avLst/>
              </a:prstGeom>
              <a:gradFill>
                <a:gsLst>
                  <a:gs pos="19000">
                    <a:srgbClr val="0D2D4B">
                      <a:alpha val="77000"/>
                    </a:srgbClr>
                  </a:gs>
                  <a:gs pos="65000">
                    <a:srgbClr val="1B609C">
                      <a:alpha val="3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3781" l="39345" r="37024" t="38806"/>
            <a:stretch>
              <a:fillRect/>
            </a:stretch>
          </p:blipFill>
          <p:spPr>
            <a:xfrm>
              <a:off x="331860" y="749561"/>
              <a:ext cx="5454373" cy="5396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07200057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601980" y="563880"/>
            <a:ext cx="10988040" cy="5974080"/>
            <a:chOff x="792480" y="563880"/>
            <a:chExt cx="10988040" cy="5974080"/>
          </a:xfrm>
        </p:grpSpPr>
        <p:sp>
          <p:nvSpPr>
            <p:cNvPr id="15" name="任意多边形 14"/>
            <p:cNvSpPr/>
            <p:nvPr/>
          </p:nvSpPr>
          <p:spPr>
            <a:xfrm>
              <a:off x="792480" y="563880"/>
              <a:ext cx="10988040" cy="5974080"/>
            </a:xfrm>
            <a:custGeom>
              <a:gdLst>
                <a:gd fmla="*/ 0 w 10988040" name="connsiteX0"/>
                <a:gd fmla="*/ 0 h 5974080" name="connsiteY0"/>
                <a:gd fmla="*/ 10988040 w 10988040" name="connsiteX1"/>
                <a:gd fmla="*/ 0 h 5974080" name="connsiteY1"/>
                <a:gd fmla="*/ 10988040 w 10988040" name="connsiteX2"/>
                <a:gd fmla="*/ 5135880 h 5974080" name="connsiteY2"/>
                <a:gd fmla="*/ 10149840 w 10988040" name="connsiteX3"/>
                <a:gd fmla="*/ 5974080 h 5974080" name="connsiteY3"/>
                <a:gd fmla="*/ 0 w 10988040" name="connsiteX4"/>
                <a:gd fmla="*/ 5974080 h 597408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974080" w="10988040">
                  <a:moveTo>
                    <a:pt x="0" y="0"/>
                  </a:moveTo>
                  <a:lnTo>
                    <a:pt x="10988040" y="0"/>
                  </a:lnTo>
                  <a:lnTo>
                    <a:pt x="10988040" y="5135880"/>
                  </a:lnTo>
                  <a:lnTo>
                    <a:pt x="10149840" y="5974080"/>
                  </a:lnTo>
                  <a:lnTo>
                    <a:pt x="0" y="5974080"/>
                  </a:lnTo>
                  <a:close/>
                </a:path>
              </a:pathLst>
            </a:custGeom>
            <a:solidFill>
              <a:srgbClr val="1B6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直角三角形 13"/>
            <p:cNvSpPr/>
            <p:nvPr/>
          </p:nvSpPr>
          <p:spPr>
            <a:xfrm rot="5400000">
              <a:off x="10942320" y="5699760"/>
              <a:ext cx="838200" cy="8382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56896" y="1537903"/>
            <a:ext cx="4445527" cy="4067153"/>
            <a:chOff x="4985122" y="1557803"/>
            <a:chExt cx="4343132" cy="3973473"/>
          </a:xfrm>
        </p:grpSpPr>
        <p:sp>
          <p:nvSpPr>
            <p:cNvPr id="23" name="矩形 22"/>
            <p:cNvSpPr/>
            <p:nvPr/>
          </p:nvSpPr>
          <p:spPr>
            <a:xfrm>
              <a:off x="4985122" y="1557803"/>
              <a:ext cx="4343132" cy="363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4985122" y="2460186"/>
              <a:ext cx="4343132" cy="363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4985122" y="3362569"/>
              <a:ext cx="4343132" cy="363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85122" y="4264952"/>
              <a:ext cx="4343132" cy="363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>
              <a:off x="4985122" y="5167336"/>
              <a:ext cx="4343132" cy="363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" name="矩形 6"/>
          <p:cNvSpPr/>
          <p:nvPr/>
        </p:nvSpPr>
        <p:spPr>
          <a:xfrm>
            <a:off x="1264542" y="1135982"/>
            <a:ext cx="3622684" cy="384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553149" y="965597"/>
            <a:ext cx="4890260" cy="512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姓名：多啦A梦（Doraemon）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曾用名：机器猫  小叮当	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生日：2112年9月3日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机器人种类：育儿型机械器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型号：猫型机器人1293号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身高：129.3厘米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体重：129.3公斤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胸围：129.3厘米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功率：129.3马力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遇见老鼠时的弹跳高度：129.3cm 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遇见老鼠时的逃跑速度：129.3km/h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709270" y="4957285"/>
            <a:ext cx="2736590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altLang="en-US" b="1" lang="zh-CN" smtClean="0" sz="60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简 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1811" y="1135982"/>
            <a:ext cx="3308978" cy="3841226"/>
          </a:xfrm>
          <a:prstGeom prst="rect">
            <a:avLst/>
          </a:prstGeom>
        </p:spPr>
      </p:pic>
    </p:spTree>
    <p:extLst>
      <p:ext uri="{BB962C8B-B14F-4D97-AF65-F5344CB8AC3E}">
        <p14:creationId val="402905687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1628739" y="5629416"/>
            <a:ext cx="899802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这个数字是哆啦A梦故事连载开始时，日本小学四年级学生的平均身高。</a:t>
            </a:r>
          </a:p>
          <a:p>
            <a:pPr algn="ctr"/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而大雄就读的年级正是小学四年级。</a:t>
            </a:r>
          </a:p>
        </p:txBody>
      </p:sp>
      <p:sp>
        <p:nvSpPr>
          <p:cNvPr id="4" name="矩形 3"/>
          <p:cNvSpPr/>
          <p:nvPr/>
        </p:nvSpPr>
        <p:spPr>
          <a:xfrm>
            <a:off x="3105393" y="987553"/>
            <a:ext cx="6044713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6000">
                <a:solidFill>
                  <a:srgbClr val="1B609C"/>
                </a:solidFill>
                <a:latin charset="0" panose="04040905080b02020502" pitchFamily="82" typeface="Broadway"/>
              </a:rPr>
              <a:t>129.3是什么?</a:t>
            </a:r>
          </a:p>
        </p:txBody>
      </p:sp>
      <p:sp>
        <p:nvSpPr>
          <p:cNvPr id="15" name="矩形 14"/>
          <p:cNvSpPr/>
          <p:nvPr/>
        </p:nvSpPr>
        <p:spPr>
          <a:xfrm>
            <a:off x="2686740" y="881477"/>
            <a:ext cx="6882019" cy="1240299"/>
          </a:xfrm>
          <a:prstGeom prst="rect">
            <a:avLst/>
          </a:prstGeom>
          <a:noFill/>
          <a:ln w="50800">
            <a:solidFill>
              <a:srgbClr val="155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5499440" y="297763"/>
            <a:ext cx="1256618" cy="685218"/>
            <a:chOff x="5567699" y="164413"/>
            <a:chExt cx="1256618" cy="685218"/>
          </a:xfrm>
        </p:grpSpPr>
        <p:sp>
          <p:nvSpPr>
            <p:cNvPr id="17" name="弦形 16"/>
            <p:cNvSpPr/>
            <p:nvPr/>
          </p:nvSpPr>
          <p:spPr>
            <a:xfrm rot="6721983">
              <a:off x="6043608" y="544831"/>
              <a:ext cx="304800" cy="304800"/>
            </a:xfrm>
            <a:prstGeom prst="chord">
              <a:avLst/>
            </a:prstGeom>
            <a:solidFill>
              <a:srgbClr val="155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6170608" y="270030"/>
              <a:ext cx="50800" cy="400050"/>
            </a:xfrm>
            <a:prstGeom prst="rect">
              <a:avLst/>
            </a:prstGeom>
            <a:solidFill>
              <a:srgbClr val="155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567699" y="164413"/>
              <a:ext cx="1256618" cy="205499"/>
              <a:chOff x="5418043" y="159514"/>
              <a:chExt cx="1556722" cy="254576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5418043" y="159514"/>
                <a:ext cx="780346" cy="254546"/>
                <a:chOff x="5443443" y="158596"/>
                <a:chExt cx="780346" cy="254546"/>
              </a:xfrm>
            </p:grpSpPr>
            <p:sp>
              <p:nvSpPr>
                <p:cNvPr id="19" name="泪滴形 18"/>
                <p:cNvSpPr/>
                <p:nvPr/>
              </p:nvSpPr>
              <p:spPr>
                <a:xfrm rot="3155517">
                  <a:off x="5438552" y="163487"/>
                  <a:ext cx="254546" cy="244764"/>
                </a:xfrm>
                <a:prstGeom prst="teardrop">
                  <a:avLst>
                    <a:gd fmla="val 200000" name="adj"/>
                  </a:avLst>
                </a:prstGeom>
                <a:solidFill>
                  <a:srgbClr val="1552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20" name="梯形 19"/>
                <p:cNvSpPr/>
                <p:nvPr/>
              </p:nvSpPr>
              <p:spPr>
                <a:xfrm rot="5400000">
                  <a:off x="5768886" y="-43853"/>
                  <a:ext cx="251506" cy="658300"/>
                </a:xfrm>
                <a:custGeom>
                  <a:gdLst>
                    <a:gd fmla="*/ 0 w 256331" name="connsiteX0"/>
                    <a:gd fmla="*/ 658300 h 658300" name="connsiteY0"/>
                    <a:gd fmla="*/ 88336 w 256331" name="connsiteX1"/>
                    <a:gd fmla="*/ 0 h 658300" name="connsiteY1"/>
                    <a:gd fmla="*/ 160650 w 256331" name="connsiteX2"/>
                    <a:gd fmla="*/ 2382 h 658300" name="connsiteY2"/>
                    <a:gd fmla="*/ 256268 w 256331" name="connsiteX3"/>
                    <a:gd fmla="*/ 658300 h 658300" name="connsiteY3"/>
                    <a:gd fmla="*/ 0 w 256331" name="connsiteX4"/>
                    <a:gd fmla="*/ 658300 h 658300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658300" w="256331">
                      <a:moveTo>
                        <a:pt x="0" y="658300"/>
                      </a:moveTo>
                      <a:cubicBezTo>
                        <a:pt x="4367" y="393623"/>
                        <a:pt x="73940" y="424220"/>
                        <a:pt x="88336" y="0"/>
                      </a:cubicBezTo>
                      <a:lnTo>
                        <a:pt x="160650" y="2382"/>
                      </a:lnTo>
                      <a:cubicBezTo>
                        <a:pt x="160441" y="424221"/>
                        <a:pt x="259182" y="415055"/>
                        <a:pt x="256268" y="658300"/>
                      </a:cubicBezTo>
                      <a:lnTo>
                        <a:pt x="0" y="658300"/>
                      </a:lnTo>
                      <a:close/>
                    </a:path>
                  </a:pathLst>
                </a:custGeom>
                <a:solidFill>
                  <a:srgbClr val="1552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 flipH="1">
                <a:off x="6194419" y="159544"/>
                <a:ext cx="780346" cy="254546"/>
                <a:chOff x="5443443" y="158596"/>
                <a:chExt cx="780346" cy="254546"/>
              </a:xfrm>
            </p:grpSpPr>
            <p:sp>
              <p:nvSpPr>
                <p:cNvPr id="36" name="泪滴形 35"/>
                <p:cNvSpPr/>
                <p:nvPr/>
              </p:nvSpPr>
              <p:spPr>
                <a:xfrm rot="3155517">
                  <a:off x="5438552" y="163487"/>
                  <a:ext cx="254546" cy="244764"/>
                </a:xfrm>
                <a:prstGeom prst="teardrop">
                  <a:avLst>
                    <a:gd fmla="val 200000" name="adj"/>
                  </a:avLst>
                </a:prstGeom>
                <a:solidFill>
                  <a:srgbClr val="1552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7" name="梯形 19"/>
                <p:cNvSpPr/>
                <p:nvPr/>
              </p:nvSpPr>
              <p:spPr>
                <a:xfrm rot="5400000">
                  <a:off x="5768886" y="-43853"/>
                  <a:ext cx="251506" cy="658300"/>
                </a:xfrm>
                <a:custGeom>
                  <a:gdLst>
                    <a:gd fmla="*/ 0 w 256331" name="connsiteX0"/>
                    <a:gd fmla="*/ 658300 h 658300" name="connsiteY0"/>
                    <a:gd fmla="*/ 88336 w 256331" name="connsiteX1"/>
                    <a:gd fmla="*/ 0 h 658300" name="connsiteY1"/>
                    <a:gd fmla="*/ 160650 w 256331" name="connsiteX2"/>
                    <a:gd fmla="*/ 2382 h 658300" name="connsiteY2"/>
                    <a:gd fmla="*/ 256268 w 256331" name="connsiteX3"/>
                    <a:gd fmla="*/ 658300 h 658300" name="connsiteY3"/>
                    <a:gd fmla="*/ 0 w 256331" name="connsiteX4"/>
                    <a:gd fmla="*/ 658300 h 658300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658300" w="256331">
                      <a:moveTo>
                        <a:pt x="0" y="658300"/>
                      </a:moveTo>
                      <a:cubicBezTo>
                        <a:pt x="4367" y="393623"/>
                        <a:pt x="73940" y="424220"/>
                        <a:pt x="88336" y="0"/>
                      </a:cubicBezTo>
                      <a:lnTo>
                        <a:pt x="160650" y="2382"/>
                      </a:lnTo>
                      <a:cubicBezTo>
                        <a:pt x="160441" y="424221"/>
                        <a:pt x="259182" y="415055"/>
                        <a:pt x="256268" y="658300"/>
                      </a:cubicBezTo>
                      <a:lnTo>
                        <a:pt x="0" y="658300"/>
                      </a:lnTo>
                      <a:close/>
                    </a:path>
                  </a:pathLst>
                </a:custGeom>
                <a:solidFill>
                  <a:srgbClr val="1552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</p:grpSp>
      <p:cxnSp>
        <p:nvCxnSpPr>
          <p:cNvPr id="28" name="直接连接符 27"/>
          <p:cNvCxnSpPr/>
          <p:nvPr/>
        </p:nvCxnSpPr>
        <p:spPr>
          <a:xfrm>
            <a:off x="2062323" y="2853813"/>
            <a:ext cx="8958603" cy="0"/>
          </a:xfrm>
          <a:prstGeom prst="line">
            <a:avLst/>
          </a:prstGeom>
          <a:ln w="22225">
            <a:solidFill>
              <a:srgbClr val="155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2785786" y="2575658"/>
            <a:ext cx="7257116" cy="3273625"/>
            <a:chOff x="3222769" y="2556608"/>
            <a:chExt cx="7257116" cy="3273625"/>
          </a:xfrm>
        </p:grpSpPr>
        <p:pic>
          <p:nvPicPr>
            <p:cNvPr descr="http://e.hiphotos.baidu.com/baike/c0%3Dbaike150%2C5%2C5%2C150%2C50/sign=2253caa3c81349546a13e0363727f93d/d000baa1cd11728b3b9cfe00cbfcc3cec3fd2c5a.jpg" id="47" name="Picture 1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51867" l="4000" r="18600" t="2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47331" r="78650"/>
            <a:stretch>
              <a:fillRect/>
            </a:stretch>
          </p:blipFill>
          <p:spPr bwMode="auto">
            <a:xfrm>
              <a:off x="4455476" y="2556608"/>
              <a:ext cx="1644420" cy="3042499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e.hiphotos.baidu.com/baike/c0%3Dbaike150%2C5%2C5%2C150%2C50/sign=2253caa3c81349546a13e0363727f93d/d000baa1cd11728b3b9cfe00cbfcc3cec3fd2c5a.jpg" id="45" name="Picture 10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0667" l="20000" r="31800" t="36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9811" l="19430" r="62810" t="35789"/>
            <a:stretch>
              <a:fillRect/>
            </a:stretch>
          </p:blipFill>
          <p:spPr bwMode="auto">
            <a:xfrm>
              <a:off x="3222769" y="2747741"/>
              <a:ext cx="1269855" cy="2917234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g.hiphotos.baidu.com/baike/c0%3Dbaike80%2C5%2C5%2C80%2C26/sign=7293fac178cb0a46912f836b0a0a9d41/810a19d8bc3eb1354d9aaf80a51ea8d3fd1f44af.jpg" id="38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67545" y="2897185"/>
              <a:ext cx="2444207" cy="293304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http://e.hiphotos.baidu.com/baike/c0%3Dbaike150%2C5%2C5%2C150%2C50/sign=2253caa3c81349546a13e0363727f93d/d000baa1cd11728b3b9cfe00cbfcc3cec3fd2c5a.jpg" id="42" name="Picture 10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43732" l="69830" r="-550" t="4002"/>
            <a:stretch>
              <a:fillRect/>
            </a:stretch>
          </p:blipFill>
          <p:spPr bwMode="auto">
            <a:xfrm>
              <a:off x="8121203" y="2589329"/>
              <a:ext cx="2358682" cy="300977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8" name="直接连接符 47"/>
          <p:cNvCxnSpPr/>
          <p:nvPr/>
        </p:nvCxnSpPr>
        <p:spPr>
          <a:xfrm>
            <a:off x="1115841" y="5530508"/>
            <a:ext cx="10074615" cy="0"/>
          </a:xfrm>
          <a:prstGeom prst="line">
            <a:avLst/>
          </a:prstGeom>
          <a:ln w="38100">
            <a:solidFill>
              <a:srgbClr val="1552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11016" y="2659300"/>
            <a:ext cx="154041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rgbClr val="1B609C"/>
                </a:solidFill>
                <a:latin charset="0" panose="04040905080b02020502" pitchFamily="82" typeface="Broadway"/>
              </a:rPr>
              <a:t>129.3cm</a:t>
            </a:r>
          </a:p>
        </p:txBody>
      </p:sp>
    </p:spTree>
    <p:extLst>
      <p:ext uri="{BB962C8B-B14F-4D97-AF65-F5344CB8AC3E}">
        <p14:creationId val="5242350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椭圆 26"/>
          <p:cNvSpPr/>
          <p:nvPr/>
        </p:nvSpPr>
        <p:spPr>
          <a:xfrm>
            <a:off x="-5569455" y="2424077"/>
            <a:ext cx="11253823" cy="11253823"/>
          </a:xfrm>
          <a:prstGeom prst="ellipse">
            <a:avLst/>
          </a:prstGeom>
          <a:noFill/>
          <a:ln w="101600">
            <a:solidFill>
              <a:srgbClr val="1B6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3" name="组合 42"/>
          <p:cNvGrpSpPr/>
          <p:nvPr/>
        </p:nvGrpSpPr>
        <p:grpSpPr>
          <a:xfrm>
            <a:off x="6426912" y="604523"/>
            <a:ext cx="4914855" cy="1753666"/>
            <a:chOff x="792480" y="563880"/>
            <a:chExt cx="10988040" cy="5974080"/>
          </a:xfrm>
        </p:grpSpPr>
        <p:sp>
          <p:nvSpPr>
            <p:cNvPr id="44" name="任意多边形 43"/>
            <p:cNvSpPr/>
            <p:nvPr/>
          </p:nvSpPr>
          <p:spPr>
            <a:xfrm>
              <a:off x="792480" y="563880"/>
              <a:ext cx="10988040" cy="5974080"/>
            </a:xfrm>
            <a:custGeom>
              <a:gdLst>
                <a:gd fmla="*/ 0 w 10988040" name="connsiteX0"/>
                <a:gd fmla="*/ 0 h 5974080" name="connsiteY0"/>
                <a:gd fmla="*/ 10988040 w 10988040" name="connsiteX1"/>
                <a:gd fmla="*/ 0 h 5974080" name="connsiteY1"/>
                <a:gd fmla="*/ 10988040 w 10988040" name="connsiteX2"/>
                <a:gd fmla="*/ 5135880 h 5974080" name="connsiteY2"/>
                <a:gd fmla="*/ 10149840 w 10988040" name="connsiteX3"/>
                <a:gd fmla="*/ 5974080 h 5974080" name="connsiteY3"/>
                <a:gd fmla="*/ 0 w 10988040" name="connsiteX4"/>
                <a:gd fmla="*/ 5974080 h 597408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974080" w="10988040">
                  <a:moveTo>
                    <a:pt x="0" y="0"/>
                  </a:moveTo>
                  <a:lnTo>
                    <a:pt x="10988040" y="0"/>
                  </a:lnTo>
                  <a:lnTo>
                    <a:pt x="10988040" y="5135880"/>
                  </a:lnTo>
                  <a:lnTo>
                    <a:pt x="10149840" y="5974080"/>
                  </a:lnTo>
                  <a:lnTo>
                    <a:pt x="0" y="5974080"/>
                  </a:lnTo>
                  <a:close/>
                </a:path>
              </a:pathLst>
            </a:custGeom>
            <a:solidFill>
              <a:srgbClr val="1B6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5" name="直角三角形 44"/>
            <p:cNvSpPr/>
            <p:nvPr/>
          </p:nvSpPr>
          <p:spPr>
            <a:xfrm rot="5400000">
              <a:off x="10942320" y="5699760"/>
              <a:ext cx="838200" cy="8382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aphicFrame>
        <p:nvGraphicFramePr>
          <p:cNvPr id="86" name="图示 85"/>
          <p:cNvGraphicFramePr/>
          <p:nvPr>
            <p:extLst>
              <p:ext uri="{D42A27DB-BD31-4B8C-83A1-F6EECF244321}">
                <p14:modId val="3187282680"/>
              </p:ext>
            </p:extLst>
          </p:nvPr>
        </p:nvGraphicFramePr>
        <p:xfrm>
          <a:off x="3367196" y="2911552"/>
          <a:ext cx="8824804" cy="10531920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sp>
        <p:nvSpPr>
          <p:cNvPr id="64" name="文本框 63"/>
          <p:cNvSpPr txBox="1"/>
          <p:nvPr/>
        </p:nvSpPr>
        <p:spPr>
          <a:xfrm>
            <a:off x="6598317" y="860065"/>
            <a:ext cx="455598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自从1969年连载以来，多啦A梦里的道具已经超过2000件</a:t>
            </a:r>
          </a:p>
        </p:txBody>
      </p:sp>
      <p:sp>
        <p:nvSpPr>
          <p:cNvPr id="51" name="矩形 50"/>
          <p:cNvSpPr/>
          <p:nvPr/>
        </p:nvSpPr>
        <p:spPr>
          <a:xfrm>
            <a:off x="0" y="732997"/>
            <a:ext cx="4094594" cy="531819"/>
          </a:xfrm>
          <a:prstGeom prst="rect">
            <a:avLst/>
          </a:prstGeom>
          <a:solidFill>
            <a:srgbClr val="1B60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文本框 69"/>
          <p:cNvSpPr txBox="1"/>
          <p:nvPr/>
        </p:nvSpPr>
        <p:spPr>
          <a:xfrm>
            <a:off x="294780" y="732997"/>
            <a:ext cx="350503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300" sz="24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无敌百宝袋</a:t>
            </a:r>
          </a:p>
        </p:txBody>
      </p:sp>
      <p:sp>
        <p:nvSpPr>
          <p:cNvPr id="103" name="椭圆 4"/>
          <p:cNvSpPr/>
          <p:nvPr/>
        </p:nvSpPr>
        <p:spPr>
          <a:xfrm>
            <a:off x="6511601" y="2024569"/>
            <a:ext cx="648570" cy="648570"/>
          </a:xfrm>
          <a:prstGeom prst="rect">
            <a:avLst/>
          </a:prstGeom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>
            <a:schemeClr val="lt1"/>
          </a:fontRef>
        </p:style>
        <p:txBody>
          <a:bodyPr anchor="ctr" anchorCtr="0" bIns="34290" lIns="34290" numCol="1" rIns="34290" spcCol="1270" spcFirstLastPara="0" tIns="34290" vert="horz" wrap="square">
            <a:noAutofit/>
          </a:bodyPr>
          <a:lstStyle/>
          <a:p>
            <a:pPr algn="ctr" defTabSz="12001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2700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96390" y="604523"/>
            <a:ext cx="940634" cy="86590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36107"/>
          <a:stretch>
            <a:fillRect/>
          </a:stretch>
        </p:blipFill>
        <p:spPr>
          <a:xfrm>
            <a:off x="934380" y="4647900"/>
            <a:ext cx="4281913" cy="2211460"/>
          </a:xfrm>
          <a:custGeom>
            <a:gdLst>
              <a:gd fmla="*/ 0 w 4281913" name="connsiteX0"/>
              <a:gd fmla="*/ 0 h 2211460" name="connsiteY0"/>
              <a:gd fmla="*/ 4281913 w 4281913" name="connsiteX1"/>
              <a:gd fmla="*/ 0 h 2211460" name="connsiteY1"/>
              <a:gd fmla="*/ 4281913 w 4281913" name="connsiteX2"/>
              <a:gd fmla="*/ 2211460 h 2211460" name="connsiteY2"/>
              <a:gd fmla="*/ 0 w 4281913" name="connsiteX3"/>
              <a:gd fmla="*/ 2211460 h 221146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211460" w="4281913">
                <a:moveTo>
                  <a:pt x="0" y="0"/>
                </a:moveTo>
                <a:lnTo>
                  <a:pt x="4281913" y="0"/>
                </a:lnTo>
                <a:lnTo>
                  <a:pt x="4281913" y="2211460"/>
                </a:lnTo>
                <a:lnTo>
                  <a:pt x="0" y="2211460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158643501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34297" y="1779392"/>
            <a:ext cx="399096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800">
                <a:solidFill>
                  <a:srgbClr val="1B609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据日本Mynavi Woman网站调查结果显示，日本人最钟爱“任意门”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63893"/>
          <a:stretch>
            <a:fillRect/>
          </a:stretch>
        </p:blipFill>
        <p:spPr>
          <a:xfrm>
            <a:off x="943886" y="232"/>
            <a:ext cx="4281913" cy="1249753"/>
          </a:xfrm>
          <a:custGeom>
            <a:gdLst>
              <a:gd fmla="*/ 0 w 4281913" name="connsiteX0"/>
              <a:gd fmla="*/ 0 h 1249753" name="connsiteY0"/>
              <a:gd fmla="*/ 4281913 w 4281913" name="connsiteX1"/>
              <a:gd fmla="*/ 0 h 1249753" name="connsiteY1"/>
              <a:gd fmla="*/ 4281913 w 4281913" name="connsiteX2"/>
              <a:gd fmla="*/ 1249753 h 1249753" name="connsiteY2"/>
              <a:gd fmla="*/ 0 w 4281913" name="connsiteX3"/>
              <a:gd fmla="*/ 1249753 h 124975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49753" w="4281913">
                <a:moveTo>
                  <a:pt x="0" y="0"/>
                </a:moveTo>
                <a:lnTo>
                  <a:pt x="4281913" y="0"/>
                </a:lnTo>
                <a:lnTo>
                  <a:pt x="4281913" y="1249753"/>
                </a:lnTo>
                <a:lnTo>
                  <a:pt x="0" y="1249753"/>
                </a:lnTo>
                <a:close/>
              </a:path>
            </a:pathLst>
          </a:custGeom>
        </p:spPr>
      </p:pic>
      <p:sp>
        <p:nvSpPr>
          <p:cNvPr id="13" name="椭圆 12"/>
          <p:cNvSpPr/>
          <p:nvPr/>
        </p:nvSpPr>
        <p:spPr>
          <a:xfrm>
            <a:off x="-5607555" y="-4605373"/>
            <a:ext cx="11253823" cy="11253823"/>
          </a:xfrm>
          <a:prstGeom prst="ellipse">
            <a:avLst/>
          </a:prstGeom>
          <a:noFill/>
          <a:ln w="101600">
            <a:solidFill>
              <a:srgbClr val="1B60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14" name="图示 13"/>
          <p:cNvGraphicFramePr/>
          <p:nvPr>
            <p:extLst>
              <p:ext uri="{D42A27DB-BD31-4B8C-83A1-F6EECF244321}">
                <p14:modId val="1600403317"/>
              </p:ext>
            </p:extLst>
          </p:nvPr>
        </p:nvGraphicFramePr>
        <p:xfrm>
          <a:off x="3290996" y="-4212760"/>
          <a:ext cx="8824804" cy="10531920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  <p:sp>
        <p:nvSpPr>
          <p:cNvPr id="15" name="矩形 14"/>
          <p:cNvSpPr/>
          <p:nvPr/>
        </p:nvSpPr>
        <p:spPr>
          <a:xfrm>
            <a:off x="9256294" y="5970061"/>
            <a:ext cx="277127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 sz="2400">
                <a:solidFill>
                  <a:srgbClr val="1B609C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其他5款人气道具</a:t>
            </a:r>
          </a:p>
        </p:txBody>
      </p:sp>
    </p:spTree>
    <p:extLst>
      <p:ext uri="{BB962C8B-B14F-4D97-AF65-F5344CB8AC3E}">
        <p14:creationId val="42401222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2265751" y="1042359"/>
            <a:ext cx="7705564" cy="4719468"/>
            <a:chOff x="1011110" y="-15990"/>
            <a:chExt cx="9771481" cy="586788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335587" y="273245"/>
              <a:ext cx="5209699" cy="5209699"/>
            </a:xfrm>
            <a:prstGeom prst="rect">
              <a:avLst/>
            </a:prstGeom>
          </p:spPr>
        </p:pic>
        <p:graphicFrame>
          <p:nvGraphicFramePr>
            <p:cNvPr id="16" name="图表 15"/>
            <p:cNvGraphicFramePr/>
            <p:nvPr>
              <p:extLst>
                <p:ext uri="{D42A27DB-BD31-4B8C-83A1-F6EECF244321}">
                  <p14:modId val="3037622016"/>
                </p:ext>
              </p:extLst>
            </p:nvPr>
          </p:nvGraphicFramePr>
          <p:xfrm>
            <a:off x="1011110" y="-15990"/>
            <a:ext cx="9771481" cy="5867889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</p:grpSp>
      <p:sp>
        <p:nvSpPr>
          <p:cNvPr id="17" name="文本框 16"/>
          <p:cNvSpPr txBox="1"/>
          <p:nvPr/>
        </p:nvSpPr>
        <p:spPr>
          <a:xfrm>
            <a:off x="6152904" y="2152356"/>
            <a:ext cx="375309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solidFill>
                  <a:srgbClr val="1B609C"/>
                </a:solidFill>
                <a:latin charset="0" panose="04040905080b02020502" pitchFamily="82" typeface="Broadway"/>
                <a:ea charset="-122" panose="02010509060101010101" pitchFamily="49" typeface="幼圆"/>
              </a:rPr>
              <a:t>74.9%的日本儿童最喜欢的动漫人物是多啦A梦</a:t>
            </a:r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val="3989260504"/>
              </p:ext>
            </p:extLst>
          </p:nvPr>
        </p:nvGraphicFramePr>
        <p:xfrm>
          <a:off x="2018550" y="4253240"/>
          <a:ext cx="10349913" cy="242368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2" name="矩形 21"/>
          <p:cNvSpPr/>
          <p:nvPr/>
        </p:nvSpPr>
        <p:spPr>
          <a:xfrm>
            <a:off x="2480578" y="5988507"/>
            <a:ext cx="803502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400">
                <a:solidFill>
                  <a:srgbClr val="E970A6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在日本妈妈们中间，《哆啦A梦》的支持指数为47.2%</a:t>
            </a:r>
          </a:p>
        </p:txBody>
      </p:sp>
      <p:sp>
        <p:nvSpPr>
          <p:cNvPr id="31" name="矩形 30"/>
          <p:cNvSpPr/>
          <p:nvPr/>
        </p:nvSpPr>
        <p:spPr>
          <a:xfrm>
            <a:off x="0" y="510540"/>
            <a:ext cx="4094594" cy="531819"/>
          </a:xfrm>
          <a:prstGeom prst="rect">
            <a:avLst/>
          </a:prstGeom>
          <a:solidFill>
            <a:srgbClr val="1B60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294780" y="510540"/>
            <a:ext cx="394194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多啦A梦的欢迎程度</a:t>
            </a:r>
          </a:p>
        </p:txBody>
      </p:sp>
      <p:sp>
        <p:nvSpPr>
          <p:cNvPr id="50" name="椭圆 49"/>
          <p:cNvSpPr/>
          <p:nvPr/>
        </p:nvSpPr>
        <p:spPr>
          <a:xfrm>
            <a:off x="3786880" y="327097"/>
            <a:ext cx="920245" cy="920245"/>
          </a:xfrm>
          <a:prstGeom prst="ellipse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5501489" y="482360"/>
            <a:ext cx="6500012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</a:rPr>
              <a:t>根据日本媒体动漫角色人气调查，该项调查实施于2012年12月3日至9日，对象是日本3至12岁儿童以及其母。</a:t>
            </a:r>
          </a:p>
        </p:txBody>
      </p:sp>
    </p:spTree>
    <p:extLst>
      <p:ext uri="{BB962C8B-B14F-4D97-AF65-F5344CB8AC3E}">
        <p14:creationId val="115922094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矩形 38"/>
          <p:cNvSpPr/>
          <p:nvPr/>
        </p:nvSpPr>
        <p:spPr>
          <a:xfrm>
            <a:off x="1676393" y="5554091"/>
            <a:ext cx="4513241" cy="116377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6170800" y="2454442"/>
            <a:ext cx="4481158" cy="150795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3302030" y="2054845"/>
            <a:ext cx="2472663" cy="2643544"/>
            <a:chOff x="294780" y="1566506"/>
            <a:chExt cx="3657600" cy="3910370"/>
          </a:xfrm>
        </p:grpSpPr>
        <p:pic>
          <p:nvPicPr>
            <p:cNvPr descr="http://imgsrc.baidu.com/forum/pic/item/5243fbf2b211931350c74f0a65380cd790238d80.jpg" id="9222" name="Picture 6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47181" y="1733550"/>
              <a:ext cx="3048001" cy="3743326"/>
            </a:xfrm>
            <a:prstGeom prst="rect">
              <a:avLst/>
            </a:prstGeom>
            <a:noFill/>
            <a:ln w="101600">
              <a:solidFill>
                <a:srgbClr val="C00000"/>
              </a:solidFill>
            </a:ln>
          </p:spPr>
        </p:pic>
        <p:sp>
          <p:nvSpPr>
            <p:cNvPr id="5" name="文本框 4"/>
            <p:cNvSpPr txBox="1"/>
            <p:nvPr/>
          </p:nvSpPr>
          <p:spPr>
            <a:xfrm>
              <a:off x="294780" y="1566506"/>
              <a:ext cx="3657600" cy="12173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4800">
                  <a:solidFill>
                    <a:srgbClr val="C00000"/>
                  </a:solidFill>
                  <a:latin charset="0" panose="04040905080b02020502" pitchFamily="82" typeface="Broadway"/>
                </a:rPr>
                <a:t>TIMES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6298609" y="2752261"/>
            <a:ext cx="391215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400">
                <a:latin charset="-122" panose="02010509060101010101" pitchFamily="49" typeface="幼圆"/>
                <a:ea charset="-122" panose="02010509060101010101" pitchFamily="49" typeface="幼圆"/>
              </a:rPr>
              <a:t>2002年被《时代周刊》评选为亚洲英雄</a:t>
            </a:r>
          </a:p>
        </p:txBody>
      </p:sp>
      <p:sp>
        <p:nvSpPr>
          <p:cNvPr id="32" name="矩形 31"/>
          <p:cNvSpPr/>
          <p:nvPr/>
        </p:nvSpPr>
        <p:spPr>
          <a:xfrm>
            <a:off x="2224489" y="5690283"/>
            <a:ext cx="355020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400">
                <a:latin charset="-122" panose="02010509060101010101" pitchFamily="49" typeface="幼圆"/>
                <a:ea charset="-122" panose="02010509060101010101" pitchFamily="49" typeface="幼圆"/>
              </a:rPr>
              <a:t>2008年3月成为日本首任“动漫文化大使”</a:t>
            </a:r>
          </a:p>
        </p:txBody>
      </p:sp>
      <p:pic>
        <p:nvPicPr>
          <p:cNvPr descr="http://p2.pccoo.cn/news/20140928/201409281057264593.jpg" id="35" name="图片 3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5877" l="39614" r="7216" t="2804"/>
          <a:stretch>
            <a:fillRect/>
          </a:stretch>
        </p:blipFill>
        <p:spPr bwMode="auto">
          <a:xfrm flipH="1">
            <a:off x="6785686" y="5420734"/>
            <a:ext cx="2085223" cy="1437266"/>
          </a:xfrm>
          <a:custGeom>
            <a:gdLst>
              <a:gd fmla="*/ 2085223 w 2085223" name="connsiteX0"/>
              <a:gd fmla="*/ 0 h 1437266" name="connsiteY0"/>
              <a:gd fmla="*/ 0 w 2085223" name="connsiteX1"/>
              <a:gd fmla="*/ 0 h 1437266" name="connsiteY1"/>
              <a:gd fmla="*/ 0 w 2085223" name="connsiteX2"/>
              <a:gd fmla="*/ 1437266 h 1437266" name="connsiteY2"/>
              <a:gd fmla="*/ 2085223 w 2085223" name="connsiteX3"/>
              <a:gd fmla="*/ 1437266 h 143726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437266" w="2085223">
                <a:moveTo>
                  <a:pt x="2085223" y="0"/>
                </a:moveTo>
                <a:lnTo>
                  <a:pt x="0" y="0"/>
                </a:lnTo>
                <a:lnTo>
                  <a:pt x="0" y="1437266"/>
                </a:lnTo>
                <a:lnTo>
                  <a:pt x="2085223" y="1437266"/>
                </a:lnTo>
                <a:close/>
              </a:path>
            </a:pathLst>
          </a:cu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任意多边形 14"/>
          <p:cNvSpPr/>
          <p:nvPr/>
        </p:nvSpPr>
        <p:spPr>
          <a:xfrm flipV="1" rot="5400000">
            <a:off x="3273867" y="3879904"/>
            <a:ext cx="5780617" cy="168448"/>
          </a:xfrm>
          <a:custGeom>
            <a:gdLst>
              <a:gd fmla="*/ 0 w 5780617" name="connsiteX0"/>
              <a:gd fmla="*/ 0 h 168448" name="connsiteY0"/>
              <a:gd fmla="*/ 0 w 5780617" name="connsiteX1"/>
              <a:gd fmla="*/ 168448 h 168448" name="connsiteY1"/>
              <a:gd fmla="*/ 1917031 w 5780617" name="connsiteX2"/>
              <a:gd fmla="*/ 168448 h 168448" name="connsiteY2"/>
              <a:gd fmla="*/ 3863586 w 5780617" name="connsiteX3"/>
              <a:gd fmla="*/ 168448 h 168448" name="connsiteY3"/>
              <a:gd fmla="*/ 5780617 w 5780617" name="connsiteX4"/>
              <a:gd fmla="*/ 168448 h 168448" name="connsiteY4"/>
              <a:gd fmla="*/ 5780617 w 5780617" name="connsiteX5"/>
              <a:gd fmla="*/ 0 h 168448" name="connsiteY5"/>
              <a:gd fmla="*/ 3863586 w 5780617" name="connsiteX6"/>
              <a:gd fmla="*/ 0 h 168448" name="connsiteY6"/>
              <a:gd fmla="*/ 1917031 w 5780617" name="connsiteX7"/>
              <a:gd fmla="*/ 0 h 16844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68448" w="5780617">
                <a:moveTo>
                  <a:pt x="0" y="0"/>
                </a:moveTo>
                <a:lnTo>
                  <a:pt x="0" y="168448"/>
                </a:lnTo>
                <a:lnTo>
                  <a:pt x="1917031" y="168448"/>
                </a:lnTo>
                <a:lnTo>
                  <a:pt x="3863586" y="168448"/>
                </a:lnTo>
                <a:lnTo>
                  <a:pt x="5780617" y="168448"/>
                </a:lnTo>
                <a:lnTo>
                  <a:pt x="5780617" y="0"/>
                </a:lnTo>
                <a:lnTo>
                  <a:pt x="3863586" y="0"/>
                </a:lnTo>
                <a:lnTo>
                  <a:pt x="19170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2400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45744" y="581726"/>
            <a:ext cx="1046034" cy="1046034"/>
            <a:chOff x="5547271" y="456916"/>
            <a:chExt cx="1233808" cy="1233808"/>
          </a:xfrm>
        </p:grpSpPr>
        <p:sp>
          <p:nvSpPr>
            <p:cNvPr id="2" name="椭圆 1"/>
            <p:cNvSpPr/>
            <p:nvPr/>
          </p:nvSpPr>
          <p:spPr>
            <a:xfrm>
              <a:off x="5547271" y="456916"/>
              <a:ext cx="1233808" cy="12338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>
              <a:off x="6013560" y="604898"/>
              <a:ext cx="507190" cy="507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38496862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矩形 24"/>
          <p:cNvSpPr/>
          <p:nvPr/>
        </p:nvSpPr>
        <p:spPr>
          <a:xfrm>
            <a:off x="6170800" y="1844846"/>
            <a:ext cx="4481158" cy="150795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1708476" y="4616353"/>
            <a:ext cx="4481158" cy="150795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http://himg2.huanqiu.com/attachment2010/2012/0904/20120904100642436.jpg" id="13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2951063" y="1104018"/>
            <a:ext cx="2575172" cy="2989614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6321350" y="1897821"/>
            <a:ext cx="408118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400">
                <a:latin charset="-122" panose="02010509060101010101" pitchFamily="49" typeface="幼圆"/>
                <a:ea charset="-122" panose="02010509060101010101" pitchFamily="49" typeface="幼圆"/>
              </a:rPr>
              <a:t>2012年9月3日诞生前100周年纪念，正式注册成为神奈川县川崎市特别市民。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2185949" y="4694856"/>
            <a:ext cx="363554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2400">
                <a:latin charset="-122" panose="02010509060101010101" pitchFamily="49" typeface="幼圆"/>
                <a:ea charset="-122" panose="02010509060101010101" pitchFamily="49" typeface="幼圆"/>
              </a:rPr>
              <a:t>2013年4月5日加入东京2020申奥委员会，成为</a:t>
            </a:r>
          </a:p>
          <a:p>
            <a:r>
              <a:rPr altLang="en-US" lang="zh-CN" sz="2400">
                <a:latin charset="-122" panose="02010509060101010101" pitchFamily="49" typeface="幼圆"/>
                <a:ea charset="-122" panose="02010509060101010101" pitchFamily="49" typeface="幼圆"/>
              </a:rPr>
              <a:t>首位申奥特殊大使。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785686" y="4140252"/>
            <a:ext cx="3082214" cy="2460159"/>
            <a:chOff x="2183846" y="3740528"/>
            <a:chExt cx="3509279" cy="2801033"/>
          </a:xfrm>
        </p:grpSpPr>
        <p:pic>
          <p:nvPicPr>
            <p:cNvPr descr="http://www.sinaimg.cn/dy/slidenews/2_img/2013_14/730_949544_768967.jpg" id="18" name="Picture 10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r="30632"/>
            <a:stretch>
              <a:fillRect/>
            </a:stretch>
          </p:blipFill>
          <p:spPr bwMode="auto">
            <a:xfrm>
              <a:off x="2183846" y="3740528"/>
              <a:ext cx="3509279" cy="280103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2183846" y="5969000"/>
              <a:ext cx="1073704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descr="http://p2.pccoo.cn/news/20140928/201409281057264593.jpg" id="12" name="图片 1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39614" r="7216" t="54123"/>
          <a:stretch>
            <a:fillRect/>
          </a:stretch>
        </p:blipFill>
        <p:spPr bwMode="auto">
          <a:xfrm flipH="1">
            <a:off x="6785686" y="6808"/>
            <a:ext cx="2085223" cy="1284866"/>
          </a:xfrm>
          <a:custGeom>
            <a:gdLst>
              <a:gd fmla="*/ 2085223 w 2085223" name="connsiteX0"/>
              <a:gd fmla="*/ 0 h 1284866" name="connsiteY0"/>
              <a:gd fmla="*/ 0 w 2085223" name="connsiteX1"/>
              <a:gd fmla="*/ 0 h 1284866" name="connsiteY1"/>
              <a:gd fmla="*/ 0 w 2085223" name="connsiteX2"/>
              <a:gd fmla="*/ 1284866 h 1284866" name="connsiteY2"/>
              <a:gd fmla="*/ 2085223 w 2085223" name="connsiteX3"/>
              <a:gd fmla="*/ 1284866 h 128486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84866" w="2085223">
                <a:moveTo>
                  <a:pt x="2085223" y="0"/>
                </a:moveTo>
                <a:lnTo>
                  <a:pt x="0" y="0"/>
                </a:lnTo>
                <a:lnTo>
                  <a:pt x="0" y="1284866"/>
                </a:lnTo>
                <a:lnTo>
                  <a:pt x="2085223" y="1284866"/>
                </a:lnTo>
                <a:close/>
              </a:path>
            </a:pathLst>
          </a:cu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 flipV="1" rot="5400000">
            <a:off x="2735175" y="3344778"/>
            <a:ext cx="6858000" cy="1684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05052578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任意多边形 17"/>
          <p:cNvSpPr/>
          <p:nvPr/>
        </p:nvSpPr>
        <p:spPr>
          <a:xfrm>
            <a:off x="3250408" y="807783"/>
            <a:ext cx="5799494" cy="5799494"/>
          </a:xfrm>
          <a:custGeom>
            <a:gdLst>
              <a:gd fmla="*/ 1044433 w 6609348" name="connsiteX0"/>
              <a:gd fmla="*/ 5710974 h 6609348" name="connsiteY0"/>
              <a:gd fmla="*/ 5564915 w 6609348" name="connsiteX1"/>
              <a:gd fmla="*/ 5710974 h 6609348" name="connsiteY1"/>
              <a:gd fmla="*/ 5406754 w 6609348" name="connsiteX2"/>
              <a:gd fmla="*/ 5854721 h 6609348" name="connsiteY2"/>
              <a:gd fmla="*/ 3304674 w 6609348" name="connsiteX3"/>
              <a:gd fmla="*/ 6609348 h 6609348" name="connsiteY3"/>
              <a:gd fmla="*/ 1202595 w 6609348" name="connsiteX4"/>
              <a:gd fmla="*/ 5854721 h 6609348" name="connsiteY4"/>
              <a:gd fmla="*/ 3304674 w 6609348" name="connsiteX5"/>
              <a:gd fmla="*/ 0 h 6609348" name="connsiteY5"/>
              <a:gd fmla="*/ 6609348 w 6609348" name="connsiteX6"/>
              <a:gd fmla="*/ 3304674 h 6609348" name="connsiteY6"/>
              <a:gd fmla="*/ 6210492 w 6609348" name="connsiteX7"/>
              <a:gd fmla="*/ 4879878 h 6609348" name="connsiteY7"/>
              <a:gd fmla="*/ 6159087 w 6609348" name="connsiteX8"/>
              <a:gd fmla="*/ 4964493 h 6609348" name="connsiteY8"/>
              <a:gd fmla="*/ 450261 w 6609348" name="connsiteX9"/>
              <a:gd fmla="*/ 4964493 h 6609348" name="connsiteY9"/>
              <a:gd fmla="*/ 398857 w 6609348" name="connsiteX10"/>
              <a:gd fmla="*/ 4879878 h 6609348" name="connsiteY10"/>
              <a:gd fmla="*/ 0 w 6609348" name="connsiteX11"/>
              <a:gd fmla="*/ 3304674 h 6609348" name="connsiteY11"/>
              <a:gd fmla="*/ 3304674 w 6609348" name="connsiteX12"/>
              <a:gd fmla="*/ 0 h 6609348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6609348" w="6609348">
                <a:moveTo>
                  <a:pt x="1044433" y="5710974"/>
                </a:moveTo>
                <a:lnTo>
                  <a:pt x="5564915" y="5710974"/>
                </a:lnTo>
                <a:lnTo>
                  <a:pt x="5406754" y="5854721"/>
                </a:lnTo>
                <a:cubicBezTo>
                  <a:pt x="4835511" y="6326153"/>
                  <a:pt x="4103165" y="6609348"/>
                  <a:pt x="3304674" y="6609348"/>
                </a:cubicBezTo>
                <a:cubicBezTo>
                  <a:pt x="2506184" y="6609348"/>
                  <a:pt x="1773837" y="6326153"/>
                  <a:pt x="1202595" y="5854721"/>
                </a:cubicBezTo>
                <a:close/>
                <a:moveTo>
                  <a:pt x="3304674" y="0"/>
                </a:moveTo>
                <a:cubicBezTo>
                  <a:pt x="5129795" y="0"/>
                  <a:pt x="6609348" y="1479553"/>
                  <a:pt x="6609348" y="3304674"/>
                </a:cubicBezTo>
                <a:cubicBezTo>
                  <a:pt x="6609348" y="3875024"/>
                  <a:pt x="6464860" y="4411628"/>
                  <a:pt x="6210492" y="4879878"/>
                </a:cubicBezTo>
                <a:lnTo>
                  <a:pt x="6159087" y="4964493"/>
                </a:lnTo>
                <a:lnTo>
                  <a:pt x="450261" y="4964493"/>
                </a:lnTo>
                <a:lnTo>
                  <a:pt x="398857" y="4879878"/>
                </a:lnTo>
                <a:cubicBezTo>
                  <a:pt x="144488" y="4411628"/>
                  <a:pt x="0" y="3875024"/>
                  <a:pt x="0" y="3304674"/>
                </a:cubicBezTo>
                <a:cubicBezTo>
                  <a:pt x="0" y="1479553"/>
                  <a:pt x="1479553" y="0"/>
                  <a:pt x="3304674" y="0"/>
                </a:cubicBezTo>
                <a:close/>
              </a:path>
            </a:pathLst>
          </a:custGeom>
          <a:pattFill prst="solidDmnd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9" name="组合 28"/>
          <p:cNvGrpSpPr/>
          <p:nvPr/>
        </p:nvGrpSpPr>
        <p:grpSpPr>
          <a:xfrm>
            <a:off x="4215826" y="1255786"/>
            <a:ext cx="3868658" cy="3603149"/>
            <a:chOff x="8001454" y="1256584"/>
            <a:chExt cx="6219820" cy="5792948"/>
          </a:xfrm>
        </p:grpSpPr>
        <p:sp>
          <p:nvSpPr>
            <p:cNvPr id="27" name="椭圆 13"/>
            <p:cNvSpPr/>
            <p:nvPr/>
          </p:nvSpPr>
          <p:spPr>
            <a:xfrm flipH="1">
              <a:off x="11474508" y="6173700"/>
              <a:ext cx="1925631" cy="875832"/>
            </a:xfrm>
            <a:custGeom>
              <a:gdLst>
                <a:gd fmla="*/ 1581 w 1925631" name="connsiteX0"/>
                <a:gd fmla="*/ 360740 h 875832" name="connsiteY0"/>
                <a:gd fmla="*/ 944556 w 1925631" name="connsiteX1"/>
                <a:gd fmla="*/ 95532 h 875832" name="connsiteY1"/>
                <a:gd fmla="*/ 1925631 w 1925631" name="connsiteX2"/>
                <a:gd fmla="*/ 417890 h 875832" name="connsiteY2"/>
                <a:gd fmla="*/ 944556 w 1925631" name="connsiteX3"/>
                <a:gd fmla="*/ 873598 h 875832" name="connsiteY3"/>
                <a:gd fmla="*/ 1581 w 1925631" name="connsiteX4"/>
                <a:gd fmla="*/ 360740 h 87583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75832" w="1925631">
                  <a:moveTo>
                    <a:pt x="1581" y="360740"/>
                  </a:moveTo>
                  <a:cubicBezTo>
                    <a:pt x="39681" y="2462"/>
                    <a:pt x="341589" y="-94968"/>
                    <a:pt x="944556" y="95532"/>
                  </a:cubicBezTo>
                  <a:cubicBezTo>
                    <a:pt x="1661823" y="19332"/>
                    <a:pt x="1925631" y="124125"/>
                    <a:pt x="1925631" y="417890"/>
                  </a:cubicBezTo>
                  <a:cubicBezTo>
                    <a:pt x="1887531" y="883105"/>
                    <a:pt x="1265231" y="883123"/>
                    <a:pt x="944556" y="873598"/>
                  </a:cubicBezTo>
                  <a:cubicBezTo>
                    <a:pt x="623881" y="864073"/>
                    <a:pt x="-36519" y="719018"/>
                    <a:pt x="1581" y="360740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4" name="组合 23"/>
            <p:cNvGrpSpPr/>
            <p:nvPr/>
          </p:nvGrpSpPr>
          <p:grpSpPr>
            <a:xfrm flipH="1">
              <a:off x="8001454" y="3834116"/>
              <a:ext cx="1267274" cy="1903611"/>
              <a:chOff x="12954000" y="3933760"/>
              <a:chExt cx="1267274" cy="1903611"/>
            </a:xfrm>
          </p:grpSpPr>
          <p:sp>
            <p:nvSpPr>
              <p:cNvPr id="25" name="矩形 24"/>
              <p:cNvSpPr/>
              <p:nvPr/>
            </p:nvSpPr>
            <p:spPr>
              <a:xfrm rot="19522392">
                <a:off x="12954000" y="3933760"/>
                <a:ext cx="704850" cy="1524000"/>
              </a:xfrm>
              <a:prstGeom prst="rect">
                <a:avLst/>
              </a:prstGeom>
              <a:solidFill>
                <a:srgbClr val="0891E3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3316175" y="4932272"/>
                <a:ext cx="905099" cy="905099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2954000" y="3933760"/>
              <a:ext cx="1267274" cy="1903611"/>
              <a:chOff x="12954000" y="3933760"/>
              <a:chExt cx="1267274" cy="1903611"/>
            </a:xfrm>
          </p:grpSpPr>
          <p:sp>
            <p:nvSpPr>
              <p:cNvPr id="15" name="矩形 14"/>
              <p:cNvSpPr/>
              <p:nvPr/>
            </p:nvSpPr>
            <p:spPr>
              <a:xfrm rot="19522392">
                <a:off x="12954000" y="3933760"/>
                <a:ext cx="704850" cy="1524000"/>
              </a:xfrm>
              <a:prstGeom prst="rect">
                <a:avLst/>
              </a:prstGeom>
              <a:solidFill>
                <a:srgbClr val="0891E3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3316175" y="4932272"/>
                <a:ext cx="905099" cy="905099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" name="椭圆 13"/>
            <p:cNvSpPr/>
            <p:nvPr/>
          </p:nvSpPr>
          <p:spPr>
            <a:xfrm>
              <a:off x="8908087" y="6173700"/>
              <a:ext cx="1925631" cy="875832"/>
            </a:xfrm>
            <a:custGeom>
              <a:gdLst>
                <a:gd fmla="*/ 1581 w 1925631" name="connsiteX0"/>
                <a:gd fmla="*/ 360740 h 875832" name="connsiteY0"/>
                <a:gd fmla="*/ 944556 w 1925631" name="connsiteX1"/>
                <a:gd fmla="*/ 95532 h 875832" name="connsiteY1"/>
                <a:gd fmla="*/ 1925631 w 1925631" name="connsiteX2"/>
                <a:gd fmla="*/ 417890 h 875832" name="connsiteY2"/>
                <a:gd fmla="*/ 944556 w 1925631" name="connsiteX3"/>
                <a:gd fmla="*/ 873598 h 875832" name="connsiteY3"/>
                <a:gd fmla="*/ 1581 w 1925631" name="connsiteX4"/>
                <a:gd fmla="*/ 360740 h 87583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75832" w="1925631">
                  <a:moveTo>
                    <a:pt x="1581" y="360740"/>
                  </a:moveTo>
                  <a:cubicBezTo>
                    <a:pt x="39681" y="2462"/>
                    <a:pt x="341589" y="-94968"/>
                    <a:pt x="944556" y="95532"/>
                  </a:cubicBezTo>
                  <a:cubicBezTo>
                    <a:pt x="1661823" y="19332"/>
                    <a:pt x="1925631" y="124125"/>
                    <a:pt x="1925631" y="417890"/>
                  </a:cubicBezTo>
                  <a:cubicBezTo>
                    <a:pt x="1887531" y="883105"/>
                    <a:pt x="1265231" y="883123"/>
                    <a:pt x="944556" y="873598"/>
                  </a:cubicBezTo>
                  <a:cubicBezTo>
                    <a:pt x="623881" y="864073"/>
                    <a:pt x="-36519" y="719018"/>
                    <a:pt x="1581" y="360740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" name="椭圆 1"/>
            <p:cNvSpPr/>
            <p:nvPr/>
          </p:nvSpPr>
          <p:spPr>
            <a:xfrm>
              <a:off x="8820150" y="1256584"/>
              <a:ext cx="4648200" cy="4381500"/>
            </a:xfrm>
            <a:prstGeom prst="ellipse">
              <a:avLst/>
            </a:prstGeom>
            <a:solidFill>
              <a:srgbClr val="0891E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801099" y="2571750"/>
              <a:ext cx="4648200" cy="3911931"/>
            </a:xfrm>
            <a:custGeom>
              <a:gdLst>
                <a:gd fmla="*/ 2324100 w 4648200" name="connsiteX0"/>
                <a:gd fmla="*/ 0 h 3911931" name="connsiteY0"/>
                <a:gd fmla="*/ 4648200 w 4648200" name="connsiteX1"/>
                <a:gd fmla="*/ 2190750 h 3911931" name="connsiteY1"/>
                <a:gd fmla="*/ 4486993 w 4648200" name="connsiteX2"/>
                <a:gd fmla="*/ 2994043 h 3911931" name="connsiteY2"/>
                <a:gd fmla="*/ 4484714 w 4648200" name="connsiteX3"/>
                <a:gd fmla="*/ 2998645 h 3911931" name="connsiteY3"/>
                <a:gd fmla="*/ 4511549 w 4648200" name="connsiteX4"/>
                <a:gd fmla="*/ 3034721 h 3911931" name="connsiteY4"/>
                <a:gd fmla="*/ 4569952 w 4648200" name="connsiteX5"/>
                <a:gd fmla="*/ 3279945 h 3911931" name="connsiteY5"/>
                <a:gd fmla="*/ 3519330 w 4648200" name="connsiteX6"/>
                <a:gd fmla="*/ 3900287 h 3911931" name="connsiteY6"/>
                <a:gd fmla="*/ 2507000 w 4648200" name="connsiteX7"/>
                <a:gd fmla="*/ 3392623 h 3911931" name="connsiteY7"/>
                <a:gd fmla="*/ 2496904 w 4648200" name="connsiteX8"/>
                <a:gd fmla="*/ 3354750 h 3911931" name="connsiteY8"/>
                <a:gd fmla="*/ 2345288 w 4648200" name="connsiteX9"/>
                <a:gd fmla="*/ 3361966 h 3911931" name="connsiteY9"/>
                <a:gd fmla="*/ 2168046 w 4648200" name="connsiteX10"/>
                <a:gd fmla="*/ 3353530 h 3911931" name="connsiteY10"/>
                <a:gd fmla="*/ 2152229 w 4648200" name="connsiteX11"/>
                <a:gd fmla="*/ 3351254 h 3911931" name="connsiteY11"/>
                <a:gd fmla="*/ 2141201 w 4648200" name="connsiteX12"/>
                <a:gd fmla="*/ 3392623 h 3911931" name="connsiteY12"/>
                <a:gd fmla="*/ 1128871 w 4648200" name="connsiteX13"/>
                <a:gd fmla="*/ 3900287 h 3911931" name="connsiteY13"/>
                <a:gd fmla="*/ 78249 w 4648200" name="connsiteX14"/>
                <a:gd fmla="*/ 3279945 h 3911931" name="connsiteY14"/>
                <a:gd fmla="*/ 136652 w 4648200" name="connsiteX15"/>
                <a:gd fmla="*/ 3034721 h 3911931" name="connsiteY15"/>
                <a:gd fmla="*/ 163398 w 4648200" name="connsiteX16"/>
                <a:gd fmla="*/ 2998764 h 3911931" name="connsiteY16"/>
                <a:gd fmla="*/ 161207 w 4648200" name="connsiteX17"/>
                <a:gd fmla="*/ 2994044 h 3911931" name="connsiteY17"/>
                <a:gd fmla="*/ 0 w 4648200" name="connsiteX18"/>
                <a:gd fmla="*/ 2190750 h 3911931" name="connsiteY18"/>
                <a:gd fmla="*/ 2324100 w 4648200" name="connsiteX19"/>
                <a:gd fmla="*/ 0 h 3911931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3911930" w="4648200">
                  <a:moveTo>
                    <a:pt x="2324100" y="0"/>
                  </a:moveTo>
                  <a:cubicBezTo>
                    <a:pt x="3607665" y="0"/>
                    <a:pt x="4648200" y="980832"/>
                    <a:pt x="4648200" y="2190750"/>
                  </a:cubicBezTo>
                  <a:cubicBezTo>
                    <a:pt x="4648200" y="2474325"/>
                    <a:pt x="4591042" y="2745315"/>
                    <a:pt x="4486993" y="2994043"/>
                  </a:cubicBezTo>
                  <a:lnTo>
                    <a:pt x="4484714" y="2998645"/>
                  </a:lnTo>
                  <a:lnTo>
                    <a:pt x="4511549" y="3034721"/>
                  </a:lnTo>
                  <a:cubicBezTo>
                    <a:pt x="4552208" y="3101823"/>
                    <a:pt x="4574106" y="3182474"/>
                    <a:pt x="4569952" y="3279945"/>
                  </a:cubicBezTo>
                  <a:cubicBezTo>
                    <a:pt x="4547797" y="3799792"/>
                    <a:pt x="3873230" y="3959367"/>
                    <a:pt x="3519330" y="3900287"/>
                  </a:cubicBezTo>
                  <a:cubicBezTo>
                    <a:pt x="3231786" y="3852285"/>
                    <a:pt x="2688675" y="3918324"/>
                    <a:pt x="2507000" y="3392623"/>
                  </a:cubicBezTo>
                  <a:lnTo>
                    <a:pt x="2496904" y="3354750"/>
                  </a:lnTo>
                  <a:lnTo>
                    <a:pt x="2345288" y="3361966"/>
                  </a:lnTo>
                  <a:cubicBezTo>
                    <a:pt x="2285451" y="3361966"/>
                    <a:pt x="2226322" y="3359108"/>
                    <a:pt x="2168046" y="3353530"/>
                  </a:cubicBezTo>
                  <a:lnTo>
                    <a:pt x="2152229" y="3351254"/>
                  </a:lnTo>
                  <a:lnTo>
                    <a:pt x="2141201" y="3392623"/>
                  </a:lnTo>
                  <a:cubicBezTo>
                    <a:pt x="1959526" y="3918324"/>
                    <a:pt x="1416415" y="3852285"/>
                    <a:pt x="1128871" y="3900287"/>
                  </a:cubicBezTo>
                  <a:cubicBezTo>
                    <a:pt x="774971" y="3959367"/>
                    <a:pt x="100404" y="3799792"/>
                    <a:pt x="78249" y="3279945"/>
                  </a:cubicBezTo>
                  <a:cubicBezTo>
                    <a:pt x="74095" y="3182474"/>
                    <a:pt x="95993" y="3101823"/>
                    <a:pt x="136652" y="3034721"/>
                  </a:cubicBezTo>
                  <a:lnTo>
                    <a:pt x="163398" y="2998764"/>
                  </a:lnTo>
                  <a:lnTo>
                    <a:pt x="161207" y="2994044"/>
                  </a:lnTo>
                  <a:cubicBezTo>
                    <a:pt x="57158" y="2745316"/>
                    <a:pt x="0" y="2474325"/>
                    <a:pt x="0" y="2190750"/>
                  </a:cubicBezTo>
                  <a:cubicBezTo>
                    <a:pt x="0" y="980832"/>
                    <a:pt x="1040535" y="0"/>
                    <a:pt x="2324100" y="0"/>
                  </a:cubicBezTo>
                  <a:close/>
                </a:path>
              </a:pathLst>
            </a:custGeom>
            <a:solidFill>
              <a:srgbClr val="0891E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935078" y="5085626"/>
            <a:ext cx="443015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600">
                <a:solidFill>
                  <a:srgbClr val="1B609C"/>
                </a:solidFill>
                <a:latin charset="-122" panose="02010509060101010101" pitchFamily="49" typeface="幼圆"/>
                <a:ea charset="-122" panose="02010509060101010101" pitchFamily="49" typeface="幼圆"/>
              </a:rPr>
              <a:t>哆啦A梦背后的身份</a:t>
            </a:r>
          </a:p>
        </p:txBody>
      </p:sp>
      <p:sp>
        <p:nvSpPr>
          <p:cNvPr id="28" name="任意多边形 27"/>
          <p:cNvSpPr/>
          <p:nvPr/>
        </p:nvSpPr>
        <p:spPr>
          <a:xfrm flipV="1" rot="5400000">
            <a:off x="4749412" y="1326582"/>
            <a:ext cx="2829373" cy="168602"/>
          </a:xfrm>
          <a:custGeom>
            <a:gdLst>
              <a:gd fmla="*/ 0 w 2829373" name="connsiteX0"/>
              <a:gd fmla="*/ 154 h 168602" name="connsiteY0"/>
              <a:gd fmla="*/ 0 w 2829373" name="connsiteX1"/>
              <a:gd fmla="*/ 168602 h 168602" name="connsiteY1"/>
              <a:gd fmla="*/ 2743441 w 2829373" name="connsiteX2"/>
              <a:gd fmla="*/ 168602 h 168602" name="connsiteY2"/>
              <a:gd fmla="*/ 2743441 w 2829373" name="connsiteX3"/>
              <a:gd fmla="*/ 168273 h 168602" name="connsiteY3"/>
              <a:gd fmla="*/ 2745072 w 2829373" name="connsiteX4"/>
              <a:gd fmla="*/ 168602 h 168602" name="connsiteY4"/>
              <a:gd fmla="*/ 2829373 w 2829373" name="connsiteX5"/>
              <a:gd fmla="*/ 84301 h 168602" name="connsiteY5"/>
              <a:gd fmla="*/ 2745072 w 2829373" name="connsiteX6"/>
              <a:gd fmla="*/ 0 h 168602" name="connsiteY6"/>
              <a:gd fmla="*/ 2743441 w 2829373" name="connsiteX7"/>
              <a:gd fmla="*/ 330 h 168602" name="connsiteY7"/>
              <a:gd fmla="*/ 2743441 w 2829373" name="connsiteX8"/>
              <a:gd fmla="*/ 154 h 16860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68602" w="2829373">
                <a:moveTo>
                  <a:pt x="0" y="154"/>
                </a:moveTo>
                <a:lnTo>
                  <a:pt x="0" y="168602"/>
                </a:lnTo>
                <a:lnTo>
                  <a:pt x="2743441" y="168602"/>
                </a:lnTo>
                <a:lnTo>
                  <a:pt x="2743441" y="168273"/>
                </a:lnTo>
                <a:lnTo>
                  <a:pt x="2745072" y="168602"/>
                </a:lnTo>
                <a:cubicBezTo>
                  <a:pt x="2791630" y="168602"/>
                  <a:pt x="2829373" y="130859"/>
                  <a:pt x="2829373" y="84301"/>
                </a:cubicBezTo>
                <a:cubicBezTo>
                  <a:pt x="2829373" y="37743"/>
                  <a:pt x="2791630" y="0"/>
                  <a:pt x="2745072" y="0"/>
                </a:cubicBezTo>
                <a:lnTo>
                  <a:pt x="2743441" y="330"/>
                </a:lnTo>
                <a:lnTo>
                  <a:pt x="2743441" y="1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23420293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>
                <a:lumMod val="50000"/>
                <a:lumOff val="50000"/>
                <a:alpha val="79000"/>
              </a:schemeClr>
            </a:gs>
            <a:gs pos="82000">
              <a:schemeClr val="bg1">
                <a:lumMod val="95000"/>
                <a:alpha val="73000"/>
              </a:schemeClr>
            </a:gs>
            <a:gs pos="99000">
              <a:schemeClr val="bg1"/>
            </a:gs>
          </a:gsLst>
          <a:path path="shape">
            <a:fillToRect b="50000" l="50000" r="50000" t="50000"/>
          </a:path>
        </a:gra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62</Paragraphs>
  <Slides>10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8">
      <vt:lpstr>Arial</vt:lpstr>
      <vt:lpstr>Calibri Light</vt:lpstr>
      <vt:lpstr>Calibri</vt:lpstr>
      <vt:lpstr>体坛粗黑简体</vt:lpstr>
      <vt:lpstr>幼圆</vt:lpstr>
      <vt:lpstr>微软雅黑</vt:lpstr>
      <vt:lpstr>Broadway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2021-08-22T12:01:28Z</dcterms:created>
  <cp:lastPrinted>2021-08-22T12:01:28Z</cp:lastPrinted>
  <dcterms:modified xsi:type="dcterms:W3CDTF">2021-08-22T05:47:31Z</dcterms:modified>
  <cp:revision>1</cp:revision>
</cp:coreProperties>
</file>