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3"/>
  </p:notesMasterIdLst>
  <p:sldIdLst>
    <p:sldId id="256" r:id="rId4"/>
    <p:sldId id="258" r:id="rId5"/>
    <p:sldId id="257" r:id="rId6"/>
    <p:sldId id="260" r:id="rId7"/>
    <p:sldId id="259" r:id="rId8"/>
  </p:sldIdLst>
  <p:sldSz cx="12192000" cy="6858000"/>
  <p:notesSz cx="6858000" cy="9144000"/>
  <p:custDataLst>
    <p:tags r:id="rId9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17" autoAdjust="0"/>
  </p:normalViewPr>
  <p:slideViewPr>
    <p:cSldViewPr showGuides="1">
      <p:cViewPr varScale="1">
        <p:scale>
          <a:sx n="84" d="100"/>
          <a:sy n="84" d="100"/>
        </p:scale>
        <p:origin x="37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tags/tag1.xml" Type="http://schemas.openxmlformats.org/officeDocument/2006/relationships/tags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D21F383-5277-4FB8-B47F-FF866EB69B08}" type="datetimeFigureOut">
              <a:rPr lang="zh-CN" altLang="en-US"/>
              <a:t>2017/2/15</a:t>
            </a:fld>
            <a:endParaRPr lang="en-US" altLang="zh-CN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2F8A0D8-D696-4F80-8ABD-54D3EF840BF2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584292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938814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0" y="4482"/>
            <a:ext cx="12192000" cy="6849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09720" y="2143116"/>
            <a:ext cx="6381795" cy="785818"/>
          </a:xfrm>
        </p:spPr>
        <p:txBody>
          <a:bodyPr>
            <a:normAutofit/>
          </a:bodyPr>
          <a:lstStyle>
            <a:lvl1pPr>
              <a:defRPr sz="3600"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09720" y="3071810"/>
            <a:ext cx="6381795" cy="57150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68C3-A01A-4F6C-8E9A-C617C0EFA380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00E09-824F-40DD-97DF-5554E0A8E21A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82604605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FD78F-B6FB-4F42-A363-EFE71B3B1E5D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90C84-699C-4C48-90E4-355823125950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02282610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65137-8F4B-42C0-898D-B7BDE1CA400A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1C78D-DBF1-4D33-B812-D2683747D9E3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94302428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510848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163571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275081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241524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58440756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1414715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2225247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1072792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91B12-5B63-4443-9792-68FE0DAA5F0E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E5E60-111F-4688-98F4-C5A7BD0E1777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90336340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0908420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4401154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1798939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2DF3C-50AD-4564-AD48-828975BB536D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58A07-A976-462B-A8C7-12094D83BA87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37930368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CBC7-6635-461F-AB2B-E7AE364915F5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14153-826A-4700-8727-8DE773435565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92703150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5D3BE-5FCC-4865-A660-7B3E2758C10E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3EA7E-2A64-4C3B-9350-301649192352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46854750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B588-178F-4A4B-9ABF-BEE228389EA2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B02F5-8E95-46B5-A7F1-65DFCF34F44D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343355757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C2CFF-4979-48FC-84FD-A671CCA4EAF2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5A5D5-B40B-427F-AC48-89730A98DCE3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16137603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7A7D-D3D0-4494-B955-7F88D30D8D92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073E5-B074-4B7A-AAC5-2CADD8CCD467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4889506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E341E-CCBD-42B5-8823-A3711852AC0A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A422-B2F7-4CB1-B646-CDF2E38F298D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val="245450263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2.png" Type="http://schemas.openxmlformats.org/officeDocument/2006/relationships/image"/><Relationship Id="rId13" Target="../media/image3.png" Type="http://schemas.openxmlformats.org/officeDocument/2006/relationships/image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矩形 12"/>
          <p:cNvSpPr/>
          <p:nvPr userDrawn="1"/>
        </p:nvSpPr>
        <p:spPr>
          <a:xfrm>
            <a:off x="0" y="0"/>
            <a:ext cx="12192000" cy="1143000"/>
          </a:xfrm>
          <a:prstGeom prst="rect">
            <a:avLst/>
          </a:prstGeom>
          <a:solidFill>
            <a:srgbClr val="BFD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571501" y="214313"/>
            <a:ext cx="8286751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</a:t>
            </a:r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500189"/>
            <a:ext cx="109728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33AC94F-0252-4604-AB2F-7802D0E5171F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F1B1158-BBAF-483C-826A-4FE3A631CC19}" type="slidenum">
              <a:rPr lang="zh-CN" altLang="en-US"/>
              <a:t>‹#›</a:t>
            </a:fld>
            <a:endParaRPr lang="en-US" altLang="zh-CN"/>
          </a:p>
        </p:txBody>
      </p:sp>
      <p:pic>
        <p:nvPicPr>
          <p:cNvPr id="1032" name="Picture 2" descr="D:\花纹\儿童.png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8596808" y="5548313"/>
            <a:ext cx="29718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 userDrawn="1"/>
        </p:nvSpPr>
        <p:spPr>
          <a:xfrm>
            <a:off x="0" y="6719888"/>
            <a:ext cx="12192000" cy="138112"/>
          </a:xfrm>
          <a:prstGeom prst="rect">
            <a:avLst/>
          </a:prstGeom>
          <a:solidFill>
            <a:srgbClr val="095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pic>
        <p:nvPicPr>
          <p:cNvPr id="1034" name="Picture 5" descr="D:\花纹\1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233942" y="0"/>
            <a:ext cx="2950464" cy="199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ransition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9532A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9532A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val="223543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6"/>
          <p:cNvGrpSpPr/>
          <p:nvPr/>
        </p:nvGrpSpPr>
        <p:grpSpPr>
          <a:xfrm>
            <a:off x="2595538" y="1857364"/>
            <a:ext cx="5357850" cy="2143140"/>
            <a:chOff x="1285852" y="928670"/>
            <a:chExt cx="4786346" cy="107157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5" name="圆角矩形 4"/>
            <p:cNvSpPr/>
            <p:nvPr/>
          </p:nvSpPr>
          <p:spPr>
            <a:xfrm>
              <a:off x="1285852" y="928670"/>
              <a:ext cx="4786346" cy="1071570"/>
            </a:xfrm>
            <a:prstGeom prst="roundRect">
              <a:avLst/>
            </a:prstGeom>
            <a:solidFill>
              <a:srgbClr val="D9E8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428728" y="1035827"/>
              <a:ext cx="4500594" cy="857256"/>
            </a:xfrm>
            <a:prstGeom prst="roundRect">
              <a:avLst/>
            </a:prstGeom>
            <a:noFill/>
            <a:ln w="12700">
              <a:solidFill>
                <a:srgbClr val="0F59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3075" name="标题 1"/>
          <p:cNvSpPr>
            <a:spLocks noGrp="1"/>
          </p:cNvSpPr>
          <p:nvPr>
            <p:ph type="ctrTitle"/>
          </p:nvPr>
        </p:nvSpPr>
        <p:spPr>
          <a:xfrm>
            <a:off x="2881313" y="2143126"/>
            <a:ext cx="4786312" cy="785813"/>
          </a:xfrm>
        </p:spPr>
        <p:txBody>
          <a:bodyPr/>
          <a:lstStyle/>
          <a:p>
            <a:pPr eaLnBrk="1" hangingPunct="1"/>
            <a:r>
              <a:rPr altLang="en-US" b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单击此处添加幻灯片标题</a:t>
            </a:r>
          </a:p>
        </p:txBody>
      </p:sp>
      <p:sp>
        <p:nvSpPr>
          <p:cNvPr id="3" name="副标题 2"/>
          <p:cNvSpPr>
            <a:spLocks noGrp="1"/>
          </p:cNvSpPr>
          <p:nvPr>
            <p:ph idx="1" type="subTitle"/>
          </p:nvPr>
        </p:nvSpPr>
        <p:spPr>
          <a:xfrm>
            <a:off x="3648075" y="2997200"/>
            <a:ext cx="3862388" cy="571500"/>
          </a:xfrm>
        </p:spPr>
        <p:txBody>
          <a:bodyPr/>
          <a:lstStyle/>
          <a:p>
            <a:pPr eaLnBrk="1" hangingPunct="1"/>
            <a:r>
              <a:rPr altLang="en-US" lang="zh-CN" sz="2400">
                <a:solidFill>
                  <a:srgbClr val="09532A"/>
                </a:solidFill>
              </a:rPr>
              <a:t>单击添加副标题或公司署名</a:t>
            </a:r>
          </a:p>
        </p:txBody>
      </p:sp>
      <p:pic>
        <p:nvPicPr>
          <p:cNvPr descr="D:\花纹\天使.png" id="3077" name="Picture 2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 rot="-1602448">
            <a:off x="2592389" y="1539876"/>
            <a:ext cx="681037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D:\花纹\儿童.png" id="3078" name="Picture 2"/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238376" y="5097805"/>
            <a:ext cx="2786063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b="1" lang="en-US" smtClean="0"/>
              <a:t>Contents </a:t>
            </a:r>
          </a:p>
        </p:txBody>
      </p:sp>
      <p:grpSp>
        <p:nvGrpSpPr>
          <p:cNvPr id="4099" name="组合 38"/>
          <p:cNvGrpSpPr/>
          <p:nvPr/>
        </p:nvGrpSpPr>
        <p:grpSpPr>
          <a:xfrm>
            <a:off x="2655888" y="1617663"/>
            <a:ext cx="6725795" cy="4383109"/>
            <a:chOff x="1132037" y="1617493"/>
            <a:chExt cx="6726111" cy="4383275"/>
          </a:xfrm>
        </p:grpSpPr>
        <p:grpSp>
          <p:nvGrpSpPr>
            <p:cNvPr id="4100" name="组合 18"/>
            <p:cNvGrpSpPr/>
            <p:nvPr/>
          </p:nvGrpSpPr>
          <p:grpSpPr>
            <a:xfrm>
              <a:off x="1142976" y="1857364"/>
              <a:ext cx="6715172" cy="4143404"/>
              <a:chOff x="1285852" y="928670"/>
              <a:chExt cx="4786346" cy="1071570"/>
            </a:xfrm>
          </p:grpSpPr>
          <p:sp>
            <p:nvSpPr>
              <p:cNvPr id="20" name="圆角矩形 19"/>
              <p:cNvSpPr/>
              <p:nvPr/>
            </p:nvSpPr>
            <p:spPr>
              <a:xfrm>
                <a:off x="1285976" y="928631"/>
                <a:ext cx="4786537" cy="1071603"/>
              </a:xfrm>
              <a:prstGeom prst="roundRect">
                <a:avLst/>
              </a:prstGeom>
              <a:solidFill>
                <a:srgbClr val="D9E8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21" name="圆角矩形 20"/>
              <p:cNvSpPr/>
              <p:nvPr/>
            </p:nvSpPr>
            <p:spPr>
              <a:xfrm>
                <a:off x="1428554" y="984059"/>
                <a:ext cx="4501382" cy="960748"/>
              </a:xfrm>
              <a:prstGeom prst="roundRect">
                <a:avLst/>
              </a:prstGeom>
              <a:noFill/>
              <a:ln w="12700">
                <a:solidFill>
                  <a:srgbClr val="0F592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pic>
          <p:nvPicPr>
            <p:cNvPr descr="D:\花纹\天使.png" id="4101" name="Picture 2"/>
            <p:cNvPicPr>
              <a:picLocks noChangeArrowheads="1"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 flipH="1" rot="443539">
              <a:off x="1132037" y="1617493"/>
              <a:ext cx="786874" cy="908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3" name="组合 28"/>
            <p:cNvGrpSpPr/>
            <p:nvPr/>
          </p:nvGrpSpPr>
          <p:grpSpPr>
            <a:xfrm>
              <a:off x="2143108" y="2999578"/>
              <a:ext cx="4644264" cy="143670"/>
              <a:chOff x="2143108" y="2643182"/>
              <a:chExt cx="4644264" cy="143670"/>
            </a:xfrm>
          </p:grpSpPr>
          <p:sp>
            <p:nvSpPr>
              <p:cNvPr id="26" name="椭圆 25"/>
              <p:cNvSpPr/>
              <p:nvPr/>
            </p:nvSpPr>
            <p:spPr>
              <a:xfrm>
                <a:off x="2143321" y="2643861"/>
                <a:ext cx="142882" cy="142880"/>
              </a:xfrm>
              <a:prstGeom prst="ellipse">
                <a:avLst/>
              </a:prstGeom>
              <a:solidFill>
                <a:srgbClr val="0F59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cxnSp>
            <p:nvCxnSpPr>
              <p:cNvPr id="28" name="直接连接符 27"/>
              <p:cNvCxnSpPr>
                <a:stCxn id="26" idx="4"/>
              </p:cNvCxnSpPr>
              <p:nvPr/>
            </p:nvCxnSpPr>
            <p:spPr>
              <a:xfrm flipH="1" rot="16200000">
                <a:off x="4500076" y="499841"/>
                <a:ext cx="1587" cy="4572215"/>
              </a:xfrm>
              <a:prstGeom prst="line">
                <a:avLst/>
              </a:prstGeom>
              <a:ln>
                <a:solidFill>
                  <a:srgbClr val="0F592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4" name="组合 29"/>
            <p:cNvGrpSpPr/>
            <p:nvPr/>
          </p:nvGrpSpPr>
          <p:grpSpPr>
            <a:xfrm>
              <a:off x="2143108" y="3618707"/>
              <a:ext cx="4644264" cy="143670"/>
              <a:chOff x="2143108" y="2643182"/>
              <a:chExt cx="4644264" cy="143670"/>
            </a:xfrm>
          </p:grpSpPr>
          <p:sp>
            <p:nvSpPr>
              <p:cNvPr id="31" name="椭圆 30"/>
              <p:cNvSpPr/>
              <p:nvPr/>
            </p:nvSpPr>
            <p:spPr>
              <a:xfrm>
                <a:off x="2143321" y="2643881"/>
                <a:ext cx="142882" cy="142880"/>
              </a:xfrm>
              <a:prstGeom prst="ellipse">
                <a:avLst/>
              </a:prstGeom>
              <a:solidFill>
                <a:srgbClr val="0F59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cxnSp>
            <p:nvCxnSpPr>
              <p:cNvPr id="32" name="直接连接符 31"/>
              <p:cNvCxnSpPr>
                <a:stCxn id="31" idx="4"/>
              </p:cNvCxnSpPr>
              <p:nvPr/>
            </p:nvCxnSpPr>
            <p:spPr>
              <a:xfrm flipH="1" rot="16200000">
                <a:off x="4500076" y="499861"/>
                <a:ext cx="1587" cy="4572215"/>
              </a:xfrm>
              <a:prstGeom prst="line">
                <a:avLst/>
              </a:prstGeom>
              <a:ln>
                <a:solidFill>
                  <a:srgbClr val="0F592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5" name="组合 32"/>
            <p:cNvGrpSpPr/>
            <p:nvPr/>
          </p:nvGrpSpPr>
          <p:grpSpPr>
            <a:xfrm>
              <a:off x="2143108" y="4237836"/>
              <a:ext cx="4644264" cy="143670"/>
              <a:chOff x="2143108" y="2643182"/>
              <a:chExt cx="4644264" cy="143670"/>
            </a:xfrm>
          </p:grpSpPr>
          <p:sp>
            <p:nvSpPr>
              <p:cNvPr id="34" name="椭圆 33"/>
              <p:cNvSpPr/>
              <p:nvPr/>
            </p:nvSpPr>
            <p:spPr>
              <a:xfrm>
                <a:off x="2143321" y="2643900"/>
                <a:ext cx="142882" cy="142880"/>
              </a:xfrm>
              <a:prstGeom prst="ellipse">
                <a:avLst/>
              </a:prstGeom>
              <a:solidFill>
                <a:srgbClr val="0F59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cxnSp>
            <p:nvCxnSpPr>
              <p:cNvPr id="35" name="直接连接符 34"/>
              <p:cNvCxnSpPr>
                <a:stCxn id="34" idx="4"/>
              </p:cNvCxnSpPr>
              <p:nvPr/>
            </p:nvCxnSpPr>
            <p:spPr>
              <a:xfrm flipH="1" rot="16200000">
                <a:off x="4500076" y="499880"/>
                <a:ext cx="1587" cy="4572215"/>
              </a:xfrm>
              <a:prstGeom prst="line">
                <a:avLst/>
              </a:prstGeom>
              <a:ln>
                <a:solidFill>
                  <a:srgbClr val="0F592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6" name="组合 35"/>
            <p:cNvGrpSpPr/>
            <p:nvPr/>
          </p:nvGrpSpPr>
          <p:grpSpPr>
            <a:xfrm>
              <a:off x="2143108" y="4856966"/>
              <a:ext cx="4644264" cy="143670"/>
              <a:chOff x="2143108" y="2643182"/>
              <a:chExt cx="4644264" cy="143670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2143321" y="2643919"/>
                <a:ext cx="142882" cy="142880"/>
              </a:xfrm>
              <a:prstGeom prst="ellipse">
                <a:avLst/>
              </a:prstGeom>
              <a:solidFill>
                <a:srgbClr val="0F59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cxnSp>
            <p:nvCxnSpPr>
              <p:cNvPr id="38" name="直接连接符 37"/>
              <p:cNvCxnSpPr>
                <a:stCxn id="37" idx="4"/>
              </p:cNvCxnSpPr>
              <p:nvPr/>
            </p:nvCxnSpPr>
            <p:spPr>
              <a:xfrm flipH="1" rot="16200000">
                <a:off x="4500076" y="499899"/>
                <a:ext cx="1587" cy="4572215"/>
              </a:xfrm>
              <a:prstGeom prst="line">
                <a:avLst/>
              </a:prstGeom>
              <a:ln>
                <a:solidFill>
                  <a:srgbClr val="0F5922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122" name="组合 18"/>
          <p:cNvGrpSpPr/>
          <p:nvPr/>
        </p:nvGrpSpPr>
        <p:grpSpPr>
          <a:xfrm>
            <a:off x="3881438" y="2000250"/>
            <a:ext cx="4572000" cy="515938"/>
            <a:chOff x="2714612" y="2071678"/>
            <a:chExt cx="4572032" cy="515640"/>
          </a:xfrm>
        </p:grpSpPr>
        <p:sp>
          <p:nvSpPr>
            <p:cNvPr id="15" name="矩形 14"/>
            <p:cNvSpPr/>
            <p:nvPr/>
          </p:nvSpPr>
          <p:spPr>
            <a:xfrm>
              <a:off x="3000364" y="2087544"/>
              <a:ext cx="4286280" cy="49977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0" name="椭圆 9"/>
            <p:cNvSpPr/>
            <p:nvPr/>
          </p:nvSpPr>
          <p:spPr>
            <a:xfrm>
              <a:off x="2714612" y="2071678"/>
              <a:ext cx="500065" cy="49977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200">
                  <a:latin charset="0" panose="020b0604020202020204" pitchFamily="34" typeface="Arial"/>
                  <a:cs charset="0" panose="020b0604020202020204" pitchFamily="34" typeface="Arial"/>
                </a:rPr>
                <a:t>1</a:t>
              </a:r>
            </a:p>
          </p:txBody>
        </p:sp>
      </p:grpSp>
      <p:grpSp>
        <p:nvGrpSpPr>
          <p:cNvPr id="5123" name="组合 19"/>
          <p:cNvGrpSpPr/>
          <p:nvPr/>
        </p:nvGrpSpPr>
        <p:grpSpPr>
          <a:xfrm>
            <a:off x="3881438" y="2905125"/>
            <a:ext cx="4572000" cy="514350"/>
            <a:chOff x="2714612" y="2976559"/>
            <a:chExt cx="4572032" cy="513942"/>
          </a:xfrm>
        </p:grpSpPr>
        <p:sp>
          <p:nvSpPr>
            <p:cNvPr id="16" name="矩形 15"/>
            <p:cNvSpPr/>
            <p:nvPr/>
          </p:nvSpPr>
          <p:spPr>
            <a:xfrm>
              <a:off x="3000364" y="2990836"/>
              <a:ext cx="4286280" cy="49966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1" name="椭圆 10"/>
            <p:cNvSpPr/>
            <p:nvPr/>
          </p:nvSpPr>
          <p:spPr>
            <a:xfrm>
              <a:off x="2714612" y="2976559"/>
              <a:ext cx="500065" cy="499666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</a:gradFill>
            <a:ln>
              <a:solidFill>
                <a:srgbClr val="FFFF00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200">
                  <a:latin charset="0" panose="020b0604020202020204" pitchFamily="34" typeface="Arial"/>
                  <a:cs charset="0" panose="020b0604020202020204" pitchFamily="34" typeface="Arial"/>
                </a:rPr>
                <a:t>2</a:t>
              </a:r>
            </a:p>
          </p:txBody>
        </p:sp>
      </p:grpSp>
      <p:grpSp>
        <p:nvGrpSpPr>
          <p:cNvPr id="5124" name="组合 20"/>
          <p:cNvGrpSpPr/>
          <p:nvPr/>
        </p:nvGrpSpPr>
        <p:grpSpPr>
          <a:xfrm>
            <a:off x="3881438" y="3810001"/>
            <a:ext cx="4572000" cy="512763"/>
            <a:chOff x="2714612" y="3881440"/>
            <a:chExt cx="4572032" cy="512244"/>
          </a:xfrm>
        </p:grpSpPr>
        <p:sp>
          <p:nvSpPr>
            <p:cNvPr id="17" name="矩形 16"/>
            <p:cNvSpPr/>
            <p:nvPr/>
          </p:nvSpPr>
          <p:spPr>
            <a:xfrm>
              <a:off x="3000364" y="3892542"/>
              <a:ext cx="4286280" cy="50114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2" name="椭圆 11"/>
            <p:cNvSpPr/>
            <p:nvPr/>
          </p:nvSpPr>
          <p:spPr>
            <a:xfrm>
              <a:off x="2714612" y="3881440"/>
              <a:ext cx="500065" cy="499557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200">
                  <a:latin charset="0" panose="020b0604020202020204" pitchFamily="34" typeface="Arial"/>
                  <a:cs charset="0" panose="020b0604020202020204" pitchFamily="34" typeface="Arial"/>
                </a:rPr>
                <a:t>3</a:t>
              </a:r>
            </a:p>
          </p:txBody>
        </p:sp>
      </p:grpSp>
      <p:grpSp>
        <p:nvGrpSpPr>
          <p:cNvPr id="5125" name="组合 21"/>
          <p:cNvGrpSpPr/>
          <p:nvPr/>
        </p:nvGrpSpPr>
        <p:grpSpPr>
          <a:xfrm>
            <a:off x="3881438" y="4714876"/>
            <a:ext cx="4572000" cy="511175"/>
            <a:chOff x="2714612" y="4786322"/>
            <a:chExt cx="4572032" cy="510544"/>
          </a:xfrm>
        </p:grpSpPr>
        <p:sp>
          <p:nvSpPr>
            <p:cNvPr id="18" name="矩形 17"/>
            <p:cNvSpPr/>
            <p:nvPr/>
          </p:nvSpPr>
          <p:spPr>
            <a:xfrm>
              <a:off x="3000364" y="4795835"/>
              <a:ext cx="4286280" cy="50103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3" name="椭圆 12"/>
            <p:cNvSpPr/>
            <p:nvPr/>
          </p:nvSpPr>
          <p:spPr>
            <a:xfrm>
              <a:off x="2714612" y="4786322"/>
              <a:ext cx="500065" cy="4994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200">
                  <a:latin charset="0" panose="020b0604020202020204" pitchFamily="34" typeface="Arial"/>
                  <a:cs charset="0" panose="020b0604020202020204" pitchFamily="34" typeface="Arial"/>
                </a:rPr>
                <a:t>4</a:t>
              </a:r>
            </a:p>
          </p:txBody>
        </p:sp>
      </p:grpSp>
      <p:sp>
        <p:nvSpPr>
          <p:cNvPr id="51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b="1" lang="en-US" smtClean="0"/>
              <a:t>Contents </a:t>
            </a:r>
          </a:p>
        </p:txBody>
      </p:sp>
      <p:pic>
        <p:nvPicPr>
          <p:cNvPr descr="D:\花纹\儿童1.jpg" id="5127" name="Picture 3"/>
          <p:cNvPicPr>
            <a:picLocks noChangeArrowheads="1" noChangeAspect="1" noGrp="1"/>
          </p:cNvPicPr>
          <p:nvPr>
            <p:ph idx="1"/>
          </p:nvPr>
        </p:nvPicPr>
        <p:blipFill>
          <a:blip r:embed="rId2">
            <a:clrChange>
              <a:clrFrom>
                <a:srgbClr val="FFFFFA"/>
              </a:clrFrom>
              <a:clrTo>
                <a:srgbClr val="FFFFFA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r="76666"/>
          <a:stretch>
            <a:fillRect/>
          </a:stretch>
        </p:blipFill>
        <p:spPr>
          <a:xfrm>
            <a:off x="3524251" y="1714501"/>
            <a:ext cx="500063" cy="841375"/>
          </a:xfrm>
          <a:noFill/>
        </p:spPr>
      </p:pic>
      <p:pic>
        <p:nvPicPr>
          <p:cNvPr descr="D:\花纹\儿童1.jpg" id="5128" name="Picture 3"/>
          <p:cNvPicPr>
            <a:picLocks noChangeArrowheads="1"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l="23334" r="50000"/>
          <a:stretch>
            <a:fillRect/>
          </a:stretch>
        </p:blipFill>
        <p:spPr bwMode="auto">
          <a:xfrm>
            <a:off x="3381375" y="2714626"/>
            <a:ext cx="5715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D:\花纹\儿童1.jpg" id="5129" name="Picture 3"/>
          <p:cNvPicPr>
            <a:picLocks noChangeArrowheads="1"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l="53333" r="23334"/>
          <a:stretch>
            <a:fillRect/>
          </a:stretch>
        </p:blipFill>
        <p:spPr bwMode="auto">
          <a:xfrm>
            <a:off x="3524251" y="3571876"/>
            <a:ext cx="50006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D:\花纹\儿童1.jpg" id="5130" name="Picture 3"/>
          <p:cNvPicPr>
            <a:picLocks noChangeArrowheads="1"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l="76666"/>
          <a:stretch>
            <a:fillRect/>
          </a:stretch>
        </p:blipFill>
        <p:spPr bwMode="auto">
          <a:xfrm>
            <a:off x="3524251" y="4500564"/>
            <a:ext cx="50006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altLang="en-US" lang="zh-CN" smtClean="0"/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5"/>
          <p:cNvGrpSpPr/>
          <p:nvPr/>
        </p:nvGrpSpPr>
        <p:grpSpPr>
          <a:xfrm>
            <a:off x="2309786" y="1928802"/>
            <a:ext cx="3643338" cy="1714512"/>
            <a:chOff x="1285852" y="928670"/>
            <a:chExt cx="4786346" cy="107157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7" name="圆角矩形 6"/>
            <p:cNvSpPr/>
            <p:nvPr/>
          </p:nvSpPr>
          <p:spPr>
            <a:xfrm>
              <a:off x="1285852" y="928670"/>
              <a:ext cx="4786346" cy="1071570"/>
            </a:xfrm>
            <a:prstGeom prst="roundRect">
              <a:avLst/>
            </a:prstGeom>
            <a:solidFill>
              <a:srgbClr val="D9E8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1428728" y="1035827"/>
              <a:ext cx="4500594" cy="857256"/>
            </a:xfrm>
            <a:prstGeom prst="roundRect">
              <a:avLst/>
            </a:prstGeom>
            <a:noFill/>
            <a:ln w="12700">
              <a:solidFill>
                <a:srgbClr val="0F59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2595538" y="2214554"/>
            <a:ext cx="3071834" cy="785818"/>
          </a:xfrm>
          <a:ln>
            <a:miter lim="800000"/>
          </a:ln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ct val="0"/>
              </a:spcAft>
              <a:defRPr/>
            </a:pPr>
            <a:r>
              <a:rPr altLang="zh-CN" lang="en-US" sz="4800">
                <a:ln w="1905"/>
                <a:solidFill>
                  <a:srgbClr val="125B23"/>
                </a:solidFill>
                <a:effectLst>
                  <a:innerShdw blurRad="69850" dir="5400000" dist="43180">
                    <a:srgbClr val="000000">
                      <a:alpha val="65000"/>
                    </a:srgbClr>
                  </a:innerShdw>
                  <a:reflection algn="bl" blurRad="6350" dir="5400000" endA="300" endPos="45500" rotWithShape="0" stA="55000" sy="-100000"/>
                </a:effectLst>
              </a:rPr>
              <a:t>Thanks!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9</Paragraphs>
  <Slides>5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12">
      <vt:lpstr>Arial</vt:lpstr>
      <vt:lpstr>Calibri</vt:lpstr>
      <vt:lpstr>微软雅黑</vt:lpstr>
      <vt:lpstr>Calibri Light</vt:lpstr>
      <vt:lpstr>宋体</vt:lpstr>
      <vt:lpstr>黑体</vt:lpstr>
      <vt:lpstr>Office 主题</vt:lpstr>
      <vt:lpstr>单击此处添加幻灯片标题</vt:lpstr>
      <vt:lpstr>Contents </vt:lpstr>
      <vt:lpstr>Contents </vt:lpstr>
      <vt:lpstr>PowerPoint Presentation</vt:lpstr>
      <vt:lpstr>Thanks!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2021-08-22T12:08:45Z</dcterms:created>
  <cp:lastPrinted>2021-08-22T12:08:45Z</cp:lastPrinted>
  <dcterms:modified xsi:type="dcterms:W3CDTF">2021-08-22T05:51:32Z</dcterms:modified>
  <cp:revision>1</cp:revision>
</cp:coreProperties>
</file>