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xml" PartName="/customXml/item1.xml"/>
  <Override ContentType="application/vnd.openxmlformats-officedocument.customXmlProperties+xml" PartName="/customXml/itemProps1.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2"/>
    <p:sldMasterId id="2147483727" r:id="rId3"/>
    <p:sldMasterId id="2147483739" r:id="rId4"/>
  </p:sldMasterIdLst>
  <p:notesMasterIdLst>
    <p:notesMasterId r:id="rId5"/>
  </p:notesMasterIdLst>
  <p:sldIdLst>
    <p:sldId id="256" r:id="rId6"/>
    <p:sldId id="257" r:id="rId7"/>
    <p:sldId id="258" r:id="rId8"/>
    <p:sldId id="259" r:id="rId9"/>
    <p:sldId id="308" r:id="rId10"/>
    <p:sldId id="272" r:id="rId11"/>
    <p:sldId id="274" r:id="rId12"/>
    <p:sldId id="276" r:id="rId13"/>
    <p:sldId id="278" r:id="rId14"/>
    <p:sldId id="280" r:id="rId15"/>
    <p:sldId id="286" r:id="rId16"/>
    <p:sldId id="288" r:id="rId17"/>
    <p:sldId id="260" r:id="rId18"/>
    <p:sldId id="292" r:id="rId19"/>
    <p:sldId id="294" r:id="rId20"/>
    <p:sldId id="296" r:id="rId21"/>
    <p:sldId id="298" r:id="rId22"/>
    <p:sldId id="300" r:id="rId23"/>
    <p:sldId id="261" r:id="rId24"/>
    <p:sldId id="302" r:id="rId25"/>
    <p:sldId id="304" r:id="rId26"/>
    <p:sldId id="306" r:id="rId27"/>
    <p:sldId id="262" r:id="rId28"/>
    <p:sldId id="282" r:id="rId29"/>
    <p:sldId id="284" r:id="rId30"/>
    <p:sldId id="313" r:id="rId31"/>
    <p:sldId id="314" r:id="rId32"/>
    <p:sldId id="316"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5317" autoAdjust="0"/>
  </p:normalViewPr>
  <p:slideViewPr>
    <p:cSldViewPr snapToGrid="0" showGuides="1">
      <p:cViewPr varScale="1">
        <p:scale>
          <a:sx n="84" d="100"/>
          <a:sy n="84" d="100"/>
        </p:scale>
        <p:origin x="318"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1.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2.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tags/tag177.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Masters/slideMaster3.xml" Type="http://schemas.openxmlformats.org/officeDocument/2006/relationships/slideMaster"/><Relationship Id="rId5" Target="notesMasters/notesMaster1.xml" Type="http://schemas.openxmlformats.org/officeDocument/2006/relationships/notes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A06F2-C27A-4D21-8BF4-966A9B5AC23C}" type="datetimeFigureOut">
              <a:rPr lang="zh-CN" altLang="en-US" smtClean="0"/>
              <a:t>2018/12/13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ADE49-C09D-4628-BF6F-C6DC0CF00EBB}" type="slidenum">
              <a:rPr lang="zh-CN" altLang="en-US" smtClean="0"/>
              <a:t>‹#›</a:t>
            </a:fld>
            <a:endParaRPr lang="zh-CN" altLang="en-US"/>
          </a:p>
        </p:txBody>
      </p:sp>
    </p:spTree>
    <p:extLst>
      <p:ext uri="{BB962C8B-B14F-4D97-AF65-F5344CB8AC3E}">
        <p14:creationId val="286274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408611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735010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358331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448492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370207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497697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643328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540094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014947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472420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241980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27886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68309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6034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570128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731089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404016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557238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674874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59357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973758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712431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7194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969848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980762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396673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21100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
        <p:nvSpPr>
          <p:cNvPr id="4" name="Date Placeholder 3"/>
          <p:cNvSpPr>
            <a:spLocks noGrp="1"/>
          </p:cNvSpPr>
          <p:nvPr>
            <p:ph type="dt" sz="half" idx="10"/>
          </p:nvPr>
        </p:nvSpPr>
        <p:spPr/>
        <p:txBody>
          <a:bodyPr/>
          <a:lstStyle/>
          <a:p>
            <a:fld id="{DC65CB34-E1EE-46A8-BED4-8C8C7FD2250E}" type="datetimeFigureOut">
              <a:rPr lang="id-ID" smtClean="0"/>
              <a:t>13/12/2018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51AF9C6-0036-4D4B-BE84-B3E190A19672}" type="slidenum">
              <a:rPr lang="id-ID" smtClean="0"/>
              <a:t>‹#›</a:t>
            </a:fld>
            <a:endParaRPr lang="id-ID"/>
          </a:p>
        </p:txBody>
      </p:sp>
    </p:spTree>
    <p:extLst>
      <p:ext uri="{BB962C8B-B14F-4D97-AF65-F5344CB8AC3E}">
        <p14:creationId val="129853620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9_Title Slide">
    <p:spTree>
      <p:nvGrpSpPr>
        <p:cNvPr id="1" name=""/>
        <p:cNvGrpSpPr/>
        <p:nvPr/>
      </p:nvGrpSpPr>
      <p:grpSpPr>
        <a:xfrm>
          <a:off x="0" y="0"/>
          <a:ext cx="0" cy="0"/>
        </a:xfrm>
      </p:grpSpPr>
      <p:sp>
        <p:nvSpPr>
          <p:cNvPr id="5" name="Picture Placeholder 4"/>
          <p:cNvSpPr>
            <a:spLocks noGrp="1"/>
          </p:cNvSpPr>
          <p:nvPr>
            <p:ph type="pic" sz="quarter" idx="12"/>
          </p:nvPr>
        </p:nvSpPr>
        <p:spPr>
          <a:xfrm>
            <a:off x="1808104" y="1785844"/>
            <a:ext cx="2377877" cy="3282893"/>
          </a:xfrm>
          <a:custGeom>
            <a:gdLst>
              <a:gd name="connsiteX0" fmla="*/ 4954 w 2377877"/>
              <a:gd name="connsiteY0" fmla="*/ 0 h 3282893"/>
              <a:gd name="connsiteX1" fmla="*/ 2374685 w 2377877"/>
              <a:gd name="connsiteY1" fmla="*/ 0 h 3282893"/>
              <a:gd name="connsiteX2" fmla="*/ 2377877 w 2377877"/>
              <a:gd name="connsiteY2" fmla="*/ 3648 h 3282893"/>
              <a:gd name="connsiteX3" fmla="*/ 2376336 w 2377877"/>
              <a:gd name="connsiteY3" fmla="*/ 3279093 h 3282893"/>
              <a:gd name="connsiteX4" fmla="*/ 2372923 w 2377877"/>
              <a:gd name="connsiteY4" fmla="*/ 3282893 h 3282893"/>
              <a:gd name="connsiteX5" fmla="*/ 3413 w 2377877"/>
              <a:gd name="connsiteY5" fmla="*/ 3282893 h 3282893"/>
              <a:gd name="connsiteX6" fmla="*/ 0 w 2377877"/>
              <a:gd name="connsiteY6" fmla="*/ 3279093 h 3282893"/>
              <a:gd name="connsiteX7" fmla="*/ 1541 w 2377877"/>
              <a:gd name="connsiteY7" fmla="*/ 3648 h 3282893"/>
              <a:gd name="connsiteX8" fmla="*/ 4954 w 2377877"/>
              <a:gd name="connsiteY8" fmla="*/ 0 h 32828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877" h="3282893">
                <a:moveTo>
                  <a:pt x="4954" y="0"/>
                </a:moveTo>
                <a:lnTo>
                  <a:pt x="2374685" y="0"/>
                </a:lnTo>
                <a:cubicBezTo>
                  <a:pt x="2376336" y="0"/>
                  <a:pt x="2377877" y="1672"/>
                  <a:pt x="2377877" y="3648"/>
                </a:cubicBezTo>
                <a:lnTo>
                  <a:pt x="2376336" y="3279093"/>
                </a:lnTo>
                <a:cubicBezTo>
                  <a:pt x="2376336" y="3280917"/>
                  <a:pt x="2374575" y="3282893"/>
                  <a:pt x="2372923" y="3282893"/>
                </a:cubicBezTo>
                <a:lnTo>
                  <a:pt x="3413" y="3282893"/>
                </a:lnTo>
                <a:cubicBezTo>
                  <a:pt x="1762" y="3282893"/>
                  <a:pt x="0" y="3280917"/>
                  <a:pt x="0" y="3279093"/>
                </a:cubicBezTo>
                <a:cubicBezTo>
                  <a:pt x="1651" y="3648"/>
                  <a:pt x="1541" y="3648"/>
                  <a:pt x="1541" y="3648"/>
                </a:cubicBezTo>
                <a:cubicBezTo>
                  <a:pt x="1541" y="1672"/>
                  <a:pt x="3303" y="0"/>
                  <a:pt x="4954" y="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233211972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0_Title Slide">
    <p:spTree>
      <p:nvGrpSpPr>
        <p:cNvPr id="1" name=""/>
        <p:cNvGrpSpPr/>
        <p:nvPr/>
      </p:nvGrpSpPr>
      <p:grpSpPr>
        <a:xfrm>
          <a:off x="0" y="0"/>
          <a:ext cx="0" cy="0"/>
        </a:xfrm>
      </p:grpSpPr>
      <p:sp>
        <p:nvSpPr>
          <p:cNvPr id="4" name="Picture Placeholder 3"/>
          <p:cNvSpPr>
            <a:spLocks noGrp="1"/>
          </p:cNvSpPr>
          <p:nvPr>
            <p:ph type="pic" sz="quarter" idx="12"/>
          </p:nvPr>
        </p:nvSpPr>
        <p:spPr>
          <a:xfrm>
            <a:off x="1890460" y="2513495"/>
            <a:ext cx="2180150" cy="2180222"/>
          </a:xfrm>
          <a:custGeom>
            <a:gdLst>
              <a:gd name="connsiteX0" fmla="*/ 1856049 w 2180150"/>
              <a:gd name="connsiteY0" fmla="*/ 1 h 2180222"/>
              <a:gd name="connsiteX1" fmla="*/ 2179764 w 2180150"/>
              <a:gd name="connsiteY1" fmla="*/ 323362 h 2180222"/>
              <a:gd name="connsiteX2" fmla="*/ 2180150 w 2180150"/>
              <a:gd name="connsiteY2" fmla="*/ 1856110 h 2180222"/>
              <a:gd name="connsiteX3" fmla="*/ 1856597 w 2180150"/>
              <a:gd name="connsiteY3" fmla="*/ 2179837 h 2180222"/>
              <a:gd name="connsiteX4" fmla="*/ 323900 w 2180150"/>
              <a:gd name="connsiteY4" fmla="*/ 2180222 h 2180222"/>
              <a:gd name="connsiteX5" fmla="*/ 386 w 2180150"/>
              <a:gd name="connsiteY5" fmla="*/ 1856658 h 2180222"/>
              <a:gd name="connsiteX6" fmla="*/ 1 w 2180150"/>
              <a:gd name="connsiteY6" fmla="*/ 323910 h 2180222"/>
              <a:gd name="connsiteX7" fmla="*/ 323352 w 2180150"/>
              <a:gd name="connsiteY7" fmla="*/ 386 h 21802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0150" h="2180222">
                <a:moveTo>
                  <a:pt x="1856049" y="1"/>
                </a:moveTo>
                <a:cubicBezTo>
                  <a:pt x="2034668" y="-44"/>
                  <a:pt x="2179720" y="144737"/>
                  <a:pt x="2179764" y="323362"/>
                </a:cubicBezTo>
                <a:lnTo>
                  <a:pt x="2180150" y="1856110"/>
                </a:lnTo>
                <a:cubicBezTo>
                  <a:pt x="2180195" y="2034736"/>
                  <a:pt x="2035216" y="2179792"/>
                  <a:pt x="1856597" y="2179837"/>
                </a:cubicBezTo>
                <a:lnTo>
                  <a:pt x="323900" y="2180222"/>
                </a:lnTo>
                <a:cubicBezTo>
                  <a:pt x="145280" y="2180267"/>
                  <a:pt x="431" y="2035284"/>
                  <a:pt x="386" y="1856658"/>
                </a:cubicBezTo>
                <a:lnTo>
                  <a:pt x="1" y="323910"/>
                </a:lnTo>
                <a:cubicBezTo>
                  <a:pt x="-44" y="145285"/>
                  <a:pt x="144732" y="431"/>
                  <a:pt x="323352" y="386"/>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96258575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1_Title Slide">
    <p:spTree>
      <p:nvGrpSpPr>
        <p:cNvPr id="1" name=""/>
        <p:cNvGrpSpPr/>
        <p:nvPr/>
      </p:nvGrpSpPr>
      <p:grpSpPr>
        <a:xfrm>
          <a:off x="0" y="0"/>
          <a:ext cx="0" cy="0"/>
        </a:xfrm>
      </p:grpSpPr>
      <p:sp>
        <p:nvSpPr>
          <p:cNvPr id="5" name="Picture Placeholder 4"/>
          <p:cNvSpPr>
            <a:spLocks noGrp="1"/>
          </p:cNvSpPr>
          <p:nvPr>
            <p:ph type="pic" sz="quarter" idx="12"/>
          </p:nvPr>
        </p:nvSpPr>
        <p:spPr>
          <a:xfrm>
            <a:off x="2573392" y="2215954"/>
            <a:ext cx="2426131" cy="2426041"/>
          </a:xfrm>
          <a:custGeom>
            <a:gdLst>
              <a:gd name="connsiteX0" fmla="*/ 2065462 w 2426131"/>
              <a:gd name="connsiteY0" fmla="*/ 1 h 2426041"/>
              <a:gd name="connsiteX1" fmla="*/ 2425702 w 2426131"/>
              <a:gd name="connsiteY1" fmla="*/ 359822 h 2426041"/>
              <a:gd name="connsiteX2" fmla="*/ 2426131 w 2426131"/>
              <a:gd name="connsiteY2" fmla="*/ 2065386 h 2426041"/>
              <a:gd name="connsiteX3" fmla="*/ 2066072 w 2426131"/>
              <a:gd name="connsiteY3" fmla="*/ 2425612 h 2426041"/>
              <a:gd name="connsiteX4" fmla="*/ 360445 w 2426131"/>
              <a:gd name="connsiteY4" fmla="*/ 2426041 h 2426041"/>
              <a:gd name="connsiteX5" fmla="*/ 429 w 2426131"/>
              <a:gd name="connsiteY5" fmla="*/ 2065995 h 2426041"/>
              <a:gd name="connsiteX6" fmla="*/ 1 w 2426131"/>
              <a:gd name="connsiteY6" fmla="*/ 360431 h 2426041"/>
              <a:gd name="connsiteX7" fmla="*/ 359835 w 2426131"/>
              <a:gd name="connsiteY7" fmla="*/ 430 h 24260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131" h="2426041">
                <a:moveTo>
                  <a:pt x="2065462" y="1"/>
                </a:moveTo>
                <a:cubicBezTo>
                  <a:pt x="2264235" y="-49"/>
                  <a:pt x="2425652" y="161056"/>
                  <a:pt x="2425702" y="359822"/>
                </a:cubicBezTo>
                <a:lnTo>
                  <a:pt x="2426131" y="2065386"/>
                </a:lnTo>
                <a:cubicBezTo>
                  <a:pt x="2426180" y="2264151"/>
                  <a:pt x="2264845" y="2425562"/>
                  <a:pt x="2066072" y="2425612"/>
                </a:cubicBezTo>
                <a:lnTo>
                  <a:pt x="360445" y="2426041"/>
                </a:lnTo>
                <a:cubicBezTo>
                  <a:pt x="161672" y="2426091"/>
                  <a:pt x="479" y="2264761"/>
                  <a:pt x="429" y="2065995"/>
                </a:cubicBezTo>
                <a:lnTo>
                  <a:pt x="1" y="360431"/>
                </a:lnTo>
                <a:cubicBezTo>
                  <a:pt x="-49" y="161666"/>
                  <a:pt x="161062" y="479"/>
                  <a:pt x="359835" y="43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87598135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2_Title Slide">
    <p:spTree>
      <p:nvGrpSpPr>
        <p:cNvPr id="1" name=""/>
        <p:cNvGrpSpPr/>
        <p:nvPr/>
      </p:nvGrpSpPr>
      <p:grpSpPr>
        <a:xfrm>
          <a:off x="0" y="0"/>
          <a:ext cx="0" cy="0"/>
        </a:xfrm>
      </p:grpSpPr>
      <p:sp>
        <p:nvSpPr>
          <p:cNvPr id="4" name="Picture Placeholder 3"/>
          <p:cNvSpPr>
            <a:spLocks noGrp="1"/>
          </p:cNvSpPr>
          <p:nvPr>
            <p:ph type="pic" sz="quarter" idx="12"/>
          </p:nvPr>
        </p:nvSpPr>
        <p:spPr>
          <a:xfrm>
            <a:off x="5861416" y="2014"/>
            <a:ext cx="6338396" cy="6884303"/>
          </a:xfrm>
          <a:custGeom>
            <a:gdLst>
              <a:gd name="connsiteX0" fmla="*/ 0 w 6338396"/>
              <a:gd name="connsiteY0" fmla="*/ 0 h 6884303"/>
              <a:gd name="connsiteX1" fmla="*/ 6338396 w 6338396"/>
              <a:gd name="connsiteY1" fmla="*/ 0 h 6884303"/>
              <a:gd name="connsiteX2" fmla="*/ 6338396 w 6338396"/>
              <a:gd name="connsiteY2" fmla="*/ 6884303 h 6884303"/>
              <a:gd name="connsiteX3" fmla="*/ 0 w 6338396"/>
              <a:gd name="connsiteY3" fmla="*/ 6884303 h 6884303"/>
            </a:gdLst>
            <a:cxnLst>
              <a:cxn ang="0">
                <a:pos x="connsiteX0" y="connsiteY0"/>
              </a:cxn>
              <a:cxn ang="0">
                <a:pos x="connsiteX1" y="connsiteY1"/>
              </a:cxn>
              <a:cxn ang="0">
                <a:pos x="connsiteX2" y="connsiteY2"/>
              </a:cxn>
              <a:cxn ang="0">
                <a:pos x="connsiteX3" y="connsiteY3"/>
              </a:cxn>
            </a:cxnLst>
            <a:rect l="l" t="t" r="r" b="b"/>
            <a:pathLst>
              <a:path w="6338396" h="6884302">
                <a:moveTo>
                  <a:pt x="0" y="0"/>
                </a:moveTo>
                <a:lnTo>
                  <a:pt x="6338396" y="0"/>
                </a:lnTo>
                <a:lnTo>
                  <a:pt x="6338396"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12036692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3_Title Slide">
    <p:spTree>
      <p:nvGrpSpPr>
        <p:cNvPr id="1" name=""/>
        <p:cNvGrpSpPr/>
        <p:nvPr/>
      </p:nvGrpSpPr>
      <p:grpSpPr>
        <a:xfrm>
          <a:off x="0" y="0"/>
          <a:ext cx="0" cy="0"/>
        </a:xfrm>
      </p:grpSpPr>
      <p:sp>
        <p:nvSpPr>
          <p:cNvPr id="4" name="Picture Placeholder 3"/>
          <p:cNvSpPr>
            <a:spLocks noGrp="1"/>
          </p:cNvSpPr>
          <p:nvPr>
            <p:ph type="pic" sz="quarter" idx="12"/>
          </p:nvPr>
        </p:nvSpPr>
        <p:spPr>
          <a:xfrm>
            <a:off x="4511625" y="1143001"/>
            <a:ext cx="4237378" cy="4602330"/>
          </a:xfrm>
          <a:custGeom>
            <a:gdLst>
              <a:gd name="connsiteX0" fmla="*/ 0 w 6338396"/>
              <a:gd name="connsiteY0" fmla="*/ 0 h 6884303"/>
              <a:gd name="connsiteX1" fmla="*/ 6338396 w 6338396"/>
              <a:gd name="connsiteY1" fmla="*/ 0 h 6884303"/>
              <a:gd name="connsiteX2" fmla="*/ 6338396 w 6338396"/>
              <a:gd name="connsiteY2" fmla="*/ 6884303 h 6884303"/>
              <a:gd name="connsiteX3" fmla="*/ 0 w 6338396"/>
              <a:gd name="connsiteY3" fmla="*/ 6884303 h 6884303"/>
            </a:gdLst>
            <a:cxnLst>
              <a:cxn ang="0">
                <a:pos x="connsiteX0" y="connsiteY0"/>
              </a:cxn>
              <a:cxn ang="0">
                <a:pos x="connsiteX1" y="connsiteY1"/>
              </a:cxn>
              <a:cxn ang="0">
                <a:pos x="connsiteX2" y="connsiteY2"/>
              </a:cxn>
              <a:cxn ang="0">
                <a:pos x="connsiteX3" y="connsiteY3"/>
              </a:cxn>
            </a:cxnLst>
            <a:rect l="l" t="t" r="r" b="b"/>
            <a:pathLst>
              <a:path w="6338396" h="6884302">
                <a:moveTo>
                  <a:pt x="0" y="0"/>
                </a:moveTo>
                <a:lnTo>
                  <a:pt x="6338396" y="0"/>
                </a:lnTo>
                <a:lnTo>
                  <a:pt x="6338396"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71030840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1_Title Slide">
    <p:spTree>
      <p:nvGrpSpPr>
        <p:cNvPr id="1" name=""/>
        <p:cNvGrpSpPr/>
        <p:nvPr/>
      </p:nvGrpSpPr>
      <p:grpSpPr>
        <a:xfrm>
          <a:off x="0" y="0"/>
          <a:ext cx="0" cy="0"/>
        </a:xfrm>
      </p:grpSpPr>
      <p:sp>
        <p:nvSpPr>
          <p:cNvPr id="9" name="Picture Placeholder 8"/>
          <p:cNvSpPr>
            <a:spLocks noGrp="1"/>
          </p:cNvSpPr>
          <p:nvPr>
            <p:ph type="pic" sz="quarter" idx="10"/>
          </p:nvPr>
        </p:nvSpPr>
        <p:spPr>
          <a:xfrm>
            <a:off x="-4091" y="882085"/>
            <a:ext cx="11927188" cy="5986067"/>
          </a:xfrm>
          <a:custGeom>
            <a:gdLst>
              <a:gd name="connsiteX0" fmla="*/ 5479881 w 11927188"/>
              <a:gd name="connsiteY0" fmla="*/ 0 h 5986067"/>
              <a:gd name="connsiteX1" fmla="*/ 11927188 w 11927188"/>
              <a:gd name="connsiteY1" fmla="*/ 0 h 5986067"/>
              <a:gd name="connsiteX2" fmla="*/ 6447308 w 11927188"/>
              <a:gd name="connsiteY2" fmla="*/ 5986067 h 5986067"/>
              <a:gd name="connsiteX3" fmla="*/ 0 w 11927188"/>
              <a:gd name="connsiteY3" fmla="*/ 5986067 h 5986067"/>
              <a:gd name="connsiteX4" fmla="*/ 5479881 w 11927188"/>
              <a:gd name="connsiteY4" fmla="*/ 0 h 59860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927188" h="5986067">
                <a:moveTo>
                  <a:pt x="5479881" y="0"/>
                </a:moveTo>
                <a:lnTo>
                  <a:pt x="11927188" y="0"/>
                </a:lnTo>
                <a:lnTo>
                  <a:pt x="6447308" y="5986067"/>
                </a:lnTo>
                <a:lnTo>
                  <a:pt x="0" y="5986067"/>
                </a:lnTo>
                <a:lnTo>
                  <a:pt x="5479881" y="0"/>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72976611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3" name="Picture Placeholder 2"/>
          <p:cNvSpPr>
            <a:spLocks noGrp="1"/>
          </p:cNvSpPr>
          <p:nvPr>
            <p:ph type="pic" sz="quarter" idx="10"/>
          </p:nvPr>
        </p:nvSpPr>
        <p:spPr>
          <a:xfrm>
            <a:off x="0" y="0"/>
            <a:ext cx="12192000" cy="6858000"/>
          </a:xfrm>
        </p:spPr>
        <p:txBody>
          <a:bodyPr>
            <a:normAutofit/>
          </a:bodyPr>
          <a:lstStyle>
            <a:lvl1pPr marL="0" indent="0">
              <a:buNone/>
              <a:defRPr sz="1400"/>
            </a:lvl1pPr>
          </a:lstStyle>
          <a:p>
            <a:endParaRPr lang="id-ID"/>
          </a:p>
        </p:txBody>
      </p:sp>
    </p:spTree>
    <p:extLst>
      <p:ext uri="{BB962C8B-B14F-4D97-AF65-F5344CB8AC3E}">
        <p14:creationId val="404838522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0_Title Slide">
    <p:spTree>
      <p:nvGrpSpPr>
        <p:cNvPr id="1" name=""/>
        <p:cNvGrpSpPr/>
        <p:nvPr/>
      </p:nvGrpSpPr>
      <p:grpSpPr>
        <a:xfrm>
          <a:off x="0" y="0"/>
          <a:ext cx="0" cy="0"/>
        </a:xfrm>
      </p:grpSpPr>
      <p:sp>
        <p:nvSpPr>
          <p:cNvPr id="5" name="Picture Placeholder 4"/>
          <p:cNvSpPr>
            <a:spLocks noGrp="1"/>
          </p:cNvSpPr>
          <p:nvPr>
            <p:ph type="pic" sz="quarter" idx="10"/>
          </p:nvPr>
        </p:nvSpPr>
        <p:spPr>
          <a:xfrm>
            <a:off x="-8116" y="2844800"/>
            <a:ext cx="6269217" cy="4020940"/>
          </a:xfrm>
          <a:custGeom>
            <a:gdLst>
              <a:gd name="connsiteX0" fmla="*/ 0 w 6269217"/>
              <a:gd name="connsiteY0" fmla="*/ 0 h 4020940"/>
              <a:gd name="connsiteX1" fmla="*/ 6269217 w 6269217"/>
              <a:gd name="connsiteY1" fmla="*/ 0 h 4020940"/>
              <a:gd name="connsiteX2" fmla="*/ 2574757 w 6269217"/>
              <a:gd name="connsiteY2" fmla="*/ 4020940 h 4020940"/>
              <a:gd name="connsiteX3" fmla="*/ 15240 w 6269217"/>
              <a:gd name="connsiteY3" fmla="*/ 4020940 h 4020940"/>
              <a:gd name="connsiteX4" fmla="*/ 0 w 6269217"/>
              <a:gd name="connsiteY4" fmla="*/ 0 h 40209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69217" h="4020940">
                <a:moveTo>
                  <a:pt x="0" y="0"/>
                </a:moveTo>
                <a:lnTo>
                  <a:pt x="6269217" y="0"/>
                </a:lnTo>
                <a:lnTo>
                  <a:pt x="2574757" y="4020940"/>
                </a:lnTo>
                <a:lnTo>
                  <a:pt x="15240" y="4020940"/>
                </a:lnTo>
                <a:lnTo>
                  <a:pt x="0" y="0"/>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3392385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Slide">
    <p:spTree>
      <p:nvGrpSpPr>
        <p:cNvPr id="1" name=""/>
        <p:cNvGrpSpPr/>
        <p:nvPr/>
      </p:nvGrpSpPr>
      <p:grpSpPr>
        <a:xfrm>
          <a:off x="0" y="0"/>
          <a:ext cx="0" cy="0"/>
        </a:xfrm>
      </p:grpSpPr>
      <p:sp>
        <p:nvSpPr>
          <p:cNvPr id="3" name="Picture Placeholder 2"/>
          <p:cNvSpPr>
            <a:spLocks noGrp="1"/>
          </p:cNvSpPr>
          <p:nvPr>
            <p:ph type="pic" sz="quarter" idx="10"/>
          </p:nvPr>
        </p:nvSpPr>
        <p:spPr>
          <a:xfrm>
            <a:off x="5861416" y="0"/>
            <a:ext cx="6330583" cy="6858000"/>
          </a:xfrm>
        </p:spPr>
        <p:txBody>
          <a:bodyPr>
            <a:normAutofit/>
          </a:bodyPr>
          <a:lstStyle>
            <a:lvl1pPr marL="0" indent="0">
              <a:buNone/>
              <a:defRPr sz="1400"/>
            </a:lvl1pPr>
          </a:lstStyle>
          <a:p>
            <a:endParaRPr lang="id-ID"/>
          </a:p>
        </p:txBody>
      </p:sp>
    </p:spTree>
    <p:extLst>
      <p:ext uri="{BB962C8B-B14F-4D97-AF65-F5344CB8AC3E}">
        <p14:creationId val="263917411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Slide">
    <p:spTree>
      <p:nvGrpSpPr>
        <p:cNvPr id="1" name=""/>
        <p:cNvGrpSpPr/>
        <p:nvPr/>
      </p:nvGrpSpPr>
      <p:grpSpPr>
        <a:xfrm>
          <a:off x="0" y="0"/>
          <a:ext cx="0" cy="0"/>
        </a:xfrm>
      </p:grpSpPr>
      <p:sp>
        <p:nvSpPr>
          <p:cNvPr id="3" name="Picture Placeholder 2"/>
          <p:cNvSpPr>
            <a:spLocks noGrp="1"/>
          </p:cNvSpPr>
          <p:nvPr>
            <p:ph type="pic" sz="quarter" idx="10"/>
          </p:nvPr>
        </p:nvSpPr>
        <p:spPr>
          <a:xfrm>
            <a:off x="0" y="0"/>
            <a:ext cx="6831356" cy="6857999"/>
          </a:xfrm>
        </p:spPr>
        <p:txBody>
          <a:bodyPr>
            <a:normAutofit/>
          </a:bodyPr>
          <a:lstStyle>
            <a:lvl1pPr marL="0" indent="0">
              <a:buNone/>
              <a:defRPr sz="1400"/>
            </a:lvl1pPr>
          </a:lstStyle>
          <a:p>
            <a:endParaRPr lang="id-ID"/>
          </a:p>
        </p:txBody>
      </p:sp>
    </p:spTree>
    <p:extLst>
      <p:ext uri="{BB962C8B-B14F-4D97-AF65-F5344CB8AC3E}">
        <p14:creationId val="905917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4_Title Slide">
    <p:spTree>
      <p:nvGrpSpPr>
        <p:cNvPr id="1" name=""/>
        <p:cNvGrpSpPr/>
        <p:nvPr/>
      </p:nvGrpSpPr>
      <p:grpSpPr>
        <a:xfrm>
          <a:off x="0" y="0"/>
          <a:ext cx="0" cy="0"/>
        </a:xfrm>
      </p:grpSpPr>
      <p:sp>
        <p:nvSpPr>
          <p:cNvPr id="7" name="Picture Placeholder 2"/>
          <p:cNvSpPr>
            <a:spLocks noGrp="1"/>
          </p:cNvSpPr>
          <p:nvPr>
            <p:ph type="pic" sz="quarter" idx="10"/>
          </p:nvPr>
        </p:nvSpPr>
        <p:spPr>
          <a:xfrm>
            <a:off x="0" y="0"/>
            <a:ext cx="12192000" cy="6858000"/>
          </a:xfrm>
        </p:spPr>
        <p:txBody>
          <a:bodyPr>
            <a:normAutofit/>
          </a:bodyPr>
          <a:lstStyle>
            <a:lvl1pPr marL="0" indent="0">
              <a:buNone/>
              <a:defRPr sz="1400"/>
            </a:lvl1pPr>
          </a:lstStyle>
          <a:p>
            <a:endParaRPr lang="id-ID"/>
          </a:p>
        </p:txBody>
      </p:sp>
    </p:spTree>
    <p:extLst>
      <p:ext uri="{BB962C8B-B14F-4D97-AF65-F5344CB8AC3E}">
        <p14:creationId val="71971456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Title Slide">
    <p:spTree>
      <p:nvGrpSpPr>
        <p:cNvPr id="1" name=""/>
        <p:cNvGrpSpPr/>
        <p:nvPr/>
      </p:nvGrpSpPr>
      <p:grpSpPr>
        <a:xfrm>
          <a:off x="0" y="0"/>
          <a:ext cx="0" cy="0"/>
        </a:xfrm>
      </p:grpSpPr>
      <p:sp>
        <p:nvSpPr>
          <p:cNvPr id="3" name="Picture Placeholder 2"/>
          <p:cNvSpPr>
            <a:spLocks noGrp="1"/>
          </p:cNvSpPr>
          <p:nvPr>
            <p:ph type="pic" sz="quarter" idx="10"/>
          </p:nvPr>
        </p:nvSpPr>
        <p:spPr>
          <a:xfrm>
            <a:off x="949581" y="0"/>
            <a:ext cx="3301749" cy="6858000"/>
          </a:xfrm>
        </p:spPr>
        <p:txBody>
          <a:bodyPr>
            <a:normAutofit/>
          </a:bodyPr>
          <a:lstStyle>
            <a:lvl1pPr marL="0" indent="0">
              <a:buNone/>
              <a:defRPr sz="1400"/>
            </a:lvl1pPr>
          </a:lstStyle>
          <a:p>
            <a:endParaRPr lang="id-ID"/>
          </a:p>
        </p:txBody>
      </p:sp>
    </p:spTree>
    <p:extLst>
      <p:ext uri="{BB962C8B-B14F-4D97-AF65-F5344CB8AC3E}">
        <p14:creationId val="28697310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Title Slide">
    <p:spTree>
      <p:nvGrpSpPr>
        <p:cNvPr id="1" name=""/>
        <p:cNvGrpSpPr/>
        <p:nvPr/>
      </p:nvGrpSpPr>
      <p:grpSpPr>
        <a:xfrm>
          <a:off x="0" y="0"/>
          <a:ext cx="0" cy="0"/>
        </a:xfrm>
      </p:grpSpPr>
      <p:sp>
        <p:nvSpPr>
          <p:cNvPr id="5" name="Picture Placeholder 4"/>
          <p:cNvSpPr>
            <a:spLocks noGrp="1"/>
          </p:cNvSpPr>
          <p:nvPr>
            <p:ph type="pic" sz="quarter" idx="10"/>
          </p:nvPr>
        </p:nvSpPr>
        <p:spPr>
          <a:xfrm>
            <a:off x="7279878" y="1"/>
            <a:ext cx="4909543" cy="6858000"/>
          </a:xfrm>
          <a:custGeom>
            <a:gdLst>
              <a:gd name="connsiteX0" fmla="*/ 3573966 w 4909543"/>
              <a:gd name="connsiteY0" fmla="*/ 0 h 6913563"/>
              <a:gd name="connsiteX1" fmla="*/ 4909543 w 4909543"/>
              <a:gd name="connsiteY1" fmla="*/ 0 h 6913563"/>
              <a:gd name="connsiteX2" fmla="*/ 4909543 w 4909543"/>
              <a:gd name="connsiteY2" fmla="*/ 6913563 h 6913563"/>
              <a:gd name="connsiteX3" fmla="*/ 3573966 w 4909543"/>
              <a:gd name="connsiteY3" fmla="*/ 6913563 h 6913563"/>
              <a:gd name="connsiteX4" fmla="*/ 2327714 w 4909543"/>
              <a:gd name="connsiteY4" fmla="*/ 0 h 6913563"/>
              <a:gd name="connsiteX5" fmla="*/ 3411678 w 4909543"/>
              <a:gd name="connsiteY5" fmla="*/ 0 h 6913563"/>
              <a:gd name="connsiteX6" fmla="*/ 3411678 w 4909543"/>
              <a:gd name="connsiteY6" fmla="*/ 6913563 h 6913563"/>
              <a:gd name="connsiteX7" fmla="*/ 2327714 w 4909543"/>
              <a:gd name="connsiteY7" fmla="*/ 6913563 h 6913563"/>
              <a:gd name="connsiteX8" fmla="*/ 0 w 4909543"/>
              <a:gd name="connsiteY8" fmla="*/ 0 h 6913563"/>
              <a:gd name="connsiteX9" fmla="*/ 2165654 w 4909543"/>
              <a:gd name="connsiteY9" fmla="*/ 0 h 6913563"/>
              <a:gd name="connsiteX10" fmla="*/ 2165654 w 4909543"/>
              <a:gd name="connsiteY10" fmla="*/ 6913563 h 6913563"/>
              <a:gd name="connsiteX11" fmla="*/ 0 w 4909543"/>
              <a:gd name="connsiteY11" fmla="*/ 6913563 h 6913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9543" h="6913563">
                <a:moveTo>
                  <a:pt x="3573966" y="0"/>
                </a:moveTo>
                <a:lnTo>
                  <a:pt x="4909543" y="0"/>
                </a:lnTo>
                <a:lnTo>
                  <a:pt x="4909543" y="6913563"/>
                </a:lnTo>
                <a:lnTo>
                  <a:pt x="3573966" y="6913563"/>
                </a:lnTo>
                <a:close/>
                <a:moveTo>
                  <a:pt x="2327714" y="0"/>
                </a:moveTo>
                <a:lnTo>
                  <a:pt x="3411678" y="0"/>
                </a:lnTo>
                <a:lnTo>
                  <a:pt x="3411678" y="6913563"/>
                </a:lnTo>
                <a:lnTo>
                  <a:pt x="2327714" y="6913563"/>
                </a:lnTo>
                <a:close/>
                <a:moveTo>
                  <a:pt x="0" y="0"/>
                </a:moveTo>
                <a:lnTo>
                  <a:pt x="2165654" y="0"/>
                </a:lnTo>
                <a:lnTo>
                  <a:pt x="2165654" y="6913563"/>
                </a:lnTo>
                <a:lnTo>
                  <a:pt x="0" y="691356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405921022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Title Slide">
    <p:spTree>
      <p:nvGrpSpPr>
        <p:cNvPr id="1" name=""/>
        <p:cNvGrpSpPr/>
        <p:nvPr/>
      </p:nvGrpSpPr>
      <p:grpSpPr>
        <a:xfrm>
          <a:off x="0" y="0"/>
          <a:ext cx="0" cy="0"/>
        </a:xfrm>
      </p:grpSpPr>
      <p:sp>
        <p:nvSpPr>
          <p:cNvPr id="3" name="Picture Placeholder 2"/>
          <p:cNvSpPr>
            <a:spLocks noGrp="1"/>
          </p:cNvSpPr>
          <p:nvPr>
            <p:ph type="pic" sz="quarter" idx="10"/>
          </p:nvPr>
        </p:nvSpPr>
        <p:spPr>
          <a:xfrm>
            <a:off x="0" y="0"/>
            <a:ext cx="12192000" cy="6858000"/>
          </a:xfrm>
        </p:spPr>
        <p:txBody>
          <a:bodyPr>
            <a:normAutofit/>
          </a:bodyPr>
          <a:lstStyle>
            <a:lvl1pPr marL="0" indent="0">
              <a:buNone/>
              <a:defRPr sz="1400"/>
            </a:lvl1pPr>
          </a:lstStyle>
          <a:p>
            <a:endParaRPr lang="id-ID"/>
          </a:p>
        </p:txBody>
      </p:sp>
    </p:spTree>
    <p:extLst>
      <p:ext uri="{BB962C8B-B14F-4D97-AF65-F5344CB8AC3E}">
        <p14:creationId val="872602189"/>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Title Slide">
    <p:spTree>
      <p:nvGrpSpPr>
        <p:cNvPr id="1" name=""/>
        <p:cNvGrpSpPr/>
        <p:nvPr/>
      </p:nvGrpSpPr>
      <p:grpSpPr>
        <a:xfrm>
          <a:off x="0" y="0"/>
          <a:ext cx="0" cy="0"/>
        </a:xfrm>
      </p:grpSpPr>
      <p:sp>
        <p:nvSpPr>
          <p:cNvPr id="9" name="Picture Placeholder 8"/>
          <p:cNvSpPr>
            <a:spLocks noGrp="1"/>
          </p:cNvSpPr>
          <p:nvPr>
            <p:ph type="pic" sz="quarter" idx="10"/>
          </p:nvPr>
        </p:nvSpPr>
        <p:spPr>
          <a:xfrm>
            <a:off x="999827" y="3389655"/>
            <a:ext cx="3051755" cy="1830167"/>
          </a:xfrm>
          <a:custGeom>
            <a:gdLst>
              <a:gd name="connsiteX0" fmla="*/ 0 w 3051755"/>
              <a:gd name="connsiteY0" fmla="*/ 0 h 1830167"/>
              <a:gd name="connsiteX1" fmla="*/ 3051755 w 3051755"/>
              <a:gd name="connsiteY1" fmla="*/ 0 h 1830167"/>
              <a:gd name="connsiteX2" fmla="*/ 3051755 w 3051755"/>
              <a:gd name="connsiteY2" fmla="*/ 1830167 h 1830167"/>
              <a:gd name="connsiteX3" fmla="*/ 0 w 3051755"/>
              <a:gd name="connsiteY3" fmla="*/ 1830167 h 1830167"/>
            </a:gdLst>
            <a:cxnLst>
              <a:cxn ang="0">
                <a:pos x="connsiteX0" y="connsiteY0"/>
              </a:cxn>
              <a:cxn ang="0">
                <a:pos x="connsiteX1" y="connsiteY1"/>
              </a:cxn>
              <a:cxn ang="0">
                <a:pos x="connsiteX2" y="connsiteY2"/>
              </a:cxn>
              <a:cxn ang="0">
                <a:pos x="connsiteX3" y="connsiteY3"/>
              </a:cxn>
            </a:cxnLst>
            <a:rect l="l" t="t" r="r" b="b"/>
            <a:pathLst>
              <a:path w="3051755" h="1830167">
                <a:moveTo>
                  <a:pt x="0" y="0"/>
                </a:moveTo>
                <a:lnTo>
                  <a:pt x="3051755" y="0"/>
                </a:lnTo>
                <a:lnTo>
                  <a:pt x="3051755" y="1830167"/>
                </a:lnTo>
                <a:lnTo>
                  <a:pt x="0" y="1830167"/>
                </a:lnTo>
                <a:close/>
              </a:path>
            </a:pathLst>
          </a:custGeom>
        </p:spPr>
        <p:txBody>
          <a:bodyPr wrap="square">
            <a:noAutofit/>
          </a:bodyPr>
          <a:lstStyle>
            <a:lvl1pPr marL="0" indent="0">
              <a:buNone/>
              <a:defRPr sz="1400"/>
            </a:lvl1pPr>
          </a:lstStyle>
          <a:p>
            <a:endParaRPr lang="id-ID"/>
          </a:p>
        </p:txBody>
      </p:sp>
      <p:sp>
        <p:nvSpPr>
          <p:cNvPr id="11" name="Picture Placeholder 10"/>
          <p:cNvSpPr>
            <a:spLocks noGrp="1"/>
          </p:cNvSpPr>
          <p:nvPr>
            <p:ph type="pic" sz="quarter" idx="11"/>
          </p:nvPr>
        </p:nvSpPr>
        <p:spPr>
          <a:xfrm>
            <a:off x="4257841" y="3391772"/>
            <a:ext cx="3372859" cy="1825933"/>
          </a:xfrm>
          <a:custGeom>
            <a:gdLst>
              <a:gd name="connsiteX0" fmla="*/ 0 w 3372859"/>
              <a:gd name="connsiteY0" fmla="*/ 0 h 1825933"/>
              <a:gd name="connsiteX1" fmla="*/ 3372859 w 3372859"/>
              <a:gd name="connsiteY1" fmla="*/ 0 h 1825933"/>
              <a:gd name="connsiteX2" fmla="*/ 3372859 w 3372859"/>
              <a:gd name="connsiteY2" fmla="*/ 1825933 h 1825933"/>
              <a:gd name="connsiteX3" fmla="*/ 0 w 3372859"/>
              <a:gd name="connsiteY3" fmla="*/ 1825933 h 1825933"/>
            </a:gdLst>
            <a:cxnLst>
              <a:cxn ang="0">
                <a:pos x="connsiteX0" y="connsiteY0"/>
              </a:cxn>
              <a:cxn ang="0">
                <a:pos x="connsiteX1" y="connsiteY1"/>
              </a:cxn>
              <a:cxn ang="0">
                <a:pos x="connsiteX2" y="connsiteY2"/>
              </a:cxn>
              <a:cxn ang="0">
                <a:pos x="connsiteX3" y="connsiteY3"/>
              </a:cxn>
            </a:cxnLst>
            <a:rect l="l" t="t" r="r" b="b"/>
            <a:pathLst>
              <a:path w="3372858" h="1825933">
                <a:moveTo>
                  <a:pt x="0" y="0"/>
                </a:moveTo>
                <a:lnTo>
                  <a:pt x="3372859" y="0"/>
                </a:lnTo>
                <a:lnTo>
                  <a:pt x="3372859" y="1825933"/>
                </a:lnTo>
                <a:lnTo>
                  <a:pt x="0" y="1825933"/>
                </a:lnTo>
                <a:close/>
              </a:path>
            </a:pathLst>
          </a:custGeom>
        </p:spPr>
        <p:txBody>
          <a:bodyPr wrap="square">
            <a:noAutofit/>
          </a:bodyPr>
          <a:lstStyle>
            <a:lvl1pPr marL="0" indent="0">
              <a:buNone/>
              <a:defRPr sz="1400"/>
            </a:lvl1pPr>
          </a:lstStyle>
          <a:p>
            <a:endParaRPr lang="id-ID"/>
          </a:p>
        </p:txBody>
      </p:sp>
      <p:sp>
        <p:nvSpPr>
          <p:cNvPr id="13" name="Picture Placeholder 12"/>
          <p:cNvSpPr>
            <a:spLocks noGrp="1"/>
          </p:cNvSpPr>
          <p:nvPr>
            <p:ph type="pic" sz="quarter" idx="12"/>
          </p:nvPr>
        </p:nvSpPr>
        <p:spPr>
          <a:xfrm>
            <a:off x="7836959" y="3389655"/>
            <a:ext cx="3051755" cy="1830167"/>
          </a:xfrm>
          <a:custGeom>
            <a:gdLst>
              <a:gd name="connsiteX0" fmla="*/ 0 w 3051755"/>
              <a:gd name="connsiteY0" fmla="*/ 0 h 1830167"/>
              <a:gd name="connsiteX1" fmla="*/ 3051755 w 3051755"/>
              <a:gd name="connsiteY1" fmla="*/ 0 h 1830167"/>
              <a:gd name="connsiteX2" fmla="*/ 3051755 w 3051755"/>
              <a:gd name="connsiteY2" fmla="*/ 1830167 h 1830167"/>
              <a:gd name="connsiteX3" fmla="*/ 0 w 3051755"/>
              <a:gd name="connsiteY3" fmla="*/ 1830167 h 1830167"/>
            </a:gdLst>
            <a:cxnLst>
              <a:cxn ang="0">
                <a:pos x="connsiteX0" y="connsiteY0"/>
              </a:cxn>
              <a:cxn ang="0">
                <a:pos x="connsiteX1" y="connsiteY1"/>
              </a:cxn>
              <a:cxn ang="0">
                <a:pos x="connsiteX2" y="connsiteY2"/>
              </a:cxn>
              <a:cxn ang="0">
                <a:pos x="connsiteX3" y="connsiteY3"/>
              </a:cxn>
            </a:cxnLst>
            <a:rect l="l" t="t" r="r" b="b"/>
            <a:pathLst>
              <a:path w="3051755" h="1830167">
                <a:moveTo>
                  <a:pt x="0" y="0"/>
                </a:moveTo>
                <a:lnTo>
                  <a:pt x="3051755" y="0"/>
                </a:lnTo>
                <a:lnTo>
                  <a:pt x="3051755" y="1830167"/>
                </a:lnTo>
                <a:lnTo>
                  <a:pt x="0" y="1830167"/>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62378676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Title Slide">
    <p:spTree>
      <p:nvGrpSpPr>
        <p:cNvPr id="1" name=""/>
        <p:cNvGrpSpPr/>
        <p:nvPr/>
      </p:nvGrpSpPr>
      <p:grpSpPr>
        <a:xfrm>
          <a:off x="0" y="0"/>
          <a:ext cx="0" cy="0"/>
        </a:xfrm>
      </p:grpSpPr>
      <p:sp>
        <p:nvSpPr>
          <p:cNvPr id="6" name="Picture Placeholder 5"/>
          <p:cNvSpPr>
            <a:spLocks noGrp="1"/>
          </p:cNvSpPr>
          <p:nvPr>
            <p:ph type="pic" sz="quarter" idx="11"/>
          </p:nvPr>
        </p:nvSpPr>
        <p:spPr>
          <a:xfrm>
            <a:off x="7279879" y="1"/>
            <a:ext cx="4909543" cy="6858000"/>
          </a:xfrm>
          <a:custGeom>
            <a:gdLst>
              <a:gd name="connsiteX0" fmla="*/ 3573966 w 4909543"/>
              <a:gd name="connsiteY0" fmla="*/ 0 h 6913563"/>
              <a:gd name="connsiteX1" fmla="*/ 4909543 w 4909543"/>
              <a:gd name="connsiteY1" fmla="*/ 0 h 6913563"/>
              <a:gd name="connsiteX2" fmla="*/ 4909543 w 4909543"/>
              <a:gd name="connsiteY2" fmla="*/ 6913563 h 6913563"/>
              <a:gd name="connsiteX3" fmla="*/ 3573966 w 4909543"/>
              <a:gd name="connsiteY3" fmla="*/ 6913563 h 6913563"/>
              <a:gd name="connsiteX4" fmla="*/ 2327714 w 4909543"/>
              <a:gd name="connsiteY4" fmla="*/ 0 h 6913563"/>
              <a:gd name="connsiteX5" fmla="*/ 3411678 w 4909543"/>
              <a:gd name="connsiteY5" fmla="*/ 0 h 6913563"/>
              <a:gd name="connsiteX6" fmla="*/ 3411678 w 4909543"/>
              <a:gd name="connsiteY6" fmla="*/ 6913563 h 6913563"/>
              <a:gd name="connsiteX7" fmla="*/ 2327714 w 4909543"/>
              <a:gd name="connsiteY7" fmla="*/ 6913563 h 6913563"/>
              <a:gd name="connsiteX8" fmla="*/ 0 w 4909543"/>
              <a:gd name="connsiteY8" fmla="*/ 0 h 6913563"/>
              <a:gd name="connsiteX9" fmla="*/ 2165654 w 4909543"/>
              <a:gd name="connsiteY9" fmla="*/ 0 h 6913563"/>
              <a:gd name="connsiteX10" fmla="*/ 2165654 w 4909543"/>
              <a:gd name="connsiteY10" fmla="*/ 6913563 h 6913563"/>
              <a:gd name="connsiteX11" fmla="*/ 0 w 4909543"/>
              <a:gd name="connsiteY11" fmla="*/ 6913563 h 6913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9543" h="6913563">
                <a:moveTo>
                  <a:pt x="3573966" y="0"/>
                </a:moveTo>
                <a:lnTo>
                  <a:pt x="4909543" y="0"/>
                </a:lnTo>
                <a:lnTo>
                  <a:pt x="4909543" y="6913563"/>
                </a:lnTo>
                <a:lnTo>
                  <a:pt x="3573966" y="6913563"/>
                </a:lnTo>
                <a:close/>
                <a:moveTo>
                  <a:pt x="2327714" y="0"/>
                </a:moveTo>
                <a:lnTo>
                  <a:pt x="3411678" y="0"/>
                </a:lnTo>
                <a:lnTo>
                  <a:pt x="3411678" y="6913563"/>
                </a:lnTo>
                <a:lnTo>
                  <a:pt x="2327714" y="6913563"/>
                </a:lnTo>
                <a:close/>
                <a:moveTo>
                  <a:pt x="0" y="0"/>
                </a:moveTo>
                <a:lnTo>
                  <a:pt x="2165654" y="0"/>
                </a:lnTo>
                <a:lnTo>
                  <a:pt x="2165654" y="6913563"/>
                </a:lnTo>
                <a:lnTo>
                  <a:pt x="0" y="691356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32857851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Title Slide">
    <p:spTree>
      <p:nvGrpSpPr>
        <p:cNvPr id="1" name=""/>
        <p:cNvGrpSpPr/>
        <p:nvPr/>
      </p:nvGrpSpPr>
      <p:grpSpPr>
        <a:xfrm>
          <a:off x="0" y="0"/>
          <a:ext cx="0" cy="0"/>
        </a:xfrm>
      </p:grpSpPr>
      <p:sp>
        <p:nvSpPr>
          <p:cNvPr id="5" name="Picture Placeholder 4"/>
          <p:cNvSpPr>
            <a:spLocks noGrp="1"/>
          </p:cNvSpPr>
          <p:nvPr>
            <p:ph type="pic" sz="quarter" idx="11"/>
          </p:nvPr>
        </p:nvSpPr>
        <p:spPr>
          <a:xfrm>
            <a:off x="0" y="1"/>
            <a:ext cx="6319132" cy="6858000"/>
          </a:xfrm>
          <a:custGeom>
            <a:gdLst>
              <a:gd name="connsiteX0" fmla="*/ 0 w 6338397"/>
              <a:gd name="connsiteY0" fmla="*/ 0 h 6884303"/>
              <a:gd name="connsiteX1" fmla="*/ 6338397 w 6338397"/>
              <a:gd name="connsiteY1" fmla="*/ 0 h 6884303"/>
              <a:gd name="connsiteX2" fmla="*/ 6338397 w 6338397"/>
              <a:gd name="connsiteY2" fmla="*/ 6884303 h 6884303"/>
              <a:gd name="connsiteX3" fmla="*/ 0 w 6338397"/>
              <a:gd name="connsiteY3" fmla="*/ 6884303 h 6884303"/>
            </a:gdLst>
            <a:cxnLst>
              <a:cxn ang="0">
                <a:pos x="connsiteX0" y="connsiteY0"/>
              </a:cxn>
              <a:cxn ang="0">
                <a:pos x="connsiteX1" y="connsiteY1"/>
              </a:cxn>
              <a:cxn ang="0">
                <a:pos x="connsiteX2" y="connsiteY2"/>
              </a:cxn>
              <a:cxn ang="0">
                <a:pos x="connsiteX3" y="connsiteY3"/>
              </a:cxn>
            </a:cxnLst>
            <a:rect l="l" t="t" r="r" b="b"/>
            <a:pathLst>
              <a:path w="6338397" h="6884302">
                <a:moveTo>
                  <a:pt x="0" y="0"/>
                </a:moveTo>
                <a:lnTo>
                  <a:pt x="6338397" y="0"/>
                </a:lnTo>
                <a:lnTo>
                  <a:pt x="6338397"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27203214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Title Slide">
    <p:spTree>
      <p:nvGrpSpPr>
        <p:cNvPr id="1" name=""/>
        <p:cNvGrpSpPr/>
        <p:nvPr/>
      </p:nvGrpSpPr>
      <p:grpSpPr>
        <a:xfrm>
          <a:off x="0" y="0"/>
          <a:ext cx="0" cy="0"/>
        </a:xfrm>
      </p:grpSpPr>
      <p:sp>
        <p:nvSpPr>
          <p:cNvPr id="5" name="Picture Placeholder 4"/>
          <p:cNvSpPr>
            <a:spLocks noGrp="1"/>
          </p:cNvSpPr>
          <p:nvPr>
            <p:ph type="pic" sz="quarter" idx="11"/>
          </p:nvPr>
        </p:nvSpPr>
        <p:spPr>
          <a:xfrm>
            <a:off x="0" y="1"/>
            <a:ext cx="12192000" cy="6858000"/>
          </a:xfrm>
          <a:custGeom>
            <a:gdLst>
              <a:gd name="connsiteX0" fmla="*/ 0 w 6338397"/>
              <a:gd name="connsiteY0" fmla="*/ 0 h 6884303"/>
              <a:gd name="connsiteX1" fmla="*/ 6338397 w 6338397"/>
              <a:gd name="connsiteY1" fmla="*/ 0 h 6884303"/>
              <a:gd name="connsiteX2" fmla="*/ 6338397 w 6338397"/>
              <a:gd name="connsiteY2" fmla="*/ 6884303 h 6884303"/>
              <a:gd name="connsiteX3" fmla="*/ 0 w 6338397"/>
              <a:gd name="connsiteY3" fmla="*/ 6884303 h 6884303"/>
            </a:gdLst>
            <a:cxnLst>
              <a:cxn ang="0">
                <a:pos x="connsiteX0" y="connsiteY0"/>
              </a:cxn>
              <a:cxn ang="0">
                <a:pos x="connsiteX1" y="connsiteY1"/>
              </a:cxn>
              <a:cxn ang="0">
                <a:pos x="connsiteX2" y="connsiteY2"/>
              </a:cxn>
              <a:cxn ang="0">
                <a:pos x="connsiteX3" y="connsiteY3"/>
              </a:cxn>
            </a:cxnLst>
            <a:rect l="l" t="t" r="r" b="b"/>
            <a:pathLst>
              <a:path w="6338397" h="6884302">
                <a:moveTo>
                  <a:pt x="0" y="0"/>
                </a:moveTo>
                <a:lnTo>
                  <a:pt x="6338397" y="0"/>
                </a:lnTo>
                <a:lnTo>
                  <a:pt x="6338397"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353134341"/>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Title Slide">
    <p:spTree>
      <p:nvGrpSpPr>
        <p:cNvPr id="1" name=""/>
        <p:cNvGrpSpPr/>
        <p:nvPr/>
      </p:nvGrpSpPr>
      <p:grpSpPr>
        <a:xfrm>
          <a:off x="0" y="0"/>
          <a:ext cx="0" cy="0"/>
        </a:xfrm>
      </p:grpSpPr>
      <p:sp>
        <p:nvSpPr>
          <p:cNvPr id="4" name="Picture Placeholder 3"/>
          <p:cNvSpPr>
            <a:spLocks noGrp="1"/>
          </p:cNvSpPr>
          <p:nvPr>
            <p:ph type="pic" sz="quarter" idx="11"/>
          </p:nvPr>
        </p:nvSpPr>
        <p:spPr>
          <a:xfrm>
            <a:off x="1032132" y="2013"/>
            <a:ext cx="3301749" cy="6884303"/>
          </a:xfrm>
          <a:custGeom>
            <a:gdLst>
              <a:gd name="connsiteX0" fmla="*/ 0 w 3301749"/>
              <a:gd name="connsiteY0" fmla="*/ 0 h 6884303"/>
              <a:gd name="connsiteX1" fmla="*/ 3301749 w 3301749"/>
              <a:gd name="connsiteY1" fmla="*/ 0 h 6884303"/>
              <a:gd name="connsiteX2" fmla="*/ 3301749 w 3301749"/>
              <a:gd name="connsiteY2" fmla="*/ 6884303 h 6884303"/>
              <a:gd name="connsiteX3" fmla="*/ 0 w 3301749"/>
              <a:gd name="connsiteY3" fmla="*/ 6884303 h 6884303"/>
            </a:gdLst>
            <a:cxnLst>
              <a:cxn ang="0">
                <a:pos x="connsiteX0" y="connsiteY0"/>
              </a:cxn>
              <a:cxn ang="0">
                <a:pos x="connsiteX1" y="connsiteY1"/>
              </a:cxn>
              <a:cxn ang="0">
                <a:pos x="connsiteX2" y="connsiteY2"/>
              </a:cxn>
              <a:cxn ang="0">
                <a:pos x="connsiteX3" y="connsiteY3"/>
              </a:cxn>
            </a:cxnLst>
            <a:rect l="l" t="t" r="r" b="b"/>
            <a:pathLst>
              <a:path w="3301748" h="6884302">
                <a:moveTo>
                  <a:pt x="0" y="0"/>
                </a:moveTo>
                <a:lnTo>
                  <a:pt x="3301749" y="0"/>
                </a:lnTo>
                <a:lnTo>
                  <a:pt x="3301749"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424084361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Title Slide">
    <p:spTree>
      <p:nvGrpSpPr>
        <p:cNvPr id="1" name=""/>
        <p:cNvGrpSpPr/>
        <p:nvPr/>
      </p:nvGrpSpPr>
      <p:grpSpPr>
        <a:xfrm>
          <a:off x="0" y="0"/>
          <a:ext cx="0" cy="0"/>
        </a:xfrm>
      </p:grpSpPr>
      <p:sp>
        <p:nvSpPr>
          <p:cNvPr id="5" name="Picture Placeholder 4"/>
          <p:cNvSpPr>
            <a:spLocks noGrp="1"/>
          </p:cNvSpPr>
          <p:nvPr>
            <p:ph type="pic" sz="quarter" idx="11"/>
          </p:nvPr>
        </p:nvSpPr>
        <p:spPr>
          <a:xfrm>
            <a:off x="1172643" y="2107022"/>
            <a:ext cx="4141582" cy="4141583"/>
          </a:xfrm>
          <a:custGeom>
            <a:gdLst>
              <a:gd name="connsiteX0" fmla="*/ 2070791 w 4141582"/>
              <a:gd name="connsiteY0" fmla="*/ 0 h 4141583"/>
              <a:gd name="connsiteX1" fmla="*/ 4141582 w 4141582"/>
              <a:gd name="connsiteY1" fmla="*/ 2070792 h 4141583"/>
              <a:gd name="connsiteX2" fmla="*/ 2070791 w 4141582"/>
              <a:gd name="connsiteY2" fmla="*/ 4141583 h 4141583"/>
              <a:gd name="connsiteX3" fmla="*/ 0 w 4141582"/>
              <a:gd name="connsiteY3" fmla="*/ 2070792 h 4141583"/>
            </a:gdLst>
            <a:cxnLst>
              <a:cxn ang="0">
                <a:pos x="connsiteX0" y="connsiteY0"/>
              </a:cxn>
              <a:cxn ang="0">
                <a:pos x="connsiteX1" y="connsiteY1"/>
              </a:cxn>
              <a:cxn ang="0">
                <a:pos x="connsiteX2" y="connsiteY2"/>
              </a:cxn>
              <a:cxn ang="0">
                <a:pos x="connsiteX3" y="connsiteY3"/>
              </a:cxn>
            </a:cxnLst>
            <a:rect l="l" t="t" r="r" b="b"/>
            <a:pathLst>
              <a:path w="4141581" h="4141583">
                <a:moveTo>
                  <a:pt x="2070791" y="0"/>
                </a:moveTo>
                <a:lnTo>
                  <a:pt x="4141582" y="2070792"/>
                </a:lnTo>
                <a:lnTo>
                  <a:pt x="2070791" y="4141583"/>
                </a:lnTo>
                <a:lnTo>
                  <a:pt x="0" y="2070792"/>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48957467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Title Slide">
    <p:spTree>
      <p:nvGrpSpPr>
        <p:cNvPr id="1" name=""/>
        <p:cNvGrpSpPr/>
        <p:nvPr/>
      </p:nvGrpSpPr>
      <p:grpSpPr>
        <a:xfrm>
          <a:off x="0" y="0"/>
          <a:ext cx="0" cy="0"/>
        </a:xfrm>
      </p:grpSpPr>
      <p:sp>
        <p:nvSpPr>
          <p:cNvPr id="7" name="Picture Placeholder 6"/>
          <p:cNvSpPr>
            <a:spLocks noGrp="1"/>
          </p:cNvSpPr>
          <p:nvPr>
            <p:ph type="pic" sz="quarter" idx="11"/>
          </p:nvPr>
        </p:nvSpPr>
        <p:spPr>
          <a:xfrm>
            <a:off x="4899521" y="2881189"/>
            <a:ext cx="2392958" cy="2392927"/>
          </a:xfrm>
          <a:custGeom>
            <a:gdLst>
              <a:gd name="connsiteX0" fmla="*/ 1196479 w 2392958"/>
              <a:gd name="connsiteY0" fmla="*/ 0 h 2392927"/>
              <a:gd name="connsiteX1" fmla="*/ 2392958 w 2392958"/>
              <a:gd name="connsiteY1" fmla="*/ 1196464 h 2392927"/>
              <a:gd name="connsiteX2" fmla="*/ 1196479 w 2392958"/>
              <a:gd name="connsiteY2" fmla="*/ 2392927 h 2392927"/>
              <a:gd name="connsiteX3" fmla="*/ 0 w 2392958"/>
              <a:gd name="connsiteY3" fmla="*/ 1196464 h 2392927"/>
            </a:gdLst>
            <a:cxnLst>
              <a:cxn ang="0">
                <a:pos x="connsiteX0" y="connsiteY0"/>
              </a:cxn>
              <a:cxn ang="0">
                <a:pos x="connsiteX1" y="connsiteY1"/>
              </a:cxn>
              <a:cxn ang="0">
                <a:pos x="connsiteX2" y="connsiteY2"/>
              </a:cxn>
              <a:cxn ang="0">
                <a:pos x="connsiteX3" y="connsiteY3"/>
              </a:cxn>
            </a:cxnLst>
            <a:rect l="l" t="t" r="r" b="b"/>
            <a:pathLst>
              <a:path w="2392958" h="2392927">
                <a:moveTo>
                  <a:pt x="1196479" y="0"/>
                </a:moveTo>
                <a:lnTo>
                  <a:pt x="2392958" y="1196464"/>
                </a:lnTo>
                <a:lnTo>
                  <a:pt x="1196479" y="2392927"/>
                </a:lnTo>
                <a:lnTo>
                  <a:pt x="0" y="1196464"/>
                </a:lnTo>
                <a:close/>
              </a:path>
            </a:pathLst>
          </a:custGeom>
        </p:spPr>
        <p:txBody>
          <a:bodyPr wrap="square">
            <a:noAutofit/>
          </a:bodyPr>
          <a:lstStyle>
            <a:lvl1pPr marL="0" indent="0">
              <a:buNone/>
              <a:defRPr sz="1400"/>
            </a:lvl1pPr>
          </a:lstStyle>
          <a:p>
            <a:endParaRPr lang="id-ID"/>
          </a:p>
        </p:txBody>
      </p:sp>
      <p:sp>
        <p:nvSpPr>
          <p:cNvPr id="8" name="Picture Placeholder 7"/>
          <p:cNvSpPr>
            <a:spLocks noGrp="1"/>
          </p:cNvSpPr>
          <p:nvPr>
            <p:ph type="pic" sz="quarter" idx="12"/>
          </p:nvPr>
        </p:nvSpPr>
        <p:spPr>
          <a:xfrm>
            <a:off x="2283937" y="2881189"/>
            <a:ext cx="2392958" cy="2392927"/>
          </a:xfrm>
          <a:custGeom>
            <a:gdLst>
              <a:gd name="connsiteX0" fmla="*/ 1196479 w 2392958"/>
              <a:gd name="connsiteY0" fmla="*/ 0 h 2392927"/>
              <a:gd name="connsiteX1" fmla="*/ 2392958 w 2392958"/>
              <a:gd name="connsiteY1" fmla="*/ 1196464 h 2392927"/>
              <a:gd name="connsiteX2" fmla="*/ 1196479 w 2392958"/>
              <a:gd name="connsiteY2" fmla="*/ 2392927 h 2392927"/>
              <a:gd name="connsiteX3" fmla="*/ 0 w 2392958"/>
              <a:gd name="connsiteY3" fmla="*/ 1196464 h 2392927"/>
            </a:gdLst>
            <a:cxnLst>
              <a:cxn ang="0">
                <a:pos x="connsiteX0" y="connsiteY0"/>
              </a:cxn>
              <a:cxn ang="0">
                <a:pos x="connsiteX1" y="connsiteY1"/>
              </a:cxn>
              <a:cxn ang="0">
                <a:pos x="connsiteX2" y="connsiteY2"/>
              </a:cxn>
              <a:cxn ang="0">
                <a:pos x="connsiteX3" y="connsiteY3"/>
              </a:cxn>
            </a:cxnLst>
            <a:rect l="l" t="t" r="r" b="b"/>
            <a:pathLst>
              <a:path w="2392958" h="2392927">
                <a:moveTo>
                  <a:pt x="1196479" y="0"/>
                </a:moveTo>
                <a:lnTo>
                  <a:pt x="2392958" y="1196464"/>
                </a:lnTo>
                <a:lnTo>
                  <a:pt x="1196479" y="2392927"/>
                </a:lnTo>
                <a:lnTo>
                  <a:pt x="0" y="1196464"/>
                </a:lnTo>
                <a:close/>
              </a:path>
            </a:pathLst>
          </a:custGeom>
        </p:spPr>
        <p:txBody>
          <a:bodyPr wrap="square">
            <a:noAutofit/>
          </a:bodyPr>
          <a:lstStyle>
            <a:lvl1pPr marL="0" indent="0">
              <a:buNone/>
              <a:defRPr sz="1400"/>
            </a:lvl1pPr>
          </a:lstStyle>
          <a:p>
            <a:endParaRPr lang="id-ID"/>
          </a:p>
        </p:txBody>
      </p:sp>
      <p:sp>
        <p:nvSpPr>
          <p:cNvPr id="9" name="Picture Placeholder 8"/>
          <p:cNvSpPr>
            <a:spLocks noGrp="1"/>
          </p:cNvSpPr>
          <p:nvPr>
            <p:ph type="pic" sz="quarter" idx="13"/>
          </p:nvPr>
        </p:nvSpPr>
        <p:spPr>
          <a:xfrm>
            <a:off x="7514967" y="2881189"/>
            <a:ext cx="2392958" cy="2392927"/>
          </a:xfrm>
          <a:custGeom>
            <a:gdLst>
              <a:gd name="connsiteX0" fmla="*/ 1196479 w 2392958"/>
              <a:gd name="connsiteY0" fmla="*/ 0 h 2392927"/>
              <a:gd name="connsiteX1" fmla="*/ 2392958 w 2392958"/>
              <a:gd name="connsiteY1" fmla="*/ 1196464 h 2392927"/>
              <a:gd name="connsiteX2" fmla="*/ 1196479 w 2392958"/>
              <a:gd name="connsiteY2" fmla="*/ 2392927 h 2392927"/>
              <a:gd name="connsiteX3" fmla="*/ 0 w 2392958"/>
              <a:gd name="connsiteY3" fmla="*/ 1196464 h 2392927"/>
            </a:gdLst>
            <a:cxnLst>
              <a:cxn ang="0">
                <a:pos x="connsiteX0" y="connsiteY0"/>
              </a:cxn>
              <a:cxn ang="0">
                <a:pos x="connsiteX1" y="connsiteY1"/>
              </a:cxn>
              <a:cxn ang="0">
                <a:pos x="connsiteX2" y="connsiteY2"/>
              </a:cxn>
              <a:cxn ang="0">
                <a:pos x="connsiteX3" y="connsiteY3"/>
              </a:cxn>
            </a:cxnLst>
            <a:rect l="l" t="t" r="r" b="b"/>
            <a:pathLst>
              <a:path w="2392958" h="2392927">
                <a:moveTo>
                  <a:pt x="1196479" y="0"/>
                </a:moveTo>
                <a:lnTo>
                  <a:pt x="2392958" y="1196464"/>
                </a:lnTo>
                <a:lnTo>
                  <a:pt x="1196479" y="2392927"/>
                </a:lnTo>
                <a:lnTo>
                  <a:pt x="0" y="1196464"/>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78963524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2_Title Slide">
    <p:spTree>
      <p:nvGrpSpPr>
        <p:cNvPr id="1" name=""/>
        <p:cNvGrpSpPr/>
        <p:nvPr/>
      </p:nvGrpSpPr>
      <p:grpSpPr>
        <a:xfrm>
          <a:off x="0" y="0"/>
          <a:ext cx="0" cy="0"/>
        </a:xfrm>
      </p:grpSpPr>
      <p:sp>
        <p:nvSpPr>
          <p:cNvPr id="7" name="Picture Placeholder 2"/>
          <p:cNvSpPr>
            <a:spLocks noGrp="1"/>
          </p:cNvSpPr>
          <p:nvPr>
            <p:ph type="pic" sz="quarter" idx="10"/>
          </p:nvPr>
        </p:nvSpPr>
        <p:spPr>
          <a:xfrm>
            <a:off x="5861416" y="0"/>
            <a:ext cx="6330584" cy="6858000"/>
          </a:xfrm>
        </p:spPr>
        <p:txBody>
          <a:bodyPr>
            <a:normAutofit/>
          </a:bodyPr>
          <a:lstStyle>
            <a:lvl1pPr marL="0" indent="0">
              <a:buNone/>
              <a:defRPr sz="1400"/>
            </a:lvl1pPr>
          </a:lstStyle>
          <a:p>
            <a:endParaRPr lang="id-ID"/>
          </a:p>
        </p:txBody>
      </p:sp>
    </p:spTree>
    <p:extLst>
      <p:ext uri="{BB962C8B-B14F-4D97-AF65-F5344CB8AC3E}">
        <p14:creationId val="119792482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Title Slide">
    <p:spTree>
      <p:nvGrpSpPr>
        <p:cNvPr id="1" name=""/>
        <p:cNvGrpSpPr/>
        <p:nvPr/>
      </p:nvGrpSpPr>
      <p:grpSpPr>
        <a:xfrm>
          <a:off x="0" y="0"/>
          <a:ext cx="0" cy="0"/>
        </a:xfrm>
      </p:grpSpPr>
      <p:sp>
        <p:nvSpPr>
          <p:cNvPr id="10" name="Picture Placeholder 9"/>
          <p:cNvSpPr>
            <a:spLocks noGrp="1"/>
          </p:cNvSpPr>
          <p:nvPr>
            <p:ph type="pic" sz="quarter" idx="11"/>
          </p:nvPr>
        </p:nvSpPr>
        <p:spPr>
          <a:xfrm>
            <a:off x="976387" y="2482606"/>
            <a:ext cx="4748808" cy="4375394"/>
          </a:xfrm>
          <a:custGeom>
            <a:gdLst>
              <a:gd name="connsiteX0" fmla="*/ 3456956 w 4748808"/>
              <a:gd name="connsiteY0" fmla="*/ 0 h 4403130"/>
              <a:gd name="connsiteX1" fmla="*/ 4748808 w 4748808"/>
              <a:gd name="connsiteY1" fmla="*/ 0 h 4403130"/>
              <a:gd name="connsiteX2" fmla="*/ 4748808 w 4748808"/>
              <a:gd name="connsiteY2" fmla="*/ 4403130 h 4403130"/>
              <a:gd name="connsiteX3" fmla="*/ 3456956 w 4748808"/>
              <a:gd name="connsiteY3" fmla="*/ 4403130 h 4403130"/>
              <a:gd name="connsiteX4" fmla="*/ 2251507 w 4748808"/>
              <a:gd name="connsiteY4" fmla="*/ 0 h 4403130"/>
              <a:gd name="connsiteX5" fmla="*/ 3299982 w 4748808"/>
              <a:gd name="connsiteY5" fmla="*/ 0 h 4403130"/>
              <a:gd name="connsiteX6" fmla="*/ 3299982 w 4748808"/>
              <a:gd name="connsiteY6" fmla="*/ 4403130 h 4403130"/>
              <a:gd name="connsiteX7" fmla="*/ 2251507 w 4748808"/>
              <a:gd name="connsiteY7" fmla="*/ 4403130 h 4403130"/>
              <a:gd name="connsiteX8" fmla="*/ 0 w 4748808"/>
              <a:gd name="connsiteY8" fmla="*/ 0 h 4403130"/>
              <a:gd name="connsiteX9" fmla="*/ 2094752 w 4748808"/>
              <a:gd name="connsiteY9" fmla="*/ 0 h 4403130"/>
              <a:gd name="connsiteX10" fmla="*/ 2094752 w 4748808"/>
              <a:gd name="connsiteY10" fmla="*/ 4403130 h 4403130"/>
              <a:gd name="connsiteX11" fmla="*/ 0 w 4748808"/>
              <a:gd name="connsiteY11" fmla="*/ 4403130 h 44031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8808" h="4403130">
                <a:moveTo>
                  <a:pt x="3456956" y="0"/>
                </a:moveTo>
                <a:lnTo>
                  <a:pt x="4748808" y="0"/>
                </a:lnTo>
                <a:lnTo>
                  <a:pt x="4748808" y="4403130"/>
                </a:lnTo>
                <a:lnTo>
                  <a:pt x="3456956" y="4403130"/>
                </a:lnTo>
                <a:close/>
                <a:moveTo>
                  <a:pt x="2251507" y="0"/>
                </a:moveTo>
                <a:lnTo>
                  <a:pt x="3299982" y="0"/>
                </a:lnTo>
                <a:lnTo>
                  <a:pt x="3299982" y="4403130"/>
                </a:lnTo>
                <a:lnTo>
                  <a:pt x="2251507" y="4403130"/>
                </a:lnTo>
                <a:close/>
                <a:moveTo>
                  <a:pt x="0" y="0"/>
                </a:moveTo>
                <a:lnTo>
                  <a:pt x="2094752" y="0"/>
                </a:lnTo>
                <a:lnTo>
                  <a:pt x="2094752" y="4403130"/>
                </a:lnTo>
                <a:lnTo>
                  <a:pt x="0" y="4403130"/>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226636100"/>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Title Slide">
    <p:spTree>
      <p:nvGrpSpPr>
        <p:cNvPr id="1" name=""/>
        <p:cNvGrpSpPr/>
        <p:nvPr/>
      </p:nvGrpSpPr>
      <p:grpSpPr>
        <a:xfrm>
          <a:off x="0" y="0"/>
          <a:ext cx="0" cy="0"/>
        </a:xfrm>
      </p:grpSpPr>
      <p:sp>
        <p:nvSpPr>
          <p:cNvPr id="11" name="Picture Placeholder 10"/>
          <p:cNvSpPr>
            <a:spLocks noGrp="1"/>
          </p:cNvSpPr>
          <p:nvPr>
            <p:ph type="pic" sz="quarter" idx="11"/>
          </p:nvPr>
        </p:nvSpPr>
        <p:spPr>
          <a:xfrm>
            <a:off x="1430505" y="2507630"/>
            <a:ext cx="779129" cy="779168"/>
          </a:xfrm>
          <a:custGeom>
            <a:gdLst>
              <a:gd name="connsiteX0" fmla="*/ 389565 w 779129"/>
              <a:gd name="connsiteY0" fmla="*/ 0 h 779168"/>
              <a:gd name="connsiteX1" fmla="*/ 665012 w 779129"/>
              <a:gd name="connsiteY1" fmla="*/ 114098 h 779168"/>
              <a:gd name="connsiteX2" fmla="*/ 665012 w 779129"/>
              <a:gd name="connsiteY2" fmla="*/ 665071 h 779168"/>
              <a:gd name="connsiteX3" fmla="*/ 389565 w 779129"/>
              <a:gd name="connsiteY3" fmla="*/ 779168 h 779168"/>
              <a:gd name="connsiteX4" fmla="*/ 114117 w 779129"/>
              <a:gd name="connsiteY4" fmla="*/ 665071 h 779168"/>
              <a:gd name="connsiteX5" fmla="*/ 114117 w 779129"/>
              <a:gd name="connsiteY5" fmla="*/ 114098 h 779168"/>
              <a:gd name="connsiteX6" fmla="*/ 389565 w 779129"/>
              <a:gd name="connsiteY6" fmla="*/ 0 h 7791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129" h="779168">
                <a:moveTo>
                  <a:pt x="389565" y="0"/>
                </a:moveTo>
                <a:cubicBezTo>
                  <a:pt x="489259" y="0"/>
                  <a:pt x="588954" y="38021"/>
                  <a:pt x="665012" y="114098"/>
                </a:cubicBezTo>
                <a:cubicBezTo>
                  <a:pt x="817168" y="266180"/>
                  <a:pt x="817168" y="512916"/>
                  <a:pt x="665012" y="665071"/>
                </a:cubicBezTo>
                <a:cubicBezTo>
                  <a:pt x="588954" y="741148"/>
                  <a:pt x="489259" y="779168"/>
                  <a:pt x="389565" y="779168"/>
                </a:cubicBezTo>
                <a:cubicBezTo>
                  <a:pt x="289870" y="779168"/>
                  <a:pt x="190175" y="741148"/>
                  <a:pt x="114117" y="665071"/>
                </a:cubicBezTo>
                <a:cubicBezTo>
                  <a:pt x="-38039" y="512916"/>
                  <a:pt x="-38039" y="266180"/>
                  <a:pt x="114117" y="114098"/>
                </a:cubicBezTo>
                <a:cubicBezTo>
                  <a:pt x="190175" y="38021"/>
                  <a:pt x="289870" y="0"/>
                  <a:pt x="389565" y="0"/>
                </a:cubicBezTo>
                <a:close/>
              </a:path>
            </a:pathLst>
          </a:custGeom>
        </p:spPr>
        <p:txBody>
          <a:bodyPr wrap="square">
            <a:noAutofit/>
          </a:bodyPr>
          <a:lstStyle>
            <a:lvl1pPr marL="0" indent="0">
              <a:buNone/>
              <a:defRPr sz="1400"/>
            </a:lvl1pPr>
          </a:lstStyle>
          <a:p>
            <a:endParaRPr lang="id-ID"/>
          </a:p>
        </p:txBody>
      </p:sp>
      <p:sp>
        <p:nvSpPr>
          <p:cNvPr id="12" name="Picture Placeholder 11"/>
          <p:cNvSpPr>
            <a:spLocks noGrp="1"/>
          </p:cNvSpPr>
          <p:nvPr>
            <p:ph type="pic" sz="quarter" idx="12"/>
          </p:nvPr>
        </p:nvSpPr>
        <p:spPr>
          <a:xfrm>
            <a:off x="4692652" y="2507630"/>
            <a:ext cx="779129" cy="779168"/>
          </a:xfrm>
          <a:custGeom>
            <a:gdLst>
              <a:gd name="connsiteX0" fmla="*/ 389565 w 779129"/>
              <a:gd name="connsiteY0" fmla="*/ 0 h 779168"/>
              <a:gd name="connsiteX1" fmla="*/ 665012 w 779129"/>
              <a:gd name="connsiteY1" fmla="*/ 114098 h 779168"/>
              <a:gd name="connsiteX2" fmla="*/ 665012 w 779129"/>
              <a:gd name="connsiteY2" fmla="*/ 665071 h 779168"/>
              <a:gd name="connsiteX3" fmla="*/ 389565 w 779129"/>
              <a:gd name="connsiteY3" fmla="*/ 779168 h 779168"/>
              <a:gd name="connsiteX4" fmla="*/ 114117 w 779129"/>
              <a:gd name="connsiteY4" fmla="*/ 665071 h 779168"/>
              <a:gd name="connsiteX5" fmla="*/ 114117 w 779129"/>
              <a:gd name="connsiteY5" fmla="*/ 114098 h 779168"/>
              <a:gd name="connsiteX6" fmla="*/ 389565 w 779129"/>
              <a:gd name="connsiteY6" fmla="*/ 0 h 7791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129" h="779168">
                <a:moveTo>
                  <a:pt x="389565" y="0"/>
                </a:moveTo>
                <a:cubicBezTo>
                  <a:pt x="489259" y="0"/>
                  <a:pt x="588954" y="38021"/>
                  <a:pt x="665012" y="114098"/>
                </a:cubicBezTo>
                <a:cubicBezTo>
                  <a:pt x="817168" y="266180"/>
                  <a:pt x="817168" y="512916"/>
                  <a:pt x="665012" y="665071"/>
                </a:cubicBezTo>
                <a:cubicBezTo>
                  <a:pt x="588954" y="741148"/>
                  <a:pt x="489259" y="779168"/>
                  <a:pt x="389565" y="779168"/>
                </a:cubicBezTo>
                <a:cubicBezTo>
                  <a:pt x="289870" y="779168"/>
                  <a:pt x="190175" y="741148"/>
                  <a:pt x="114117" y="665071"/>
                </a:cubicBezTo>
                <a:cubicBezTo>
                  <a:pt x="-38039" y="512916"/>
                  <a:pt x="-38039" y="266180"/>
                  <a:pt x="114117" y="114098"/>
                </a:cubicBezTo>
                <a:cubicBezTo>
                  <a:pt x="190175" y="38021"/>
                  <a:pt x="289870" y="0"/>
                  <a:pt x="389565" y="0"/>
                </a:cubicBezTo>
                <a:close/>
              </a:path>
            </a:pathLst>
          </a:custGeom>
        </p:spPr>
        <p:txBody>
          <a:bodyPr wrap="square">
            <a:noAutofit/>
          </a:bodyPr>
          <a:lstStyle>
            <a:lvl1pPr marL="0" indent="0">
              <a:buNone/>
              <a:defRPr sz="1400"/>
            </a:lvl1pPr>
          </a:lstStyle>
          <a:p>
            <a:endParaRPr lang="id-ID"/>
          </a:p>
        </p:txBody>
      </p:sp>
      <p:sp>
        <p:nvSpPr>
          <p:cNvPr id="13" name="Picture Placeholder 12"/>
          <p:cNvSpPr>
            <a:spLocks noGrp="1"/>
          </p:cNvSpPr>
          <p:nvPr>
            <p:ph type="pic" sz="quarter" idx="13"/>
          </p:nvPr>
        </p:nvSpPr>
        <p:spPr>
          <a:xfrm>
            <a:off x="7954799" y="2507630"/>
            <a:ext cx="779129" cy="779168"/>
          </a:xfrm>
          <a:custGeom>
            <a:gdLst>
              <a:gd name="connsiteX0" fmla="*/ 389565 w 779129"/>
              <a:gd name="connsiteY0" fmla="*/ 0 h 779168"/>
              <a:gd name="connsiteX1" fmla="*/ 665012 w 779129"/>
              <a:gd name="connsiteY1" fmla="*/ 114098 h 779168"/>
              <a:gd name="connsiteX2" fmla="*/ 665012 w 779129"/>
              <a:gd name="connsiteY2" fmla="*/ 665071 h 779168"/>
              <a:gd name="connsiteX3" fmla="*/ 389565 w 779129"/>
              <a:gd name="connsiteY3" fmla="*/ 779168 h 779168"/>
              <a:gd name="connsiteX4" fmla="*/ 114117 w 779129"/>
              <a:gd name="connsiteY4" fmla="*/ 665071 h 779168"/>
              <a:gd name="connsiteX5" fmla="*/ 114117 w 779129"/>
              <a:gd name="connsiteY5" fmla="*/ 114098 h 779168"/>
              <a:gd name="connsiteX6" fmla="*/ 389565 w 779129"/>
              <a:gd name="connsiteY6" fmla="*/ 0 h 7791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129" h="779168">
                <a:moveTo>
                  <a:pt x="389565" y="0"/>
                </a:moveTo>
                <a:cubicBezTo>
                  <a:pt x="489259" y="0"/>
                  <a:pt x="588954" y="38021"/>
                  <a:pt x="665012" y="114098"/>
                </a:cubicBezTo>
                <a:cubicBezTo>
                  <a:pt x="817168" y="266180"/>
                  <a:pt x="817168" y="512916"/>
                  <a:pt x="665012" y="665071"/>
                </a:cubicBezTo>
                <a:cubicBezTo>
                  <a:pt x="588954" y="741148"/>
                  <a:pt x="489259" y="779168"/>
                  <a:pt x="389565" y="779168"/>
                </a:cubicBezTo>
                <a:cubicBezTo>
                  <a:pt x="289870" y="779168"/>
                  <a:pt x="190175" y="741148"/>
                  <a:pt x="114117" y="665071"/>
                </a:cubicBezTo>
                <a:cubicBezTo>
                  <a:pt x="-38039" y="512916"/>
                  <a:pt x="-38039" y="266180"/>
                  <a:pt x="114117" y="114098"/>
                </a:cubicBezTo>
                <a:cubicBezTo>
                  <a:pt x="190175" y="38021"/>
                  <a:pt x="289870" y="0"/>
                  <a:pt x="389565" y="0"/>
                </a:cubicBezTo>
                <a:close/>
              </a:path>
            </a:pathLst>
          </a:custGeom>
        </p:spPr>
        <p:txBody>
          <a:bodyPr wrap="square">
            <a:noAutofit/>
          </a:bodyPr>
          <a:lstStyle>
            <a:lvl1pPr marL="0" indent="0">
              <a:buNone/>
              <a:defRPr sz="1400"/>
            </a:lvl1pPr>
          </a:lstStyle>
          <a:p>
            <a:endParaRPr lang="id-ID"/>
          </a:p>
        </p:txBody>
      </p:sp>
      <p:sp>
        <p:nvSpPr>
          <p:cNvPr id="17" name="Picture Placeholder 16"/>
          <p:cNvSpPr>
            <a:spLocks noGrp="1"/>
          </p:cNvSpPr>
          <p:nvPr>
            <p:ph type="pic" sz="quarter" idx="14"/>
          </p:nvPr>
        </p:nvSpPr>
        <p:spPr>
          <a:xfrm>
            <a:off x="1430505" y="4537550"/>
            <a:ext cx="779129" cy="779168"/>
          </a:xfrm>
          <a:custGeom>
            <a:gdLst>
              <a:gd name="connsiteX0" fmla="*/ 389565 w 779129"/>
              <a:gd name="connsiteY0" fmla="*/ 0 h 779168"/>
              <a:gd name="connsiteX1" fmla="*/ 665012 w 779129"/>
              <a:gd name="connsiteY1" fmla="*/ 114098 h 779168"/>
              <a:gd name="connsiteX2" fmla="*/ 665012 w 779129"/>
              <a:gd name="connsiteY2" fmla="*/ 665071 h 779168"/>
              <a:gd name="connsiteX3" fmla="*/ 389565 w 779129"/>
              <a:gd name="connsiteY3" fmla="*/ 779168 h 779168"/>
              <a:gd name="connsiteX4" fmla="*/ 114117 w 779129"/>
              <a:gd name="connsiteY4" fmla="*/ 665071 h 779168"/>
              <a:gd name="connsiteX5" fmla="*/ 114117 w 779129"/>
              <a:gd name="connsiteY5" fmla="*/ 114098 h 779168"/>
              <a:gd name="connsiteX6" fmla="*/ 389565 w 779129"/>
              <a:gd name="connsiteY6" fmla="*/ 0 h 7791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129" h="779168">
                <a:moveTo>
                  <a:pt x="389565" y="0"/>
                </a:moveTo>
                <a:cubicBezTo>
                  <a:pt x="489259" y="0"/>
                  <a:pt x="588954" y="38021"/>
                  <a:pt x="665012" y="114098"/>
                </a:cubicBezTo>
                <a:cubicBezTo>
                  <a:pt x="817168" y="266180"/>
                  <a:pt x="817168" y="512916"/>
                  <a:pt x="665012" y="665071"/>
                </a:cubicBezTo>
                <a:cubicBezTo>
                  <a:pt x="588954" y="741148"/>
                  <a:pt x="489259" y="779168"/>
                  <a:pt x="389565" y="779168"/>
                </a:cubicBezTo>
                <a:cubicBezTo>
                  <a:pt x="289870" y="779168"/>
                  <a:pt x="190175" y="741148"/>
                  <a:pt x="114117" y="665071"/>
                </a:cubicBezTo>
                <a:cubicBezTo>
                  <a:pt x="-38039" y="512916"/>
                  <a:pt x="-38039" y="266180"/>
                  <a:pt x="114117" y="114098"/>
                </a:cubicBezTo>
                <a:cubicBezTo>
                  <a:pt x="190175" y="38021"/>
                  <a:pt x="289870" y="0"/>
                  <a:pt x="389565" y="0"/>
                </a:cubicBezTo>
                <a:close/>
              </a:path>
            </a:pathLst>
          </a:custGeom>
        </p:spPr>
        <p:txBody>
          <a:bodyPr wrap="square">
            <a:noAutofit/>
          </a:bodyPr>
          <a:lstStyle>
            <a:lvl1pPr marL="0" indent="0">
              <a:buNone/>
              <a:defRPr sz="1400"/>
            </a:lvl1pPr>
          </a:lstStyle>
          <a:p>
            <a:endParaRPr lang="id-ID"/>
          </a:p>
        </p:txBody>
      </p:sp>
      <p:sp>
        <p:nvSpPr>
          <p:cNvPr id="18" name="Picture Placeholder 17"/>
          <p:cNvSpPr>
            <a:spLocks noGrp="1"/>
          </p:cNvSpPr>
          <p:nvPr>
            <p:ph type="pic" sz="quarter" idx="15"/>
          </p:nvPr>
        </p:nvSpPr>
        <p:spPr>
          <a:xfrm>
            <a:off x="4692652" y="4537550"/>
            <a:ext cx="779129" cy="779168"/>
          </a:xfrm>
          <a:custGeom>
            <a:gdLst>
              <a:gd name="connsiteX0" fmla="*/ 389565 w 779129"/>
              <a:gd name="connsiteY0" fmla="*/ 0 h 779168"/>
              <a:gd name="connsiteX1" fmla="*/ 665012 w 779129"/>
              <a:gd name="connsiteY1" fmla="*/ 114098 h 779168"/>
              <a:gd name="connsiteX2" fmla="*/ 665012 w 779129"/>
              <a:gd name="connsiteY2" fmla="*/ 665071 h 779168"/>
              <a:gd name="connsiteX3" fmla="*/ 389565 w 779129"/>
              <a:gd name="connsiteY3" fmla="*/ 779168 h 779168"/>
              <a:gd name="connsiteX4" fmla="*/ 114117 w 779129"/>
              <a:gd name="connsiteY4" fmla="*/ 665071 h 779168"/>
              <a:gd name="connsiteX5" fmla="*/ 114117 w 779129"/>
              <a:gd name="connsiteY5" fmla="*/ 114098 h 779168"/>
              <a:gd name="connsiteX6" fmla="*/ 389565 w 779129"/>
              <a:gd name="connsiteY6" fmla="*/ 0 h 7791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129" h="779168">
                <a:moveTo>
                  <a:pt x="389565" y="0"/>
                </a:moveTo>
                <a:cubicBezTo>
                  <a:pt x="489259" y="0"/>
                  <a:pt x="588954" y="38021"/>
                  <a:pt x="665012" y="114098"/>
                </a:cubicBezTo>
                <a:cubicBezTo>
                  <a:pt x="817168" y="266180"/>
                  <a:pt x="817168" y="512916"/>
                  <a:pt x="665012" y="665071"/>
                </a:cubicBezTo>
                <a:cubicBezTo>
                  <a:pt x="588954" y="741148"/>
                  <a:pt x="489259" y="779168"/>
                  <a:pt x="389565" y="779168"/>
                </a:cubicBezTo>
                <a:cubicBezTo>
                  <a:pt x="289870" y="779168"/>
                  <a:pt x="190175" y="741148"/>
                  <a:pt x="114117" y="665071"/>
                </a:cubicBezTo>
                <a:cubicBezTo>
                  <a:pt x="-38039" y="512916"/>
                  <a:pt x="-38039" y="266180"/>
                  <a:pt x="114117" y="114098"/>
                </a:cubicBezTo>
                <a:cubicBezTo>
                  <a:pt x="190175" y="38021"/>
                  <a:pt x="289870" y="0"/>
                  <a:pt x="389565" y="0"/>
                </a:cubicBezTo>
                <a:close/>
              </a:path>
            </a:pathLst>
          </a:custGeom>
        </p:spPr>
        <p:txBody>
          <a:bodyPr wrap="square">
            <a:noAutofit/>
          </a:bodyPr>
          <a:lstStyle>
            <a:lvl1pPr marL="0" indent="0">
              <a:buNone/>
              <a:defRPr sz="1400"/>
            </a:lvl1pPr>
          </a:lstStyle>
          <a:p>
            <a:endParaRPr lang="id-ID"/>
          </a:p>
        </p:txBody>
      </p:sp>
      <p:sp>
        <p:nvSpPr>
          <p:cNvPr id="19" name="Picture Placeholder 18"/>
          <p:cNvSpPr>
            <a:spLocks noGrp="1"/>
          </p:cNvSpPr>
          <p:nvPr>
            <p:ph type="pic" sz="quarter" idx="16"/>
          </p:nvPr>
        </p:nvSpPr>
        <p:spPr>
          <a:xfrm>
            <a:off x="7954799" y="4537550"/>
            <a:ext cx="779129" cy="779168"/>
          </a:xfrm>
          <a:custGeom>
            <a:gdLst>
              <a:gd name="connsiteX0" fmla="*/ 389565 w 779129"/>
              <a:gd name="connsiteY0" fmla="*/ 0 h 779168"/>
              <a:gd name="connsiteX1" fmla="*/ 665012 w 779129"/>
              <a:gd name="connsiteY1" fmla="*/ 114098 h 779168"/>
              <a:gd name="connsiteX2" fmla="*/ 665012 w 779129"/>
              <a:gd name="connsiteY2" fmla="*/ 665071 h 779168"/>
              <a:gd name="connsiteX3" fmla="*/ 389565 w 779129"/>
              <a:gd name="connsiteY3" fmla="*/ 779168 h 779168"/>
              <a:gd name="connsiteX4" fmla="*/ 114117 w 779129"/>
              <a:gd name="connsiteY4" fmla="*/ 665071 h 779168"/>
              <a:gd name="connsiteX5" fmla="*/ 114117 w 779129"/>
              <a:gd name="connsiteY5" fmla="*/ 114098 h 779168"/>
              <a:gd name="connsiteX6" fmla="*/ 389565 w 779129"/>
              <a:gd name="connsiteY6" fmla="*/ 0 h 7791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9129" h="779168">
                <a:moveTo>
                  <a:pt x="389565" y="0"/>
                </a:moveTo>
                <a:cubicBezTo>
                  <a:pt x="489259" y="0"/>
                  <a:pt x="588954" y="38021"/>
                  <a:pt x="665012" y="114098"/>
                </a:cubicBezTo>
                <a:cubicBezTo>
                  <a:pt x="817168" y="266180"/>
                  <a:pt x="817168" y="512916"/>
                  <a:pt x="665012" y="665071"/>
                </a:cubicBezTo>
                <a:cubicBezTo>
                  <a:pt x="588954" y="741148"/>
                  <a:pt x="489259" y="779168"/>
                  <a:pt x="389565" y="779168"/>
                </a:cubicBezTo>
                <a:cubicBezTo>
                  <a:pt x="289870" y="779168"/>
                  <a:pt x="190175" y="741148"/>
                  <a:pt x="114117" y="665071"/>
                </a:cubicBezTo>
                <a:cubicBezTo>
                  <a:pt x="-38039" y="512916"/>
                  <a:pt x="-38039" y="266180"/>
                  <a:pt x="114117" y="114098"/>
                </a:cubicBezTo>
                <a:cubicBezTo>
                  <a:pt x="190175" y="38021"/>
                  <a:pt x="289870" y="0"/>
                  <a:pt x="389565" y="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216363392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Title Slide">
    <p:spTree>
      <p:nvGrpSpPr>
        <p:cNvPr id="1" name=""/>
        <p:cNvGrpSpPr/>
        <p:nvPr/>
      </p:nvGrpSpPr>
      <p:grpSpPr>
        <a:xfrm>
          <a:off x="0" y="0"/>
          <a:ext cx="0" cy="0"/>
        </a:xfrm>
      </p:grpSpPr>
      <p:sp>
        <p:nvSpPr>
          <p:cNvPr id="8" name="Picture Placeholder 7"/>
          <p:cNvSpPr>
            <a:spLocks noGrp="1"/>
          </p:cNvSpPr>
          <p:nvPr>
            <p:ph type="pic" sz="quarter" idx="12"/>
          </p:nvPr>
        </p:nvSpPr>
        <p:spPr>
          <a:xfrm>
            <a:off x="6997901" y="-1"/>
            <a:ext cx="3301749" cy="6858001"/>
          </a:xfrm>
          <a:custGeom>
            <a:gdLst>
              <a:gd name="connsiteX0" fmla="*/ 0 w 3301749"/>
              <a:gd name="connsiteY0" fmla="*/ 0 h 6884303"/>
              <a:gd name="connsiteX1" fmla="*/ 3301749 w 3301749"/>
              <a:gd name="connsiteY1" fmla="*/ 0 h 6884303"/>
              <a:gd name="connsiteX2" fmla="*/ 3301749 w 3301749"/>
              <a:gd name="connsiteY2" fmla="*/ 6884303 h 6884303"/>
              <a:gd name="connsiteX3" fmla="*/ 0 w 3301749"/>
              <a:gd name="connsiteY3" fmla="*/ 6884303 h 6884303"/>
            </a:gdLst>
            <a:cxnLst>
              <a:cxn ang="0">
                <a:pos x="connsiteX0" y="connsiteY0"/>
              </a:cxn>
              <a:cxn ang="0">
                <a:pos x="connsiteX1" y="connsiteY1"/>
              </a:cxn>
              <a:cxn ang="0">
                <a:pos x="connsiteX2" y="connsiteY2"/>
              </a:cxn>
              <a:cxn ang="0">
                <a:pos x="connsiteX3" y="connsiteY3"/>
              </a:cxn>
            </a:cxnLst>
            <a:rect l="l" t="t" r="r" b="b"/>
            <a:pathLst>
              <a:path w="3301748" h="6884302">
                <a:moveTo>
                  <a:pt x="0" y="0"/>
                </a:moveTo>
                <a:lnTo>
                  <a:pt x="3301749" y="0"/>
                </a:lnTo>
                <a:lnTo>
                  <a:pt x="3301749" y="6884303"/>
                </a:lnTo>
                <a:lnTo>
                  <a:pt x="0" y="6884303"/>
                </a:lnTo>
                <a:close/>
              </a:path>
            </a:pathLst>
          </a:custGeom>
        </p:spPr>
        <p:txBody>
          <a:bodyPr wrap="square">
            <a:noAutofit/>
          </a:bodyPr>
          <a:lstStyle>
            <a:lvl1pPr marL="0" indent="0">
              <a:buNone/>
              <a:defRPr sz="1400"/>
            </a:lvl1pPr>
          </a:lstStyle>
          <a:p>
            <a:endParaRPr lang="id-ID"/>
          </a:p>
        </p:txBody>
      </p:sp>
      <p:sp>
        <p:nvSpPr>
          <p:cNvPr id="16" name="Picture Placeholder 15"/>
          <p:cNvSpPr>
            <a:spLocks noGrp="1"/>
          </p:cNvSpPr>
          <p:nvPr>
            <p:ph type="pic" sz="quarter" idx="13"/>
          </p:nvPr>
        </p:nvSpPr>
        <p:spPr>
          <a:xfrm>
            <a:off x="10510785" y="-1"/>
            <a:ext cx="1681215" cy="6858001"/>
          </a:xfrm>
          <a:custGeom>
            <a:gdLst>
              <a:gd name="connsiteX0" fmla="*/ 0 w 3301749"/>
              <a:gd name="connsiteY0" fmla="*/ 0 h 6884303"/>
              <a:gd name="connsiteX1" fmla="*/ 3301749 w 3301749"/>
              <a:gd name="connsiteY1" fmla="*/ 0 h 6884303"/>
              <a:gd name="connsiteX2" fmla="*/ 3301749 w 3301749"/>
              <a:gd name="connsiteY2" fmla="*/ 6884303 h 6884303"/>
              <a:gd name="connsiteX3" fmla="*/ 0 w 3301749"/>
              <a:gd name="connsiteY3" fmla="*/ 6884303 h 6884303"/>
            </a:gdLst>
            <a:cxnLst>
              <a:cxn ang="0">
                <a:pos x="connsiteX0" y="connsiteY0"/>
              </a:cxn>
              <a:cxn ang="0">
                <a:pos x="connsiteX1" y="connsiteY1"/>
              </a:cxn>
              <a:cxn ang="0">
                <a:pos x="connsiteX2" y="connsiteY2"/>
              </a:cxn>
              <a:cxn ang="0">
                <a:pos x="connsiteX3" y="connsiteY3"/>
              </a:cxn>
            </a:cxnLst>
            <a:rect l="l" t="t" r="r" b="b"/>
            <a:pathLst>
              <a:path w="3301748" h="6884302">
                <a:moveTo>
                  <a:pt x="0" y="0"/>
                </a:moveTo>
                <a:lnTo>
                  <a:pt x="3301749" y="0"/>
                </a:lnTo>
                <a:lnTo>
                  <a:pt x="3301749"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713662447"/>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Title Slide">
    <p:spTree>
      <p:nvGrpSpPr>
        <p:cNvPr id="1" name=""/>
        <p:cNvGrpSpPr/>
        <p:nvPr/>
      </p:nvGrpSpPr>
      <p:grpSpPr>
        <a:xfrm>
          <a:off x="0" y="0"/>
          <a:ext cx="0" cy="0"/>
        </a:xfrm>
      </p:grpSpPr>
      <p:sp>
        <p:nvSpPr>
          <p:cNvPr id="8" name="Picture Placeholder 7"/>
          <p:cNvSpPr>
            <a:spLocks noGrp="1"/>
          </p:cNvSpPr>
          <p:nvPr>
            <p:ph type="pic" sz="quarter" idx="12"/>
          </p:nvPr>
        </p:nvSpPr>
        <p:spPr>
          <a:xfrm>
            <a:off x="0" y="3232417"/>
            <a:ext cx="3344890" cy="3625583"/>
          </a:xfrm>
          <a:custGeom>
            <a:gdLst>
              <a:gd name="connsiteX0" fmla="*/ 0 w 3301749"/>
              <a:gd name="connsiteY0" fmla="*/ 0 h 6884303"/>
              <a:gd name="connsiteX1" fmla="*/ 3301749 w 3301749"/>
              <a:gd name="connsiteY1" fmla="*/ 0 h 6884303"/>
              <a:gd name="connsiteX2" fmla="*/ 3301749 w 3301749"/>
              <a:gd name="connsiteY2" fmla="*/ 6884303 h 6884303"/>
              <a:gd name="connsiteX3" fmla="*/ 0 w 3301749"/>
              <a:gd name="connsiteY3" fmla="*/ 6884303 h 6884303"/>
            </a:gdLst>
            <a:cxnLst>
              <a:cxn ang="0">
                <a:pos x="connsiteX0" y="connsiteY0"/>
              </a:cxn>
              <a:cxn ang="0">
                <a:pos x="connsiteX1" y="connsiteY1"/>
              </a:cxn>
              <a:cxn ang="0">
                <a:pos x="connsiteX2" y="connsiteY2"/>
              </a:cxn>
              <a:cxn ang="0">
                <a:pos x="connsiteX3" y="connsiteY3"/>
              </a:cxn>
            </a:cxnLst>
            <a:rect l="l" t="t" r="r" b="b"/>
            <a:pathLst>
              <a:path w="3301748" h="6884302">
                <a:moveTo>
                  <a:pt x="0" y="0"/>
                </a:moveTo>
                <a:lnTo>
                  <a:pt x="3301749" y="0"/>
                </a:lnTo>
                <a:lnTo>
                  <a:pt x="3301749" y="6884303"/>
                </a:lnTo>
                <a:lnTo>
                  <a:pt x="0" y="6884303"/>
                </a:lnTo>
                <a:close/>
              </a:path>
            </a:pathLst>
          </a:custGeom>
        </p:spPr>
        <p:txBody>
          <a:bodyPr wrap="square">
            <a:noAutofit/>
          </a:bodyPr>
          <a:lstStyle>
            <a:lvl1pPr marL="0" indent="0">
              <a:buNone/>
              <a:defRPr sz="1400"/>
            </a:lvl1pPr>
          </a:lstStyle>
          <a:p>
            <a:endParaRPr lang="id-ID"/>
          </a:p>
        </p:txBody>
      </p:sp>
      <p:sp>
        <p:nvSpPr>
          <p:cNvPr id="6" name="Picture Placeholder 5"/>
          <p:cNvSpPr>
            <a:spLocks noGrp="1"/>
          </p:cNvSpPr>
          <p:nvPr>
            <p:ph type="pic" sz="quarter" idx="13"/>
          </p:nvPr>
        </p:nvSpPr>
        <p:spPr>
          <a:xfrm>
            <a:off x="6061289" y="3232417"/>
            <a:ext cx="3344890" cy="3625583"/>
          </a:xfrm>
          <a:custGeom>
            <a:gdLst>
              <a:gd name="connsiteX0" fmla="*/ 0 w 3301749"/>
              <a:gd name="connsiteY0" fmla="*/ 0 h 6884303"/>
              <a:gd name="connsiteX1" fmla="*/ 3301749 w 3301749"/>
              <a:gd name="connsiteY1" fmla="*/ 0 h 6884303"/>
              <a:gd name="connsiteX2" fmla="*/ 3301749 w 3301749"/>
              <a:gd name="connsiteY2" fmla="*/ 6884303 h 6884303"/>
              <a:gd name="connsiteX3" fmla="*/ 0 w 3301749"/>
              <a:gd name="connsiteY3" fmla="*/ 6884303 h 6884303"/>
            </a:gdLst>
            <a:cxnLst>
              <a:cxn ang="0">
                <a:pos x="connsiteX0" y="connsiteY0"/>
              </a:cxn>
              <a:cxn ang="0">
                <a:pos x="connsiteX1" y="connsiteY1"/>
              </a:cxn>
              <a:cxn ang="0">
                <a:pos x="connsiteX2" y="connsiteY2"/>
              </a:cxn>
              <a:cxn ang="0">
                <a:pos x="connsiteX3" y="connsiteY3"/>
              </a:cxn>
            </a:cxnLst>
            <a:rect l="l" t="t" r="r" b="b"/>
            <a:pathLst>
              <a:path w="3301748" h="6884302">
                <a:moveTo>
                  <a:pt x="0" y="0"/>
                </a:moveTo>
                <a:lnTo>
                  <a:pt x="3301749" y="0"/>
                </a:lnTo>
                <a:lnTo>
                  <a:pt x="3301749"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90753985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Title Slide">
    <p:spTree>
      <p:nvGrpSpPr>
        <p:cNvPr id="1" name=""/>
        <p:cNvGrpSpPr/>
        <p:nvPr/>
      </p:nvGrpSpPr>
      <p:grpSpPr>
        <a:xfrm>
          <a:off x="0" y="0"/>
          <a:ext cx="0" cy="0"/>
        </a:xfrm>
      </p:grpSpPr>
      <p:sp>
        <p:nvSpPr>
          <p:cNvPr id="8" name="Picture Placeholder 7"/>
          <p:cNvSpPr>
            <a:spLocks noGrp="1"/>
          </p:cNvSpPr>
          <p:nvPr>
            <p:ph type="pic" sz="quarter" idx="12"/>
          </p:nvPr>
        </p:nvSpPr>
        <p:spPr>
          <a:xfrm>
            <a:off x="0" y="0"/>
            <a:ext cx="6105344" cy="3421389"/>
          </a:xfrm>
          <a:custGeom>
            <a:gdLst>
              <a:gd name="connsiteX0" fmla="*/ 0 w 3301749"/>
              <a:gd name="connsiteY0" fmla="*/ 0 h 6884303"/>
              <a:gd name="connsiteX1" fmla="*/ 3301749 w 3301749"/>
              <a:gd name="connsiteY1" fmla="*/ 0 h 6884303"/>
              <a:gd name="connsiteX2" fmla="*/ 3301749 w 3301749"/>
              <a:gd name="connsiteY2" fmla="*/ 6884303 h 6884303"/>
              <a:gd name="connsiteX3" fmla="*/ 0 w 3301749"/>
              <a:gd name="connsiteY3" fmla="*/ 6884303 h 6884303"/>
            </a:gdLst>
            <a:cxnLst>
              <a:cxn ang="0">
                <a:pos x="connsiteX0" y="connsiteY0"/>
              </a:cxn>
              <a:cxn ang="0">
                <a:pos x="connsiteX1" y="connsiteY1"/>
              </a:cxn>
              <a:cxn ang="0">
                <a:pos x="connsiteX2" y="connsiteY2"/>
              </a:cxn>
              <a:cxn ang="0">
                <a:pos x="connsiteX3" y="connsiteY3"/>
              </a:cxn>
            </a:cxnLst>
            <a:rect l="l" t="t" r="r" b="b"/>
            <a:pathLst>
              <a:path w="3301748" h="6884302">
                <a:moveTo>
                  <a:pt x="0" y="0"/>
                </a:moveTo>
                <a:lnTo>
                  <a:pt x="3301749" y="0"/>
                </a:lnTo>
                <a:lnTo>
                  <a:pt x="3301749" y="6884303"/>
                </a:lnTo>
                <a:lnTo>
                  <a:pt x="0" y="6884303"/>
                </a:lnTo>
                <a:close/>
              </a:path>
            </a:pathLst>
          </a:custGeom>
        </p:spPr>
        <p:txBody>
          <a:bodyPr wrap="square">
            <a:noAutofit/>
          </a:bodyPr>
          <a:lstStyle>
            <a:lvl1pPr marL="0" indent="0">
              <a:buNone/>
              <a:defRPr sz="1400"/>
            </a:lvl1pPr>
          </a:lstStyle>
          <a:p>
            <a:endParaRPr lang="id-ID"/>
          </a:p>
        </p:txBody>
      </p:sp>
      <p:sp>
        <p:nvSpPr>
          <p:cNvPr id="7" name="Picture Placeholder 6"/>
          <p:cNvSpPr>
            <a:spLocks noGrp="1"/>
          </p:cNvSpPr>
          <p:nvPr>
            <p:ph type="pic" sz="quarter" idx="13"/>
          </p:nvPr>
        </p:nvSpPr>
        <p:spPr>
          <a:xfrm>
            <a:off x="6105344" y="3436611"/>
            <a:ext cx="6086656" cy="3421389"/>
          </a:xfrm>
          <a:custGeom>
            <a:gdLst>
              <a:gd name="connsiteX0" fmla="*/ 0 w 3301749"/>
              <a:gd name="connsiteY0" fmla="*/ 0 h 6884303"/>
              <a:gd name="connsiteX1" fmla="*/ 3301749 w 3301749"/>
              <a:gd name="connsiteY1" fmla="*/ 0 h 6884303"/>
              <a:gd name="connsiteX2" fmla="*/ 3301749 w 3301749"/>
              <a:gd name="connsiteY2" fmla="*/ 6884303 h 6884303"/>
              <a:gd name="connsiteX3" fmla="*/ 0 w 3301749"/>
              <a:gd name="connsiteY3" fmla="*/ 6884303 h 6884303"/>
            </a:gdLst>
            <a:cxnLst>
              <a:cxn ang="0">
                <a:pos x="connsiteX0" y="connsiteY0"/>
              </a:cxn>
              <a:cxn ang="0">
                <a:pos x="connsiteX1" y="connsiteY1"/>
              </a:cxn>
              <a:cxn ang="0">
                <a:pos x="connsiteX2" y="connsiteY2"/>
              </a:cxn>
              <a:cxn ang="0">
                <a:pos x="connsiteX3" y="connsiteY3"/>
              </a:cxn>
            </a:cxnLst>
            <a:rect l="l" t="t" r="r" b="b"/>
            <a:pathLst>
              <a:path w="3301748" h="6884302">
                <a:moveTo>
                  <a:pt x="0" y="0"/>
                </a:moveTo>
                <a:lnTo>
                  <a:pt x="3301749" y="0"/>
                </a:lnTo>
                <a:lnTo>
                  <a:pt x="3301749"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60736254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Title Slide">
    <p:spTree>
      <p:nvGrpSpPr>
        <p:cNvPr id="1" name=""/>
        <p:cNvGrpSpPr/>
        <p:nvPr/>
      </p:nvGrpSpPr>
      <p:grpSpPr>
        <a:xfrm>
          <a:off x="0" y="0"/>
          <a:ext cx="0" cy="0"/>
        </a:xfrm>
      </p:grpSpPr>
      <p:sp>
        <p:nvSpPr>
          <p:cNvPr id="7" name="Picture Placeholder 6"/>
          <p:cNvSpPr>
            <a:spLocks noGrp="1"/>
          </p:cNvSpPr>
          <p:nvPr>
            <p:ph type="pic" sz="quarter" idx="13"/>
          </p:nvPr>
        </p:nvSpPr>
        <p:spPr>
          <a:xfrm>
            <a:off x="5861416" y="1"/>
            <a:ext cx="6330584" cy="6858000"/>
          </a:xfrm>
          <a:custGeom>
            <a:gdLst>
              <a:gd name="connsiteX0" fmla="*/ 0 w 3301749"/>
              <a:gd name="connsiteY0" fmla="*/ 0 h 6884303"/>
              <a:gd name="connsiteX1" fmla="*/ 3301749 w 3301749"/>
              <a:gd name="connsiteY1" fmla="*/ 0 h 6884303"/>
              <a:gd name="connsiteX2" fmla="*/ 3301749 w 3301749"/>
              <a:gd name="connsiteY2" fmla="*/ 6884303 h 6884303"/>
              <a:gd name="connsiteX3" fmla="*/ 0 w 3301749"/>
              <a:gd name="connsiteY3" fmla="*/ 6884303 h 6884303"/>
            </a:gdLst>
            <a:cxnLst>
              <a:cxn ang="0">
                <a:pos x="connsiteX0" y="connsiteY0"/>
              </a:cxn>
              <a:cxn ang="0">
                <a:pos x="connsiteX1" y="connsiteY1"/>
              </a:cxn>
              <a:cxn ang="0">
                <a:pos x="connsiteX2" y="connsiteY2"/>
              </a:cxn>
              <a:cxn ang="0">
                <a:pos x="connsiteX3" y="connsiteY3"/>
              </a:cxn>
            </a:cxnLst>
            <a:rect l="l" t="t" r="r" b="b"/>
            <a:pathLst>
              <a:path w="3301748" h="6884302">
                <a:moveTo>
                  <a:pt x="0" y="0"/>
                </a:moveTo>
                <a:lnTo>
                  <a:pt x="3301749" y="0"/>
                </a:lnTo>
                <a:lnTo>
                  <a:pt x="3301749" y="6884303"/>
                </a:lnTo>
                <a:lnTo>
                  <a:pt x="0" y="68843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187752833"/>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Title Slide">
    <p:spTree>
      <p:nvGrpSpPr>
        <p:cNvPr id="1" name=""/>
        <p:cNvGrpSpPr/>
        <p:nvPr/>
      </p:nvGrpSpPr>
      <p:grpSpPr>
        <a:xfrm>
          <a:off x="0" y="0"/>
          <a:ext cx="0" cy="0"/>
        </a:xfrm>
      </p:grpSpPr>
      <p:sp>
        <p:nvSpPr>
          <p:cNvPr id="9" name="Picture Placeholder 8"/>
          <p:cNvSpPr>
            <a:spLocks noGrp="1"/>
          </p:cNvSpPr>
          <p:nvPr>
            <p:ph type="pic" sz="quarter" idx="15"/>
          </p:nvPr>
        </p:nvSpPr>
        <p:spPr>
          <a:xfrm>
            <a:off x="6554250" y="2801710"/>
            <a:ext cx="1727002" cy="1727059"/>
          </a:xfrm>
          <a:custGeom>
            <a:gdLst>
              <a:gd name="connsiteX0" fmla="*/ 863421 w 1727002"/>
              <a:gd name="connsiteY0" fmla="*/ 0 h 1727059"/>
              <a:gd name="connsiteX1" fmla="*/ 1474028 w 1727002"/>
              <a:gd name="connsiteY1" fmla="*/ 252836 h 1727059"/>
              <a:gd name="connsiteX2" fmla="*/ 1727002 w 1727002"/>
              <a:gd name="connsiteY2" fmla="*/ 863414 h 1727059"/>
              <a:gd name="connsiteX3" fmla="*/ 1474028 w 1727002"/>
              <a:gd name="connsiteY3" fmla="*/ 1474161 h 1727059"/>
              <a:gd name="connsiteX4" fmla="*/ 252814 w 1727002"/>
              <a:gd name="connsiteY4" fmla="*/ 1474161 h 1727059"/>
              <a:gd name="connsiteX5" fmla="*/ 0 w 1727002"/>
              <a:gd name="connsiteY5" fmla="*/ 863414 h 1727059"/>
              <a:gd name="connsiteX6" fmla="*/ 252814 w 1727002"/>
              <a:gd name="connsiteY6" fmla="*/ 252836 h 1727059"/>
              <a:gd name="connsiteX7" fmla="*/ 863421 w 1727002"/>
              <a:gd name="connsiteY7" fmla="*/ 0 h 17270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02" h="1727059">
                <a:moveTo>
                  <a:pt x="863421" y="0"/>
                </a:moveTo>
                <a:cubicBezTo>
                  <a:pt x="1084414" y="0"/>
                  <a:pt x="1305406" y="84195"/>
                  <a:pt x="1474028" y="252836"/>
                </a:cubicBezTo>
                <a:cubicBezTo>
                  <a:pt x="1642651" y="421393"/>
                  <a:pt x="1727002" y="642445"/>
                  <a:pt x="1727002" y="863414"/>
                </a:cubicBezTo>
                <a:cubicBezTo>
                  <a:pt x="1727002" y="1084467"/>
                  <a:pt x="1642651" y="1305520"/>
                  <a:pt x="1474028" y="1474161"/>
                </a:cubicBezTo>
                <a:cubicBezTo>
                  <a:pt x="1136783" y="1811359"/>
                  <a:pt x="590059" y="1811359"/>
                  <a:pt x="252814" y="1474161"/>
                </a:cubicBezTo>
                <a:cubicBezTo>
                  <a:pt x="84191" y="1305520"/>
                  <a:pt x="0" y="1084467"/>
                  <a:pt x="0" y="863414"/>
                </a:cubicBezTo>
                <a:cubicBezTo>
                  <a:pt x="0" y="642445"/>
                  <a:pt x="84191" y="421393"/>
                  <a:pt x="252814" y="252836"/>
                </a:cubicBezTo>
                <a:cubicBezTo>
                  <a:pt x="421437" y="84195"/>
                  <a:pt x="642429" y="0"/>
                  <a:pt x="863421" y="0"/>
                </a:cubicBezTo>
                <a:close/>
              </a:path>
            </a:pathLst>
          </a:custGeom>
        </p:spPr>
        <p:txBody>
          <a:bodyPr wrap="square">
            <a:noAutofit/>
          </a:bodyPr>
          <a:lstStyle>
            <a:lvl1pPr marL="0" indent="0">
              <a:buNone/>
              <a:defRPr sz="1400"/>
            </a:lvl1pPr>
          </a:lstStyle>
          <a:p>
            <a:endParaRPr lang="id-ID"/>
          </a:p>
        </p:txBody>
      </p:sp>
      <p:sp>
        <p:nvSpPr>
          <p:cNvPr id="8" name="Picture Placeholder 7"/>
          <p:cNvSpPr>
            <a:spLocks noGrp="1"/>
          </p:cNvSpPr>
          <p:nvPr>
            <p:ph type="pic" sz="quarter" idx="14"/>
          </p:nvPr>
        </p:nvSpPr>
        <p:spPr>
          <a:xfrm>
            <a:off x="5213402" y="2801710"/>
            <a:ext cx="1727002" cy="1727059"/>
          </a:xfrm>
          <a:custGeom>
            <a:gdLst>
              <a:gd name="connsiteX0" fmla="*/ 863421 w 1727002"/>
              <a:gd name="connsiteY0" fmla="*/ 0 h 1727059"/>
              <a:gd name="connsiteX1" fmla="*/ 1474028 w 1727002"/>
              <a:gd name="connsiteY1" fmla="*/ 252836 h 1727059"/>
              <a:gd name="connsiteX2" fmla="*/ 1727002 w 1727002"/>
              <a:gd name="connsiteY2" fmla="*/ 863414 h 1727059"/>
              <a:gd name="connsiteX3" fmla="*/ 1474028 w 1727002"/>
              <a:gd name="connsiteY3" fmla="*/ 1474161 h 1727059"/>
              <a:gd name="connsiteX4" fmla="*/ 252814 w 1727002"/>
              <a:gd name="connsiteY4" fmla="*/ 1474161 h 1727059"/>
              <a:gd name="connsiteX5" fmla="*/ 0 w 1727002"/>
              <a:gd name="connsiteY5" fmla="*/ 863414 h 1727059"/>
              <a:gd name="connsiteX6" fmla="*/ 252814 w 1727002"/>
              <a:gd name="connsiteY6" fmla="*/ 252836 h 1727059"/>
              <a:gd name="connsiteX7" fmla="*/ 863421 w 1727002"/>
              <a:gd name="connsiteY7" fmla="*/ 0 h 17270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02" h="1727059">
                <a:moveTo>
                  <a:pt x="863421" y="0"/>
                </a:moveTo>
                <a:cubicBezTo>
                  <a:pt x="1084414" y="0"/>
                  <a:pt x="1305406" y="84195"/>
                  <a:pt x="1474028" y="252836"/>
                </a:cubicBezTo>
                <a:cubicBezTo>
                  <a:pt x="1642651" y="421393"/>
                  <a:pt x="1727002" y="642445"/>
                  <a:pt x="1727002" y="863414"/>
                </a:cubicBezTo>
                <a:cubicBezTo>
                  <a:pt x="1727002" y="1084467"/>
                  <a:pt x="1642651" y="1305520"/>
                  <a:pt x="1474028" y="1474161"/>
                </a:cubicBezTo>
                <a:cubicBezTo>
                  <a:pt x="1136783" y="1811359"/>
                  <a:pt x="590059" y="1811359"/>
                  <a:pt x="252814" y="1474161"/>
                </a:cubicBezTo>
                <a:cubicBezTo>
                  <a:pt x="84191" y="1305520"/>
                  <a:pt x="0" y="1084467"/>
                  <a:pt x="0" y="863414"/>
                </a:cubicBezTo>
                <a:cubicBezTo>
                  <a:pt x="0" y="642445"/>
                  <a:pt x="84191" y="421393"/>
                  <a:pt x="252814" y="252836"/>
                </a:cubicBezTo>
                <a:cubicBezTo>
                  <a:pt x="421437" y="84195"/>
                  <a:pt x="642429" y="0"/>
                  <a:pt x="863421" y="0"/>
                </a:cubicBezTo>
                <a:close/>
              </a:path>
            </a:pathLst>
          </a:custGeom>
        </p:spPr>
        <p:txBody>
          <a:bodyPr wrap="square">
            <a:noAutofit/>
          </a:bodyPr>
          <a:lstStyle>
            <a:lvl1pPr marL="0" indent="0">
              <a:buNone/>
              <a:defRPr sz="1400"/>
            </a:lvl1pPr>
          </a:lstStyle>
          <a:p>
            <a:endParaRPr lang="id-ID"/>
          </a:p>
        </p:txBody>
      </p:sp>
      <p:sp>
        <p:nvSpPr>
          <p:cNvPr id="6" name="Picture Placeholder 5"/>
          <p:cNvSpPr>
            <a:spLocks noGrp="1"/>
          </p:cNvSpPr>
          <p:nvPr>
            <p:ph type="pic" sz="quarter" idx="13"/>
          </p:nvPr>
        </p:nvSpPr>
        <p:spPr>
          <a:xfrm>
            <a:off x="3904873" y="2801710"/>
            <a:ext cx="1727002" cy="1727059"/>
          </a:xfrm>
          <a:custGeom>
            <a:gdLst>
              <a:gd name="connsiteX0" fmla="*/ 863421 w 1727002"/>
              <a:gd name="connsiteY0" fmla="*/ 0 h 1727059"/>
              <a:gd name="connsiteX1" fmla="*/ 1474028 w 1727002"/>
              <a:gd name="connsiteY1" fmla="*/ 252836 h 1727059"/>
              <a:gd name="connsiteX2" fmla="*/ 1727002 w 1727002"/>
              <a:gd name="connsiteY2" fmla="*/ 863414 h 1727059"/>
              <a:gd name="connsiteX3" fmla="*/ 1474028 w 1727002"/>
              <a:gd name="connsiteY3" fmla="*/ 1474161 h 1727059"/>
              <a:gd name="connsiteX4" fmla="*/ 252814 w 1727002"/>
              <a:gd name="connsiteY4" fmla="*/ 1474161 h 1727059"/>
              <a:gd name="connsiteX5" fmla="*/ 0 w 1727002"/>
              <a:gd name="connsiteY5" fmla="*/ 863414 h 1727059"/>
              <a:gd name="connsiteX6" fmla="*/ 252814 w 1727002"/>
              <a:gd name="connsiteY6" fmla="*/ 252836 h 1727059"/>
              <a:gd name="connsiteX7" fmla="*/ 863421 w 1727002"/>
              <a:gd name="connsiteY7" fmla="*/ 0 h 172705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7002" h="1727059">
                <a:moveTo>
                  <a:pt x="863421" y="0"/>
                </a:moveTo>
                <a:cubicBezTo>
                  <a:pt x="1084414" y="0"/>
                  <a:pt x="1305406" y="84195"/>
                  <a:pt x="1474028" y="252836"/>
                </a:cubicBezTo>
                <a:cubicBezTo>
                  <a:pt x="1642651" y="421393"/>
                  <a:pt x="1727002" y="642445"/>
                  <a:pt x="1727002" y="863414"/>
                </a:cubicBezTo>
                <a:cubicBezTo>
                  <a:pt x="1727002" y="1084467"/>
                  <a:pt x="1642651" y="1305520"/>
                  <a:pt x="1474028" y="1474161"/>
                </a:cubicBezTo>
                <a:cubicBezTo>
                  <a:pt x="1136783" y="1811359"/>
                  <a:pt x="590059" y="1811359"/>
                  <a:pt x="252814" y="1474161"/>
                </a:cubicBezTo>
                <a:cubicBezTo>
                  <a:pt x="84191" y="1305520"/>
                  <a:pt x="0" y="1084467"/>
                  <a:pt x="0" y="863414"/>
                </a:cubicBezTo>
                <a:cubicBezTo>
                  <a:pt x="0" y="642445"/>
                  <a:pt x="84191" y="421393"/>
                  <a:pt x="252814" y="252836"/>
                </a:cubicBezTo>
                <a:cubicBezTo>
                  <a:pt x="421437" y="84195"/>
                  <a:pt x="642429" y="0"/>
                  <a:pt x="863421" y="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375115889"/>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_Title Slide">
    <p:spTree>
      <p:nvGrpSpPr>
        <p:cNvPr id="1" name=""/>
        <p:cNvGrpSpPr/>
        <p:nvPr/>
      </p:nvGrpSpPr>
      <p:grpSpPr>
        <a:xfrm>
          <a:off x="0" y="0"/>
          <a:ext cx="0" cy="0"/>
        </a:xfrm>
      </p:grpSpPr>
      <p:sp>
        <p:nvSpPr>
          <p:cNvPr id="14" name="Picture Placeholder 13"/>
          <p:cNvSpPr>
            <a:spLocks noGrp="1"/>
          </p:cNvSpPr>
          <p:nvPr>
            <p:ph type="pic" sz="quarter" idx="15"/>
          </p:nvPr>
        </p:nvSpPr>
        <p:spPr>
          <a:xfrm>
            <a:off x="2640395" y="2803685"/>
            <a:ext cx="1022053" cy="1022000"/>
          </a:xfrm>
          <a:custGeom>
            <a:gdLst>
              <a:gd name="connsiteX0" fmla="*/ 511027 w 1022053"/>
              <a:gd name="connsiteY0" fmla="*/ 0 h 1022000"/>
              <a:gd name="connsiteX1" fmla="*/ 872356 w 1022053"/>
              <a:gd name="connsiteY1" fmla="*/ 149619 h 1022000"/>
              <a:gd name="connsiteX2" fmla="*/ 872356 w 1022053"/>
              <a:gd name="connsiteY2" fmla="*/ 872307 h 1022000"/>
              <a:gd name="connsiteX3" fmla="*/ 149697 w 1022053"/>
              <a:gd name="connsiteY3" fmla="*/ 872307 h 1022000"/>
              <a:gd name="connsiteX4" fmla="*/ 149697 w 1022053"/>
              <a:gd name="connsiteY4" fmla="*/ 149619 h 1022000"/>
              <a:gd name="connsiteX5" fmla="*/ 511027 w 1022053"/>
              <a:gd name="connsiteY5" fmla="*/ 0 h 1022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052" h="1022000">
                <a:moveTo>
                  <a:pt x="511027" y="0"/>
                </a:moveTo>
                <a:cubicBezTo>
                  <a:pt x="641805" y="0"/>
                  <a:pt x="772636" y="49824"/>
                  <a:pt x="872356" y="149619"/>
                </a:cubicBezTo>
                <a:cubicBezTo>
                  <a:pt x="1071952" y="349161"/>
                  <a:pt x="1071952" y="672765"/>
                  <a:pt x="872356" y="872307"/>
                </a:cubicBezTo>
                <a:cubicBezTo>
                  <a:pt x="672812" y="1071898"/>
                  <a:pt x="349241" y="1071898"/>
                  <a:pt x="149697" y="872307"/>
                </a:cubicBezTo>
                <a:cubicBezTo>
                  <a:pt x="-49899" y="672765"/>
                  <a:pt x="-49899" y="349161"/>
                  <a:pt x="149697" y="149619"/>
                </a:cubicBezTo>
                <a:cubicBezTo>
                  <a:pt x="249417" y="49824"/>
                  <a:pt x="380248" y="0"/>
                  <a:pt x="511027" y="0"/>
                </a:cubicBezTo>
                <a:close/>
              </a:path>
            </a:pathLst>
          </a:custGeom>
        </p:spPr>
        <p:txBody>
          <a:bodyPr wrap="square">
            <a:noAutofit/>
          </a:bodyPr>
          <a:lstStyle>
            <a:lvl1pPr marL="0" indent="0">
              <a:buNone/>
              <a:defRPr sz="1400"/>
            </a:lvl1pPr>
          </a:lstStyle>
          <a:p>
            <a:endParaRPr lang="id-ID"/>
          </a:p>
        </p:txBody>
      </p:sp>
      <p:sp>
        <p:nvSpPr>
          <p:cNvPr id="16" name="Picture Placeholder 15"/>
          <p:cNvSpPr>
            <a:spLocks noGrp="1"/>
          </p:cNvSpPr>
          <p:nvPr>
            <p:ph type="pic" sz="quarter" idx="16"/>
          </p:nvPr>
        </p:nvSpPr>
        <p:spPr>
          <a:xfrm>
            <a:off x="4688720" y="2979278"/>
            <a:ext cx="584598" cy="584669"/>
          </a:xfrm>
          <a:custGeom>
            <a:gdLst>
              <a:gd name="connsiteX0" fmla="*/ 292299 w 584598"/>
              <a:gd name="connsiteY0" fmla="*/ 0 h 584669"/>
              <a:gd name="connsiteX1" fmla="*/ 499074 w 584598"/>
              <a:gd name="connsiteY1" fmla="*/ 85537 h 584669"/>
              <a:gd name="connsiteX2" fmla="*/ 584598 w 584598"/>
              <a:gd name="connsiteY2" fmla="*/ 292296 h 584669"/>
              <a:gd name="connsiteX3" fmla="*/ 499074 w 584598"/>
              <a:gd name="connsiteY3" fmla="*/ 499055 h 584669"/>
              <a:gd name="connsiteX4" fmla="*/ 85525 w 584598"/>
              <a:gd name="connsiteY4" fmla="*/ 499055 h 584669"/>
              <a:gd name="connsiteX5" fmla="*/ 0 w 584598"/>
              <a:gd name="connsiteY5" fmla="*/ 292296 h 584669"/>
              <a:gd name="connsiteX6" fmla="*/ 85525 w 584598"/>
              <a:gd name="connsiteY6" fmla="*/ 85537 h 584669"/>
              <a:gd name="connsiteX7" fmla="*/ 292299 w 584598"/>
              <a:gd name="connsiteY7" fmla="*/ 0 h 58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598" h="584669">
                <a:moveTo>
                  <a:pt x="292299" y="0"/>
                </a:moveTo>
                <a:cubicBezTo>
                  <a:pt x="367106" y="0"/>
                  <a:pt x="442021" y="28475"/>
                  <a:pt x="499074" y="85537"/>
                </a:cubicBezTo>
                <a:cubicBezTo>
                  <a:pt x="556153" y="142599"/>
                  <a:pt x="584598" y="217490"/>
                  <a:pt x="584598" y="292296"/>
                </a:cubicBezTo>
                <a:cubicBezTo>
                  <a:pt x="584598" y="367130"/>
                  <a:pt x="556153" y="441993"/>
                  <a:pt x="499074" y="499055"/>
                </a:cubicBezTo>
                <a:cubicBezTo>
                  <a:pt x="384942" y="613208"/>
                  <a:pt x="199684" y="613208"/>
                  <a:pt x="85525" y="499055"/>
                </a:cubicBezTo>
                <a:cubicBezTo>
                  <a:pt x="28472" y="441993"/>
                  <a:pt x="0" y="367130"/>
                  <a:pt x="0" y="292296"/>
                </a:cubicBezTo>
                <a:cubicBezTo>
                  <a:pt x="0" y="217490"/>
                  <a:pt x="28472" y="142599"/>
                  <a:pt x="85525" y="85537"/>
                </a:cubicBezTo>
                <a:cubicBezTo>
                  <a:pt x="142604" y="28475"/>
                  <a:pt x="217492" y="0"/>
                  <a:pt x="292299" y="0"/>
                </a:cubicBezTo>
                <a:close/>
              </a:path>
            </a:pathLst>
          </a:custGeom>
        </p:spPr>
        <p:txBody>
          <a:bodyPr wrap="square">
            <a:noAutofit/>
          </a:bodyPr>
          <a:lstStyle>
            <a:lvl1pPr marL="0" indent="0">
              <a:buNone/>
              <a:defRPr sz="1400"/>
            </a:lvl1pPr>
          </a:lstStyle>
          <a:p>
            <a:endParaRPr lang="id-ID"/>
          </a:p>
        </p:txBody>
      </p:sp>
      <p:sp>
        <p:nvSpPr>
          <p:cNvPr id="17" name="Picture Placeholder 16"/>
          <p:cNvSpPr>
            <a:spLocks noGrp="1"/>
          </p:cNvSpPr>
          <p:nvPr>
            <p:ph type="pic" sz="quarter" idx="17"/>
          </p:nvPr>
        </p:nvSpPr>
        <p:spPr>
          <a:xfrm>
            <a:off x="8176740" y="2979278"/>
            <a:ext cx="584598" cy="584669"/>
          </a:xfrm>
          <a:custGeom>
            <a:gdLst>
              <a:gd name="connsiteX0" fmla="*/ 292299 w 584598"/>
              <a:gd name="connsiteY0" fmla="*/ 0 h 584669"/>
              <a:gd name="connsiteX1" fmla="*/ 499074 w 584598"/>
              <a:gd name="connsiteY1" fmla="*/ 85537 h 584669"/>
              <a:gd name="connsiteX2" fmla="*/ 584598 w 584598"/>
              <a:gd name="connsiteY2" fmla="*/ 292296 h 584669"/>
              <a:gd name="connsiteX3" fmla="*/ 499074 w 584598"/>
              <a:gd name="connsiteY3" fmla="*/ 499055 h 584669"/>
              <a:gd name="connsiteX4" fmla="*/ 85525 w 584598"/>
              <a:gd name="connsiteY4" fmla="*/ 499055 h 584669"/>
              <a:gd name="connsiteX5" fmla="*/ 0 w 584598"/>
              <a:gd name="connsiteY5" fmla="*/ 292296 h 584669"/>
              <a:gd name="connsiteX6" fmla="*/ 85525 w 584598"/>
              <a:gd name="connsiteY6" fmla="*/ 85537 h 584669"/>
              <a:gd name="connsiteX7" fmla="*/ 292299 w 584598"/>
              <a:gd name="connsiteY7" fmla="*/ 0 h 58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598" h="584669">
                <a:moveTo>
                  <a:pt x="292299" y="0"/>
                </a:moveTo>
                <a:cubicBezTo>
                  <a:pt x="367106" y="0"/>
                  <a:pt x="442021" y="28475"/>
                  <a:pt x="499074" y="85537"/>
                </a:cubicBezTo>
                <a:cubicBezTo>
                  <a:pt x="556153" y="142599"/>
                  <a:pt x="584598" y="217490"/>
                  <a:pt x="584598" y="292296"/>
                </a:cubicBezTo>
                <a:cubicBezTo>
                  <a:pt x="584598" y="367130"/>
                  <a:pt x="556153" y="441993"/>
                  <a:pt x="499074" y="499055"/>
                </a:cubicBezTo>
                <a:cubicBezTo>
                  <a:pt x="384942" y="613208"/>
                  <a:pt x="199684" y="613208"/>
                  <a:pt x="85525" y="499055"/>
                </a:cubicBezTo>
                <a:cubicBezTo>
                  <a:pt x="28472" y="441993"/>
                  <a:pt x="0" y="367130"/>
                  <a:pt x="0" y="292296"/>
                </a:cubicBezTo>
                <a:cubicBezTo>
                  <a:pt x="0" y="217490"/>
                  <a:pt x="28472" y="142599"/>
                  <a:pt x="85525" y="85537"/>
                </a:cubicBezTo>
                <a:cubicBezTo>
                  <a:pt x="142604" y="28475"/>
                  <a:pt x="217492" y="0"/>
                  <a:pt x="292299" y="0"/>
                </a:cubicBezTo>
                <a:close/>
              </a:path>
            </a:pathLst>
          </a:custGeom>
        </p:spPr>
        <p:txBody>
          <a:bodyPr wrap="square">
            <a:noAutofit/>
          </a:bodyPr>
          <a:lstStyle>
            <a:lvl1pPr marL="0" indent="0">
              <a:buNone/>
              <a:defRPr sz="1400"/>
            </a:lvl1pPr>
          </a:lstStyle>
          <a:p>
            <a:endParaRPr lang="id-ID"/>
          </a:p>
        </p:txBody>
      </p:sp>
      <p:sp>
        <p:nvSpPr>
          <p:cNvPr id="18" name="Picture Placeholder 17"/>
          <p:cNvSpPr>
            <a:spLocks noGrp="1"/>
          </p:cNvSpPr>
          <p:nvPr>
            <p:ph type="pic" sz="quarter" idx="18"/>
          </p:nvPr>
        </p:nvSpPr>
        <p:spPr>
          <a:xfrm>
            <a:off x="4688720" y="4364123"/>
            <a:ext cx="584598" cy="584669"/>
          </a:xfrm>
          <a:custGeom>
            <a:gdLst>
              <a:gd name="connsiteX0" fmla="*/ 292299 w 584598"/>
              <a:gd name="connsiteY0" fmla="*/ 0 h 584669"/>
              <a:gd name="connsiteX1" fmla="*/ 499074 w 584598"/>
              <a:gd name="connsiteY1" fmla="*/ 85537 h 584669"/>
              <a:gd name="connsiteX2" fmla="*/ 584598 w 584598"/>
              <a:gd name="connsiteY2" fmla="*/ 292296 h 584669"/>
              <a:gd name="connsiteX3" fmla="*/ 499074 w 584598"/>
              <a:gd name="connsiteY3" fmla="*/ 499055 h 584669"/>
              <a:gd name="connsiteX4" fmla="*/ 85525 w 584598"/>
              <a:gd name="connsiteY4" fmla="*/ 499055 h 584669"/>
              <a:gd name="connsiteX5" fmla="*/ 0 w 584598"/>
              <a:gd name="connsiteY5" fmla="*/ 292296 h 584669"/>
              <a:gd name="connsiteX6" fmla="*/ 85525 w 584598"/>
              <a:gd name="connsiteY6" fmla="*/ 85537 h 584669"/>
              <a:gd name="connsiteX7" fmla="*/ 292299 w 584598"/>
              <a:gd name="connsiteY7" fmla="*/ 0 h 58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598" h="584669">
                <a:moveTo>
                  <a:pt x="292299" y="0"/>
                </a:moveTo>
                <a:cubicBezTo>
                  <a:pt x="367106" y="0"/>
                  <a:pt x="442021" y="28475"/>
                  <a:pt x="499074" y="85537"/>
                </a:cubicBezTo>
                <a:cubicBezTo>
                  <a:pt x="556153" y="142599"/>
                  <a:pt x="584598" y="217490"/>
                  <a:pt x="584598" y="292296"/>
                </a:cubicBezTo>
                <a:cubicBezTo>
                  <a:pt x="584598" y="367130"/>
                  <a:pt x="556153" y="441993"/>
                  <a:pt x="499074" y="499055"/>
                </a:cubicBezTo>
                <a:cubicBezTo>
                  <a:pt x="384942" y="613208"/>
                  <a:pt x="199684" y="613208"/>
                  <a:pt x="85525" y="499055"/>
                </a:cubicBezTo>
                <a:cubicBezTo>
                  <a:pt x="28472" y="441993"/>
                  <a:pt x="0" y="367130"/>
                  <a:pt x="0" y="292296"/>
                </a:cubicBezTo>
                <a:cubicBezTo>
                  <a:pt x="0" y="217490"/>
                  <a:pt x="28472" y="142599"/>
                  <a:pt x="85525" y="85537"/>
                </a:cubicBezTo>
                <a:cubicBezTo>
                  <a:pt x="142604" y="28475"/>
                  <a:pt x="217492" y="0"/>
                  <a:pt x="292299" y="0"/>
                </a:cubicBezTo>
                <a:close/>
              </a:path>
            </a:pathLst>
          </a:custGeom>
        </p:spPr>
        <p:txBody>
          <a:bodyPr wrap="square">
            <a:noAutofit/>
          </a:bodyPr>
          <a:lstStyle>
            <a:lvl1pPr marL="0" indent="0">
              <a:buNone/>
              <a:defRPr sz="1400"/>
            </a:lvl1pPr>
          </a:lstStyle>
          <a:p>
            <a:endParaRPr lang="id-ID"/>
          </a:p>
        </p:txBody>
      </p:sp>
      <p:sp>
        <p:nvSpPr>
          <p:cNvPr id="19" name="Picture Placeholder 18"/>
          <p:cNvSpPr>
            <a:spLocks noGrp="1"/>
          </p:cNvSpPr>
          <p:nvPr>
            <p:ph type="pic" sz="quarter" idx="19"/>
          </p:nvPr>
        </p:nvSpPr>
        <p:spPr>
          <a:xfrm>
            <a:off x="8176740" y="4364123"/>
            <a:ext cx="584598" cy="584669"/>
          </a:xfrm>
          <a:custGeom>
            <a:gdLst>
              <a:gd name="connsiteX0" fmla="*/ 292299 w 584598"/>
              <a:gd name="connsiteY0" fmla="*/ 0 h 584669"/>
              <a:gd name="connsiteX1" fmla="*/ 499074 w 584598"/>
              <a:gd name="connsiteY1" fmla="*/ 85537 h 584669"/>
              <a:gd name="connsiteX2" fmla="*/ 584598 w 584598"/>
              <a:gd name="connsiteY2" fmla="*/ 292296 h 584669"/>
              <a:gd name="connsiteX3" fmla="*/ 499074 w 584598"/>
              <a:gd name="connsiteY3" fmla="*/ 499055 h 584669"/>
              <a:gd name="connsiteX4" fmla="*/ 85525 w 584598"/>
              <a:gd name="connsiteY4" fmla="*/ 499055 h 584669"/>
              <a:gd name="connsiteX5" fmla="*/ 0 w 584598"/>
              <a:gd name="connsiteY5" fmla="*/ 292296 h 584669"/>
              <a:gd name="connsiteX6" fmla="*/ 85525 w 584598"/>
              <a:gd name="connsiteY6" fmla="*/ 85537 h 584669"/>
              <a:gd name="connsiteX7" fmla="*/ 292299 w 584598"/>
              <a:gd name="connsiteY7" fmla="*/ 0 h 58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598" h="584669">
                <a:moveTo>
                  <a:pt x="292299" y="0"/>
                </a:moveTo>
                <a:cubicBezTo>
                  <a:pt x="367106" y="0"/>
                  <a:pt x="442021" y="28475"/>
                  <a:pt x="499074" y="85537"/>
                </a:cubicBezTo>
                <a:cubicBezTo>
                  <a:pt x="556153" y="142599"/>
                  <a:pt x="584598" y="217490"/>
                  <a:pt x="584598" y="292296"/>
                </a:cubicBezTo>
                <a:cubicBezTo>
                  <a:pt x="584598" y="367130"/>
                  <a:pt x="556153" y="441993"/>
                  <a:pt x="499074" y="499055"/>
                </a:cubicBezTo>
                <a:cubicBezTo>
                  <a:pt x="384942" y="613208"/>
                  <a:pt x="199684" y="613208"/>
                  <a:pt x="85525" y="499055"/>
                </a:cubicBezTo>
                <a:cubicBezTo>
                  <a:pt x="28472" y="441993"/>
                  <a:pt x="0" y="367130"/>
                  <a:pt x="0" y="292296"/>
                </a:cubicBezTo>
                <a:cubicBezTo>
                  <a:pt x="0" y="217490"/>
                  <a:pt x="28472" y="142599"/>
                  <a:pt x="85525" y="85537"/>
                </a:cubicBezTo>
                <a:cubicBezTo>
                  <a:pt x="142604" y="28475"/>
                  <a:pt x="217492" y="0"/>
                  <a:pt x="292299" y="0"/>
                </a:cubicBezTo>
                <a:close/>
              </a:path>
            </a:pathLst>
          </a:custGeom>
        </p:spPr>
        <p:txBody>
          <a:bodyPr wrap="square">
            <a:noAutofit/>
          </a:bodyPr>
          <a:lstStyle>
            <a:lvl1pPr marL="0" indent="0">
              <a:buNone/>
              <a:defRPr sz="1400"/>
            </a:lvl1pPr>
          </a:lstStyle>
          <a:p>
            <a:endParaRPr lang="id-ID"/>
          </a:p>
        </p:txBody>
      </p:sp>
      <p:sp>
        <p:nvSpPr>
          <p:cNvPr id="20" name="Picture Placeholder 19"/>
          <p:cNvSpPr>
            <a:spLocks noGrp="1"/>
          </p:cNvSpPr>
          <p:nvPr>
            <p:ph type="pic" sz="quarter" idx="20"/>
          </p:nvPr>
        </p:nvSpPr>
        <p:spPr>
          <a:xfrm>
            <a:off x="8176740" y="5544742"/>
            <a:ext cx="584598" cy="584669"/>
          </a:xfrm>
          <a:custGeom>
            <a:gdLst>
              <a:gd name="connsiteX0" fmla="*/ 292299 w 584598"/>
              <a:gd name="connsiteY0" fmla="*/ 0 h 584669"/>
              <a:gd name="connsiteX1" fmla="*/ 499074 w 584598"/>
              <a:gd name="connsiteY1" fmla="*/ 85537 h 584669"/>
              <a:gd name="connsiteX2" fmla="*/ 584598 w 584598"/>
              <a:gd name="connsiteY2" fmla="*/ 292296 h 584669"/>
              <a:gd name="connsiteX3" fmla="*/ 499074 w 584598"/>
              <a:gd name="connsiteY3" fmla="*/ 499055 h 584669"/>
              <a:gd name="connsiteX4" fmla="*/ 85525 w 584598"/>
              <a:gd name="connsiteY4" fmla="*/ 499055 h 584669"/>
              <a:gd name="connsiteX5" fmla="*/ 0 w 584598"/>
              <a:gd name="connsiteY5" fmla="*/ 292296 h 584669"/>
              <a:gd name="connsiteX6" fmla="*/ 85525 w 584598"/>
              <a:gd name="connsiteY6" fmla="*/ 85537 h 584669"/>
              <a:gd name="connsiteX7" fmla="*/ 292299 w 584598"/>
              <a:gd name="connsiteY7" fmla="*/ 0 h 5846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598" h="584669">
                <a:moveTo>
                  <a:pt x="292299" y="0"/>
                </a:moveTo>
                <a:cubicBezTo>
                  <a:pt x="367106" y="0"/>
                  <a:pt x="442021" y="28475"/>
                  <a:pt x="499074" y="85537"/>
                </a:cubicBezTo>
                <a:cubicBezTo>
                  <a:pt x="556153" y="142599"/>
                  <a:pt x="584598" y="217490"/>
                  <a:pt x="584598" y="292296"/>
                </a:cubicBezTo>
                <a:cubicBezTo>
                  <a:pt x="584598" y="367130"/>
                  <a:pt x="556153" y="441993"/>
                  <a:pt x="499074" y="499055"/>
                </a:cubicBezTo>
                <a:cubicBezTo>
                  <a:pt x="384942" y="613208"/>
                  <a:pt x="199684" y="613208"/>
                  <a:pt x="85525" y="499055"/>
                </a:cubicBezTo>
                <a:cubicBezTo>
                  <a:pt x="28472" y="441993"/>
                  <a:pt x="0" y="367130"/>
                  <a:pt x="0" y="292296"/>
                </a:cubicBezTo>
                <a:cubicBezTo>
                  <a:pt x="0" y="217490"/>
                  <a:pt x="28472" y="142599"/>
                  <a:pt x="85525" y="85537"/>
                </a:cubicBezTo>
                <a:cubicBezTo>
                  <a:pt x="142604" y="28475"/>
                  <a:pt x="217492" y="0"/>
                  <a:pt x="292299" y="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1015485207"/>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Title Slide">
    <p:spTree>
      <p:nvGrpSpPr>
        <p:cNvPr id="1" name=""/>
        <p:cNvGrpSpPr/>
        <p:nvPr/>
      </p:nvGrpSpPr>
      <p:grpSpPr>
        <a:xfrm>
          <a:off x="0" y="0"/>
          <a:ext cx="0" cy="0"/>
        </a:xfrm>
      </p:grpSpPr>
      <p:sp>
        <p:nvSpPr>
          <p:cNvPr id="13" name="Picture Placeholder 12"/>
          <p:cNvSpPr>
            <a:spLocks noGrp="1"/>
          </p:cNvSpPr>
          <p:nvPr>
            <p:ph type="pic" sz="quarter" idx="13"/>
          </p:nvPr>
        </p:nvSpPr>
        <p:spPr>
          <a:xfrm>
            <a:off x="1146157" y="3110474"/>
            <a:ext cx="1585516" cy="3382170"/>
          </a:xfrm>
          <a:custGeom>
            <a:gdLst>
              <a:gd name="connsiteX0" fmla="*/ 33105 w 1585516"/>
              <a:gd name="connsiteY0" fmla="*/ 0 h 3382170"/>
              <a:gd name="connsiteX1" fmla="*/ 1552558 w 1585516"/>
              <a:gd name="connsiteY1" fmla="*/ 0 h 3382170"/>
              <a:gd name="connsiteX2" fmla="*/ 1585516 w 1585516"/>
              <a:gd name="connsiteY2" fmla="*/ 33195 h 3382170"/>
              <a:gd name="connsiteX3" fmla="*/ 1585516 w 1585516"/>
              <a:gd name="connsiteY3" fmla="*/ 3349288 h 3382170"/>
              <a:gd name="connsiteX4" fmla="*/ 1552558 w 1585516"/>
              <a:gd name="connsiteY4" fmla="*/ 3382170 h 3382170"/>
              <a:gd name="connsiteX5" fmla="*/ 33105 w 1585516"/>
              <a:gd name="connsiteY5" fmla="*/ 3382170 h 3382170"/>
              <a:gd name="connsiteX6" fmla="*/ 0 w 1585516"/>
              <a:gd name="connsiteY6" fmla="*/ 3349288 h 3382170"/>
              <a:gd name="connsiteX7" fmla="*/ 0 w 1585516"/>
              <a:gd name="connsiteY7" fmla="*/ 33195 h 3382170"/>
              <a:gd name="connsiteX8" fmla="*/ 33105 w 1585516"/>
              <a:gd name="connsiteY8" fmla="*/ 0 h 33821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516" h="3382169">
                <a:moveTo>
                  <a:pt x="33105" y="0"/>
                </a:moveTo>
                <a:lnTo>
                  <a:pt x="1552558" y="0"/>
                </a:lnTo>
                <a:cubicBezTo>
                  <a:pt x="1570835" y="0"/>
                  <a:pt x="1585516" y="14875"/>
                  <a:pt x="1585516" y="33195"/>
                </a:cubicBezTo>
                <a:lnTo>
                  <a:pt x="1585516" y="3349288"/>
                </a:lnTo>
                <a:cubicBezTo>
                  <a:pt x="1585516" y="3367451"/>
                  <a:pt x="1570835" y="3382170"/>
                  <a:pt x="1552558" y="3382170"/>
                </a:cubicBezTo>
                <a:lnTo>
                  <a:pt x="33105" y="3382170"/>
                </a:lnTo>
                <a:cubicBezTo>
                  <a:pt x="14901" y="3382170"/>
                  <a:pt x="0" y="3367451"/>
                  <a:pt x="0" y="3349288"/>
                </a:cubicBezTo>
                <a:lnTo>
                  <a:pt x="0" y="33195"/>
                </a:lnTo>
                <a:cubicBezTo>
                  <a:pt x="0" y="14875"/>
                  <a:pt x="14901" y="0"/>
                  <a:pt x="33105" y="0"/>
                </a:cubicBezTo>
                <a:close/>
              </a:path>
            </a:pathLst>
          </a:custGeom>
        </p:spPr>
        <p:txBody>
          <a:bodyPr wrap="square">
            <a:noAutofit/>
          </a:bodyPr>
          <a:lstStyle>
            <a:lvl1pPr marL="0" indent="0">
              <a:buNone/>
              <a:defRPr sz="1400"/>
            </a:lvl1pPr>
          </a:lstStyle>
          <a:p>
            <a:endParaRPr lang="id-ID"/>
          </a:p>
        </p:txBody>
      </p:sp>
      <p:sp>
        <p:nvSpPr>
          <p:cNvPr id="21" name="Picture Placeholder 20"/>
          <p:cNvSpPr>
            <a:spLocks noGrp="1"/>
          </p:cNvSpPr>
          <p:nvPr>
            <p:ph type="pic" sz="quarter" idx="14"/>
          </p:nvPr>
        </p:nvSpPr>
        <p:spPr>
          <a:xfrm>
            <a:off x="3224710" y="3110474"/>
            <a:ext cx="1585516" cy="3382170"/>
          </a:xfrm>
          <a:custGeom>
            <a:gdLst>
              <a:gd name="connsiteX0" fmla="*/ 33105 w 1585516"/>
              <a:gd name="connsiteY0" fmla="*/ 0 h 3382170"/>
              <a:gd name="connsiteX1" fmla="*/ 1552558 w 1585516"/>
              <a:gd name="connsiteY1" fmla="*/ 0 h 3382170"/>
              <a:gd name="connsiteX2" fmla="*/ 1585516 w 1585516"/>
              <a:gd name="connsiteY2" fmla="*/ 33195 h 3382170"/>
              <a:gd name="connsiteX3" fmla="*/ 1585516 w 1585516"/>
              <a:gd name="connsiteY3" fmla="*/ 3349288 h 3382170"/>
              <a:gd name="connsiteX4" fmla="*/ 1552558 w 1585516"/>
              <a:gd name="connsiteY4" fmla="*/ 3382170 h 3382170"/>
              <a:gd name="connsiteX5" fmla="*/ 33105 w 1585516"/>
              <a:gd name="connsiteY5" fmla="*/ 3382170 h 3382170"/>
              <a:gd name="connsiteX6" fmla="*/ 0 w 1585516"/>
              <a:gd name="connsiteY6" fmla="*/ 3349288 h 3382170"/>
              <a:gd name="connsiteX7" fmla="*/ 0 w 1585516"/>
              <a:gd name="connsiteY7" fmla="*/ 33195 h 3382170"/>
              <a:gd name="connsiteX8" fmla="*/ 33105 w 1585516"/>
              <a:gd name="connsiteY8" fmla="*/ 0 h 33821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516" h="3382169">
                <a:moveTo>
                  <a:pt x="33105" y="0"/>
                </a:moveTo>
                <a:lnTo>
                  <a:pt x="1552558" y="0"/>
                </a:lnTo>
                <a:cubicBezTo>
                  <a:pt x="1570835" y="0"/>
                  <a:pt x="1585516" y="14875"/>
                  <a:pt x="1585516" y="33195"/>
                </a:cubicBezTo>
                <a:lnTo>
                  <a:pt x="1585516" y="3349288"/>
                </a:lnTo>
                <a:cubicBezTo>
                  <a:pt x="1585516" y="3367451"/>
                  <a:pt x="1570835" y="3382170"/>
                  <a:pt x="1552558" y="3382170"/>
                </a:cubicBezTo>
                <a:lnTo>
                  <a:pt x="33105" y="3382170"/>
                </a:lnTo>
                <a:cubicBezTo>
                  <a:pt x="14901" y="3382170"/>
                  <a:pt x="0" y="3367451"/>
                  <a:pt x="0" y="3349288"/>
                </a:cubicBezTo>
                <a:lnTo>
                  <a:pt x="0" y="33195"/>
                </a:lnTo>
                <a:cubicBezTo>
                  <a:pt x="0" y="14875"/>
                  <a:pt x="14901" y="0"/>
                  <a:pt x="33105" y="0"/>
                </a:cubicBezTo>
                <a:close/>
              </a:path>
            </a:pathLst>
          </a:custGeom>
        </p:spPr>
        <p:txBody>
          <a:bodyPr wrap="square">
            <a:noAutofit/>
          </a:bodyPr>
          <a:lstStyle>
            <a:lvl1pPr marL="0" indent="0">
              <a:buNone/>
              <a:defRPr sz="1400"/>
            </a:lvl1pPr>
          </a:lstStyle>
          <a:p>
            <a:endParaRPr lang="id-ID"/>
          </a:p>
        </p:txBody>
      </p:sp>
      <p:sp>
        <p:nvSpPr>
          <p:cNvPr id="22" name="Picture Placeholder 21"/>
          <p:cNvSpPr>
            <a:spLocks noGrp="1"/>
          </p:cNvSpPr>
          <p:nvPr>
            <p:ph type="pic" sz="quarter" idx="15"/>
          </p:nvPr>
        </p:nvSpPr>
        <p:spPr>
          <a:xfrm>
            <a:off x="5303243" y="3110474"/>
            <a:ext cx="1585516" cy="3382170"/>
          </a:xfrm>
          <a:custGeom>
            <a:gdLst>
              <a:gd name="connsiteX0" fmla="*/ 33105 w 1585516"/>
              <a:gd name="connsiteY0" fmla="*/ 0 h 3382170"/>
              <a:gd name="connsiteX1" fmla="*/ 1552558 w 1585516"/>
              <a:gd name="connsiteY1" fmla="*/ 0 h 3382170"/>
              <a:gd name="connsiteX2" fmla="*/ 1585516 w 1585516"/>
              <a:gd name="connsiteY2" fmla="*/ 33195 h 3382170"/>
              <a:gd name="connsiteX3" fmla="*/ 1585516 w 1585516"/>
              <a:gd name="connsiteY3" fmla="*/ 3349288 h 3382170"/>
              <a:gd name="connsiteX4" fmla="*/ 1552558 w 1585516"/>
              <a:gd name="connsiteY4" fmla="*/ 3382170 h 3382170"/>
              <a:gd name="connsiteX5" fmla="*/ 33105 w 1585516"/>
              <a:gd name="connsiteY5" fmla="*/ 3382170 h 3382170"/>
              <a:gd name="connsiteX6" fmla="*/ 0 w 1585516"/>
              <a:gd name="connsiteY6" fmla="*/ 3349288 h 3382170"/>
              <a:gd name="connsiteX7" fmla="*/ 0 w 1585516"/>
              <a:gd name="connsiteY7" fmla="*/ 33195 h 3382170"/>
              <a:gd name="connsiteX8" fmla="*/ 33105 w 1585516"/>
              <a:gd name="connsiteY8" fmla="*/ 0 h 33821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516" h="3382169">
                <a:moveTo>
                  <a:pt x="33105" y="0"/>
                </a:moveTo>
                <a:lnTo>
                  <a:pt x="1552558" y="0"/>
                </a:lnTo>
                <a:cubicBezTo>
                  <a:pt x="1570835" y="0"/>
                  <a:pt x="1585516" y="14875"/>
                  <a:pt x="1585516" y="33195"/>
                </a:cubicBezTo>
                <a:lnTo>
                  <a:pt x="1585516" y="3349288"/>
                </a:lnTo>
                <a:cubicBezTo>
                  <a:pt x="1585516" y="3367451"/>
                  <a:pt x="1570835" y="3382170"/>
                  <a:pt x="1552558" y="3382170"/>
                </a:cubicBezTo>
                <a:lnTo>
                  <a:pt x="33105" y="3382170"/>
                </a:lnTo>
                <a:cubicBezTo>
                  <a:pt x="14901" y="3382170"/>
                  <a:pt x="0" y="3367451"/>
                  <a:pt x="0" y="3349288"/>
                </a:cubicBezTo>
                <a:lnTo>
                  <a:pt x="0" y="33195"/>
                </a:lnTo>
                <a:cubicBezTo>
                  <a:pt x="0" y="14875"/>
                  <a:pt x="14901" y="0"/>
                  <a:pt x="33105" y="0"/>
                </a:cubicBezTo>
                <a:close/>
              </a:path>
            </a:pathLst>
          </a:custGeom>
        </p:spPr>
        <p:txBody>
          <a:bodyPr wrap="square">
            <a:noAutofit/>
          </a:bodyPr>
          <a:lstStyle>
            <a:lvl1pPr marL="0" indent="0">
              <a:buNone/>
              <a:defRPr sz="1400"/>
            </a:lvl1pPr>
          </a:lstStyle>
          <a:p>
            <a:endParaRPr lang="id-ID"/>
          </a:p>
        </p:txBody>
      </p:sp>
      <p:sp>
        <p:nvSpPr>
          <p:cNvPr id="23" name="Picture Placeholder 22"/>
          <p:cNvSpPr>
            <a:spLocks noGrp="1"/>
          </p:cNvSpPr>
          <p:nvPr>
            <p:ph type="pic" sz="quarter" idx="16"/>
          </p:nvPr>
        </p:nvSpPr>
        <p:spPr>
          <a:xfrm>
            <a:off x="7381776" y="3110474"/>
            <a:ext cx="1585516" cy="3382170"/>
          </a:xfrm>
          <a:custGeom>
            <a:gdLst>
              <a:gd name="connsiteX0" fmla="*/ 33105 w 1585516"/>
              <a:gd name="connsiteY0" fmla="*/ 0 h 3382170"/>
              <a:gd name="connsiteX1" fmla="*/ 1552558 w 1585516"/>
              <a:gd name="connsiteY1" fmla="*/ 0 h 3382170"/>
              <a:gd name="connsiteX2" fmla="*/ 1585516 w 1585516"/>
              <a:gd name="connsiteY2" fmla="*/ 33195 h 3382170"/>
              <a:gd name="connsiteX3" fmla="*/ 1585516 w 1585516"/>
              <a:gd name="connsiteY3" fmla="*/ 3349288 h 3382170"/>
              <a:gd name="connsiteX4" fmla="*/ 1552558 w 1585516"/>
              <a:gd name="connsiteY4" fmla="*/ 3382170 h 3382170"/>
              <a:gd name="connsiteX5" fmla="*/ 33105 w 1585516"/>
              <a:gd name="connsiteY5" fmla="*/ 3382170 h 3382170"/>
              <a:gd name="connsiteX6" fmla="*/ 0 w 1585516"/>
              <a:gd name="connsiteY6" fmla="*/ 3349288 h 3382170"/>
              <a:gd name="connsiteX7" fmla="*/ 0 w 1585516"/>
              <a:gd name="connsiteY7" fmla="*/ 33195 h 3382170"/>
              <a:gd name="connsiteX8" fmla="*/ 33105 w 1585516"/>
              <a:gd name="connsiteY8" fmla="*/ 0 h 33821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516" h="3382169">
                <a:moveTo>
                  <a:pt x="33105" y="0"/>
                </a:moveTo>
                <a:lnTo>
                  <a:pt x="1552558" y="0"/>
                </a:lnTo>
                <a:cubicBezTo>
                  <a:pt x="1570835" y="0"/>
                  <a:pt x="1585516" y="14875"/>
                  <a:pt x="1585516" y="33195"/>
                </a:cubicBezTo>
                <a:lnTo>
                  <a:pt x="1585516" y="3349288"/>
                </a:lnTo>
                <a:cubicBezTo>
                  <a:pt x="1585516" y="3367451"/>
                  <a:pt x="1570835" y="3382170"/>
                  <a:pt x="1552558" y="3382170"/>
                </a:cubicBezTo>
                <a:lnTo>
                  <a:pt x="33105" y="3382170"/>
                </a:lnTo>
                <a:cubicBezTo>
                  <a:pt x="14901" y="3382170"/>
                  <a:pt x="0" y="3367451"/>
                  <a:pt x="0" y="3349288"/>
                </a:cubicBezTo>
                <a:lnTo>
                  <a:pt x="0" y="33195"/>
                </a:lnTo>
                <a:cubicBezTo>
                  <a:pt x="0" y="14875"/>
                  <a:pt x="14901" y="0"/>
                  <a:pt x="33105" y="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2977296222"/>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_Title Slide">
    <p:spTree>
      <p:nvGrpSpPr>
        <p:cNvPr id="1" name=""/>
        <p:cNvGrpSpPr/>
        <p:nvPr/>
      </p:nvGrpSpPr>
      <p:grpSpPr>
        <a:xfrm>
          <a:off x="0" y="0"/>
          <a:ext cx="0" cy="0"/>
        </a:xfrm>
      </p:grpSpPr>
      <p:sp>
        <p:nvSpPr>
          <p:cNvPr id="21" name="Picture Placeholder 20"/>
          <p:cNvSpPr>
            <a:spLocks noGrp="1"/>
          </p:cNvSpPr>
          <p:nvPr>
            <p:ph type="pic" sz="quarter" idx="14"/>
          </p:nvPr>
        </p:nvSpPr>
        <p:spPr>
          <a:xfrm>
            <a:off x="5861416" y="0"/>
            <a:ext cx="6330584" cy="6858000"/>
          </a:xfrm>
          <a:prstGeom prst="rect">
            <a:avLst/>
          </a:prstGeom>
        </p:spPr>
        <p:txBody>
          <a:bodyPr wrap="square">
            <a:noAutofit/>
          </a:bodyPr>
          <a:lstStyle>
            <a:lvl1pPr marL="0" indent="0">
              <a:buNone/>
              <a:defRPr sz="1400"/>
            </a:lvl1pPr>
          </a:lstStyle>
          <a:p>
            <a:endParaRPr lang="id-ID"/>
          </a:p>
        </p:txBody>
      </p:sp>
    </p:spTree>
    <p:extLst>
      <p:ext uri="{BB962C8B-B14F-4D97-AF65-F5344CB8AC3E}">
        <p14:creationId val="8434437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3_Title Slide">
    <p:spTree>
      <p:nvGrpSpPr>
        <p:cNvPr id="1" name=""/>
        <p:cNvGrpSpPr/>
        <p:nvPr/>
      </p:nvGrpSpPr>
      <p:grpSpPr>
        <a:xfrm>
          <a:off x="0" y="0"/>
          <a:ext cx="0" cy="0"/>
        </a:xfrm>
      </p:grpSpPr>
      <p:sp>
        <p:nvSpPr>
          <p:cNvPr id="8" name="Picture Placeholder 7"/>
          <p:cNvSpPr>
            <a:spLocks noGrp="1"/>
          </p:cNvSpPr>
          <p:nvPr>
            <p:ph type="pic" sz="quarter" idx="10"/>
          </p:nvPr>
        </p:nvSpPr>
        <p:spPr>
          <a:xfrm>
            <a:off x="4480098" y="4064651"/>
            <a:ext cx="2397058" cy="1520492"/>
          </a:xfrm>
          <a:custGeom>
            <a:gdLst>
              <a:gd name="connsiteX0" fmla="*/ 0 w 2397058"/>
              <a:gd name="connsiteY0" fmla="*/ 0 h 1520492"/>
              <a:gd name="connsiteX1" fmla="*/ 2397058 w 2397058"/>
              <a:gd name="connsiteY1" fmla="*/ 0 h 1520492"/>
              <a:gd name="connsiteX2" fmla="*/ 2397058 w 2397058"/>
              <a:gd name="connsiteY2" fmla="*/ 1520492 h 1520492"/>
              <a:gd name="connsiteX3" fmla="*/ 0 w 2397058"/>
              <a:gd name="connsiteY3" fmla="*/ 1520492 h 1520492"/>
            </a:gdLst>
            <a:cxnLst>
              <a:cxn ang="0">
                <a:pos x="connsiteX0" y="connsiteY0"/>
              </a:cxn>
              <a:cxn ang="0">
                <a:pos x="connsiteX1" y="connsiteY1"/>
              </a:cxn>
              <a:cxn ang="0">
                <a:pos x="connsiteX2" y="connsiteY2"/>
              </a:cxn>
              <a:cxn ang="0">
                <a:pos x="connsiteX3" y="connsiteY3"/>
              </a:cxn>
            </a:cxnLst>
            <a:rect l="l" t="t" r="r" b="b"/>
            <a:pathLst>
              <a:path w="2397058" h="1520492">
                <a:moveTo>
                  <a:pt x="0" y="0"/>
                </a:moveTo>
                <a:lnTo>
                  <a:pt x="2397058" y="0"/>
                </a:lnTo>
                <a:lnTo>
                  <a:pt x="2397058" y="1520492"/>
                </a:lnTo>
                <a:lnTo>
                  <a:pt x="0" y="1520492"/>
                </a:lnTo>
                <a:close/>
              </a:path>
            </a:pathLst>
          </a:custGeom>
        </p:spPr>
        <p:txBody>
          <a:bodyPr wrap="square">
            <a:noAutofit/>
          </a:bodyPr>
          <a:lstStyle>
            <a:lvl1pPr marL="0" indent="0">
              <a:buNone/>
              <a:defRPr sz="1400"/>
            </a:lvl1pPr>
          </a:lstStyle>
          <a:p>
            <a:endParaRPr lang="id-ID"/>
          </a:p>
        </p:txBody>
      </p:sp>
      <p:sp>
        <p:nvSpPr>
          <p:cNvPr id="9" name="Picture Placeholder 8"/>
          <p:cNvSpPr>
            <a:spLocks noGrp="1"/>
          </p:cNvSpPr>
          <p:nvPr>
            <p:ph type="pic" sz="quarter" idx="11"/>
          </p:nvPr>
        </p:nvSpPr>
        <p:spPr>
          <a:xfrm>
            <a:off x="6571869" y="2820760"/>
            <a:ext cx="3663180" cy="2103374"/>
          </a:xfrm>
          <a:custGeom>
            <a:gdLst>
              <a:gd name="connsiteX0" fmla="*/ 0 w 2397058"/>
              <a:gd name="connsiteY0" fmla="*/ 0 h 1520492"/>
              <a:gd name="connsiteX1" fmla="*/ 2397058 w 2397058"/>
              <a:gd name="connsiteY1" fmla="*/ 0 h 1520492"/>
              <a:gd name="connsiteX2" fmla="*/ 2397058 w 2397058"/>
              <a:gd name="connsiteY2" fmla="*/ 1520492 h 1520492"/>
              <a:gd name="connsiteX3" fmla="*/ 0 w 2397058"/>
              <a:gd name="connsiteY3" fmla="*/ 1520492 h 1520492"/>
            </a:gdLst>
            <a:cxnLst>
              <a:cxn ang="0">
                <a:pos x="connsiteX0" y="connsiteY0"/>
              </a:cxn>
              <a:cxn ang="0">
                <a:pos x="connsiteX1" y="connsiteY1"/>
              </a:cxn>
              <a:cxn ang="0">
                <a:pos x="connsiteX2" y="connsiteY2"/>
              </a:cxn>
              <a:cxn ang="0">
                <a:pos x="connsiteX3" y="connsiteY3"/>
              </a:cxn>
            </a:cxnLst>
            <a:rect l="l" t="t" r="r" b="b"/>
            <a:pathLst>
              <a:path w="2397058" h="1520492">
                <a:moveTo>
                  <a:pt x="0" y="0"/>
                </a:moveTo>
                <a:lnTo>
                  <a:pt x="2397058" y="0"/>
                </a:lnTo>
                <a:lnTo>
                  <a:pt x="2397058" y="1520492"/>
                </a:lnTo>
                <a:lnTo>
                  <a:pt x="0" y="1520492"/>
                </a:lnTo>
                <a:close/>
              </a:path>
            </a:pathLst>
          </a:custGeom>
        </p:spPr>
        <p:txBody>
          <a:bodyPr wrap="square">
            <a:noAutofit/>
          </a:bodyPr>
          <a:lstStyle>
            <a:lvl1pPr marL="0" indent="0">
              <a:buNone/>
              <a:defRPr sz="1400"/>
            </a:lvl1pPr>
          </a:lstStyle>
          <a:p>
            <a:endParaRPr lang="id-ID"/>
          </a:p>
        </p:txBody>
      </p:sp>
      <p:sp>
        <p:nvSpPr>
          <p:cNvPr id="11" name="Picture Placeholder 10"/>
          <p:cNvSpPr>
            <a:spLocks noGrp="1"/>
          </p:cNvSpPr>
          <p:nvPr>
            <p:ph type="pic" sz="quarter" idx="12"/>
          </p:nvPr>
        </p:nvSpPr>
        <p:spPr>
          <a:xfrm>
            <a:off x="9294548" y="4616535"/>
            <a:ext cx="601599" cy="1076030"/>
          </a:xfrm>
          <a:custGeom>
            <a:gdLst>
              <a:gd name="connsiteX0" fmla="*/ 0 w 601599"/>
              <a:gd name="connsiteY0" fmla="*/ 0 h 1076030"/>
              <a:gd name="connsiteX1" fmla="*/ 601599 w 601599"/>
              <a:gd name="connsiteY1" fmla="*/ 0 h 1076030"/>
              <a:gd name="connsiteX2" fmla="*/ 601599 w 601599"/>
              <a:gd name="connsiteY2" fmla="*/ 1076030 h 1076030"/>
              <a:gd name="connsiteX3" fmla="*/ 0 w 601599"/>
              <a:gd name="connsiteY3" fmla="*/ 1076030 h 1076030"/>
            </a:gdLst>
            <a:cxnLst>
              <a:cxn ang="0">
                <a:pos x="connsiteX0" y="connsiteY0"/>
              </a:cxn>
              <a:cxn ang="0">
                <a:pos x="connsiteX1" y="connsiteY1"/>
              </a:cxn>
              <a:cxn ang="0">
                <a:pos x="connsiteX2" y="connsiteY2"/>
              </a:cxn>
              <a:cxn ang="0">
                <a:pos x="connsiteX3" y="connsiteY3"/>
              </a:cxn>
            </a:cxnLst>
            <a:rect l="l" t="t" r="r" b="b"/>
            <a:pathLst>
              <a:path w="601599" h="1076030">
                <a:moveTo>
                  <a:pt x="0" y="0"/>
                </a:moveTo>
                <a:lnTo>
                  <a:pt x="601599" y="0"/>
                </a:lnTo>
                <a:lnTo>
                  <a:pt x="601599" y="1076030"/>
                </a:lnTo>
                <a:lnTo>
                  <a:pt x="0" y="1076030"/>
                </a:lnTo>
                <a:close/>
              </a:path>
            </a:pathLst>
          </a:custGeom>
        </p:spPr>
        <p:txBody>
          <a:bodyPr wrap="square">
            <a:noAutofit/>
          </a:bodyPr>
          <a:lstStyle>
            <a:lvl1pPr marL="0" indent="0">
              <a:buNone/>
              <a:defRPr sz="1400"/>
            </a:lvl1pPr>
          </a:lstStyle>
          <a:p>
            <a:endParaRPr lang="id-ID"/>
          </a:p>
        </p:txBody>
      </p:sp>
      <p:sp>
        <p:nvSpPr>
          <p:cNvPr id="15" name="Picture Placeholder 14"/>
          <p:cNvSpPr>
            <a:spLocks noGrp="1"/>
          </p:cNvSpPr>
          <p:nvPr>
            <p:ph type="pic" sz="quarter" idx="13"/>
          </p:nvPr>
        </p:nvSpPr>
        <p:spPr>
          <a:xfrm>
            <a:off x="10318438" y="4924135"/>
            <a:ext cx="1198365" cy="869157"/>
          </a:xfrm>
          <a:custGeom>
            <a:gdLst>
              <a:gd name="connsiteX0" fmla="*/ 2552 w 1198365"/>
              <a:gd name="connsiteY0" fmla="*/ 0 h 869157"/>
              <a:gd name="connsiteX1" fmla="*/ 1196756 w 1198365"/>
              <a:gd name="connsiteY1" fmla="*/ 0 h 869157"/>
              <a:gd name="connsiteX2" fmla="*/ 1198365 w 1198365"/>
              <a:gd name="connsiteY2" fmla="*/ 1006 h 869157"/>
              <a:gd name="connsiteX3" fmla="*/ 1197588 w 1198365"/>
              <a:gd name="connsiteY3" fmla="*/ 868352 h 869157"/>
              <a:gd name="connsiteX4" fmla="*/ 1195979 w 1198365"/>
              <a:gd name="connsiteY4" fmla="*/ 869157 h 869157"/>
              <a:gd name="connsiteX5" fmla="*/ 1609 w 1198365"/>
              <a:gd name="connsiteY5" fmla="*/ 869157 h 869157"/>
              <a:gd name="connsiteX6" fmla="*/ 0 w 1198365"/>
              <a:gd name="connsiteY6" fmla="*/ 868352 h 869157"/>
              <a:gd name="connsiteX7" fmla="*/ 777 w 1198365"/>
              <a:gd name="connsiteY7" fmla="*/ 1006 h 869157"/>
              <a:gd name="connsiteX8" fmla="*/ 2552 w 1198365"/>
              <a:gd name="connsiteY8" fmla="*/ 0 h 8691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365" h="869157">
                <a:moveTo>
                  <a:pt x="2552" y="0"/>
                </a:moveTo>
                <a:cubicBezTo>
                  <a:pt x="1196812" y="0"/>
                  <a:pt x="1196756" y="0"/>
                  <a:pt x="1196756" y="0"/>
                </a:cubicBezTo>
                <a:cubicBezTo>
                  <a:pt x="1197644" y="0"/>
                  <a:pt x="1198365" y="523"/>
                  <a:pt x="1198365" y="1006"/>
                </a:cubicBezTo>
                <a:lnTo>
                  <a:pt x="1197588" y="868352"/>
                </a:lnTo>
                <a:cubicBezTo>
                  <a:pt x="1197588" y="868835"/>
                  <a:pt x="1196812" y="869157"/>
                  <a:pt x="1195979" y="869157"/>
                </a:cubicBezTo>
                <a:cubicBezTo>
                  <a:pt x="1720" y="869157"/>
                  <a:pt x="1609" y="869157"/>
                  <a:pt x="1609" y="869157"/>
                </a:cubicBezTo>
                <a:cubicBezTo>
                  <a:pt x="721" y="869157"/>
                  <a:pt x="0" y="868835"/>
                  <a:pt x="0" y="868352"/>
                </a:cubicBezTo>
                <a:cubicBezTo>
                  <a:pt x="832" y="1046"/>
                  <a:pt x="777" y="1006"/>
                  <a:pt x="777" y="1006"/>
                </a:cubicBezTo>
                <a:cubicBezTo>
                  <a:pt x="777" y="523"/>
                  <a:pt x="1720" y="0"/>
                  <a:pt x="2552" y="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1611390164"/>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_Title Slide">
    <p:spTree>
      <p:nvGrpSpPr>
        <p:cNvPr id="1" name=""/>
        <p:cNvGrpSpPr/>
        <p:nvPr/>
      </p:nvGrpSpPr>
      <p:grpSpPr>
        <a:xfrm>
          <a:off x="0" y="0"/>
          <a:ext cx="0" cy="0"/>
        </a:xfrm>
      </p:grpSpPr>
      <p:sp>
        <p:nvSpPr>
          <p:cNvPr id="13" name="Picture Placeholder 12"/>
          <p:cNvSpPr>
            <a:spLocks noGrp="1"/>
          </p:cNvSpPr>
          <p:nvPr>
            <p:ph type="pic" sz="quarter" idx="13"/>
          </p:nvPr>
        </p:nvSpPr>
        <p:spPr>
          <a:xfrm>
            <a:off x="5861416" y="0"/>
            <a:ext cx="6330584" cy="6858000"/>
          </a:xfrm>
          <a:prstGeom prst="rect">
            <a:avLst/>
          </a:prstGeom>
        </p:spPr>
        <p:txBody>
          <a:bodyPr wrap="square">
            <a:noAutofit/>
          </a:bodyPr>
          <a:lstStyle>
            <a:lvl1pPr marL="0" indent="0">
              <a:buNone/>
              <a:defRPr sz="1400"/>
            </a:lvl1pPr>
          </a:lstStyle>
          <a:p>
            <a:endParaRPr lang="id-ID"/>
          </a:p>
        </p:txBody>
      </p:sp>
    </p:spTree>
    <p:extLst>
      <p:ext uri="{BB962C8B-B14F-4D97-AF65-F5344CB8AC3E}">
        <p14:creationId val="345812802"/>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6_Title Slide">
    <p:spTree>
      <p:nvGrpSpPr>
        <p:cNvPr id="1" name=""/>
        <p:cNvGrpSpPr/>
        <p:nvPr/>
      </p:nvGrpSpPr>
      <p:grpSpPr>
        <a:xfrm>
          <a:off x="0" y="0"/>
          <a:ext cx="0" cy="0"/>
        </a:xfrm>
      </p:grpSpPr>
      <p:sp>
        <p:nvSpPr>
          <p:cNvPr id="16" name="Picture Placeholder 15"/>
          <p:cNvSpPr>
            <a:spLocks noGrp="1"/>
          </p:cNvSpPr>
          <p:nvPr>
            <p:ph type="pic" sz="quarter" idx="13"/>
          </p:nvPr>
        </p:nvSpPr>
        <p:spPr>
          <a:xfrm>
            <a:off x="4717258" y="1036456"/>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17" name="Picture Placeholder 16"/>
          <p:cNvSpPr>
            <a:spLocks noGrp="1"/>
          </p:cNvSpPr>
          <p:nvPr>
            <p:ph type="pic" sz="quarter" idx="14"/>
          </p:nvPr>
        </p:nvSpPr>
        <p:spPr>
          <a:xfrm>
            <a:off x="6409131" y="1036456"/>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18" name="Picture Placeholder 17"/>
          <p:cNvSpPr>
            <a:spLocks noGrp="1"/>
          </p:cNvSpPr>
          <p:nvPr>
            <p:ph type="pic" sz="quarter" idx="15"/>
          </p:nvPr>
        </p:nvSpPr>
        <p:spPr>
          <a:xfrm>
            <a:off x="8101008" y="1036456"/>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19" name="Picture Placeholder 18"/>
          <p:cNvSpPr>
            <a:spLocks noGrp="1"/>
          </p:cNvSpPr>
          <p:nvPr>
            <p:ph type="pic" sz="quarter" idx="16"/>
          </p:nvPr>
        </p:nvSpPr>
        <p:spPr>
          <a:xfrm>
            <a:off x="9792881" y="1036456"/>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20" name="Picture Placeholder 19"/>
          <p:cNvSpPr>
            <a:spLocks noGrp="1"/>
          </p:cNvSpPr>
          <p:nvPr>
            <p:ph type="pic" sz="quarter" idx="17"/>
          </p:nvPr>
        </p:nvSpPr>
        <p:spPr>
          <a:xfrm>
            <a:off x="4717258" y="2672235"/>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21" name="Picture Placeholder 20"/>
          <p:cNvSpPr>
            <a:spLocks noGrp="1"/>
          </p:cNvSpPr>
          <p:nvPr>
            <p:ph type="pic" sz="quarter" idx="18"/>
          </p:nvPr>
        </p:nvSpPr>
        <p:spPr>
          <a:xfrm>
            <a:off x="6409131" y="2672235"/>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22" name="Picture Placeholder 21"/>
          <p:cNvSpPr>
            <a:spLocks noGrp="1"/>
          </p:cNvSpPr>
          <p:nvPr>
            <p:ph type="pic" sz="quarter" idx="19"/>
          </p:nvPr>
        </p:nvSpPr>
        <p:spPr>
          <a:xfrm>
            <a:off x="8101008" y="2672235"/>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23" name="Picture Placeholder 22"/>
          <p:cNvSpPr>
            <a:spLocks noGrp="1"/>
          </p:cNvSpPr>
          <p:nvPr>
            <p:ph type="pic" sz="quarter" idx="20"/>
          </p:nvPr>
        </p:nvSpPr>
        <p:spPr>
          <a:xfrm>
            <a:off x="9792881" y="2672235"/>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24" name="Picture Placeholder 23"/>
          <p:cNvSpPr>
            <a:spLocks noGrp="1"/>
          </p:cNvSpPr>
          <p:nvPr>
            <p:ph type="pic" sz="quarter" idx="21"/>
          </p:nvPr>
        </p:nvSpPr>
        <p:spPr>
          <a:xfrm>
            <a:off x="4717258" y="4308016"/>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25" name="Picture Placeholder 24"/>
          <p:cNvSpPr>
            <a:spLocks noGrp="1"/>
          </p:cNvSpPr>
          <p:nvPr>
            <p:ph type="pic" sz="quarter" idx="22"/>
          </p:nvPr>
        </p:nvSpPr>
        <p:spPr>
          <a:xfrm>
            <a:off x="6409131" y="4308016"/>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26" name="Picture Placeholder 25"/>
          <p:cNvSpPr>
            <a:spLocks noGrp="1"/>
          </p:cNvSpPr>
          <p:nvPr>
            <p:ph type="pic" sz="quarter" idx="23"/>
          </p:nvPr>
        </p:nvSpPr>
        <p:spPr>
          <a:xfrm>
            <a:off x="8101008" y="4308016"/>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
        <p:nvSpPr>
          <p:cNvPr id="27" name="Picture Placeholder 26"/>
          <p:cNvSpPr>
            <a:spLocks noGrp="1"/>
          </p:cNvSpPr>
          <p:nvPr>
            <p:ph type="pic" sz="quarter" idx="24"/>
          </p:nvPr>
        </p:nvSpPr>
        <p:spPr>
          <a:xfrm>
            <a:off x="9792881" y="4308016"/>
            <a:ext cx="1319462" cy="1319462"/>
          </a:xfrm>
          <a:custGeom>
            <a:gdLst>
              <a:gd name="connsiteX0" fmla="*/ 0 w 1319462"/>
              <a:gd name="connsiteY0" fmla="*/ 0 h 1319462"/>
              <a:gd name="connsiteX1" fmla="*/ 1319462 w 1319462"/>
              <a:gd name="connsiteY1" fmla="*/ 0 h 1319462"/>
              <a:gd name="connsiteX2" fmla="*/ 1319462 w 1319462"/>
              <a:gd name="connsiteY2" fmla="*/ 1319462 h 1319462"/>
              <a:gd name="connsiteX3" fmla="*/ 0 w 1319462"/>
              <a:gd name="connsiteY3" fmla="*/ 1319462 h 1319462"/>
            </a:gdLst>
            <a:cxnLst>
              <a:cxn ang="0">
                <a:pos x="connsiteX0" y="connsiteY0"/>
              </a:cxn>
              <a:cxn ang="0">
                <a:pos x="connsiteX1" y="connsiteY1"/>
              </a:cxn>
              <a:cxn ang="0">
                <a:pos x="connsiteX2" y="connsiteY2"/>
              </a:cxn>
              <a:cxn ang="0">
                <a:pos x="connsiteX3" y="connsiteY3"/>
              </a:cxn>
            </a:cxnLst>
            <a:rect l="l" t="t" r="r" b="b"/>
            <a:pathLst>
              <a:path w="1319462" h="1319462">
                <a:moveTo>
                  <a:pt x="0" y="0"/>
                </a:moveTo>
                <a:lnTo>
                  <a:pt x="1319462" y="0"/>
                </a:lnTo>
                <a:lnTo>
                  <a:pt x="1319462" y="1319462"/>
                </a:lnTo>
                <a:lnTo>
                  <a:pt x="0" y="1319462"/>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040020645"/>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_Title Slide">
    <p:spTree>
      <p:nvGrpSpPr>
        <p:cNvPr id="1" name=""/>
        <p:cNvGrpSpPr/>
        <p:nvPr/>
      </p:nvGrpSpPr>
      <p:grpSpPr>
        <a:xfrm>
          <a:off x="0" y="0"/>
          <a:ext cx="0" cy="0"/>
        </a:xfrm>
      </p:grpSpPr>
      <p:sp>
        <p:nvSpPr>
          <p:cNvPr id="13" name="Picture Placeholder 12"/>
          <p:cNvSpPr>
            <a:spLocks noGrp="1"/>
          </p:cNvSpPr>
          <p:nvPr>
            <p:ph type="pic" sz="quarter" idx="13"/>
          </p:nvPr>
        </p:nvSpPr>
        <p:spPr>
          <a:xfrm>
            <a:off x="0" y="0"/>
            <a:ext cx="12192000" cy="6858000"/>
          </a:xfrm>
          <a:custGeom>
            <a:gdLst>
              <a:gd name="connsiteX0" fmla="*/ 33105 w 1585516"/>
              <a:gd name="connsiteY0" fmla="*/ 0 h 3382170"/>
              <a:gd name="connsiteX1" fmla="*/ 1552558 w 1585516"/>
              <a:gd name="connsiteY1" fmla="*/ 0 h 3382170"/>
              <a:gd name="connsiteX2" fmla="*/ 1585516 w 1585516"/>
              <a:gd name="connsiteY2" fmla="*/ 33195 h 3382170"/>
              <a:gd name="connsiteX3" fmla="*/ 1585516 w 1585516"/>
              <a:gd name="connsiteY3" fmla="*/ 3349288 h 3382170"/>
              <a:gd name="connsiteX4" fmla="*/ 1552558 w 1585516"/>
              <a:gd name="connsiteY4" fmla="*/ 3382170 h 3382170"/>
              <a:gd name="connsiteX5" fmla="*/ 33105 w 1585516"/>
              <a:gd name="connsiteY5" fmla="*/ 3382170 h 3382170"/>
              <a:gd name="connsiteX6" fmla="*/ 0 w 1585516"/>
              <a:gd name="connsiteY6" fmla="*/ 3349288 h 3382170"/>
              <a:gd name="connsiteX7" fmla="*/ 0 w 1585516"/>
              <a:gd name="connsiteY7" fmla="*/ 33195 h 3382170"/>
              <a:gd name="connsiteX8" fmla="*/ 33105 w 1585516"/>
              <a:gd name="connsiteY8" fmla="*/ 0 h 33821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516" h="3382169">
                <a:moveTo>
                  <a:pt x="33105" y="0"/>
                </a:moveTo>
                <a:lnTo>
                  <a:pt x="1552558" y="0"/>
                </a:lnTo>
                <a:cubicBezTo>
                  <a:pt x="1570835" y="0"/>
                  <a:pt x="1585516" y="14875"/>
                  <a:pt x="1585516" y="33195"/>
                </a:cubicBezTo>
                <a:lnTo>
                  <a:pt x="1585516" y="3349288"/>
                </a:lnTo>
                <a:cubicBezTo>
                  <a:pt x="1585516" y="3367451"/>
                  <a:pt x="1570835" y="3382170"/>
                  <a:pt x="1552558" y="3382170"/>
                </a:cubicBezTo>
                <a:lnTo>
                  <a:pt x="33105" y="3382170"/>
                </a:lnTo>
                <a:cubicBezTo>
                  <a:pt x="14901" y="3382170"/>
                  <a:pt x="0" y="3367451"/>
                  <a:pt x="0" y="3349288"/>
                </a:cubicBezTo>
                <a:lnTo>
                  <a:pt x="0" y="33195"/>
                </a:lnTo>
                <a:cubicBezTo>
                  <a:pt x="0" y="14875"/>
                  <a:pt x="14901" y="0"/>
                  <a:pt x="33105" y="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3288665558"/>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_Title Slide">
    <p:spTree>
      <p:nvGrpSpPr>
        <p:cNvPr id="1" name=""/>
        <p:cNvGrpSpPr/>
        <p:nvPr/>
      </p:nvGrpSpPr>
      <p:grpSpPr>
        <a:xfrm>
          <a:off x="0" y="0"/>
          <a:ext cx="0" cy="0"/>
        </a:xfrm>
      </p:grpSpPr>
      <p:sp>
        <p:nvSpPr>
          <p:cNvPr id="9" name="Picture Placeholder 8"/>
          <p:cNvSpPr>
            <a:spLocks noGrp="1"/>
          </p:cNvSpPr>
          <p:nvPr>
            <p:ph type="pic" sz="quarter" idx="13"/>
          </p:nvPr>
        </p:nvSpPr>
        <p:spPr>
          <a:xfrm>
            <a:off x="625169" y="670286"/>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0" name="Picture Placeholder 9"/>
          <p:cNvSpPr>
            <a:spLocks noGrp="1"/>
          </p:cNvSpPr>
          <p:nvPr>
            <p:ph type="pic" sz="quarter" idx="14"/>
          </p:nvPr>
        </p:nvSpPr>
        <p:spPr>
          <a:xfrm>
            <a:off x="2572138" y="670286"/>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1" name="Picture Placeholder 10"/>
          <p:cNvSpPr>
            <a:spLocks noGrp="1"/>
          </p:cNvSpPr>
          <p:nvPr>
            <p:ph type="pic" sz="quarter" idx="15"/>
          </p:nvPr>
        </p:nvSpPr>
        <p:spPr>
          <a:xfrm>
            <a:off x="625169" y="2620863"/>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2" name="Picture Placeholder 11"/>
          <p:cNvSpPr>
            <a:spLocks noGrp="1"/>
          </p:cNvSpPr>
          <p:nvPr>
            <p:ph type="pic" sz="quarter" idx="16"/>
          </p:nvPr>
        </p:nvSpPr>
        <p:spPr>
          <a:xfrm>
            <a:off x="2572138" y="2620863"/>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4" name="Picture Placeholder 13"/>
          <p:cNvSpPr>
            <a:spLocks noGrp="1"/>
          </p:cNvSpPr>
          <p:nvPr>
            <p:ph type="pic" sz="quarter" idx="17"/>
          </p:nvPr>
        </p:nvSpPr>
        <p:spPr>
          <a:xfrm>
            <a:off x="625169" y="4571440"/>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5" name="Picture Placeholder 14"/>
          <p:cNvSpPr>
            <a:spLocks noGrp="1"/>
          </p:cNvSpPr>
          <p:nvPr>
            <p:ph type="pic" sz="quarter" idx="18"/>
          </p:nvPr>
        </p:nvSpPr>
        <p:spPr>
          <a:xfrm>
            <a:off x="2572138" y="4571440"/>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835699595"/>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_Title Slide">
    <p:spTree>
      <p:nvGrpSpPr>
        <p:cNvPr id="1" name=""/>
        <p:cNvGrpSpPr/>
        <p:nvPr/>
      </p:nvGrpSpPr>
      <p:grpSpPr>
        <a:xfrm>
          <a:off x="0" y="0"/>
          <a:ext cx="0" cy="0"/>
        </a:xfrm>
      </p:grpSpPr>
      <p:sp>
        <p:nvSpPr>
          <p:cNvPr id="24" name="Picture Placeholder 23"/>
          <p:cNvSpPr>
            <a:spLocks noGrp="1"/>
          </p:cNvSpPr>
          <p:nvPr>
            <p:ph type="pic" sz="quarter" idx="14"/>
          </p:nvPr>
        </p:nvSpPr>
        <p:spPr>
          <a:xfrm>
            <a:off x="1534959" y="2882047"/>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25" name="Picture Placeholder 24"/>
          <p:cNvSpPr>
            <a:spLocks noGrp="1"/>
          </p:cNvSpPr>
          <p:nvPr>
            <p:ph type="pic" sz="quarter" idx="15"/>
          </p:nvPr>
        </p:nvSpPr>
        <p:spPr>
          <a:xfrm>
            <a:off x="3423962" y="2882047"/>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26" name="Picture Placeholder 25"/>
          <p:cNvSpPr>
            <a:spLocks noGrp="1"/>
          </p:cNvSpPr>
          <p:nvPr>
            <p:ph type="pic" sz="quarter" idx="16"/>
          </p:nvPr>
        </p:nvSpPr>
        <p:spPr>
          <a:xfrm>
            <a:off x="5316609" y="2882047"/>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27" name="Picture Placeholder 26"/>
          <p:cNvSpPr>
            <a:spLocks noGrp="1"/>
          </p:cNvSpPr>
          <p:nvPr>
            <p:ph type="pic" sz="quarter" idx="17"/>
          </p:nvPr>
        </p:nvSpPr>
        <p:spPr>
          <a:xfrm>
            <a:off x="7208833" y="2882047"/>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28" name="Picture Placeholder 27"/>
          <p:cNvSpPr>
            <a:spLocks noGrp="1"/>
          </p:cNvSpPr>
          <p:nvPr>
            <p:ph type="pic" sz="quarter" idx="18"/>
          </p:nvPr>
        </p:nvSpPr>
        <p:spPr>
          <a:xfrm>
            <a:off x="9131798" y="2882047"/>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29" name="Picture Placeholder 28"/>
          <p:cNvSpPr>
            <a:spLocks noGrp="1"/>
          </p:cNvSpPr>
          <p:nvPr>
            <p:ph type="pic" sz="quarter" idx="19"/>
          </p:nvPr>
        </p:nvSpPr>
        <p:spPr>
          <a:xfrm>
            <a:off x="1534959" y="4775113"/>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30" name="Picture Placeholder 29"/>
          <p:cNvSpPr>
            <a:spLocks noGrp="1"/>
          </p:cNvSpPr>
          <p:nvPr>
            <p:ph type="pic" sz="quarter" idx="20"/>
          </p:nvPr>
        </p:nvSpPr>
        <p:spPr>
          <a:xfrm>
            <a:off x="3423962" y="4775113"/>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31" name="Picture Placeholder 30"/>
          <p:cNvSpPr>
            <a:spLocks noGrp="1"/>
          </p:cNvSpPr>
          <p:nvPr>
            <p:ph type="pic" sz="quarter" idx="21"/>
          </p:nvPr>
        </p:nvSpPr>
        <p:spPr>
          <a:xfrm>
            <a:off x="5316609" y="4775113"/>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32" name="Picture Placeholder 31"/>
          <p:cNvSpPr>
            <a:spLocks noGrp="1"/>
          </p:cNvSpPr>
          <p:nvPr>
            <p:ph type="pic" sz="quarter" idx="22"/>
          </p:nvPr>
        </p:nvSpPr>
        <p:spPr>
          <a:xfrm>
            <a:off x="7208833" y="4775113"/>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33" name="Picture Placeholder 32"/>
          <p:cNvSpPr>
            <a:spLocks noGrp="1"/>
          </p:cNvSpPr>
          <p:nvPr>
            <p:ph type="pic" sz="quarter" idx="23"/>
          </p:nvPr>
        </p:nvSpPr>
        <p:spPr>
          <a:xfrm>
            <a:off x="9131798" y="4775113"/>
            <a:ext cx="1555562" cy="1524088"/>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08820886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8_Title Slide">
    <p:spTree>
      <p:nvGrpSpPr>
        <p:cNvPr id="1" name=""/>
        <p:cNvGrpSpPr/>
        <p:nvPr/>
      </p:nvGrpSpPr>
      <p:grpSpPr>
        <a:xfrm>
          <a:off x="0" y="0"/>
          <a:ext cx="0" cy="0"/>
        </a:xfrm>
      </p:grpSpPr>
      <p:sp>
        <p:nvSpPr>
          <p:cNvPr id="19" name="Picture Placeholder 18"/>
          <p:cNvSpPr>
            <a:spLocks noGrp="1"/>
          </p:cNvSpPr>
          <p:nvPr>
            <p:ph type="pic" sz="quarter" idx="14"/>
          </p:nvPr>
        </p:nvSpPr>
        <p:spPr>
          <a:xfrm>
            <a:off x="1315083" y="2845075"/>
            <a:ext cx="1235023" cy="868380"/>
          </a:xfrm>
          <a:custGeom>
            <a:gdLst>
              <a:gd name="connsiteX0" fmla="*/ 0 w 1235023"/>
              <a:gd name="connsiteY0" fmla="*/ 0 h 868380"/>
              <a:gd name="connsiteX1" fmla="*/ 1235023 w 1235023"/>
              <a:gd name="connsiteY1" fmla="*/ 0 h 868380"/>
              <a:gd name="connsiteX2" fmla="*/ 1235023 w 1235023"/>
              <a:gd name="connsiteY2" fmla="*/ 868380 h 868380"/>
              <a:gd name="connsiteX3" fmla="*/ 0 w 1235023"/>
              <a:gd name="connsiteY3" fmla="*/ 868380 h 868380"/>
            </a:gdLst>
            <a:cxnLst>
              <a:cxn ang="0">
                <a:pos x="connsiteX0" y="connsiteY0"/>
              </a:cxn>
              <a:cxn ang="0">
                <a:pos x="connsiteX1" y="connsiteY1"/>
              </a:cxn>
              <a:cxn ang="0">
                <a:pos x="connsiteX2" y="connsiteY2"/>
              </a:cxn>
              <a:cxn ang="0">
                <a:pos x="connsiteX3" y="connsiteY3"/>
              </a:cxn>
            </a:cxnLst>
            <a:rect l="l" t="t" r="r" b="b"/>
            <a:pathLst>
              <a:path w="1235023" h="868380">
                <a:moveTo>
                  <a:pt x="0" y="0"/>
                </a:moveTo>
                <a:lnTo>
                  <a:pt x="1235023" y="0"/>
                </a:lnTo>
                <a:lnTo>
                  <a:pt x="1235023" y="868380"/>
                </a:lnTo>
                <a:lnTo>
                  <a:pt x="0" y="868380"/>
                </a:lnTo>
                <a:close/>
              </a:path>
            </a:pathLst>
          </a:custGeom>
        </p:spPr>
        <p:txBody>
          <a:bodyPr wrap="square">
            <a:noAutofit/>
          </a:bodyPr>
          <a:lstStyle>
            <a:lvl1pPr marL="0" indent="0">
              <a:buNone/>
              <a:defRPr sz="1400"/>
            </a:lvl1pPr>
          </a:lstStyle>
          <a:p>
            <a:endParaRPr lang="id-ID"/>
          </a:p>
        </p:txBody>
      </p:sp>
      <p:sp>
        <p:nvSpPr>
          <p:cNvPr id="20" name="Picture Placeholder 19"/>
          <p:cNvSpPr>
            <a:spLocks noGrp="1"/>
          </p:cNvSpPr>
          <p:nvPr>
            <p:ph type="pic" sz="quarter" idx="15"/>
          </p:nvPr>
        </p:nvSpPr>
        <p:spPr>
          <a:xfrm>
            <a:off x="1315083" y="4056530"/>
            <a:ext cx="1235023" cy="868380"/>
          </a:xfrm>
          <a:custGeom>
            <a:gdLst>
              <a:gd name="connsiteX0" fmla="*/ 0 w 1235023"/>
              <a:gd name="connsiteY0" fmla="*/ 0 h 868380"/>
              <a:gd name="connsiteX1" fmla="*/ 1235023 w 1235023"/>
              <a:gd name="connsiteY1" fmla="*/ 0 h 868380"/>
              <a:gd name="connsiteX2" fmla="*/ 1235023 w 1235023"/>
              <a:gd name="connsiteY2" fmla="*/ 868380 h 868380"/>
              <a:gd name="connsiteX3" fmla="*/ 0 w 1235023"/>
              <a:gd name="connsiteY3" fmla="*/ 868380 h 868380"/>
            </a:gdLst>
            <a:cxnLst>
              <a:cxn ang="0">
                <a:pos x="connsiteX0" y="connsiteY0"/>
              </a:cxn>
              <a:cxn ang="0">
                <a:pos x="connsiteX1" y="connsiteY1"/>
              </a:cxn>
              <a:cxn ang="0">
                <a:pos x="connsiteX2" y="connsiteY2"/>
              </a:cxn>
              <a:cxn ang="0">
                <a:pos x="connsiteX3" y="connsiteY3"/>
              </a:cxn>
            </a:cxnLst>
            <a:rect l="l" t="t" r="r" b="b"/>
            <a:pathLst>
              <a:path w="1235023" h="868380">
                <a:moveTo>
                  <a:pt x="0" y="0"/>
                </a:moveTo>
                <a:lnTo>
                  <a:pt x="1235023" y="0"/>
                </a:lnTo>
                <a:lnTo>
                  <a:pt x="1235023" y="868380"/>
                </a:lnTo>
                <a:lnTo>
                  <a:pt x="0" y="868380"/>
                </a:lnTo>
                <a:close/>
              </a:path>
            </a:pathLst>
          </a:custGeom>
        </p:spPr>
        <p:txBody>
          <a:bodyPr wrap="square">
            <a:noAutofit/>
          </a:bodyPr>
          <a:lstStyle>
            <a:lvl1pPr marL="0" indent="0">
              <a:buNone/>
              <a:defRPr sz="1400"/>
            </a:lvl1pPr>
          </a:lstStyle>
          <a:p>
            <a:endParaRPr lang="id-ID"/>
          </a:p>
        </p:txBody>
      </p:sp>
      <p:sp>
        <p:nvSpPr>
          <p:cNvPr id="21" name="Picture Placeholder 20"/>
          <p:cNvSpPr>
            <a:spLocks noGrp="1"/>
          </p:cNvSpPr>
          <p:nvPr>
            <p:ph type="pic" sz="quarter" idx="16"/>
          </p:nvPr>
        </p:nvSpPr>
        <p:spPr>
          <a:xfrm>
            <a:off x="1315083" y="5246471"/>
            <a:ext cx="1235023" cy="868380"/>
          </a:xfrm>
          <a:custGeom>
            <a:gdLst>
              <a:gd name="connsiteX0" fmla="*/ 0 w 1235023"/>
              <a:gd name="connsiteY0" fmla="*/ 0 h 868380"/>
              <a:gd name="connsiteX1" fmla="*/ 1235023 w 1235023"/>
              <a:gd name="connsiteY1" fmla="*/ 0 h 868380"/>
              <a:gd name="connsiteX2" fmla="*/ 1235023 w 1235023"/>
              <a:gd name="connsiteY2" fmla="*/ 868380 h 868380"/>
              <a:gd name="connsiteX3" fmla="*/ 0 w 1235023"/>
              <a:gd name="connsiteY3" fmla="*/ 868380 h 868380"/>
            </a:gdLst>
            <a:cxnLst>
              <a:cxn ang="0">
                <a:pos x="connsiteX0" y="connsiteY0"/>
              </a:cxn>
              <a:cxn ang="0">
                <a:pos x="connsiteX1" y="connsiteY1"/>
              </a:cxn>
              <a:cxn ang="0">
                <a:pos x="connsiteX2" y="connsiteY2"/>
              </a:cxn>
              <a:cxn ang="0">
                <a:pos x="connsiteX3" y="connsiteY3"/>
              </a:cxn>
            </a:cxnLst>
            <a:rect l="l" t="t" r="r" b="b"/>
            <a:pathLst>
              <a:path w="1235023" h="868380">
                <a:moveTo>
                  <a:pt x="0" y="0"/>
                </a:moveTo>
                <a:lnTo>
                  <a:pt x="1235023" y="0"/>
                </a:lnTo>
                <a:lnTo>
                  <a:pt x="1235023" y="868380"/>
                </a:lnTo>
                <a:lnTo>
                  <a:pt x="0" y="868380"/>
                </a:lnTo>
                <a:close/>
              </a:path>
            </a:pathLst>
          </a:custGeom>
        </p:spPr>
        <p:txBody>
          <a:bodyPr wrap="square">
            <a:noAutofit/>
          </a:bodyPr>
          <a:lstStyle>
            <a:lvl1pPr marL="0" indent="0">
              <a:buNone/>
              <a:defRPr sz="1400"/>
            </a:lvl1pPr>
          </a:lstStyle>
          <a:p>
            <a:endParaRPr lang="id-ID"/>
          </a:p>
        </p:txBody>
      </p:sp>
      <p:sp>
        <p:nvSpPr>
          <p:cNvPr id="22" name="Picture Placeholder 21"/>
          <p:cNvSpPr>
            <a:spLocks noGrp="1"/>
          </p:cNvSpPr>
          <p:nvPr>
            <p:ph type="pic" sz="quarter" idx="17"/>
          </p:nvPr>
        </p:nvSpPr>
        <p:spPr>
          <a:xfrm>
            <a:off x="3028190" y="2845075"/>
            <a:ext cx="1235023" cy="868380"/>
          </a:xfrm>
          <a:custGeom>
            <a:gdLst>
              <a:gd name="connsiteX0" fmla="*/ 0 w 1235023"/>
              <a:gd name="connsiteY0" fmla="*/ 0 h 868380"/>
              <a:gd name="connsiteX1" fmla="*/ 1235023 w 1235023"/>
              <a:gd name="connsiteY1" fmla="*/ 0 h 868380"/>
              <a:gd name="connsiteX2" fmla="*/ 1235023 w 1235023"/>
              <a:gd name="connsiteY2" fmla="*/ 868380 h 868380"/>
              <a:gd name="connsiteX3" fmla="*/ 0 w 1235023"/>
              <a:gd name="connsiteY3" fmla="*/ 868380 h 868380"/>
            </a:gdLst>
            <a:cxnLst>
              <a:cxn ang="0">
                <a:pos x="connsiteX0" y="connsiteY0"/>
              </a:cxn>
              <a:cxn ang="0">
                <a:pos x="connsiteX1" y="connsiteY1"/>
              </a:cxn>
              <a:cxn ang="0">
                <a:pos x="connsiteX2" y="connsiteY2"/>
              </a:cxn>
              <a:cxn ang="0">
                <a:pos x="connsiteX3" y="connsiteY3"/>
              </a:cxn>
            </a:cxnLst>
            <a:rect l="l" t="t" r="r" b="b"/>
            <a:pathLst>
              <a:path w="1235023" h="868380">
                <a:moveTo>
                  <a:pt x="0" y="0"/>
                </a:moveTo>
                <a:lnTo>
                  <a:pt x="1235023" y="0"/>
                </a:lnTo>
                <a:lnTo>
                  <a:pt x="1235023" y="868380"/>
                </a:lnTo>
                <a:lnTo>
                  <a:pt x="0" y="868380"/>
                </a:lnTo>
                <a:close/>
              </a:path>
            </a:pathLst>
          </a:custGeom>
        </p:spPr>
        <p:txBody>
          <a:bodyPr wrap="square">
            <a:noAutofit/>
          </a:bodyPr>
          <a:lstStyle>
            <a:lvl1pPr marL="0" indent="0">
              <a:buNone/>
              <a:defRPr sz="1400"/>
            </a:lvl1pPr>
          </a:lstStyle>
          <a:p>
            <a:endParaRPr lang="id-ID"/>
          </a:p>
        </p:txBody>
      </p:sp>
      <p:sp>
        <p:nvSpPr>
          <p:cNvPr id="23" name="Picture Placeholder 22"/>
          <p:cNvSpPr>
            <a:spLocks noGrp="1"/>
          </p:cNvSpPr>
          <p:nvPr>
            <p:ph type="pic" sz="quarter" idx="18"/>
          </p:nvPr>
        </p:nvSpPr>
        <p:spPr>
          <a:xfrm>
            <a:off x="4741159" y="2845075"/>
            <a:ext cx="1235023" cy="868380"/>
          </a:xfrm>
          <a:custGeom>
            <a:gdLst>
              <a:gd name="connsiteX0" fmla="*/ 0 w 1235023"/>
              <a:gd name="connsiteY0" fmla="*/ 0 h 868380"/>
              <a:gd name="connsiteX1" fmla="*/ 1235023 w 1235023"/>
              <a:gd name="connsiteY1" fmla="*/ 0 h 868380"/>
              <a:gd name="connsiteX2" fmla="*/ 1235023 w 1235023"/>
              <a:gd name="connsiteY2" fmla="*/ 868380 h 868380"/>
              <a:gd name="connsiteX3" fmla="*/ 0 w 1235023"/>
              <a:gd name="connsiteY3" fmla="*/ 868380 h 868380"/>
            </a:gdLst>
            <a:cxnLst>
              <a:cxn ang="0">
                <a:pos x="connsiteX0" y="connsiteY0"/>
              </a:cxn>
              <a:cxn ang="0">
                <a:pos x="connsiteX1" y="connsiteY1"/>
              </a:cxn>
              <a:cxn ang="0">
                <a:pos x="connsiteX2" y="connsiteY2"/>
              </a:cxn>
              <a:cxn ang="0">
                <a:pos x="connsiteX3" y="connsiteY3"/>
              </a:cxn>
            </a:cxnLst>
            <a:rect l="l" t="t" r="r" b="b"/>
            <a:pathLst>
              <a:path w="1235023" h="868380">
                <a:moveTo>
                  <a:pt x="0" y="0"/>
                </a:moveTo>
                <a:lnTo>
                  <a:pt x="1235023" y="0"/>
                </a:lnTo>
                <a:lnTo>
                  <a:pt x="1235023" y="868380"/>
                </a:lnTo>
                <a:lnTo>
                  <a:pt x="0" y="868380"/>
                </a:lnTo>
                <a:close/>
              </a:path>
            </a:pathLst>
          </a:custGeom>
        </p:spPr>
        <p:txBody>
          <a:bodyPr wrap="square">
            <a:noAutofit/>
          </a:bodyPr>
          <a:lstStyle>
            <a:lvl1pPr marL="0" indent="0">
              <a:buNone/>
              <a:defRPr sz="1400"/>
            </a:lvl1pPr>
          </a:lstStyle>
          <a:p>
            <a:endParaRPr lang="id-ID"/>
          </a:p>
        </p:txBody>
      </p:sp>
      <p:sp>
        <p:nvSpPr>
          <p:cNvPr id="34" name="Picture Placeholder 33"/>
          <p:cNvSpPr>
            <a:spLocks noGrp="1"/>
          </p:cNvSpPr>
          <p:nvPr>
            <p:ph type="pic" sz="quarter" idx="19"/>
          </p:nvPr>
        </p:nvSpPr>
        <p:spPr>
          <a:xfrm>
            <a:off x="3028053" y="4048617"/>
            <a:ext cx="2948130" cy="2066234"/>
          </a:xfrm>
          <a:custGeom>
            <a:gdLst>
              <a:gd name="connsiteX0" fmla="*/ 0 w 1235023"/>
              <a:gd name="connsiteY0" fmla="*/ 0 h 868380"/>
              <a:gd name="connsiteX1" fmla="*/ 1235023 w 1235023"/>
              <a:gd name="connsiteY1" fmla="*/ 0 h 868380"/>
              <a:gd name="connsiteX2" fmla="*/ 1235023 w 1235023"/>
              <a:gd name="connsiteY2" fmla="*/ 868380 h 868380"/>
              <a:gd name="connsiteX3" fmla="*/ 0 w 1235023"/>
              <a:gd name="connsiteY3" fmla="*/ 868380 h 868380"/>
            </a:gdLst>
            <a:cxnLst>
              <a:cxn ang="0">
                <a:pos x="connsiteX0" y="connsiteY0"/>
              </a:cxn>
              <a:cxn ang="0">
                <a:pos x="connsiteX1" y="connsiteY1"/>
              </a:cxn>
              <a:cxn ang="0">
                <a:pos x="connsiteX2" y="connsiteY2"/>
              </a:cxn>
              <a:cxn ang="0">
                <a:pos x="connsiteX3" y="connsiteY3"/>
              </a:cxn>
            </a:cxnLst>
            <a:rect l="l" t="t" r="r" b="b"/>
            <a:pathLst>
              <a:path w="1235023" h="868380">
                <a:moveTo>
                  <a:pt x="0" y="0"/>
                </a:moveTo>
                <a:lnTo>
                  <a:pt x="1235023" y="0"/>
                </a:lnTo>
                <a:lnTo>
                  <a:pt x="1235023" y="868380"/>
                </a:lnTo>
                <a:lnTo>
                  <a:pt x="0" y="868380"/>
                </a:lnTo>
                <a:close/>
              </a:path>
            </a:pathLst>
          </a:custGeom>
        </p:spPr>
        <p:txBody>
          <a:bodyPr wrap="square">
            <a:noAutofit/>
          </a:bodyPr>
          <a:lstStyle>
            <a:lvl1pPr marL="0" indent="0">
              <a:buNone/>
              <a:defRPr sz="1400"/>
            </a:lvl1pPr>
          </a:lstStyle>
          <a:p>
            <a:endParaRPr lang="id-ID"/>
          </a:p>
        </p:txBody>
      </p:sp>
      <p:sp>
        <p:nvSpPr>
          <p:cNvPr id="37" name="Picture Placeholder 36"/>
          <p:cNvSpPr>
            <a:spLocks noGrp="1"/>
          </p:cNvSpPr>
          <p:nvPr>
            <p:ph type="pic" sz="quarter" idx="20"/>
          </p:nvPr>
        </p:nvSpPr>
        <p:spPr>
          <a:xfrm>
            <a:off x="6489068" y="2845075"/>
            <a:ext cx="4387847" cy="3269776"/>
          </a:xfrm>
          <a:custGeom>
            <a:gdLst>
              <a:gd name="connsiteX0" fmla="*/ 0 w 1235023"/>
              <a:gd name="connsiteY0" fmla="*/ 0 h 868380"/>
              <a:gd name="connsiteX1" fmla="*/ 1235023 w 1235023"/>
              <a:gd name="connsiteY1" fmla="*/ 0 h 868380"/>
              <a:gd name="connsiteX2" fmla="*/ 1235023 w 1235023"/>
              <a:gd name="connsiteY2" fmla="*/ 868380 h 868380"/>
              <a:gd name="connsiteX3" fmla="*/ 0 w 1235023"/>
              <a:gd name="connsiteY3" fmla="*/ 868380 h 868380"/>
            </a:gdLst>
            <a:cxnLst>
              <a:cxn ang="0">
                <a:pos x="connsiteX0" y="connsiteY0"/>
              </a:cxn>
              <a:cxn ang="0">
                <a:pos x="connsiteX1" y="connsiteY1"/>
              </a:cxn>
              <a:cxn ang="0">
                <a:pos x="connsiteX2" y="connsiteY2"/>
              </a:cxn>
              <a:cxn ang="0">
                <a:pos x="connsiteX3" y="connsiteY3"/>
              </a:cxn>
            </a:cxnLst>
            <a:rect l="l" t="t" r="r" b="b"/>
            <a:pathLst>
              <a:path w="1235023" h="868380">
                <a:moveTo>
                  <a:pt x="0" y="0"/>
                </a:moveTo>
                <a:lnTo>
                  <a:pt x="1235023" y="0"/>
                </a:lnTo>
                <a:lnTo>
                  <a:pt x="1235023" y="868380"/>
                </a:lnTo>
                <a:lnTo>
                  <a:pt x="0" y="868380"/>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341405478"/>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9_Title Slide">
    <p:spTree>
      <p:nvGrpSpPr>
        <p:cNvPr id="1" name=""/>
        <p:cNvGrpSpPr/>
        <p:nvPr/>
      </p:nvGrpSpPr>
      <p:grpSpPr>
        <a:xfrm>
          <a:off x="0" y="0"/>
          <a:ext cx="0" cy="0"/>
        </a:xfrm>
      </p:grpSpPr>
      <p:sp>
        <p:nvSpPr>
          <p:cNvPr id="10" name="Picture Placeholder 9"/>
          <p:cNvSpPr>
            <a:spLocks noGrp="1"/>
          </p:cNvSpPr>
          <p:nvPr>
            <p:ph type="pic" sz="quarter" idx="14"/>
          </p:nvPr>
        </p:nvSpPr>
        <p:spPr>
          <a:xfrm>
            <a:off x="959149" y="-28027"/>
            <a:ext cx="7412206" cy="6732226"/>
          </a:xfrm>
          <a:custGeom>
            <a:gdLst>
              <a:gd name="connsiteX0" fmla="*/ 2937917 w 7412206"/>
              <a:gd name="connsiteY0" fmla="*/ 6715689 h 6732226"/>
              <a:gd name="connsiteX1" fmla="*/ 2935168 w 7412206"/>
              <a:gd name="connsiteY1" fmla="*/ 6732209 h 6732226"/>
              <a:gd name="connsiteX2" fmla="*/ 2937917 w 7412206"/>
              <a:gd name="connsiteY2" fmla="*/ 6715689 h 6732226"/>
              <a:gd name="connsiteX3" fmla="*/ 2680519 w 7412206"/>
              <a:gd name="connsiteY3" fmla="*/ 6669557 h 6732226"/>
              <a:gd name="connsiteX4" fmla="*/ 2672271 w 7412206"/>
              <a:gd name="connsiteY4" fmla="*/ 6714754 h 6732226"/>
              <a:gd name="connsiteX5" fmla="*/ 2668834 w 7412206"/>
              <a:gd name="connsiteY5" fmla="*/ 6672050 h 6732226"/>
              <a:gd name="connsiteX6" fmla="*/ 2680519 w 7412206"/>
              <a:gd name="connsiteY6" fmla="*/ 6669557 h 6732226"/>
              <a:gd name="connsiteX7" fmla="*/ 2638592 w 7412206"/>
              <a:gd name="connsiteY7" fmla="*/ 6669557 h 6732226"/>
              <a:gd name="connsiteX8" fmla="*/ 2623815 w 7412206"/>
              <a:gd name="connsiteY8" fmla="*/ 6693246 h 6732226"/>
              <a:gd name="connsiteX9" fmla="*/ 2638592 w 7412206"/>
              <a:gd name="connsiteY9" fmla="*/ 6669557 h 6732226"/>
              <a:gd name="connsiteX10" fmla="*/ 3200127 w 7412206"/>
              <a:gd name="connsiteY10" fmla="*/ 6651166 h 6732226"/>
              <a:gd name="connsiteX11" fmla="*/ 3200127 w 7412206"/>
              <a:gd name="connsiteY11" fmla="*/ 6651166 h 6732226"/>
              <a:gd name="connsiteX12" fmla="*/ 3183631 w 7412206"/>
              <a:gd name="connsiteY12" fmla="*/ 6535212 h 6732226"/>
              <a:gd name="connsiteX13" fmla="*/ 3180882 w 7412206"/>
              <a:gd name="connsiteY13" fmla="*/ 6552044 h 6732226"/>
              <a:gd name="connsiteX14" fmla="*/ 3183631 w 7412206"/>
              <a:gd name="connsiteY14" fmla="*/ 6535212 h 6732226"/>
              <a:gd name="connsiteX15" fmla="*/ 2090804 w 7412206"/>
              <a:gd name="connsiteY15" fmla="*/ 6522120 h 6732226"/>
              <a:gd name="connsiteX16" fmla="*/ 2102145 w 7412206"/>
              <a:gd name="connsiteY16" fmla="*/ 6524925 h 6732226"/>
              <a:gd name="connsiteX17" fmla="*/ 2090117 w 7412206"/>
              <a:gd name="connsiteY17" fmla="*/ 6532095 h 6732226"/>
              <a:gd name="connsiteX18" fmla="*/ 2090804 w 7412206"/>
              <a:gd name="connsiteY18" fmla="*/ 6522120 h 6732226"/>
              <a:gd name="connsiteX19" fmla="*/ 3720766 w 7412206"/>
              <a:gd name="connsiteY19" fmla="*/ 6453857 h 6732226"/>
              <a:gd name="connsiteX20" fmla="*/ 3693960 w 7412206"/>
              <a:gd name="connsiteY20" fmla="*/ 6485027 h 6732226"/>
              <a:gd name="connsiteX21" fmla="*/ 3720766 w 7412206"/>
              <a:gd name="connsiteY21" fmla="*/ 6453857 h 6732226"/>
              <a:gd name="connsiteX22" fmla="*/ 3375735 w 7412206"/>
              <a:gd name="connsiteY22" fmla="*/ 6425803 h 6732226"/>
              <a:gd name="connsiteX23" fmla="*/ 3374704 w 7412206"/>
              <a:gd name="connsiteY23" fmla="*/ 6436089 h 6732226"/>
              <a:gd name="connsiteX24" fmla="*/ 3386732 w 7412206"/>
              <a:gd name="connsiteY24" fmla="*/ 6428920 h 6732226"/>
              <a:gd name="connsiteX25" fmla="*/ 3375735 w 7412206"/>
              <a:gd name="connsiteY25" fmla="*/ 6425803 h 6732226"/>
              <a:gd name="connsiteX26" fmla="*/ 1870521 w 7412206"/>
              <a:gd name="connsiteY26" fmla="*/ 6411153 h 6732226"/>
              <a:gd name="connsiteX27" fmla="*/ 1867772 w 7412206"/>
              <a:gd name="connsiteY27" fmla="*/ 6427673 h 6732226"/>
              <a:gd name="connsiteX28" fmla="*/ 1870521 w 7412206"/>
              <a:gd name="connsiteY28" fmla="*/ 6411153 h 6732226"/>
              <a:gd name="connsiteX29" fmla="*/ 3424534 w 7412206"/>
              <a:gd name="connsiteY29" fmla="*/ 6400555 h 6732226"/>
              <a:gd name="connsiteX30" fmla="*/ 3389825 w 7412206"/>
              <a:gd name="connsiteY30" fmla="*/ 6411776 h 6732226"/>
              <a:gd name="connsiteX31" fmla="*/ 3417661 w 7412206"/>
              <a:gd name="connsiteY31" fmla="*/ 6440453 h 6732226"/>
              <a:gd name="connsiteX32" fmla="*/ 3454088 w 7412206"/>
              <a:gd name="connsiteY32" fmla="*/ 6418322 h 6732226"/>
              <a:gd name="connsiteX33" fmla="*/ 3424534 w 7412206"/>
              <a:gd name="connsiteY33" fmla="*/ 6400555 h 6732226"/>
              <a:gd name="connsiteX34" fmla="*/ 3827643 w 7412206"/>
              <a:gd name="connsiteY34" fmla="*/ 6318888 h 6732226"/>
              <a:gd name="connsiteX35" fmla="*/ 3824550 w 7412206"/>
              <a:gd name="connsiteY35" fmla="*/ 6335409 h 6732226"/>
              <a:gd name="connsiteX36" fmla="*/ 3827643 w 7412206"/>
              <a:gd name="connsiteY36" fmla="*/ 6318888 h 6732226"/>
              <a:gd name="connsiteX37" fmla="*/ 4171299 w 7412206"/>
              <a:gd name="connsiteY37" fmla="*/ 6309849 h 6732226"/>
              <a:gd name="connsiteX38" fmla="*/ 4168893 w 7412206"/>
              <a:gd name="connsiteY38" fmla="*/ 6326369 h 6732226"/>
              <a:gd name="connsiteX39" fmla="*/ 4171299 w 7412206"/>
              <a:gd name="connsiteY39" fmla="*/ 6309849 h 6732226"/>
              <a:gd name="connsiteX40" fmla="*/ 1847152 w 7412206"/>
              <a:gd name="connsiteY40" fmla="*/ 6291146 h 6732226"/>
              <a:gd name="connsiteX41" fmla="*/ 1844059 w 7412206"/>
              <a:gd name="connsiteY41" fmla="*/ 6307978 h 6732226"/>
              <a:gd name="connsiteX42" fmla="*/ 1847152 w 7412206"/>
              <a:gd name="connsiteY42" fmla="*/ 6291146 h 6732226"/>
              <a:gd name="connsiteX43" fmla="*/ 808967 w 7412206"/>
              <a:gd name="connsiteY43" fmla="*/ 6254365 h 6732226"/>
              <a:gd name="connsiteX44" fmla="*/ 784567 w 7412206"/>
              <a:gd name="connsiteY44" fmla="*/ 6268704 h 6732226"/>
              <a:gd name="connsiteX45" fmla="*/ 808967 w 7412206"/>
              <a:gd name="connsiteY45" fmla="*/ 6254365 h 6732226"/>
              <a:gd name="connsiteX46" fmla="*/ 578374 w 7412206"/>
              <a:gd name="connsiteY46" fmla="*/ 6254365 h 6732226"/>
              <a:gd name="connsiteX47" fmla="*/ 569439 w 7412206"/>
              <a:gd name="connsiteY47" fmla="*/ 6257171 h 6732226"/>
              <a:gd name="connsiteX48" fmla="*/ 578374 w 7412206"/>
              <a:gd name="connsiteY48" fmla="*/ 6254365 h 6732226"/>
              <a:gd name="connsiteX49" fmla="*/ 3836234 w 7412206"/>
              <a:gd name="connsiteY49" fmla="*/ 6235975 h 6732226"/>
              <a:gd name="connsiteX50" fmla="*/ 3809085 w 7412206"/>
              <a:gd name="connsiteY50" fmla="*/ 6267145 h 6732226"/>
              <a:gd name="connsiteX51" fmla="*/ 3836234 w 7412206"/>
              <a:gd name="connsiteY51" fmla="*/ 6235975 h 6732226"/>
              <a:gd name="connsiteX52" fmla="*/ 1106573 w 7412206"/>
              <a:gd name="connsiteY52" fmla="*/ 6226623 h 6732226"/>
              <a:gd name="connsiteX53" fmla="*/ 1106573 w 7412206"/>
              <a:gd name="connsiteY53" fmla="*/ 6226623 h 6732226"/>
              <a:gd name="connsiteX54" fmla="*/ 1155716 w 7412206"/>
              <a:gd name="connsiteY54" fmla="*/ 6198882 h 6732226"/>
              <a:gd name="connsiteX55" fmla="*/ 1164995 w 7412206"/>
              <a:gd name="connsiteY55" fmla="*/ 6202934 h 6732226"/>
              <a:gd name="connsiteX56" fmla="*/ 1140251 w 7412206"/>
              <a:gd name="connsiteY56" fmla="*/ 6216961 h 6732226"/>
              <a:gd name="connsiteX57" fmla="*/ 1155716 w 7412206"/>
              <a:gd name="connsiteY57" fmla="*/ 6198882 h 6732226"/>
              <a:gd name="connsiteX58" fmla="*/ 873918 w 7412206"/>
              <a:gd name="connsiteY58" fmla="*/ 6171140 h 6732226"/>
              <a:gd name="connsiteX59" fmla="*/ 871169 w 7412206"/>
              <a:gd name="connsiteY59" fmla="*/ 6187972 h 6732226"/>
              <a:gd name="connsiteX60" fmla="*/ 873918 w 7412206"/>
              <a:gd name="connsiteY60" fmla="*/ 6171140 h 6732226"/>
              <a:gd name="connsiteX61" fmla="*/ 1267748 w 7412206"/>
              <a:gd name="connsiteY61" fmla="*/ 6162100 h 6732226"/>
              <a:gd name="connsiteX62" fmla="*/ 1273934 w 7412206"/>
              <a:gd name="connsiteY62" fmla="*/ 6182985 h 6732226"/>
              <a:gd name="connsiteX63" fmla="*/ 1271872 w 7412206"/>
              <a:gd name="connsiteY63" fmla="*/ 6181738 h 6732226"/>
              <a:gd name="connsiteX64" fmla="*/ 1267748 w 7412206"/>
              <a:gd name="connsiteY64" fmla="*/ 6162100 h 6732226"/>
              <a:gd name="connsiteX65" fmla="*/ 733706 w 7412206"/>
              <a:gd name="connsiteY65" fmla="*/ 6143710 h 6732226"/>
              <a:gd name="connsiteX66" fmla="*/ 764979 w 7412206"/>
              <a:gd name="connsiteY66" fmla="*/ 6155243 h 6732226"/>
              <a:gd name="connsiteX67" fmla="*/ 692468 w 7412206"/>
              <a:gd name="connsiteY67" fmla="*/ 6198570 h 6732226"/>
              <a:gd name="connsiteX68" fmla="*/ 664288 w 7412206"/>
              <a:gd name="connsiteY68" fmla="*/ 6170828 h 6732226"/>
              <a:gd name="connsiteX69" fmla="*/ 733706 w 7412206"/>
              <a:gd name="connsiteY69" fmla="*/ 6143710 h 6732226"/>
              <a:gd name="connsiteX70" fmla="*/ 1107604 w 7412206"/>
              <a:gd name="connsiteY70" fmla="*/ 6134359 h 6732226"/>
              <a:gd name="connsiteX71" fmla="*/ 1132691 w 7412206"/>
              <a:gd name="connsiteY71" fmla="*/ 6179244 h 6732226"/>
              <a:gd name="connsiteX72" fmla="*/ 1115165 w 7412206"/>
              <a:gd name="connsiteY72" fmla="*/ 6220389 h 6732226"/>
              <a:gd name="connsiteX73" fmla="*/ 1103137 w 7412206"/>
              <a:gd name="connsiteY73" fmla="*/ 6227247 h 6732226"/>
              <a:gd name="connsiteX74" fmla="*/ 1038529 w 7412206"/>
              <a:gd name="connsiteY74" fmla="*/ 6220701 h 6732226"/>
              <a:gd name="connsiteX75" fmla="*/ 953990 w 7412206"/>
              <a:gd name="connsiteY75" fmla="*/ 6271509 h 6732226"/>
              <a:gd name="connsiteX76" fmla="*/ 806561 w 7412206"/>
              <a:gd name="connsiteY76" fmla="*/ 6240027 h 6732226"/>
              <a:gd name="connsiteX77" fmla="*/ 919281 w 7412206"/>
              <a:gd name="connsiteY77" fmla="*/ 6217584 h 6732226"/>
              <a:gd name="connsiteX78" fmla="*/ 903129 w 7412206"/>
              <a:gd name="connsiteY78" fmla="*/ 6182050 h 6732226"/>
              <a:gd name="connsiteX79" fmla="*/ 934058 w 7412206"/>
              <a:gd name="connsiteY79" fmla="*/ 6193271 h 6732226"/>
              <a:gd name="connsiteX80" fmla="*/ 995916 w 7412206"/>
              <a:gd name="connsiteY80" fmla="*/ 6216649 h 6732226"/>
              <a:gd name="connsiteX81" fmla="*/ 1107604 w 7412206"/>
              <a:gd name="connsiteY81" fmla="*/ 6134359 h 6732226"/>
              <a:gd name="connsiteX82" fmla="*/ 945398 w 7412206"/>
              <a:gd name="connsiteY82" fmla="*/ 6125319 h 6732226"/>
              <a:gd name="connsiteX83" fmla="*/ 942649 w 7412206"/>
              <a:gd name="connsiteY83" fmla="*/ 6141840 h 6732226"/>
              <a:gd name="connsiteX84" fmla="*/ 945398 w 7412206"/>
              <a:gd name="connsiteY84" fmla="*/ 6125319 h 6732226"/>
              <a:gd name="connsiteX85" fmla="*/ 4213912 w 7412206"/>
              <a:gd name="connsiteY85" fmla="*/ 6116280 h 6732226"/>
              <a:gd name="connsiteX86" fmla="*/ 4225253 w 7412206"/>
              <a:gd name="connsiteY86" fmla="*/ 6119085 h 6732226"/>
              <a:gd name="connsiteX87" fmla="*/ 4213225 w 7412206"/>
              <a:gd name="connsiteY87" fmla="*/ 6126254 h 6732226"/>
              <a:gd name="connsiteX88" fmla="*/ 4213912 w 7412206"/>
              <a:gd name="connsiteY88" fmla="*/ 6116280 h 6732226"/>
              <a:gd name="connsiteX89" fmla="*/ 4230751 w 7412206"/>
              <a:gd name="connsiteY89" fmla="*/ 6088226 h 6732226"/>
              <a:gd name="connsiteX90" fmla="*/ 4228002 w 7412206"/>
              <a:gd name="connsiteY90" fmla="*/ 6105058 h 6732226"/>
              <a:gd name="connsiteX91" fmla="*/ 4230751 w 7412206"/>
              <a:gd name="connsiteY91" fmla="*/ 6088226 h 6732226"/>
              <a:gd name="connsiteX92" fmla="*/ 3984693 w 7412206"/>
              <a:gd name="connsiteY92" fmla="*/ 6088226 h 6732226"/>
              <a:gd name="connsiteX93" fmla="*/ 3976789 w 7412206"/>
              <a:gd name="connsiteY93" fmla="*/ 6138411 h 6732226"/>
              <a:gd name="connsiteX94" fmla="*/ 3984693 w 7412206"/>
              <a:gd name="connsiteY94" fmla="*/ 6088226 h 6732226"/>
              <a:gd name="connsiteX95" fmla="*/ 4338659 w 7412206"/>
              <a:gd name="connsiteY95" fmla="*/ 6083862 h 6732226"/>
              <a:gd name="connsiteX96" fmla="*/ 4335910 w 7412206"/>
              <a:gd name="connsiteY96" fmla="*/ 6100383 h 6732226"/>
              <a:gd name="connsiteX97" fmla="*/ 4338659 w 7412206"/>
              <a:gd name="connsiteY97" fmla="*/ 6083862 h 6732226"/>
              <a:gd name="connsiteX98" fmla="*/ 3815615 w 7412206"/>
              <a:gd name="connsiteY98" fmla="*/ 6081680 h 6732226"/>
              <a:gd name="connsiteX99" fmla="*/ 3773689 w 7412206"/>
              <a:gd name="connsiteY99" fmla="*/ 6137164 h 6732226"/>
              <a:gd name="connsiteX100" fmla="*/ 3815615 w 7412206"/>
              <a:gd name="connsiteY100" fmla="*/ 6081680 h 6732226"/>
              <a:gd name="connsiteX101" fmla="*/ 1668795 w 7412206"/>
              <a:gd name="connsiteY101" fmla="*/ 6069836 h 6732226"/>
              <a:gd name="connsiteX102" fmla="*/ 1666045 w 7412206"/>
              <a:gd name="connsiteY102" fmla="*/ 6086356 h 6732226"/>
              <a:gd name="connsiteX103" fmla="*/ 1668795 w 7412206"/>
              <a:gd name="connsiteY103" fmla="*/ 6069836 h 6732226"/>
              <a:gd name="connsiteX104" fmla="*/ 1708315 w 7412206"/>
              <a:gd name="connsiteY104" fmla="*/ 6042094 h 6732226"/>
              <a:gd name="connsiteX105" fmla="*/ 1727216 w 7412206"/>
              <a:gd name="connsiteY105" fmla="*/ 6061420 h 6732226"/>
              <a:gd name="connsiteX106" fmla="*/ 1702817 w 7412206"/>
              <a:gd name="connsiteY106" fmla="*/ 6075446 h 6732226"/>
              <a:gd name="connsiteX107" fmla="*/ 1684259 w 7412206"/>
              <a:gd name="connsiteY107" fmla="*/ 6056432 h 6732226"/>
              <a:gd name="connsiteX108" fmla="*/ 1708315 w 7412206"/>
              <a:gd name="connsiteY108" fmla="*/ 6042094 h 6732226"/>
              <a:gd name="connsiteX109" fmla="*/ 3866476 w 7412206"/>
              <a:gd name="connsiteY109" fmla="*/ 6035860 h 6732226"/>
              <a:gd name="connsiteX110" fmla="*/ 3809085 w 7412206"/>
              <a:gd name="connsiteY110" fmla="*/ 6055809 h 6732226"/>
              <a:gd name="connsiteX111" fmla="*/ 3836921 w 7412206"/>
              <a:gd name="connsiteY111" fmla="*/ 6083862 h 6732226"/>
              <a:gd name="connsiteX112" fmla="*/ 3866476 w 7412206"/>
              <a:gd name="connsiteY112" fmla="*/ 6035860 h 6732226"/>
              <a:gd name="connsiteX113" fmla="*/ 1621370 w 7412206"/>
              <a:gd name="connsiteY113" fmla="*/ 6033054 h 6732226"/>
              <a:gd name="connsiteX114" fmla="*/ 1618621 w 7412206"/>
              <a:gd name="connsiteY114" fmla="*/ 6049575 h 6732226"/>
              <a:gd name="connsiteX115" fmla="*/ 1621370 w 7412206"/>
              <a:gd name="connsiteY115" fmla="*/ 6033054 h 6732226"/>
              <a:gd name="connsiteX116" fmla="*/ 518577 w 7412206"/>
              <a:gd name="connsiteY116" fmla="*/ 6033054 h 6732226"/>
              <a:gd name="connsiteX117" fmla="*/ 515485 w 7412206"/>
              <a:gd name="connsiteY117" fmla="*/ 6049575 h 6732226"/>
              <a:gd name="connsiteX118" fmla="*/ 518577 w 7412206"/>
              <a:gd name="connsiteY118" fmla="*/ 6033054 h 6732226"/>
              <a:gd name="connsiteX119" fmla="*/ 4318040 w 7412206"/>
              <a:gd name="connsiteY119" fmla="*/ 6005936 h 6732226"/>
              <a:gd name="connsiteX120" fmla="*/ 4334536 w 7412206"/>
              <a:gd name="connsiteY120" fmla="*/ 6017781 h 6732226"/>
              <a:gd name="connsiteX121" fmla="*/ 4313229 w 7412206"/>
              <a:gd name="connsiteY121" fmla="*/ 6015599 h 6732226"/>
              <a:gd name="connsiteX122" fmla="*/ 4318040 w 7412206"/>
              <a:gd name="connsiteY122" fmla="*/ 6005936 h 6732226"/>
              <a:gd name="connsiteX123" fmla="*/ 4115283 w 7412206"/>
              <a:gd name="connsiteY123" fmla="*/ 5986922 h 6732226"/>
              <a:gd name="connsiteX124" fmla="*/ 4119063 w 7412206"/>
              <a:gd name="connsiteY124" fmla="*/ 6029626 h 6732226"/>
              <a:gd name="connsiteX125" fmla="*/ 4115283 w 7412206"/>
              <a:gd name="connsiteY125" fmla="*/ 5986922 h 6732226"/>
              <a:gd name="connsiteX126" fmla="*/ 4420793 w 7412206"/>
              <a:gd name="connsiteY126" fmla="*/ 5980065 h 6732226"/>
              <a:gd name="connsiteX127" fmla="*/ 4419419 w 7412206"/>
              <a:gd name="connsiteY127" fmla="*/ 5990039 h 6732226"/>
              <a:gd name="connsiteX128" fmla="*/ 4431790 w 7412206"/>
              <a:gd name="connsiteY128" fmla="*/ 5982558 h 6732226"/>
              <a:gd name="connsiteX129" fmla="*/ 4420793 w 7412206"/>
              <a:gd name="connsiteY129" fmla="*/ 5980065 h 6732226"/>
              <a:gd name="connsiteX130" fmla="*/ 834054 w 7412206"/>
              <a:gd name="connsiteY130" fmla="*/ 5976012 h 6732226"/>
              <a:gd name="connsiteX131" fmla="*/ 809654 w 7412206"/>
              <a:gd name="connsiteY131" fmla="*/ 5990351 h 6732226"/>
              <a:gd name="connsiteX132" fmla="*/ 834054 w 7412206"/>
              <a:gd name="connsiteY132" fmla="*/ 5976012 h 6732226"/>
              <a:gd name="connsiteX133" fmla="*/ 769790 w 7412206"/>
              <a:gd name="connsiteY133" fmla="*/ 5969155 h 6732226"/>
              <a:gd name="connsiteX134" fmla="*/ 730613 w 7412206"/>
              <a:gd name="connsiteY134" fmla="*/ 6007495 h 6732226"/>
              <a:gd name="connsiteX135" fmla="*/ 797626 w 7412206"/>
              <a:gd name="connsiteY135" fmla="*/ 5997520 h 6732226"/>
              <a:gd name="connsiteX136" fmla="*/ 769790 w 7412206"/>
              <a:gd name="connsiteY136" fmla="*/ 5969155 h 6732226"/>
              <a:gd name="connsiteX137" fmla="*/ 3988474 w 7412206"/>
              <a:gd name="connsiteY137" fmla="*/ 5968531 h 6732226"/>
              <a:gd name="connsiteX138" fmla="*/ 3988474 w 7412206"/>
              <a:gd name="connsiteY138" fmla="*/ 5968531 h 6732226"/>
              <a:gd name="connsiteX139" fmla="*/ 617894 w 7412206"/>
              <a:gd name="connsiteY139" fmla="*/ 5960739 h 6732226"/>
              <a:gd name="connsiteX140" fmla="*/ 616863 w 7412206"/>
              <a:gd name="connsiteY140" fmla="*/ 5970713 h 6732226"/>
              <a:gd name="connsiteX141" fmla="*/ 628891 w 7412206"/>
              <a:gd name="connsiteY141" fmla="*/ 5963544 h 6732226"/>
              <a:gd name="connsiteX142" fmla="*/ 617894 w 7412206"/>
              <a:gd name="connsiteY142" fmla="*/ 5960739 h 6732226"/>
              <a:gd name="connsiteX143" fmla="*/ 1099700 w 7412206"/>
              <a:gd name="connsiteY143" fmla="*/ 5952011 h 6732226"/>
              <a:gd name="connsiteX144" fmla="*/ 986981 w 7412206"/>
              <a:gd name="connsiteY144" fmla="*/ 5974142 h 6732226"/>
              <a:gd name="connsiteX145" fmla="*/ 1000040 w 7412206"/>
              <a:gd name="connsiteY145" fmla="*/ 6026509 h 6732226"/>
              <a:gd name="connsiteX146" fmla="*/ 1113103 w 7412206"/>
              <a:gd name="connsiteY146" fmla="*/ 6004066 h 6732226"/>
              <a:gd name="connsiteX147" fmla="*/ 1127880 w 7412206"/>
              <a:gd name="connsiteY147" fmla="*/ 5980065 h 6732226"/>
              <a:gd name="connsiteX148" fmla="*/ 1161214 w 7412206"/>
              <a:gd name="connsiteY148" fmla="*/ 5975077 h 6732226"/>
              <a:gd name="connsiteX149" fmla="*/ 1099700 w 7412206"/>
              <a:gd name="connsiteY149" fmla="*/ 5952011 h 6732226"/>
              <a:gd name="connsiteX150" fmla="*/ 4106348 w 7412206"/>
              <a:gd name="connsiteY150" fmla="*/ 5950141 h 6732226"/>
              <a:gd name="connsiteX151" fmla="*/ 4113221 w 7412206"/>
              <a:gd name="connsiteY151" fmla="*/ 5981000 h 6732226"/>
              <a:gd name="connsiteX152" fmla="*/ 4106348 w 7412206"/>
              <a:gd name="connsiteY152" fmla="*/ 5950141 h 6732226"/>
              <a:gd name="connsiteX153" fmla="*/ 4478871 w 7412206"/>
              <a:gd name="connsiteY153" fmla="*/ 5943595 h 6732226"/>
              <a:gd name="connsiteX154" fmla="*/ 4455846 w 7412206"/>
              <a:gd name="connsiteY154" fmla="*/ 5968531 h 6732226"/>
              <a:gd name="connsiteX155" fmla="*/ 4455846 w 7412206"/>
              <a:gd name="connsiteY155" fmla="*/ 5968531 h 6732226"/>
              <a:gd name="connsiteX156" fmla="*/ 4478871 w 7412206"/>
              <a:gd name="connsiteY156" fmla="*/ 5943595 h 6732226"/>
              <a:gd name="connsiteX157" fmla="*/ 269427 w 7412206"/>
              <a:gd name="connsiteY157" fmla="*/ 5940790 h 6732226"/>
              <a:gd name="connsiteX158" fmla="*/ 297607 w 7412206"/>
              <a:gd name="connsiteY158" fmla="*/ 5969155 h 6732226"/>
              <a:gd name="connsiteX159" fmla="*/ 273207 w 7412206"/>
              <a:gd name="connsiteY159" fmla="*/ 5983805 h 6732226"/>
              <a:gd name="connsiteX160" fmla="*/ 269427 w 7412206"/>
              <a:gd name="connsiteY160" fmla="*/ 5940790 h 6732226"/>
              <a:gd name="connsiteX161" fmla="*/ 4740737 w 7412206"/>
              <a:gd name="connsiteY161" fmla="*/ 5922087 h 6732226"/>
              <a:gd name="connsiteX162" fmla="*/ 4717369 w 7412206"/>
              <a:gd name="connsiteY162" fmla="*/ 5996273 h 6732226"/>
              <a:gd name="connsiteX163" fmla="*/ 4740737 w 7412206"/>
              <a:gd name="connsiteY163" fmla="*/ 5922087 h 6732226"/>
              <a:gd name="connsiteX164" fmla="*/ 258430 w 7412206"/>
              <a:gd name="connsiteY164" fmla="*/ 5913048 h 6732226"/>
              <a:gd name="connsiteX165" fmla="*/ 272176 w 7412206"/>
              <a:gd name="connsiteY165" fmla="*/ 5941101 h 6732226"/>
              <a:gd name="connsiteX166" fmla="*/ 258430 w 7412206"/>
              <a:gd name="connsiteY166" fmla="*/ 5913048 h 6732226"/>
              <a:gd name="connsiteX167" fmla="*/ 739205 w 7412206"/>
              <a:gd name="connsiteY167" fmla="*/ 5885618 h 6732226"/>
              <a:gd name="connsiteX168" fmla="*/ 688000 w 7412206"/>
              <a:gd name="connsiteY168" fmla="*/ 5931439 h 6732226"/>
              <a:gd name="connsiteX169" fmla="*/ 739205 w 7412206"/>
              <a:gd name="connsiteY169" fmla="*/ 5885618 h 6732226"/>
              <a:gd name="connsiteX170" fmla="*/ 770134 w 7412206"/>
              <a:gd name="connsiteY170" fmla="*/ 5885306 h 6732226"/>
              <a:gd name="connsiteX171" fmla="*/ 762917 w 7412206"/>
              <a:gd name="connsiteY171" fmla="*/ 5930503 h 6732226"/>
              <a:gd name="connsiteX172" fmla="*/ 759137 w 7412206"/>
              <a:gd name="connsiteY172" fmla="*/ 5887800 h 6732226"/>
              <a:gd name="connsiteX173" fmla="*/ 770134 w 7412206"/>
              <a:gd name="connsiteY173" fmla="*/ 5885306 h 6732226"/>
              <a:gd name="connsiteX174" fmla="*/ 1340259 w 7412206"/>
              <a:gd name="connsiteY174" fmla="*/ 5882813 h 6732226"/>
              <a:gd name="connsiteX175" fmla="*/ 1337510 w 7412206"/>
              <a:gd name="connsiteY175" fmla="*/ 5899645 h 6732226"/>
              <a:gd name="connsiteX176" fmla="*/ 1340259 w 7412206"/>
              <a:gd name="connsiteY176" fmla="*/ 5882813 h 6732226"/>
              <a:gd name="connsiteX177" fmla="*/ 981139 w 7412206"/>
              <a:gd name="connsiteY177" fmla="*/ 5876267 h 6732226"/>
              <a:gd name="connsiteX178" fmla="*/ 978046 w 7412206"/>
              <a:gd name="connsiteY178" fmla="*/ 5892787 h 6732226"/>
              <a:gd name="connsiteX179" fmla="*/ 981139 w 7412206"/>
              <a:gd name="connsiteY179" fmla="*/ 5876267 h 6732226"/>
              <a:gd name="connsiteX180" fmla="*/ 336096 w 7412206"/>
              <a:gd name="connsiteY180" fmla="*/ 5856318 h 6732226"/>
              <a:gd name="connsiteX181" fmla="*/ 318226 w 7412206"/>
              <a:gd name="connsiteY181" fmla="*/ 5864110 h 6732226"/>
              <a:gd name="connsiteX182" fmla="*/ 429227 w 7412206"/>
              <a:gd name="connsiteY182" fmla="*/ 5918035 h 6732226"/>
              <a:gd name="connsiteX183" fmla="*/ 351904 w 7412206"/>
              <a:gd name="connsiteY183" fmla="*/ 5859123 h 6732226"/>
              <a:gd name="connsiteX184" fmla="*/ 336096 w 7412206"/>
              <a:gd name="connsiteY184" fmla="*/ 5856318 h 6732226"/>
              <a:gd name="connsiteX185" fmla="*/ 276300 w 7412206"/>
              <a:gd name="connsiteY185" fmla="*/ 5850084 h 6732226"/>
              <a:gd name="connsiteX186" fmla="*/ 275269 w 7412206"/>
              <a:gd name="connsiteY186" fmla="*/ 5860058 h 6732226"/>
              <a:gd name="connsiteX187" fmla="*/ 287641 w 7412206"/>
              <a:gd name="connsiteY187" fmla="*/ 5852889 h 6732226"/>
              <a:gd name="connsiteX188" fmla="*/ 276300 w 7412206"/>
              <a:gd name="connsiteY188" fmla="*/ 5850084 h 6732226"/>
              <a:gd name="connsiteX189" fmla="*/ 169423 w 7412206"/>
              <a:gd name="connsiteY189" fmla="*/ 5839486 h 6732226"/>
              <a:gd name="connsiteX190" fmla="*/ 180420 w 7412206"/>
              <a:gd name="connsiteY190" fmla="*/ 5842291 h 6732226"/>
              <a:gd name="connsiteX191" fmla="*/ 168735 w 7412206"/>
              <a:gd name="connsiteY191" fmla="*/ 5849460 h 6732226"/>
              <a:gd name="connsiteX192" fmla="*/ 169423 w 7412206"/>
              <a:gd name="connsiteY192" fmla="*/ 5839486 h 6732226"/>
              <a:gd name="connsiteX193" fmla="*/ 1214481 w 7412206"/>
              <a:gd name="connsiteY193" fmla="*/ 5814237 h 6732226"/>
              <a:gd name="connsiteX194" fmla="*/ 1171524 w 7412206"/>
              <a:gd name="connsiteY194" fmla="*/ 5848837 h 6732226"/>
              <a:gd name="connsiteX195" fmla="*/ 1229602 w 7412206"/>
              <a:gd name="connsiteY195" fmla="*/ 5829199 h 6732226"/>
              <a:gd name="connsiteX196" fmla="*/ 1214481 w 7412206"/>
              <a:gd name="connsiteY196" fmla="*/ 5814237 h 6732226"/>
              <a:gd name="connsiteX197" fmla="*/ 4454128 w 7412206"/>
              <a:gd name="connsiteY197" fmla="*/ 5803016 h 6732226"/>
              <a:gd name="connsiteX198" fmla="*/ 4461001 w 7412206"/>
              <a:gd name="connsiteY198" fmla="*/ 5819848 h 6732226"/>
              <a:gd name="connsiteX199" fmla="*/ 4415295 w 7412206"/>
              <a:gd name="connsiteY199" fmla="*/ 5832316 h 6732226"/>
              <a:gd name="connsiteX200" fmla="*/ 4454128 w 7412206"/>
              <a:gd name="connsiteY200" fmla="*/ 5803016 h 6732226"/>
              <a:gd name="connsiteX201" fmla="*/ 1693882 w 7412206"/>
              <a:gd name="connsiteY201" fmla="*/ 5796782 h 6732226"/>
              <a:gd name="connsiteX202" fmla="*/ 1679104 w 7412206"/>
              <a:gd name="connsiteY202" fmla="*/ 5815173 h 6732226"/>
              <a:gd name="connsiteX203" fmla="*/ 1703160 w 7412206"/>
              <a:gd name="connsiteY203" fmla="*/ 5800522 h 6732226"/>
              <a:gd name="connsiteX204" fmla="*/ 1693882 w 7412206"/>
              <a:gd name="connsiteY204" fmla="*/ 5796782 h 6732226"/>
              <a:gd name="connsiteX205" fmla="*/ 494865 w 7412206"/>
              <a:gd name="connsiteY205" fmla="*/ 5784002 h 6732226"/>
              <a:gd name="connsiteX206" fmla="*/ 491772 w 7412206"/>
              <a:gd name="connsiteY206" fmla="*/ 5800522 h 6732226"/>
              <a:gd name="connsiteX207" fmla="*/ 494865 w 7412206"/>
              <a:gd name="connsiteY207" fmla="*/ 5784002 h 6732226"/>
              <a:gd name="connsiteX208" fmla="*/ 136432 w 7412206"/>
              <a:gd name="connsiteY208" fmla="*/ 5784002 h 6732226"/>
              <a:gd name="connsiteX209" fmla="*/ 118562 w 7412206"/>
              <a:gd name="connsiteY209" fmla="*/ 5789301 h 6732226"/>
              <a:gd name="connsiteX210" fmla="*/ 136432 w 7412206"/>
              <a:gd name="connsiteY210" fmla="*/ 5784002 h 6732226"/>
              <a:gd name="connsiteX211" fmla="*/ 1188707 w 7412206"/>
              <a:gd name="connsiteY211" fmla="*/ 5754390 h 6732226"/>
              <a:gd name="connsiteX212" fmla="*/ 1173586 w 7412206"/>
              <a:gd name="connsiteY212" fmla="*/ 5772469 h 6732226"/>
              <a:gd name="connsiteX213" fmla="*/ 1197642 w 7412206"/>
              <a:gd name="connsiteY213" fmla="*/ 5757819 h 6732226"/>
              <a:gd name="connsiteX214" fmla="*/ 1188707 w 7412206"/>
              <a:gd name="connsiteY214" fmla="*/ 5754390 h 6732226"/>
              <a:gd name="connsiteX215" fmla="*/ 1035093 w 7412206"/>
              <a:gd name="connsiteY215" fmla="*/ 5750026 h 6732226"/>
              <a:gd name="connsiteX216" fmla="*/ 1032687 w 7412206"/>
              <a:gd name="connsiteY216" fmla="*/ 5766858 h 6732226"/>
              <a:gd name="connsiteX217" fmla="*/ 1035093 w 7412206"/>
              <a:gd name="connsiteY217" fmla="*/ 5750026 h 6732226"/>
              <a:gd name="connsiteX218" fmla="*/ 115125 w 7412206"/>
              <a:gd name="connsiteY218" fmla="*/ 5746909 h 6732226"/>
              <a:gd name="connsiteX219" fmla="*/ 112376 w 7412206"/>
              <a:gd name="connsiteY219" fmla="*/ 5763741 h 6732226"/>
              <a:gd name="connsiteX220" fmla="*/ 115125 w 7412206"/>
              <a:gd name="connsiteY220" fmla="*/ 5746909 h 6732226"/>
              <a:gd name="connsiteX221" fmla="*/ 4569940 w 7412206"/>
              <a:gd name="connsiteY221" fmla="*/ 5740363 h 6732226"/>
              <a:gd name="connsiteX222" fmla="*/ 4568565 w 7412206"/>
              <a:gd name="connsiteY222" fmla="*/ 5750650 h 6732226"/>
              <a:gd name="connsiteX223" fmla="*/ 4580937 w 7412206"/>
              <a:gd name="connsiteY223" fmla="*/ 5743169 h 6732226"/>
              <a:gd name="connsiteX224" fmla="*/ 4569940 w 7412206"/>
              <a:gd name="connsiteY224" fmla="*/ 5740363 h 6732226"/>
              <a:gd name="connsiteX225" fmla="*/ 1182178 w 7412206"/>
              <a:gd name="connsiteY225" fmla="*/ 5722596 h 6732226"/>
              <a:gd name="connsiteX226" fmla="*/ 1179085 w 7412206"/>
              <a:gd name="connsiteY226" fmla="*/ 5739116 h 6732226"/>
              <a:gd name="connsiteX227" fmla="*/ 1182178 w 7412206"/>
              <a:gd name="connsiteY227" fmla="*/ 5722596 h 6732226"/>
              <a:gd name="connsiteX228" fmla="*/ 1083892 w 7412206"/>
              <a:gd name="connsiteY228" fmla="*/ 5721038 h 6732226"/>
              <a:gd name="connsiteX229" fmla="*/ 1078393 w 7412206"/>
              <a:gd name="connsiteY229" fmla="*/ 5754390 h 6732226"/>
              <a:gd name="connsiteX230" fmla="*/ 1083892 w 7412206"/>
              <a:gd name="connsiteY230" fmla="*/ 5721038 h 6732226"/>
              <a:gd name="connsiteX231" fmla="*/ 387988 w 7412206"/>
              <a:gd name="connsiteY231" fmla="*/ 5719479 h 6732226"/>
              <a:gd name="connsiteX232" fmla="*/ 385239 w 7412206"/>
              <a:gd name="connsiteY232" fmla="*/ 5735999 h 6732226"/>
              <a:gd name="connsiteX233" fmla="*/ 387988 w 7412206"/>
              <a:gd name="connsiteY233" fmla="*/ 5719479 h 6732226"/>
              <a:gd name="connsiteX234" fmla="*/ 103097 w 7412206"/>
              <a:gd name="connsiteY234" fmla="*/ 5719479 h 6732226"/>
              <a:gd name="connsiteX235" fmla="*/ 100348 w 7412206"/>
              <a:gd name="connsiteY235" fmla="*/ 5735999 h 6732226"/>
              <a:gd name="connsiteX236" fmla="*/ 103097 w 7412206"/>
              <a:gd name="connsiteY236" fmla="*/ 5719479 h 6732226"/>
              <a:gd name="connsiteX237" fmla="*/ 1396275 w 7412206"/>
              <a:gd name="connsiteY237" fmla="*/ 5700777 h 6732226"/>
              <a:gd name="connsiteX238" fmla="*/ 1393182 w 7412206"/>
              <a:gd name="connsiteY238" fmla="*/ 5717609 h 6732226"/>
              <a:gd name="connsiteX239" fmla="*/ 1396275 w 7412206"/>
              <a:gd name="connsiteY239" fmla="*/ 5700777 h 6732226"/>
              <a:gd name="connsiteX240" fmla="*/ 1589410 w 7412206"/>
              <a:gd name="connsiteY240" fmla="*/ 5699218 h 6732226"/>
              <a:gd name="connsiteX241" fmla="*/ 1566729 w 7412206"/>
              <a:gd name="connsiteY241" fmla="*/ 5702024 h 6732226"/>
              <a:gd name="connsiteX242" fmla="*/ 1565354 w 7412206"/>
              <a:gd name="connsiteY242" fmla="*/ 5778080 h 6732226"/>
              <a:gd name="connsiteX243" fmla="*/ 1589410 w 7412206"/>
              <a:gd name="connsiteY243" fmla="*/ 5699218 h 6732226"/>
              <a:gd name="connsiteX244" fmla="*/ 5014975 w 7412206"/>
              <a:gd name="connsiteY244" fmla="*/ 5682386 h 6732226"/>
              <a:gd name="connsiteX245" fmla="*/ 5014975 w 7412206"/>
              <a:gd name="connsiteY245" fmla="*/ 5682386 h 6732226"/>
              <a:gd name="connsiteX246" fmla="*/ 1076331 w 7412206"/>
              <a:gd name="connsiteY246" fmla="*/ 5673035 h 6732226"/>
              <a:gd name="connsiteX247" fmla="*/ 1067396 w 7412206"/>
              <a:gd name="connsiteY247" fmla="*/ 5676152 h 6732226"/>
              <a:gd name="connsiteX248" fmla="*/ 1076331 w 7412206"/>
              <a:gd name="connsiteY248" fmla="*/ 5673035 h 6732226"/>
              <a:gd name="connsiteX249" fmla="*/ 1055368 w 7412206"/>
              <a:gd name="connsiteY249" fmla="*/ 5673035 h 6732226"/>
              <a:gd name="connsiteX250" fmla="*/ 1065334 w 7412206"/>
              <a:gd name="connsiteY250" fmla="*/ 5679269 h 6732226"/>
              <a:gd name="connsiteX251" fmla="*/ 1043684 w 7412206"/>
              <a:gd name="connsiteY251" fmla="*/ 5677399 h 6732226"/>
              <a:gd name="connsiteX252" fmla="*/ 1055368 w 7412206"/>
              <a:gd name="connsiteY252" fmla="*/ 5673035 h 6732226"/>
              <a:gd name="connsiteX253" fmla="*/ 5022535 w 7412206"/>
              <a:gd name="connsiteY253" fmla="*/ 5663996 h 6732226"/>
              <a:gd name="connsiteX254" fmla="*/ 5010164 w 7412206"/>
              <a:gd name="connsiteY254" fmla="*/ 5683321 h 6732226"/>
              <a:gd name="connsiteX255" fmla="*/ 5022535 w 7412206"/>
              <a:gd name="connsiteY255" fmla="*/ 5663996 h 6732226"/>
              <a:gd name="connsiteX256" fmla="*/ 4773728 w 7412206"/>
              <a:gd name="connsiteY256" fmla="*/ 5640306 h 6732226"/>
              <a:gd name="connsiteX257" fmla="*/ 4742112 w 7412206"/>
              <a:gd name="connsiteY257" fmla="*/ 5692049 h 6732226"/>
              <a:gd name="connsiteX258" fmla="*/ 4752421 w 7412206"/>
              <a:gd name="connsiteY258" fmla="*/ 5760312 h 6732226"/>
              <a:gd name="connsiteX259" fmla="*/ 4782663 w 7412206"/>
              <a:gd name="connsiteY259" fmla="*/ 5712622 h 6732226"/>
              <a:gd name="connsiteX260" fmla="*/ 4775790 w 7412206"/>
              <a:gd name="connsiteY260" fmla="*/ 5686750 h 6732226"/>
              <a:gd name="connsiteX261" fmla="*/ 4793660 w 7412206"/>
              <a:gd name="connsiteY261" fmla="*/ 5646228 h 6732226"/>
              <a:gd name="connsiteX262" fmla="*/ 4781976 w 7412206"/>
              <a:gd name="connsiteY262" fmla="*/ 5640306 h 6732226"/>
              <a:gd name="connsiteX263" fmla="*/ 4773728 w 7412206"/>
              <a:gd name="connsiteY263" fmla="*/ 5640306 h 6732226"/>
              <a:gd name="connsiteX264" fmla="*/ 4830088 w 7412206"/>
              <a:gd name="connsiteY264" fmla="*/ 5624097 h 6732226"/>
              <a:gd name="connsiteX265" fmla="*/ 4814967 w 7412206"/>
              <a:gd name="connsiteY265" fmla="*/ 5648099 h 6732226"/>
              <a:gd name="connsiteX266" fmla="*/ 4830088 w 7412206"/>
              <a:gd name="connsiteY266" fmla="*/ 5624097 h 6732226"/>
              <a:gd name="connsiteX267" fmla="*/ 583872 w 7412206"/>
              <a:gd name="connsiteY267" fmla="*/ 5622850 h 6732226"/>
              <a:gd name="connsiteX268" fmla="*/ 568408 w 7412206"/>
              <a:gd name="connsiteY268" fmla="*/ 5641241 h 6732226"/>
              <a:gd name="connsiteX269" fmla="*/ 593151 w 7412206"/>
              <a:gd name="connsiteY269" fmla="*/ 5626591 h 6732226"/>
              <a:gd name="connsiteX270" fmla="*/ 583872 w 7412206"/>
              <a:gd name="connsiteY270" fmla="*/ 5622850 h 6732226"/>
              <a:gd name="connsiteX271" fmla="*/ 456032 w 7412206"/>
              <a:gd name="connsiteY271" fmla="*/ 5608512 h 6732226"/>
              <a:gd name="connsiteX272" fmla="*/ 441599 w 7412206"/>
              <a:gd name="connsiteY272" fmla="*/ 5632513 h 6732226"/>
              <a:gd name="connsiteX273" fmla="*/ 456032 w 7412206"/>
              <a:gd name="connsiteY273" fmla="*/ 5608512 h 6732226"/>
              <a:gd name="connsiteX274" fmla="*/ 304480 w 7412206"/>
              <a:gd name="connsiteY274" fmla="*/ 5608512 h 6732226"/>
              <a:gd name="connsiteX275" fmla="*/ 302074 w 7412206"/>
              <a:gd name="connsiteY275" fmla="*/ 5625344 h 6732226"/>
              <a:gd name="connsiteX276" fmla="*/ 304480 w 7412206"/>
              <a:gd name="connsiteY276" fmla="*/ 5608512 h 6732226"/>
              <a:gd name="connsiteX277" fmla="*/ 233687 w 7412206"/>
              <a:gd name="connsiteY277" fmla="*/ 5599473 h 6732226"/>
              <a:gd name="connsiteX278" fmla="*/ 230937 w 7412206"/>
              <a:gd name="connsiteY278" fmla="*/ 5616305 h 6732226"/>
              <a:gd name="connsiteX279" fmla="*/ 233687 w 7412206"/>
              <a:gd name="connsiteY279" fmla="*/ 5599473 h 6732226"/>
              <a:gd name="connsiteX280" fmla="*/ 4856893 w 7412206"/>
              <a:gd name="connsiteY280" fmla="*/ 5592927 h 6732226"/>
              <a:gd name="connsiteX281" fmla="*/ 4853800 w 7412206"/>
              <a:gd name="connsiteY281" fmla="*/ 5609759 h 6732226"/>
              <a:gd name="connsiteX282" fmla="*/ 4856893 w 7412206"/>
              <a:gd name="connsiteY282" fmla="*/ 5592927 h 6732226"/>
              <a:gd name="connsiteX283" fmla="*/ 1032000 w 7412206"/>
              <a:gd name="connsiteY283" fmla="*/ 5592927 h 6732226"/>
              <a:gd name="connsiteX284" fmla="*/ 1017223 w 7412206"/>
              <a:gd name="connsiteY284" fmla="*/ 5595420 h 6732226"/>
              <a:gd name="connsiteX285" fmla="*/ 990417 w 7412206"/>
              <a:gd name="connsiteY285" fmla="*/ 5627214 h 6732226"/>
              <a:gd name="connsiteX286" fmla="*/ 923404 w 7412206"/>
              <a:gd name="connsiteY286" fmla="*/ 5637189 h 6732226"/>
              <a:gd name="connsiteX287" fmla="*/ 856392 w 7412206"/>
              <a:gd name="connsiteY287" fmla="*/ 5647163 h 6732226"/>
              <a:gd name="connsiteX288" fmla="*/ 967392 w 7412206"/>
              <a:gd name="connsiteY288" fmla="*/ 5700777 h 6732226"/>
              <a:gd name="connsiteX289" fmla="*/ 1037155 w 7412206"/>
              <a:gd name="connsiteY289" fmla="*/ 5674282 h 6732226"/>
              <a:gd name="connsiteX290" fmla="*/ 1022378 w 7412206"/>
              <a:gd name="connsiteY290" fmla="*/ 5697971 h 6732226"/>
              <a:gd name="connsiteX291" fmla="*/ 1089390 w 7412206"/>
              <a:gd name="connsiteY291" fmla="*/ 5687685 h 6732226"/>
              <a:gd name="connsiteX292" fmla="*/ 1141626 w 7412206"/>
              <a:gd name="connsiteY292" fmla="*/ 5701400 h 6732226"/>
              <a:gd name="connsiteX293" fmla="*/ 1085610 w 7412206"/>
              <a:gd name="connsiteY293" fmla="*/ 5644981 h 6732226"/>
              <a:gd name="connsiteX294" fmla="*/ 1032000 w 7412206"/>
              <a:gd name="connsiteY294" fmla="*/ 5592927 h 6732226"/>
              <a:gd name="connsiteX295" fmla="*/ 4841085 w 7412206"/>
              <a:gd name="connsiteY295" fmla="*/ 5557704 h 6732226"/>
              <a:gd name="connsiteX296" fmla="*/ 4826308 w 7412206"/>
              <a:gd name="connsiteY296" fmla="*/ 5581394 h 6732226"/>
              <a:gd name="connsiteX297" fmla="*/ 4841085 w 7412206"/>
              <a:gd name="connsiteY297" fmla="*/ 5557704 h 6732226"/>
              <a:gd name="connsiteX298" fmla="*/ 805874 w 7412206"/>
              <a:gd name="connsiteY298" fmla="*/ 5557392 h 6732226"/>
              <a:gd name="connsiteX299" fmla="*/ 766697 w 7412206"/>
              <a:gd name="connsiteY299" fmla="*/ 5595420 h 6732226"/>
              <a:gd name="connsiteX300" fmla="*/ 842989 w 7412206"/>
              <a:gd name="connsiteY300" fmla="*/ 5595109 h 6732226"/>
              <a:gd name="connsiteX301" fmla="*/ 805874 w 7412206"/>
              <a:gd name="connsiteY301" fmla="*/ 5557392 h 6732226"/>
              <a:gd name="connsiteX302" fmla="*/ 417199 w 7412206"/>
              <a:gd name="connsiteY302" fmla="*/ 5553340 h 6732226"/>
              <a:gd name="connsiteX303" fmla="*/ 393143 w 7412206"/>
              <a:gd name="connsiteY303" fmla="*/ 5567679 h 6732226"/>
              <a:gd name="connsiteX304" fmla="*/ 417199 w 7412206"/>
              <a:gd name="connsiteY304" fmla="*/ 5553340 h 6732226"/>
              <a:gd name="connsiteX305" fmla="*/ 387988 w 7412206"/>
              <a:gd name="connsiteY305" fmla="*/ 5525598 h 6732226"/>
              <a:gd name="connsiteX306" fmla="*/ 385239 w 7412206"/>
              <a:gd name="connsiteY306" fmla="*/ 5542430 h 6732226"/>
              <a:gd name="connsiteX307" fmla="*/ 387988 w 7412206"/>
              <a:gd name="connsiteY307" fmla="*/ 5525598 h 6732226"/>
              <a:gd name="connsiteX308" fmla="*/ 921343 w 7412206"/>
              <a:gd name="connsiteY308" fmla="*/ 5507208 h 6732226"/>
              <a:gd name="connsiteX309" fmla="*/ 918593 w 7412206"/>
              <a:gd name="connsiteY309" fmla="*/ 5524040 h 6732226"/>
              <a:gd name="connsiteX310" fmla="*/ 921343 w 7412206"/>
              <a:gd name="connsiteY310" fmla="*/ 5507208 h 6732226"/>
              <a:gd name="connsiteX311" fmla="*/ 4491586 w 7412206"/>
              <a:gd name="connsiteY311" fmla="*/ 5497857 h 6732226"/>
              <a:gd name="connsiteX312" fmla="*/ 4488837 w 7412206"/>
              <a:gd name="connsiteY312" fmla="*/ 5514689 h 6732226"/>
              <a:gd name="connsiteX313" fmla="*/ 4491586 w 7412206"/>
              <a:gd name="connsiteY313" fmla="*/ 5497857 h 6732226"/>
              <a:gd name="connsiteX314" fmla="*/ 194166 w 7412206"/>
              <a:gd name="connsiteY314" fmla="*/ 5479466 h 6732226"/>
              <a:gd name="connsiteX315" fmla="*/ 204132 w 7412206"/>
              <a:gd name="connsiteY315" fmla="*/ 5548353 h 6732226"/>
              <a:gd name="connsiteX316" fmla="*/ 217191 w 7412206"/>
              <a:gd name="connsiteY316" fmla="*/ 5600408 h 6732226"/>
              <a:gd name="connsiteX317" fmla="*/ 182825 w 7412206"/>
              <a:gd name="connsiteY317" fmla="*/ 5546483 h 6732226"/>
              <a:gd name="connsiteX318" fmla="*/ 194166 w 7412206"/>
              <a:gd name="connsiteY318" fmla="*/ 5479466 h 6732226"/>
              <a:gd name="connsiteX319" fmla="*/ 940244 w 7412206"/>
              <a:gd name="connsiteY319" fmla="*/ 5470427 h 6732226"/>
              <a:gd name="connsiteX320" fmla="*/ 951584 w 7412206"/>
              <a:gd name="connsiteY320" fmla="*/ 5473232 h 6732226"/>
              <a:gd name="connsiteX321" fmla="*/ 939556 w 7412206"/>
              <a:gd name="connsiteY321" fmla="*/ 5480713 h 6732226"/>
              <a:gd name="connsiteX322" fmla="*/ 940244 w 7412206"/>
              <a:gd name="connsiteY322" fmla="*/ 5470427 h 6732226"/>
              <a:gd name="connsiteX323" fmla="*/ 5198487 w 7412206"/>
              <a:gd name="connsiteY323" fmla="*/ 5461075 h 6732226"/>
              <a:gd name="connsiteX324" fmla="*/ 5209484 w 7412206"/>
              <a:gd name="connsiteY324" fmla="*/ 5464192 h 6732226"/>
              <a:gd name="connsiteX325" fmla="*/ 5197456 w 7412206"/>
              <a:gd name="connsiteY325" fmla="*/ 5471362 h 6732226"/>
              <a:gd name="connsiteX326" fmla="*/ 5198487 w 7412206"/>
              <a:gd name="connsiteY326" fmla="*/ 5461075 h 6732226"/>
              <a:gd name="connsiteX327" fmla="*/ 661882 w 7412206"/>
              <a:gd name="connsiteY327" fmla="*/ 5461075 h 6732226"/>
              <a:gd name="connsiteX328" fmla="*/ 705870 w 7412206"/>
              <a:gd name="connsiteY328" fmla="*/ 5530586 h 6732226"/>
              <a:gd name="connsiteX329" fmla="*/ 640919 w 7412206"/>
              <a:gd name="connsiteY329" fmla="*/ 5464504 h 6732226"/>
              <a:gd name="connsiteX330" fmla="*/ 661882 w 7412206"/>
              <a:gd name="connsiteY330" fmla="*/ 5461075 h 6732226"/>
              <a:gd name="connsiteX331" fmla="*/ 4539355 w 7412206"/>
              <a:gd name="connsiteY331" fmla="*/ 5442685 h 6732226"/>
              <a:gd name="connsiteX332" fmla="*/ 4536605 w 7412206"/>
              <a:gd name="connsiteY332" fmla="*/ 5459205 h 6732226"/>
              <a:gd name="connsiteX333" fmla="*/ 4539355 w 7412206"/>
              <a:gd name="connsiteY333" fmla="*/ 5442685 h 6732226"/>
              <a:gd name="connsiteX334" fmla="*/ 577686 w 7412206"/>
              <a:gd name="connsiteY334" fmla="*/ 5423983 h 6732226"/>
              <a:gd name="connsiteX335" fmla="*/ 574937 w 7412206"/>
              <a:gd name="connsiteY335" fmla="*/ 5440815 h 6732226"/>
              <a:gd name="connsiteX336" fmla="*/ 577686 w 7412206"/>
              <a:gd name="connsiteY336" fmla="*/ 5423983 h 6732226"/>
              <a:gd name="connsiteX337" fmla="*/ 5073396 w 7412206"/>
              <a:gd name="connsiteY337" fmla="*/ 5405592 h 6732226"/>
              <a:gd name="connsiteX338" fmla="*/ 5064461 w 7412206"/>
              <a:gd name="connsiteY338" fmla="*/ 5408709 h 6732226"/>
              <a:gd name="connsiteX339" fmla="*/ 5073396 w 7412206"/>
              <a:gd name="connsiteY339" fmla="*/ 5405592 h 6732226"/>
              <a:gd name="connsiteX340" fmla="*/ 1421019 w 7412206"/>
              <a:gd name="connsiteY340" fmla="*/ 5399046 h 6732226"/>
              <a:gd name="connsiteX341" fmla="*/ 1384591 w 7412206"/>
              <a:gd name="connsiteY341" fmla="*/ 5420865 h 6732226"/>
              <a:gd name="connsiteX342" fmla="*/ 1446105 w 7412206"/>
              <a:gd name="connsiteY342" fmla="*/ 5443620 h 6732226"/>
              <a:gd name="connsiteX343" fmla="*/ 1486313 w 7412206"/>
              <a:gd name="connsiteY343" fmla="*/ 5464816 h 6732226"/>
              <a:gd name="connsiteX344" fmla="*/ 1421019 w 7412206"/>
              <a:gd name="connsiteY344" fmla="*/ 5399046 h 6732226"/>
              <a:gd name="connsiteX345" fmla="*/ 919624 w 7412206"/>
              <a:gd name="connsiteY345" fmla="*/ 5396864 h 6732226"/>
              <a:gd name="connsiteX346" fmla="*/ 937838 w 7412206"/>
              <a:gd name="connsiteY346" fmla="*/ 5408086 h 6732226"/>
              <a:gd name="connsiteX347" fmla="*/ 916188 w 7412206"/>
              <a:gd name="connsiteY347" fmla="*/ 5405904 h 6732226"/>
              <a:gd name="connsiteX348" fmla="*/ 919624 w 7412206"/>
              <a:gd name="connsiteY348" fmla="*/ 5396864 h 6732226"/>
              <a:gd name="connsiteX349" fmla="*/ 281111 w 7412206"/>
              <a:gd name="connsiteY349" fmla="*/ 5378162 h 6732226"/>
              <a:gd name="connsiteX350" fmla="*/ 278362 w 7412206"/>
              <a:gd name="connsiteY350" fmla="*/ 5394682 h 6732226"/>
              <a:gd name="connsiteX351" fmla="*/ 281111 w 7412206"/>
              <a:gd name="connsiteY351" fmla="*/ 5378162 h 6732226"/>
              <a:gd name="connsiteX352" fmla="*/ 1457446 w 7412206"/>
              <a:gd name="connsiteY352" fmla="*/ 5377227 h 6732226"/>
              <a:gd name="connsiteX353" fmla="*/ 1454697 w 7412206"/>
              <a:gd name="connsiteY353" fmla="*/ 5394059 h 6732226"/>
              <a:gd name="connsiteX354" fmla="*/ 1457446 w 7412206"/>
              <a:gd name="connsiteY354" fmla="*/ 5377227 h 6732226"/>
              <a:gd name="connsiteX355" fmla="*/ 895225 w 7412206"/>
              <a:gd name="connsiteY355" fmla="*/ 5368811 h 6732226"/>
              <a:gd name="connsiteX356" fmla="*/ 880104 w 7412206"/>
              <a:gd name="connsiteY356" fmla="*/ 5392812 h 6732226"/>
              <a:gd name="connsiteX357" fmla="*/ 895225 w 7412206"/>
              <a:gd name="connsiteY357" fmla="*/ 5368811 h 6732226"/>
              <a:gd name="connsiteX358" fmla="*/ 1222385 w 7412206"/>
              <a:gd name="connsiteY358" fmla="*/ 5350732 h 6732226"/>
              <a:gd name="connsiteX359" fmla="*/ 1225822 w 7412206"/>
              <a:gd name="connsiteY359" fmla="*/ 5394059 h 6732226"/>
              <a:gd name="connsiteX360" fmla="*/ 1218949 w 7412206"/>
              <a:gd name="connsiteY360" fmla="*/ 5367564 h 6732226"/>
              <a:gd name="connsiteX361" fmla="*/ 1210014 w 7412206"/>
              <a:gd name="connsiteY361" fmla="*/ 5358524 h 6732226"/>
              <a:gd name="connsiteX362" fmla="*/ 1222385 w 7412206"/>
              <a:gd name="connsiteY362" fmla="*/ 5350732 h 6732226"/>
              <a:gd name="connsiteX363" fmla="*/ 5032158 w 7412206"/>
              <a:gd name="connsiteY363" fmla="*/ 5350420 h 6732226"/>
              <a:gd name="connsiteX364" fmla="*/ 5032845 w 7412206"/>
              <a:gd name="connsiteY364" fmla="*/ 5360706 h 6732226"/>
              <a:gd name="connsiteX365" fmla="*/ 5032158 w 7412206"/>
              <a:gd name="connsiteY365" fmla="*/ 5350420 h 6732226"/>
              <a:gd name="connsiteX366" fmla="*/ 679409 w 7412206"/>
              <a:gd name="connsiteY366" fmla="*/ 5341381 h 6732226"/>
              <a:gd name="connsiteX367" fmla="*/ 690406 w 7412206"/>
              <a:gd name="connsiteY367" fmla="*/ 5344186 h 6732226"/>
              <a:gd name="connsiteX368" fmla="*/ 678721 w 7412206"/>
              <a:gd name="connsiteY368" fmla="*/ 5351355 h 6732226"/>
              <a:gd name="connsiteX369" fmla="*/ 679409 w 7412206"/>
              <a:gd name="connsiteY369" fmla="*/ 5341381 h 6732226"/>
              <a:gd name="connsiteX370" fmla="*/ 1182178 w 7412206"/>
              <a:gd name="connsiteY370" fmla="*/ 5322678 h 6732226"/>
              <a:gd name="connsiteX371" fmla="*/ 1179772 w 7412206"/>
              <a:gd name="connsiteY371" fmla="*/ 5339510 h 6732226"/>
              <a:gd name="connsiteX372" fmla="*/ 1182178 w 7412206"/>
              <a:gd name="connsiteY372" fmla="*/ 5322678 h 6732226"/>
              <a:gd name="connsiteX373" fmla="*/ 5108793 w 7412206"/>
              <a:gd name="connsiteY373" fmla="*/ 5313327 h 6732226"/>
              <a:gd name="connsiteX374" fmla="*/ 5105700 w 7412206"/>
              <a:gd name="connsiteY374" fmla="*/ 5330159 h 6732226"/>
              <a:gd name="connsiteX375" fmla="*/ 5108793 w 7412206"/>
              <a:gd name="connsiteY375" fmla="*/ 5313327 h 6732226"/>
              <a:gd name="connsiteX376" fmla="*/ 1206577 w 7412206"/>
              <a:gd name="connsiteY376" fmla="*/ 5313327 h 6732226"/>
              <a:gd name="connsiteX377" fmla="*/ 1203484 w 7412206"/>
              <a:gd name="connsiteY377" fmla="*/ 5329848 h 6732226"/>
              <a:gd name="connsiteX378" fmla="*/ 1206577 w 7412206"/>
              <a:gd name="connsiteY378" fmla="*/ 5313327 h 6732226"/>
              <a:gd name="connsiteX379" fmla="*/ 1296271 w 7412206"/>
              <a:gd name="connsiteY379" fmla="*/ 5285897 h 6732226"/>
              <a:gd name="connsiteX380" fmla="*/ 1296271 w 7412206"/>
              <a:gd name="connsiteY380" fmla="*/ 5285897 h 6732226"/>
              <a:gd name="connsiteX381" fmla="*/ 666693 w 7412206"/>
              <a:gd name="connsiteY381" fmla="*/ 5285897 h 6732226"/>
              <a:gd name="connsiteX382" fmla="*/ 642294 w 7412206"/>
              <a:gd name="connsiteY382" fmla="*/ 5300236 h 6732226"/>
              <a:gd name="connsiteX383" fmla="*/ 666693 w 7412206"/>
              <a:gd name="connsiteY383" fmla="*/ 5285897 h 6732226"/>
              <a:gd name="connsiteX384" fmla="*/ 1316891 w 7412206"/>
              <a:gd name="connsiteY384" fmla="*/ 5258155 h 6732226"/>
              <a:gd name="connsiteX385" fmla="*/ 1294553 w 7412206"/>
              <a:gd name="connsiteY385" fmla="*/ 5282468 h 6732226"/>
              <a:gd name="connsiteX386" fmla="*/ 1316891 w 7412206"/>
              <a:gd name="connsiteY386" fmla="*/ 5258155 h 6732226"/>
              <a:gd name="connsiteX387" fmla="*/ 5049340 w 7412206"/>
              <a:gd name="connsiteY387" fmla="*/ 5239453 h 6732226"/>
              <a:gd name="connsiteX388" fmla="*/ 5046247 w 7412206"/>
              <a:gd name="connsiteY388" fmla="*/ 5256285 h 6732226"/>
              <a:gd name="connsiteX389" fmla="*/ 5049340 w 7412206"/>
              <a:gd name="connsiteY389" fmla="*/ 5239453 h 6732226"/>
              <a:gd name="connsiteX390" fmla="*/ 60484 w 7412206"/>
              <a:gd name="connsiteY390" fmla="*/ 5230414 h 6732226"/>
              <a:gd name="connsiteX391" fmla="*/ 91756 w 7412206"/>
              <a:gd name="connsiteY391" fmla="*/ 5301171 h 6732226"/>
              <a:gd name="connsiteX392" fmla="*/ 86602 w 7412206"/>
              <a:gd name="connsiteY392" fmla="*/ 5335147 h 6732226"/>
              <a:gd name="connsiteX393" fmla="*/ 102410 w 7412206"/>
              <a:gd name="connsiteY393" fmla="*/ 5370058 h 6732226"/>
              <a:gd name="connsiteX394" fmla="*/ 168048 w 7412206"/>
              <a:gd name="connsiteY394" fmla="*/ 5436139 h 6732226"/>
              <a:gd name="connsiteX395" fmla="*/ 107221 w 7412206"/>
              <a:gd name="connsiteY395" fmla="*/ 5472609 h 6732226"/>
              <a:gd name="connsiteX396" fmla="*/ 124747 w 7412206"/>
              <a:gd name="connsiteY396" fmla="*/ 5431775 h 6732226"/>
              <a:gd name="connsiteX397" fmla="*/ 55673 w 7412206"/>
              <a:gd name="connsiteY397" fmla="*/ 5323302 h 6732226"/>
              <a:gd name="connsiteX398" fmla="*/ 37115 w 7412206"/>
              <a:gd name="connsiteY398" fmla="*/ 5304599 h 6732226"/>
              <a:gd name="connsiteX399" fmla="*/ 18558 w 7412206"/>
              <a:gd name="connsiteY399" fmla="*/ 5285274 h 6732226"/>
              <a:gd name="connsiteX400" fmla="*/ 20963 w 7412206"/>
              <a:gd name="connsiteY400" fmla="*/ 5269065 h 6732226"/>
              <a:gd name="connsiteX401" fmla="*/ 12028 w 7412206"/>
              <a:gd name="connsiteY401" fmla="*/ 5259714 h 6732226"/>
              <a:gd name="connsiteX402" fmla="*/ 1254002 w 7412206"/>
              <a:gd name="connsiteY402" fmla="*/ 5221062 h 6732226"/>
              <a:gd name="connsiteX403" fmla="*/ 1250909 w 7412206"/>
              <a:gd name="connsiteY403" fmla="*/ 5237583 h 6732226"/>
              <a:gd name="connsiteX404" fmla="*/ 1254002 w 7412206"/>
              <a:gd name="connsiteY404" fmla="*/ 5221062 h 6732226"/>
              <a:gd name="connsiteX405" fmla="*/ 4975111 w 7412206"/>
              <a:gd name="connsiteY405" fmla="*/ 5193632 h 6732226"/>
              <a:gd name="connsiteX406" fmla="*/ 4998823 w 7412206"/>
              <a:gd name="connsiteY406" fmla="*/ 5208906 h 6732226"/>
              <a:gd name="connsiteX407" fmla="*/ 4974767 w 7412206"/>
              <a:gd name="connsiteY407" fmla="*/ 5223244 h 6732226"/>
              <a:gd name="connsiteX408" fmla="*/ 4975111 w 7412206"/>
              <a:gd name="connsiteY408" fmla="*/ 5193632 h 6732226"/>
              <a:gd name="connsiteX409" fmla="*/ 624767 w 7412206"/>
              <a:gd name="connsiteY409" fmla="*/ 5193632 h 6732226"/>
              <a:gd name="connsiteX410" fmla="*/ 622362 w 7412206"/>
              <a:gd name="connsiteY410" fmla="*/ 5210153 h 6732226"/>
              <a:gd name="connsiteX411" fmla="*/ 624767 w 7412206"/>
              <a:gd name="connsiteY411" fmla="*/ 5193632 h 6732226"/>
              <a:gd name="connsiteX412" fmla="*/ 415137 w 7412206"/>
              <a:gd name="connsiteY412" fmla="*/ 5193632 h 6732226"/>
              <a:gd name="connsiteX413" fmla="*/ 472871 w 7412206"/>
              <a:gd name="connsiteY413" fmla="*/ 5219504 h 6732226"/>
              <a:gd name="connsiteX414" fmla="*/ 429914 w 7412206"/>
              <a:gd name="connsiteY414" fmla="*/ 5215140 h 6732226"/>
              <a:gd name="connsiteX415" fmla="*/ 415137 w 7412206"/>
              <a:gd name="connsiteY415" fmla="*/ 5193632 h 6732226"/>
              <a:gd name="connsiteX416" fmla="*/ 5398495 w 7412206"/>
              <a:gd name="connsiteY416" fmla="*/ 5175242 h 6732226"/>
              <a:gd name="connsiteX417" fmla="*/ 5352101 w 7412206"/>
              <a:gd name="connsiteY417" fmla="*/ 5224179 h 6732226"/>
              <a:gd name="connsiteX418" fmla="*/ 5407086 w 7412206"/>
              <a:gd name="connsiteY418" fmla="*/ 5221062 h 6732226"/>
              <a:gd name="connsiteX419" fmla="*/ 5267906 w 7412206"/>
              <a:gd name="connsiteY419" fmla="*/ 5334523 h 6732226"/>
              <a:gd name="connsiteX420" fmla="*/ 5220481 w 7412206"/>
              <a:gd name="connsiteY420" fmla="*/ 5423047 h 6732226"/>
              <a:gd name="connsiteX421" fmla="*/ 5183366 w 7412206"/>
              <a:gd name="connsiteY421" fmla="*/ 5385331 h 6732226"/>
              <a:gd name="connsiteX422" fmla="*/ 5210171 w 7412206"/>
              <a:gd name="connsiteY422" fmla="*/ 5354161 h 6732226"/>
              <a:gd name="connsiteX423" fmla="*/ 5134911 w 7412206"/>
              <a:gd name="connsiteY423" fmla="*/ 5414320 h 6732226"/>
              <a:gd name="connsiteX424" fmla="*/ 5088174 w 7412206"/>
              <a:gd name="connsiteY424" fmla="*/ 5366940 h 6732226"/>
              <a:gd name="connsiteX425" fmla="*/ 5131474 w 7412206"/>
              <a:gd name="connsiteY425" fmla="*/ 5371616 h 6732226"/>
              <a:gd name="connsiteX426" fmla="*/ 5136973 w 7412206"/>
              <a:gd name="connsiteY426" fmla="*/ 5338264 h 6732226"/>
              <a:gd name="connsiteX427" fmla="*/ 5182335 w 7412206"/>
              <a:gd name="connsiteY427" fmla="*/ 5325795 h 6732226"/>
              <a:gd name="connsiteX428" fmla="*/ 5230791 w 7412206"/>
              <a:gd name="connsiteY428" fmla="*/ 5296807 h 6732226"/>
              <a:gd name="connsiteX429" fmla="*/ 5225292 w 7412206"/>
              <a:gd name="connsiteY429" fmla="*/ 5330159 h 6732226"/>
              <a:gd name="connsiteX430" fmla="*/ 5298147 w 7412206"/>
              <a:gd name="connsiteY430" fmla="*/ 5286521 h 6732226"/>
              <a:gd name="connsiteX431" fmla="*/ 5245912 w 7412206"/>
              <a:gd name="connsiteY431" fmla="*/ 5272805 h 6732226"/>
              <a:gd name="connsiteX432" fmla="*/ 5316018 w 7412206"/>
              <a:gd name="connsiteY432" fmla="*/ 5245999 h 6732226"/>
              <a:gd name="connsiteX433" fmla="*/ 5309144 w 7412206"/>
              <a:gd name="connsiteY433" fmla="*/ 5219816 h 6732226"/>
              <a:gd name="connsiteX434" fmla="*/ 5381656 w 7412206"/>
              <a:gd name="connsiteY434" fmla="*/ 5176177 h 6732226"/>
              <a:gd name="connsiteX435" fmla="*/ 5398495 w 7412206"/>
              <a:gd name="connsiteY435" fmla="*/ 5175242 h 6732226"/>
              <a:gd name="connsiteX436" fmla="*/ 5013600 w 7412206"/>
              <a:gd name="connsiteY436" fmla="*/ 5174930 h 6732226"/>
              <a:gd name="connsiteX437" fmla="*/ 5010851 w 7412206"/>
              <a:gd name="connsiteY437" fmla="*/ 5191762 h 6732226"/>
              <a:gd name="connsiteX438" fmla="*/ 5013600 w 7412206"/>
              <a:gd name="connsiteY438" fmla="*/ 5174930 h 6732226"/>
              <a:gd name="connsiteX439" fmla="*/ 4927342 w 7412206"/>
              <a:gd name="connsiteY439" fmla="*/ 5174930 h 6732226"/>
              <a:gd name="connsiteX440" fmla="*/ 4936621 w 7412206"/>
              <a:gd name="connsiteY440" fmla="*/ 5178982 h 6732226"/>
              <a:gd name="connsiteX441" fmla="*/ 4912222 w 7412206"/>
              <a:gd name="connsiteY441" fmla="*/ 5193009 h 6732226"/>
              <a:gd name="connsiteX442" fmla="*/ 4927342 w 7412206"/>
              <a:gd name="connsiteY442" fmla="*/ 5174930 h 6732226"/>
              <a:gd name="connsiteX443" fmla="*/ 755700 w 7412206"/>
              <a:gd name="connsiteY443" fmla="*/ 5174930 h 6732226"/>
              <a:gd name="connsiteX444" fmla="*/ 752951 w 7412206"/>
              <a:gd name="connsiteY444" fmla="*/ 5191762 h 6732226"/>
              <a:gd name="connsiteX445" fmla="*/ 755700 w 7412206"/>
              <a:gd name="connsiteY445" fmla="*/ 5174930 h 6732226"/>
              <a:gd name="connsiteX446" fmla="*/ 145710 w 7412206"/>
              <a:gd name="connsiteY446" fmla="*/ 5166202 h 6732226"/>
              <a:gd name="connsiteX447" fmla="*/ 156707 w 7412206"/>
              <a:gd name="connsiteY447" fmla="*/ 5169008 h 6732226"/>
              <a:gd name="connsiteX448" fmla="*/ 145023 w 7412206"/>
              <a:gd name="connsiteY448" fmla="*/ 5176177 h 6732226"/>
              <a:gd name="connsiteX449" fmla="*/ 145710 w 7412206"/>
              <a:gd name="connsiteY449" fmla="*/ 5166202 h 6732226"/>
              <a:gd name="connsiteX450" fmla="*/ 442286 w 7412206"/>
              <a:gd name="connsiteY450" fmla="*/ 5165891 h 6732226"/>
              <a:gd name="connsiteX451" fmla="*/ 442286 w 7412206"/>
              <a:gd name="connsiteY451" fmla="*/ 5165891 h 6732226"/>
              <a:gd name="connsiteX452" fmla="*/ 719960 w 7412206"/>
              <a:gd name="connsiteY452" fmla="*/ 5156539 h 6732226"/>
              <a:gd name="connsiteX453" fmla="*/ 717211 w 7412206"/>
              <a:gd name="connsiteY453" fmla="*/ 5173372 h 6732226"/>
              <a:gd name="connsiteX454" fmla="*/ 719960 w 7412206"/>
              <a:gd name="connsiteY454" fmla="*/ 5156539 h 6732226"/>
              <a:gd name="connsiteX455" fmla="*/ 1443356 w 7412206"/>
              <a:gd name="connsiteY455" fmla="*/ 5147188 h 6732226"/>
              <a:gd name="connsiteX456" fmla="*/ 1440607 w 7412206"/>
              <a:gd name="connsiteY456" fmla="*/ 5164020 h 6732226"/>
              <a:gd name="connsiteX457" fmla="*/ 1443356 w 7412206"/>
              <a:gd name="connsiteY457" fmla="*/ 5147188 h 6732226"/>
              <a:gd name="connsiteX458" fmla="*/ 598649 w 7412206"/>
              <a:gd name="connsiteY458" fmla="*/ 5147188 h 6732226"/>
              <a:gd name="connsiteX459" fmla="*/ 583872 w 7412206"/>
              <a:gd name="connsiteY459" fmla="*/ 5171190 h 6732226"/>
              <a:gd name="connsiteX460" fmla="*/ 598649 w 7412206"/>
              <a:gd name="connsiteY460" fmla="*/ 5147188 h 6732226"/>
              <a:gd name="connsiteX461" fmla="*/ 5020473 w 7412206"/>
              <a:gd name="connsiteY461" fmla="*/ 5138461 h 6732226"/>
              <a:gd name="connsiteX462" fmla="*/ 5031470 w 7412206"/>
              <a:gd name="connsiteY462" fmla="*/ 5141266 h 6732226"/>
              <a:gd name="connsiteX463" fmla="*/ 5019099 w 7412206"/>
              <a:gd name="connsiteY463" fmla="*/ 5148435 h 6732226"/>
              <a:gd name="connsiteX464" fmla="*/ 5020473 w 7412206"/>
              <a:gd name="connsiteY464" fmla="*/ 5138461 h 6732226"/>
              <a:gd name="connsiteX465" fmla="*/ 1006913 w 7412206"/>
              <a:gd name="connsiteY465" fmla="*/ 5138149 h 6732226"/>
              <a:gd name="connsiteX466" fmla="*/ 1013786 w 7412206"/>
              <a:gd name="connsiteY466" fmla="*/ 5139084 h 6732226"/>
              <a:gd name="connsiteX467" fmla="*/ 1051932 w 7412206"/>
              <a:gd name="connsiteY467" fmla="*/ 5154669 h 6732226"/>
              <a:gd name="connsiteX468" fmla="*/ 1075644 w 7412206"/>
              <a:gd name="connsiteY468" fmla="*/ 5275611 h 6732226"/>
              <a:gd name="connsiteX469" fmla="*/ 1058805 w 7412206"/>
              <a:gd name="connsiteY469" fmla="*/ 5375668 h 6732226"/>
              <a:gd name="connsiteX470" fmla="*/ 1222729 w 7412206"/>
              <a:gd name="connsiteY470" fmla="*/ 5502532 h 6732226"/>
              <a:gd name="connsiteX471" fmla="*/ 1102793 w 7412206"/>
              <a:gd name="connsiteY471" fmla="*/ 5439256 h 6732226"/>
              <a:gd name="connsiteX472" fmla="*/ 1102793 w 7412206"/>
              <a:gd name="connsiteY472" fmla="*/ 5439256 h 6732226"/>
              <a:gd name="connsiteX473" fmla="*/ 1090421 w 7412206"/>
              <a:gd name="connsiteY473" fmla="*/ 5446425 h 6732226"/>
              <a:gd name="connsiteX474" fmla="*/ 1084923 w 7412206"/>
              <a:gd name="connsiteY474" fmla="*/ 5480089 h 6732226"/>
              <a:gd name="connsiteX475" fmla="*/ 1039217 w 7412206"/>
              <a:gd name="connsiteY475" fmla="*/ 5492246 h 6732226"/>
              <a:gd name="connsiteX476" fmla="*/ 1044715 w 7412206"/>
              <a:gd name="connsiteY476" fmla="*/ 5458893 h 6732226"/>
              <a:gd name="connsiteX477" fmla="*/ 1047464 w 7412206"/>
              <a:gd name="connsiteY477" fmla="*/ 5442373 h 6732226"/>
              <a:gd name="connsiteX478" fmla="*/ 1015848 w 7412206"/>
              <a:gd name="connsiteY478" fmla="*/ 5371304 h 6732226"/>
              <a:gd name="connsiteX479" fmla="*/ 948491 w 7412206"/>
              <a:gd name="connsiteY479" fmla="*/ 5381591 h 6732226"/>
              <a:gd name="connsiteX480" fmla="*/ 978390 w 7412206"/>
              <a:gd name="connsiteY480" fmla="*/ 5333588 h 6732226"/>
              <a:gd name="connsiteX481" fmla="*/ 759137 w 7412206"/>
              <a:gd name="connsiteY481" fmla="*/ 5209529 h 6732226"/>
              <a:gd name="connsiteX482" fmla="*/ 826493 w 7412206"/>
              <a:gd name="connsiteY482" fmla="*/ 5199555 h 6732226"/>
              <a:gd name="connsiteX483" fmla="*/ 856392 w 7412206"/>
              <a:gd name="connsiteY483" fmla="*/ 5151552 h 6732226"/>
              <a:gd name="connsiteX484" fmla="*/ 878729 w 7412206"/>
              <a:gd name="connsiteY484" fmla="*/ 5213270 h 6732226"/>
              <a:gd name="connsiteX485" fmla="*/ 1002789 w 7412206"/>
              <a:gd name="connsiteY485" fmla="*/ 5319250 h 6732226"/>
              <a:gd name="connsiteX486" fmla="*/ 999696 w 7412206"/>
              <a:gd name="connsiteY486" fmla="*/ 5140642 h 6732226"/>
              <a:gd name="connsiteX487" fmla="*/ 1006913 w 7412206"/>
              <a:gd name="connsiteY487" fmla="*/ 5138149 h 6732226"/>
              <a:gd name="connsiteX488" fmla="*/ 138837 w 7412206"/>
              <a:gd name="connsiteY488" fmla="*/ 5138149 h 6732226"/>
              <a:gd name="connsiteX489" fmla="*/ 136088 w 7412206"/>
              <a:gd name="connsiteY489" fmla="*/ 5154981 h 6732226"/>
              <a:gd name="connsiteX490" fmla="*/ 138837 w 7412206"/>
              <a:gd name="connsiteY490" fmla="*/ 5138149 h 6732226"/>
              <a:gd name="connsiteX491" fmla="*/ 5001916 w 7412206"/>
              <a:gd name="connsiteY491" fmla="*/ 5110407 h 6732226"/>
              <a:gd name="connsiteX492" fmla="*/ 4998823 w 7412206"/>
              <a:gd name="connsiteY492" fmla="*/ 5127239 h 6732226"/>
              <a:gd name="connsiteX493" fmla="*/ 5001916 w 7412206"/>
              <a:gd name="connsiteY493" fmla="*/ 5110407 h 6732226"/>
              <a:gd name="connsiteX494" fmla="*/ 4891602 w 7412206"/>
              <a:gd name="connsiteY494" fmla="*/ 5092016 h 6732226"/>
              <a:gd name="connsiteX495" fmla="*/ 4895039 w 7412206"/>
              <a:gd name="connsiteY495" fmla="*/ 5135032 h 6732226"/>
              <a:gd name="connsiteX496" fmla="*/ 4892633 w 7412206"/>
              <a:gd name="connsiteY496" fmla="*/ 5151552 h 6732226"/>
              <a:gd name="connsiteX497" fmla="*/ 4846927 w 7412206"/>
              <a:gd name="connsiteY497" fmla="*/ 5163709 h 6732226"/>
              <a:gd name="connsiteX498" fmla="*/ 4791942 w 7412206"/>
              <a:gd name="connsiteY498" fmla="*/ 5166826 h 6732226"/>
              <a:gd name="connsiteX499" fmla="*/ 4891602 w 7412206"/>
              <a:gd name="connsiteY499" fmla="*/ 5092016 h 6732226"/>
              <a:gd name="connsiteX500" fmla="*/ 4799846 w 7412206"/>
              <a:gd name="connsiteY500" fmla="*/ 5092016 h 6732226"/>
              <a:gd name="connsiteX501" fmla="*/ 4797440 w 7412206"/>
              <a:gd name="connsiteY501" fmla="*/ 5108849 h 6732226"/>
              <a:gd name="connsiteX502" fmla="*/ 4799846 w 7412206"/>
              <a:gd name="connsiteY502" fmla="*/ 5092016 h 6732226"/>
              <a:gd name="connsiteX503" fmla="*/ 4752765 w 7412206"/>
              <a:gd name="connsiteY503" fmla="*/ 5092016 h 6732226"/>
              <a:gd name="connsiteX504" fmla="*/ 4750016 w 7412206"/>
              <a:gd name="connsiteY504" fmla="*/ 5108849 h 6732226"/>
              <a:gd name="connsiteX505" fmla="*/ 4752765 w 7412206"/>
              <a:gd name="connsiteY505" fmla="*/ 5092016 h 6732226"/>
              <a:gd name="connsiteX506" fmla="*/ 124747 w 7412206"/>
              <a:gd name="connsiteY506" fmla="*/ 5092016 h 6732226"/>
              <a:gd name="connsiteX507" fmla="*/ 149834 w 7412206"/>
              <a:gd name="connsiteY507" fmla="*/ 5103861 h 6732226"/>
              <a:gd name="connsiteX508" fmla="*/ 113407 w 7412206"/>
              <a:gd name="connsiteY508" fmla="*/ 5125681 h 6732226"/>
              <a:gd name="connsiteX509" fmla="*/ 94849 w 7412206"/>
              <a:gd name="connsiteY509" fmla="*/ 5106978 h 6732226"/>
              <a:gd name="connsiteX510" fmla="*/ 124747 w 7412206"/>
              <a:gd name="connsiteY510" fmla="*/ 5092016 h 6732226"/>
              <a:gd name="connsiteX511" fmla="*/ 4889884 w 7412206"/>
              <a:gd name="connsiteY511" fmla="*/ 5082665 h 6732226"/>
              <a:gd name="connsiteX512" fmla="*/ 4890228 w 7412206"/>
              <a:gd name="connsiteY512" fmla="*/ 5092952 h 6732226"/>
              <a:gd name="connsiteX513" fmla="*/ 4889884 w 7412206"/>
              <a:gd name="connsiteY513" fmla="*/ 5082665 h 6732226"/>
              <a:gd name="connsiteX514" fmla="*/ 526482 w 7412206"/>
              <a:gd name="connsiteY514" fmla="*/ 5073626 h 6732226"/>
              <a:gd name="connsiteX515" fmla="*/ 526482 w 7412206"/>
              <a:gd name="connsiteY515" fmla="*/ 5073626 h 6732226"/>
              <a:gd name="connsiteX516" fmla="*/ 525107 w 7412206"/>
              <a:gd name="connsiteY516" fmla="*/ 5064275 h 6732226"/>
              <a:gd name="connsiteX517" fmla="*/ 525794 w 7412206"/>
              <a:gd name="connsiteY517" fmla="*/ 5074561 h 6732226"/>
              <a:gd name="connsiteX518" fmla="*/ 525107 w 7412206"/>
              <a:gd name="connsiteY518" fmla="*/ 5064275 h 6732226"/>
              <a:gd name="connsiteX519" fmla="*/ 4913596 w 7412206"/>
              <a:gd name="connsiteY519" fmla="*/ 5046196 h 6732226"/>
              <a:gd name="connsiteX520" fmla="*/ 4924937 w 7412206"/>
              <a:gd name="connsiteY520" fmla="*/ 5049001 h 6732226"/>
              <a:gd name="connsiteX521" fmla="*/ 4912909 w 7412206"/>
              <a:gd name="connsiteY521" fmla="*/ 5056170 h 6732226"/>
              <a:gd name="connsiteX522" fmla="*/ 4913596 w 7412206"/>
              <a:gd name="connsiteY522" fmla="*/ 5046196 h 6732226"/>
              <a:gd name="connsiteX523" fmla="*/ 1233039 w 7412206"/>
              <a:gd name="connsiteY523" fmla="*/ 5045884 h 6732226"/>
              <a:gd name="connsiteX524" fmla="*/ 1177366 w 7412206"/>
              <a:gd name="connsiteY524" fmla="*/ 5093575 h 6732226"/>
              <a:gd name="connsiteX525" fmla="*/ 1195236 w 7412206"/>
              <a:gd name="connsiteY525" fmla="*/ 5052742 h 6732226"/>
              <a:gd name="connsiteX526" fmla="*/ 1233039 w 7412206"/>
              <a:gd name="connsiteY526" fmla="*/ 5045884 h 6732226"/>
              <a:gd name="connsiteX527" fmla="*/ 1172212 w 7412206"/>
              <a:gd name="connsiteY527" fmla="*/ 5036845 h 6732226"/>
              <a:gd name="connsiteX528" fmla="*/ 1196267 w 7412206"/>
              <a:gd name="connsiteY528" fmla="*/ 5051183 h 6732226"/>
              <a:gd name="connsiteX529" fmla="*/ 1172212 w 7412206"/>
              <a:gd name="connsiteY529" fmla="*/ 5036845 h 6732226"/>
              <a:gd name="connsiteX530" fmla="*/ 668755 w 7412206"/>
              <a:gd name="connsiteY530" fmla="*/ 5027493 h 6732226"/>
              <a:gd name="connsiteX531" fmla="*/ 752951 w 7412206"/>
              <a:gd name="connsiteY531" fmla="*/ 5112277 h 6732226"/>
              <a:gd name="connsiteX532" fmla="*/ 704152 w 7412206"/>
              <a:gd name="connsiteY532" fmla="*/ 5141266 h 6732226"/>
              <a:gd name="connsiteX533" fmla="*/ 682158 w 7412206"/>
              <a:gd name="connsiteY533" fmla="*/ 5079548 h 6732226"/>
              <a:gd name="connsiteX534" fmla="*/ 675285 w 7412206"/>
              <a:gd name="connsiteY534" fmla="*/ 5053677 h 6732226"/>
              <a:gd name="connsiteX535" fmla="*/ 668755 w 7412206"/>
              <a:gd name="connsiteY535" fmla="*/ 5027493 h 6732226"/>
              <a:gd name="connsiteX536" fmla="*/ 667381 w 7412206"/>
              <a:gd name="connsiteY536" fmla="*/ 5018454 h 6732226"/>
              <a:gd name="connsiteX537" fmla="*/ 668068 w 7412206"/>
              <a:gd name="connsiteY537" fmla="*/ 5028117 h 6732226"/>
              <a:gd name="connsiteX538" fmla="*/ 667381 w 7412206"/>
              <a:gd name="connsiteY538" fmla="*/ 5018454 h 6732226"/>
              <a:gd name="connsiteX539" fmla="*/ 1234413 w 7412206"/>
              <a:gd name="connsiteY539" fmla="*/ 5009415 h 6732226"/>
              <a:gd name="connsiteX540" fmla="*/ 1250565 w 7412206"/>
              <a:gd name="connsiteY540" fmla="*/ 5021571 h 6732226"/>
              <a:gd name="connsiteX541" fmla="*/ 1229258 w 7412206"/>
              <a:gd name="connsiteY541" fmla="*/ 5019077 h 6732226"/>
              <a:gd name="connsiteX542" fmla="*/ 1234413 w 7412206"/>
              <a:gd name="connsiteY542" fmla="*/ 5009415 h 6732226"/>
              <a:gd name="connsiteX543" fmla="*/ 4939370 w 7412206"/>
              <a:gd name="connsiteY543" fmla="*/ 4999752 h 6732226"/>
              <a:gd name="connsiteX544" fmla="*/ 4948305 w 7412206"/>
              <a:gd name="connsiteY544" fmla="*/ 5003492 h 6732226"/>
              <a:gd name="connsiteX545" fmla="*/ 4923906 w 7412206"/>
              <a:gd name="connsiteY545" fmla="*/ 5017831 h 6732226"/>
              <a:gd name="connsiteX546" fmla="*/ 4939370 w 7412206"/>
              <a:gd name="connsiteY546" fmla="*/ 4999752 h 6732226"/>
              <a:gd name="connsiteX547" fmla="*/ 1111728 w 7412206"/>
              <a:gd name="connsiteY547" fmla="*/ 4990401 h 6732226"/>
              <a:gd name="connsiteX548" fmla="*/ 1108635 w 7412206"/>
              <a:gd name="connsiteY548" fmla="*/ 5007233 h 6732226"/>
              <a:gd name="connsiteX549" fmla="*/ 1111728 w 7412206"/>
              <a:gd name="connsiteY549" fmla="*/ 4990401 h 6732226"/>
              <a:gd name="connsiteX550" fmla="*/ 5357600 w 7412206"/>
              <a:gd name="connsiteY550" fmla="*/ 4925878 h 6732226"/>
              <a:gd name="connsiteX551" fmla="*/ 5354851 w 7412206"/>
              <a:gd name="connsiteY551" fmla="*/ 4942710 h 6732226"/>
              <a:gd name="connsiteX552" fmla="*/ 5357600 w 7412206"/>
              <a:gd name="connsiteY552" fmla="*/ 4925878 h 6732226"/>
              <a:gd name="connsiteX553" fmla="*/ 5010851 w 7412206"/>
              <a:gd name="connsiteY553" fmla="*/ 4925878 h 6732226"/>
              <a:gd name="connsiteX554" fmla="*/ 4996074 w 7412206"/>
              <a:gd name="connsiteY554" fmla="*/ 4949879 h 6732226"/>
              <a:gd name="connsiteX555" fmla="*/ 5010851 w 7412206"/>
              <a:gd name="connsiteY555" fmla="*/ 4925878 h 6732226"/>
              <a:gd name="connsiteX556" fmla="*/ 1030969 w 7412206"/>
              <a:gd name="connsiteY556" fmla="*/ 4925878 h 6732226"/>
              <a:gd name="connsiteX557" fmla="*/ 1010350 w 7412206"/>
              <a:gd name="connsiteY557" fmla="*/ 4983231 h 6732226"/>
              <a:gd name="connsiteX558" fmla="*/ 1009319 w 7412206"/>
              <a:gd name="connsiteY558" fmla="*/ 5119135 h 6732226"/>
              <a:gd name="connsiteX559" fmla="*/ 941275 w 7412206"/>
              <a:gd name="connsiteY559" fmla="*/ 5069574 h 6732226"/>
              <a:gd name="connsiteX560" fmla="*/ 989730 w 7412206"/>
              <a:gd name="connsiteY560" fmla="*/ 5040585 h 6732226"/>
              <a:gd name="connsiteX561" fmla="*/ 1030969 w 7412206"/>
              <a:gd name="connsiteY561" fmla="*/ 4925878 h 6732226"/>
              <a:gd name="connsiteX562" fmla="*/ 506206 w 7412206"/>
              <a:gd name="connsiteY562" fmla="*/ 4916838 h 6732226"/>
              <a:gd name="connsiteX563" fmla="*/ 503800 w 7412206"/>
              <a:gd name="connsiteY563" fmla="*/ 4933670 h 6732226"/>
              <a:gd name="connsiteX564" fmla="*/ 506206 w 7412206"/>
              <a:gd name="connsiteY564" fmla="*/ 4916838 h 6732226"/>
              <a:gd name="connsiteX565" fmla="*/ 648136 w 7412206"/>
              <a:gd name="connsiteY565" fmla="*/ 4907487 h 6732226"/>
              <a:gd name="connsiteX566" fmla="*/ 664975 w 7412206"/>
              <a:gd name="connsiteY566" fmla="*/ 5002557 h 6732226"/>
              <a:gd name="connsiteX567" fmla="*/ 648136 w 7412206"/>
              <a:gd name="connsiteY567" fmla="*/ 4907487 h 6732226"/>
              <a:gd name="connsiteX568" fmla="*/ 371836 w 7412206"/>
              <a:gd name="connsiteY568" fmla="*/ 4897201 h 6732226"/>
              <a:gd name="connsiteX569" fmla="*/ 342626 w 7412206"/>
              <a:gd name="connsiteY569" fmla="*/ 4905928 h 6732226"/>
              <a:gd name="connsiteX570" fmla="*/ 315477 w 7412206"/>
              <a:gd name="connsiteY570" fmla="*/ 4936787 h 6732226"/>
              <a:gd name="connsiteX571" fmla="*/ 318913 w 7412206"/>
              <a:gd name="connsiteY571" fmla="*/ 4979491 h 6732226"/>
              <a:gd name="connsiteX572" fmla="*/ 280080 w 7412206"/>
              <a:gd name="connsiteY572" fmla="*/ 5018454 h 6732226"/>
              <a:gd name="connsiteX573" fmla="*/ 389019 w 7412206"/>
              <a:gd name="connsiteY573" fmla="*/ 4952996 h 6732226"/>
              <a:gd name="connsiteX574" fmla="*/ 371836 w 7412206"/>
              <a:gd name="connsiteY574" fmla="*/ 4897201 h 6732226"/>
              <a:gd name="connsiteX575" fmla="*/ 1136815 w 7412206"/>
              <a:gd name="connsiteY575" fmla="*/ 4880057 h 6732226"/>
              <a:gd name="connsiteX576" fmla="*/ 1143001 w 7412206"/>
              <a:gd name="connsiteY576" fmla="*/ 4906240 h 6732226"/>
              <a:gd name="connsiteX577" fmla="*/ 1169462 w 7412206"/>
              <a:gd name="connsiteY577" fmla="*/ 5010661 h 6732226"/>
              <a:gd name="connsiteX578" fmla="*/ 1122725 w 7412206"/>
              <a:gd name="connsiteY578" fmla="*/ 4963594 h 6732226"/>
              <a:gd name="connsiteX579" fmla="*/ 1137502 w 7412206"/>
              <a:gd name="connsiteY579" fmla="*/ 4939593 h 6732226"/>
              <a:gd name="connsiteX580" fmla="*/ 1103137 w 7412206"/>
              <a:gd name="connsiteY580" fmla="*/ 4885356 h 6732226"/>
              <a:gd name="connsiteX581" fmla="*/ 1136815 w 7412206"/>
              <a:gd name="connsiteY581" fmla="*/ 4880057 h 6732226"/>
              <a:gd name="connsiteX582" fmla="*/ 1048839 w 7412206"/>
              <a:gd name="connsiteY582" fmla="*/ 4879745 h 6732226"/>
              <a:gd name="connsiteX583" fmla="*/ 1077019 w 7412206"/>
              <a:gd name="connsiteY583" fmla="*/ 4908110 h 6732226"/>
              <a:gd name="connsiteX584" fmla="*/ 1022034 w 7412206"/>
              <a:gd name="connsiteY584" fmla="*/ 4910916 h 6732226"/>
              <a:gd name="connsiteX585" fmla="*/ 1048839 w 7412206"/>
              <a:gd name="connsiteY585" fmla="*/ 4879745 h 6732226"/>
              <a:gd name="connsiteX586" fmla="*/ 945055 w 7412206"/>
              <a:gd name="connsiteY586" fmla="*/ 4879745 h 6732226"/>
              <a:gd name="connsiteX587" fmla="*/ 942649 w 7412206"/>
              <a:gd name="connsiteY587" fmla="*/ 4896577 h 6732226"/>
              <a:gd name="connsiteX588" fmla="*/ 945055 w 7412206"/>
              <a:gd name="connsiteY588" fmla="*/ 4879745 h 6732226"/>
              <a:gd name="connsiteX589" fmla="*/ 624424 w 7412206"/>
              <a:gd name="connsiteY589" fmla="*/ 4870706 h 6732226"/>
              <a:gd name="connsiteX590" fmla="*/ 646074 w 7412206"/>
              <a:gd name="connsiteY590" fmla="*/ 4906240 h 6732226"/>
              <a:gd name="connsiteX591" fmla="*/ 624424 w 7412206"/>
              <a:gd name="connsiteY591" fmla="*/ 4870706 h 6732226"/>
              <a:gd name="connsiteX592" fmla="*/ 119249 w 7412206"/>
              <a:gd name="connsiteY592" fmla="*/ 4861978 h 6732226"/>
              <a:gd name="connsiteX593" fmla="*/ 122685 w 7412206"/>
              <a:gd name="connsiteY593" fmla="*/ 4904993 h 6732226"/>
              <a:gd name="connsiteX594" fmla="*/ 116500 w 7412206"/>
              <a:gd name="connsiteY594" fmla="*/ 4878810 h 6732226"/>
              <a:gd name="connsiteX595" fmla="*/ 106877 w 7412206"/>
              <a:gd name="connsiteY595" fmla="*/ 4869459 h 6732226"/>
              <a:gd name="connsiteX596" fmla="*/ 119249 w 7412206"/>
              <a:gd name="connsiteY596" fmla="*/ 4861978 h 6732226"/>
              <a:gd name="connsiteX597" fmla="*/ 1336823 w 7412206"/>
              <a:gd name="connsiteY597" fmla="*/ 4861355 h 6732226"/>
              <a:gd name="connsiteX598" fmla="*/ 1381842 w 7412206"/>
              <a:gd name="connsiteY598" fmla="*/ 4984478 h 6732226"/>
              <a:gd name="connsiteX599" fmla="*/ 1393870 w 7412206"/>
              <a:gd name="connsiteY599" fmla="*/ 4977309 h 6732226"/>
              <a:gd name="connsiteX600" fmla="*/ 1452979 w 7412206"/>
              <a:gd name="connsiteY600" fmla="*/ 5017207 h 6732226"/>
              <a:gd name="connsiteX601" fmla="*/ 1422049 w 7412206"/>
              <a:gd name="connsiteY601" fmla="*/ 5005674 h 6732226"/>
              <a:gd name="connsiteX602" fmla="*/ 1447136 w 7412206"/>
              <a:gd name="connsiteY602" fmla="*/ 5050560 h 6732226"/>
              <a:gd name="connsiteX603" fmla="*/ 1398681 w 7412206"/>
              <a:gd name="connsiteY603" fmla="*/ 5079548 h 6732226"/>
              <a:gd name="connsiteX604" fmla="*/ 1376000 w 7412206"/>
              <a:gd name="connsiteY604" fmla="*/ 5017831 h 6732226"/>
              <a:gd name="connsiteX605" fmla="*/ 1314485 w 7412206"/>
              <a:gd name="connsiteY605" fmla="*/ 4994764 h 6732226"/>
              <a:gd name="connsiteX606" fmla="*/ 1311048 w 7412206"/>
              <a:gd name="connsiteY606" fmla="*/ 4952373 h 6732226"/>
              <a:gd name="connsiteX607" fmla="*/ 1233382 w 7412206"/>
              <a:gd name="connsiteY607" fmla="*/ 4893460 h 6732226"/>
              <a:gd name="connsiteX608" fmla="*/ 1285962 w 7412206"/>
              <a:gd name="connsiteY608" fmla="*/ 4906864 h 6732226"/>
              <a:gd name="connsiteX609" fmla="*/ 1336823 w 7412206"/>
              <a:gd name="connsiteY609" fmla="*/ 4861355 h 6732226"/>
              <a:gd name="connsiteX610" fmla="*/ 4941776 w 7412206"/>
              <a:gd name="connsiteY610" fmla="*/ 4852315 h 6732226"/>
              <a:gd name="connsiteX611" fmla="*/ 4870983 w 7412206"/>
              <a:gd name="connsiteY611" fmla="*/ 5014714 h 6732226"/>
              <a:gd name="connsiteX612" fmla="*/ 4868577 w 7412206"/>
              <a:gd name="connsiteY612" fmla="*/ 5031546 h 6732226"/>
              <a:gd name="connsiteX613" fmla="*/ 4862735 w 7412206"/>
              <a:gd name="connsiteY613" fmla="*/ 5064586 h 6732226"/>
              <a:gd name="connsiteX614" fmla="*/ 4791942 w 7412206"/>
              <a:gd name="connsiteY614" fmla="*/ 5031857 h 6732226"/>
              <a:gd name="connsiteX615" fmla="*/ 4905692 w 7412206"/>
              <a:gd name="connsiteY615" fmla="*/ 4874135 h 6732226"/>
              <a:gd name="connsiteX616" fmla="*/ 4941776 w 7412206"/>
              <a:gd name="connsiteY616" fmla="*/ 4852315 h 6732226"/>
              <a:gd name="connsiteX617" fmla="*/ 5144190 w 7412206"/>
              <a:gd name="connsiteY617" fmla="*/ 4842964 h 6732226"/>
              <a:gd name="connsiteX618" fmla="*/ 5141097 w 7412206"/>
              <a:gd name="connsiteY618" fmla="*/ 4859796 h 6732226"/>
              <a:gd name="connsiteX619" fmla="*/ 5144190 w 7412206"/>
              <a:gd name="connsiteY619" fmla="*/ 4842964 h 6732226"/>
              <a:gd name="connsiteX620" fmla="*/ 4930779 w 7412206"/>
              <a:gd name="connsiteY620" fmla="*/ 4833613 h 6732226"/>
              <a:gd name="connsiteX621" fmla="*/ 4927686 w 7412206"/>
              <a:gd name="connsiteY621" fmla="*/ 4850445 h 6732226"/>
              <a:gd name="connsiteX622" fmla="*/ 4930779 w 7412206"/>
              <a:gd name="connsiteY622" fmla="*/ 4833613 h 6732226"/>
              <a:gd name="connsiteX623" fmla="*/ 1333730 w 7412206"/>
              <a:gd name="connsiteY623" fmla="*/ 4824573 h 6732226"/>
              <a:gd name="connsiteX624" fmla="*/ 1342665 w 7412206"/>
              <a:gd name="connsiteY624" fmla="*/ 4828314 h 6732226"/>
              <a:gd name="connsiteX625" fmla="*/ 1318265 w 7412206"/>
              <a:gd name="connsiteY625" fmla="*/ 4842652 h 6732226"/>
              <a:gd name="connsiteX626" fmla="*/ 1333730 w 7412206"/>
              <a:gd name="connsiteY626" fmla="*/ 4824573 h 6732226"/>
              <a:gd name="connsiteX627" fmla="*/ 1232008 w 7412206"/>
              <a:gd name="connsiteY627" fmla="*/ 4824573 h 6732226"/>
              <a:gd name="connsiteX628" fmla="*/ 1292491 w 7412206"/>
              <a:gd name="connsiteY628" fmla="*/ 4861666 h 6732226"/>
              <a:gd name="connsiteX629" fmla="*/ 1221698 w 7412206"/>
              <a:gd name="connsiteY629" fmla="*/ 4829249 h 6732226"/>
              <a:gd name="connsiteX630" fmla="*/ 1232008 w 7412206"/>
              <a:gd name="connsiteY630" fmla="*/ 4824573 h 6732226"/>
              <a:gd name="connsiteX631" fmla="*/ 135744 w 7412206"/>
              <a:gd name="connsiteY631" fmla="*/ 4824573 h 6732226"/>
              <a:gd name="connsiteX632" fmla="*/ 145023 w 7412206"/>
              <a:gd name="connsiteY632" fmla="*/ 4828314 h 6732226"/>
              <a:gd name="connsiteX633" fmla="*/ 120280 w 7412206"/>
              <a:gd name="connsiteY633" fmla="*/ 4842652 h 6732226"/>
              <a:gd name="connsiteX634" fmla="*/ 135744 w 7412206"/>
              <a:gd name="connsiteY634" fmla="*/ 4824573 h 6732226"/>
              <a:gd name="connsiteX635" fmla="*/ 1044715 w 7412206"/>
              <a:gd name="connsiteY635" fmla="*/ 4815846 h 6732226"/>
              <a:gd name="connsiteX636" fmla="*/ 1052963 w 7412206"/>
              <a:gd name="connsiteY636" fmla="*/ 4815846 h 6732226"/>
              <a:gd name="connsiteX637" fmla="*/ 1047808 w 7412206"/>
              <a:gd name="connsiteY637" fmla="*/ 4858861 h 6732226"/>
              <a:gd name="connsiteX638" fmla="*/ 1041622 w 7412206"/>
              <a:gd name="connsiteY638" fmla="*/ 4832989 h 6732226"/>
              <a:gd name="connsiteX639" fmla="*/ 1032000 w 7412206"/>
              <a:gd name="connsiteY639" fmla="*/ 4823327 h 6732226"/>
              <a:gd name="connsiteX640" fmla="*/ 1044715 w 7412206"/>
              <a:gd name="connsiteY640" fmla="*/ 4815846 h 6732226"/>
              <a:gd name="connsiteX641" fmla="*/ 4918751 w 7412206"/>
              <a:gd name="connsiteY641" fmla="*/ 4796832 h 6732226"/>
              <a:gd name="connsiteX642" fmla="*/ 4916002 w 7412206"/>
              <a:gd name="connsiteY642" fmla="*/ 4813664 h 6732226"/>
              <a:gd name="connsiteX643" fmla="*/ 4918751 w 7412206"/>
              <a:gd name="connsiteY643" fmla="*/ 4796832 h 6732226"/>
              <a:gd name="connsiteX644" fmla="*/ 281455 w 7412206"/>
              <a:gd name="connsiteY644" fmla="*/ 4796832 h 6732226"/>
              <a:gd name="connsiteX645" fmla="*/ 278362 w 7412206"/>
              <a:gd name="connsiteY645" fmla="*/ 4813664 h 6732226"/>
              <a:gd name="connsiteX646" fmla="*/ 281455 w 7412206"/>
              <a:gd name="connsiteY646" fmla="*/ 4796832 h 6732226"/>
              <a:gd name="connsiteX647" fmla="*/ 185231 w 7412206"/>
              <a:gd name="connsiteY647" fmla="*/ 4750699 h 6732226"/>
              <a:gd name="connsiteX648" fmla="*/ 131277 w 7412206"/>
              <a:gd name="connsiteY648" fmla="*/ 4813352 h 6732226"/>
              <a:gd name="connsiteX649" fmla="*/ 185231 w 7412206"/>
              <a:gd name="connsiteY649" fmla="*/ 4750699 h 6732226"/>
              <a:gd name="connsiteX650" fmla="*/ 195197 w 7412206"/>
              <a:gd name="connsiteY650" fmla="*/ 4732309 h 6732226"/>
              <a:gd name="connsiteX651" fmla="*/ 182825 w 7412206"/>
              <a:gd name="connsiteY651" fmla="*/ 4751634 h 6732226"/>
              <a:gd name="connsiteX652" fmla="*/ 195197 w 7412206"/>
              <a:gd name="connsiteY652" fmla="*/ 4732309 h 6732226"/>
              <a:gd name="connsiteX653" fmla="*/ 5207079 w 7412206"/>
              <a:gd name="connsiteY653" fmla="*/ 4713918 h 6732226"/>
              <a:gd name="connsiteX654" fmla="*/ 5186459 w 7412206"/>
              <a:gd name="connsiteY654" fmla="*/ 4771272 h 6732226"/>
              <a:gd name="connsiteX655" fmla="*/ 5207079 w 7412206"/>
              <a:gd name="connsiteY655" fmla="*/ 4713918 h 6732226"/>
              <a:gd name="connsiteX656" fmla="*/ 239872 w 7412206"/>
              <a:gd name="connsiteY656" fmla="*/ 4713918 h 6732226"/>
              <a:gd name="connsiteX657" fmla="*/ 215473 w 7412206"/>
              <a:gd name="connsiteY657" fmla="*/ 4728256 h 6732226"/>
              <a:gd name="connsiteX658" fmla="*/ 239872 w 7412206"/>
              <a:gd name="connsiteY658" fmla="*/ 4713918 h 6732226"/>
              <a:gd name="connsiteX659" fmla="*/ 5103294 w 7412206"/>
              <a:gd name="connsiteY659" fmla="*/ 4704879 h 6732226"/>
              <a:gd name="connsiteX660" fmla="*/ 5114635 w 7412206"/>
              <a:gd name="connsiteY660" fmla="*/ 4707684 h 6732226"/>
              <a:gd name="connsiteX661" fmla="*/ 5102607 w 7412206"/>
              <a:gd name="connsiteY661" fmla="*/ 4714853 h 6732226"/>
              <a:gd name="connsiteX662" fmla="*/ 5103294 w 7412206"/>
              <a:gd name="connsiteY662" fmla="*/ 4704879 h 6732226"/>
              <a:gd name="connsiteX663" fmla="*/ 1121007 w 7412206"/>
              <a:gd name="connsiteY663" fmla="*/ 4704879 h 6732226"/>
              <a:gd name="connsiteX664" fmla="*/ 1139564 w 7412206"/>
              <a:gd name="connsiteY664" fmla="*/ 4716412 h 6732226"/>
              <a:gd name="connsiteX665" fmla="*/ 1118258 w 7412206"/>
              <a:gd name="connsiteY665" fmla="*/ 4714230 h 6732226"/>
              <a:gd name="connsiteX666" fmla="*/ 1121007 w 7412206"/>
              <a:gd name="connsiteY666" fmla="*/ 4704879 h 6732226"/>
              <a:gd name="connsiteX667" fmla="*/ 1241630 w 7412206"/>
              <a:gd name="connsiteY667" fmla="*/ 4704567 h 6732226"/>
              <a:gd name="connsiteX668" fmla="*/ 1238881 w 7412206"/>
              <a:gd name="connsiteY668" fmla="*/ 4721087 h 6732226"/>
              <a:gd name="connsiteX669" fmla="*/ 1241630 w 7412206"/>
              <a:gd name="connsiteY669" fmla="*/ 4704567 h 6732226"/>
              <a:gd name="connsiteX670" fmla="*/ 1111728 w 7412206"/>
              <a:gd name="connsiteY670" fmla="*/ 4677137 h 6732226"/>
              <a:gd name="connsiteX671" fmla="*/ 1108635 w 7412206"/>
              <a:gd name="connsiteY671" fmla="*/ 4693657 h 6732226"/>
              <a:gd name="connsiteX672" fmla="*/ 1111728 w 7412206"/>
              <a:gd name="connsiteY672" fmla="*/ 4677137 h 6732226"/>
              <a:gd name="connsiteX673" fmla="*/ 1016879 w 7412206"/>
              <a:gd name="connsiteY673" fmla="*/ 4667786 h 6732226"/>
              <a:gd name="connsiteX674" fmla="*/ 1072895 w 7412206"/>
              <a:gd name="connsiteY674" fmla="*/ 4678384 h 6732226"/>
              <a:gd name="connsiteX675" fmla="*/ 1057430 w 7412206"/>
              <a:gd name="connsiteY675" fmla="*/ 4702073 h 6732226"/>
              <a:gd name="connsiteX676" fmla="*/ 1082517 w 7412206"/>
              <a:gd name="connsiteY676" fmla="*/ 4747271 h 6732226"/>
              <a:gd name="connsiteX677" fmla="*/ 1070833 w 7412206"/>
              <a:gd name="connsiteY677" fmla="*/ 4754440 h 6732226"/>
              <a:gd name="connsiteX678" fmla="*/ 1107948 w 7412206"/>
              <a:gd name="connsiteY678" fmla="*/ 4792156 h 6732226"/>
              <a:gd name="connsiteX679" fmla="*/ 1086985 w 7412206"/>
              <a:gd name="connsiteY679" fmla="*/ 4789974 h 6732226"/>
              <a:gd name="connsiteX680" fmla="*/ 1024783 w 7412206"/>
              <a:gd name="connsiteY680" fmla="*/ 4766908 h 6732226"/>
              <a:gd name="connsiteX681" fmla="*/ 1008288 w 7412206"/>
              <a:gd name="connsiteY681" fmla="*/ 4672150 h 6732226"/>
              <a:gd name="connsiteX682" fmla="*/ 1016879 w 7412206"/>
              <a:gd name="connsiteY682" fmla="*/ 4667786 h 6732226"/>
              <a:gd name="connsiteX683" fmla="*/ 1075300 w 7412206"/>
              <a:gd name="connsiteY683" fmla="*/ 4658435 h 6732226"/>
              <a:gd name="connsiteX684" fmla="*/ 1072895 w 7412206"/>
              <a:gd name="connsiteY684" fmla="*/ 4675267 h 6732226"/>
              <a:gd name="connsiteX685" fmla="*/ 1075300 w 7412206"/>
              <a:gd name="connsiteY685" fmla="*/ 4658435 h 6732226"/>
              <a:gd name="connsiteX686" fmla="*/ 340564 w 7412206"/>
              <a:gd name="connsiteY686" fmla="*/ 4640044 h 6732226"/>
              <a:gd name="connsiteX687" fmla="*/ 340564 w 7412206"/>
              <a:gd name="connsiteY687" fmla="*/ 4640044 h 6732226"/>
              <a:gd name="connsiteX688" fmla="*/ 1206577 w 7412206"/>
              <a:gd name="connsiteY688" fmla="*/ 4630693 h 6732226"/>
              <a:gd name="connsiteX689" fmla="*/ 1203484 w 7412206"/>
              <a:gd name="connsiteY689" fmla="*/ 4647525 h 6732226"/>
              <a:gd name="connsiteX690" fmla="*/ 1206577 w 7412206"/>
              <a:gd name="connsiteY690" fmla="*/ 4630693 h 6732226"/>
              <a:gd name="connsiteX691" fmla="*/ 475620 w 7412206"/>
              <a:gd name="connsiteY691" fmla="*/ 4630693 h 6732226"/>
              <a:gd name="connsiteX692" fmla="*/ 484899 w 7412206"/>
              <a:gd name="connsiteY692" fmla="*/ 4640356 h 6732226"/>
              <a:gd name="connsiteX693" fmla="*/ 479057 w 7412206"/>
              <a:gd name="connsiteY693" fmla="*/ 4673708 h 6732226"/>
              <a:gd name="connsiteX694" fmla="*/ 452252 w 7412206"/>
              <a:gd name="connsiteY694" fmla="*/ 4704879 h 6732226"/>
              <a:gd name="connsiteX695" fmla="*/ 447784 w 7412206"/>
              <a:gd name="connsiteY695" fmla="*/ 4797767 h 6732226"/>
              <a:gd name="connsiteX696" fmla="*/ 460843 w 7412206"/>
              <a:gd name="connsiteY696" fmla="*/ 4849822 h 6732226"/>
              <a:gd name="connsiteX697" fmla="*/ 495553 w 7412206"/>
              <a:gd name="connsiteY697" fmla="*/ 4904370 h 6732226"/>
              <a:gd name="connsiteX698" fmla="*/ 447097 w 7412206"/>
              <a:gd name="connsiteY698" fmla="*/ 4933047 h 6732226"/>
              <a:gd name="connsiteX699" fmla="*/ 528200 w 7412206"/>
              <a:gd name="connsiteY699" fmla="*/ 5034663 h 6732226"/>
              <a:gd name="connsiteX700" fmla="*/ 445035 w 7412206"/>
              <a:gd name="connsiteY700" fmla="*/ 5009415 h 6732226"/>
              <a:gd name="connsiteX701" fmla="*/ 461187 w 7412206"/>
              <a:gd name="connsiteY701" fmla="*/ 5044949 h 6732226"/>
              <a:gd name="connsiteX702" fmla="*/ 464624 w 7412206"/>
              <a:gd name="connsiteY702" fmla="*/ 5087653 h 6732226"/>
              <a:gd name="connsiteX703" fmla="*/ 499333 w 7412206"/>
              <a:gd name="connsiteY703" fmla="*/ 5142201 h 6732226"/>
              <a:gd name="connsiteX704" fmla="*/ 484212 w 7412206"/>
              <a:gd name="connsiteY704" fmla="*/ 5166202 h 6732226"/>
              <a:gd name="connsiteX705" fmla="*/ 505862 w 7412206"/>
              <a:gd name="connsiteY705" fmla="*/ 5168073 h 6732226"/>
              <a:gd name="connsiteX706" fmla="*/ 512048 w 7412206"/>
              <a:gd name="connsiteY706" fmla="*/ 5194256 h 6732226"/>
              <a:gd name="connsiteX707" fmla="*/ 556380 w 7412206"/>
              <a:gd name="connsiteY707" fmla="*/ 5258155 h 6732226"/>
              <a:gd name="connsiteX708" fmla="*/ 562909 w 7412206"/>
              <a:gd name="connsiteY708" fmla="*/ 5284339 h 6732226"/>
              <a:gd name="connsiteX709" fmla="*/ 597618 w 7412206"/>
              <a:gd name="connsiteY709" fmla="*/ 5338887 h 6732226"/>
              <a:gd name="connsiteX710" fmla="*/ 633015 w 7412206"/>
              <a:gd name="connsiteY710" fmla="*/ 5452348 h 6732226"/>
              <a:gd name="connsiteX711" fmla="*/ 536104 w 7412206"/>
              <a:gd name="connsiteY711" fmla="*/ 5315509 h 6732226"/>
              <a:gd name="connsiteX712" fmla="*/ 475964 w 7412206"/>
              <a:gd name="connsiteY712" fmla="*/ 5216387 h 6732226"/>
              <a:gd name="connsiteX713" fmla="*/ 441599 w 7412206"/>
              <a:gd name="connsiteY713" fmla="*/ 5161838 h 6732226"/>
              <a:gd name="connsiteX714" fmla="*/ 388676 w 7412206"/>
              <a:gd name="connsiteY714" fmla="*/ 5088588 h 6732226"/>
              <a:gd name="connsiteX715" fmla="*/ 374586 w 7412206"/>
              <a:gd name="connsiteY715" fmla="*/ 5171813 h 6732226"/>
              <a:gd name="connsiteX716" fmla="*/ 446410 w 7412206"/>
              <a:gd name="connsiteY716" fmla="*/ 5264078 h 6732226"/>
              <a:gd name="connsiteX717" fmla="*/ 523045 w 7412206"/>
              <a:gd name="connsiteY717" fmla="*/ 5458582 h 6732226"/>
              <a:gd name="connsiteX718" fmla="*/ 577686 w 7412206"/>
              <a:gd name="connsiteY718" fmla="*/ 5455465 h 6732226"/>
              <a:gd name="connsiteX719" fmla="*/ 699341 w 7412206"/>
              <a:gd name="connsiteY719" fmla="*/ 5577965 h 6732226"/>
              <a:gd name="connsiteX720" fmla="*/ 599680 w 7412206"/>
              <a:gd name="connsiteY720" fmla="*/ 5652774 h 6732226"/>
              <a:gd name="connsiteX721" fmla="*/ 609990 w 7412206"/>
              <a:gd name="connsiteY721" fmla="*/ 5720414 h 6732226"/>
              <a:gd name="connsiteX722" fmla="*/ 645043 w 7412206"/>
              <a:gd name="connsiteY722" fmla="*/ 5741922 h 6732226"/>
              <a:gd name="connsiteX723" fmla="*/ 605866 w 7412206"/>
              <a:gd name="connsiteY723" fmla="*/ 5722284 h 6732226"/>
              <a:gd name="connsiteX724" fmla="*/ 582154 w 7412206"/>
              <a:gd name="connsiteY724" fmla="*/ 5693296 h 6732226"/>
              <a:gd name="connsiteX725" fmla="*/ 528544 w 7412206"/>
              <a:gd name="connsiteY725" fmla="*/ 5620045 h 6732226"/>
              <a:gd name="connsiteX726" fmla="*/ 503457 w 7412206"/>
              <a:gd name="connsiteY726" fmla="*/ 5575160 h 6732226"/>
              <a:gd name="connsiteX727" fmla="*/ 462218 w 7412206"/>
              <a:gd name="connsiteY727" fmla="*/ 5494740 h 6732226"/>
              <a:gd name="connsiteX728" fmla="*/ 452939 w 7412206"/>
              <a:gd name="connsiteY728" fmla="*/ 5485077 h 6732226"/>
              <a:gd name="connsiteX729" fmla="*/ 455688 w 7412206"/>
              <a:gd name="connsiteY729" fmla="*/ 5468556 h 6732226"/>
              <a:gd name="connsiteX730" fmla="*/ 424759 w 7412206"/>
              <a:gd name="connsiteY730" fmla="*/ 5457023 h 6732226"/>
              <a:gd name="connsiteX731" fmla="*/ 439880 w 7412206"/>
              <a:gd name="connsiteY731" fmla="*/ 5433022 h 6732226"/>
              <a:gd name="connsiteX732" fmla="*/ 402422 w 7412206"/>
              <a:gd name="connsiteY732" fmla="*/ 5395306 h 6732226"/>
              <a:gd name="connsiteX733" fmla="*/ 383864 w 7412206"/>
              <a:gd name="connsiteY733" fmla="*/ 5376603 h 6732226"/>
              <a:gd name="connsiteX734" fmla="*/ 349155 w 7412206"/>
              <a:gd name="connsiteY734" fmla="*/ 5322055 h 6732226"/>
              <a:gd name="connsiteX735" fmla="*/ 333690 w 7412206"/>
              <a:gd name="connsiteY735" fmla="*/ 5286521 h 6732226"/>
              <a:gd name="connsiteX736" fmla="*/ 277331 w 7412206"/>
              <a:gd name="connsiteY736" fmla="*/ 5230102 h 6732226"/>
              <a:gd name="connsiteX737" fmla="*/ 292452 w 7412206"/>
              <a:gd name="connsiteY737" fmla="*/ 5206101 h 6732226"/>
              <a:gd name="connsiteX738" fmla="*/ 258086 w 7412206"/>
              <a:gd name="connsiteY738" fmla="*/ 5151552 h 6732226"/>
              <a:gd name="connsiteX739" fmla="*/ 229906 w 7412206"/>
              <a:gd name="connsiteY739" fmla="*/ 5123499 h 6732226"/>
              <a:gd name="connsiteX740" fmla="*/ 232656 w 7412206"/>
              <a:gd name="connsiteY740" fmla="*/ 5106667 h 6732226"/>
              <a:gd name="connsiteX741" fmla="*/ 186262 w 7412206"/>
              <a:gd name="connsiteY741" fmla="*/ 5059287 h 6732226"/>
              <a:gd name="connsiteX742" fmla="*/ 191760 w 7412206"/>
              <a:gd name="connsiteY742" fmla="*/ 5026247 h 6732226"/>
              <a:gd name="connsiteX743" fmla="*/ 154302 w 7412206"/>
              <a:gd name="connsiteY743" fmla="*/ 4988530 h 6732226"/>
              <a:gd name="connsiteX744" fmla="*/ 187636 w 7412206"/>
              <a:gd name="connsiteY744" fmla="*/ 4983231 h 6732226"/>
              <a:gd name="connsiteX745" fmla="*/ 169079 w 7412206"/>
              <a:gd name="connsiteY745" fmla="*/ 4964529 h 6732226"/>
              <a:gd name="connsiteX746" fmla="*/ 193135 w 7412206"/>
              <a:gd name="connsiteY746" fmla="*/ 4950191 h 6732226"/>
              <a:gd name="connsiteX747" fmla="*/ 192448 w 7412206"/>
              <a:gd name="connsiteY747" fmla="*/ 4890655 h 6732226"/>
              <a:gd name="connsiteX748" fmla="*/ 231281 w 7412206"/>
              <a:gd name="connsiteY748" fmla="*/ 4852315 h 6732226"/>
              <a:gd name="connsiteX749" fmla="*/ 346749 w 7412206"/>
              <a:gd name="connsiteY749" fmla="*/ 4813040 h 6732226"/>
              <a:gd name="connsiteX750" fmla="*/ 321663 w 7412206"/>
              <a:gd name="connsiteY750" fmla="*/ 4768155 h 6732226"/>
              <a:gd name="connsiteX751" fmla="*/ 318226 w 7412206"/>
              <a:gd name="connsiteY751" fmla="*/ 4725139 h 6732226"/>
              <a:gd name="connsiteX752" fmla="*/ 397267 w 7412206"/>
              <a:gd name="connsiteY752" fmla="*/ 4707684 h 6732226"/>
              <a:gd name="connsiteX753" fmla="*/ 475620 w 7412206"/>
              <a:gd name="connsiteY753" fmla="*/ 4630693 h 6732226"/>
              <a:gd name="connsiteX754" fmla="*/ 281798 w 7412206"/>
              <a:gd name="connsiteY754" fmla="*/ 4630693 h 6732226"/>
              <a:gd name="connsiteX755" fmla="*/ 230250 w 7412206"/>
              <a:gd name="connsiteY755" fmla="*/ 4676513 h 6732226"/>
              <a:gd name="connsiteX756" fmla="*/ 281798 w 7412206"/>
              <a:gd name="connsiteY756" fmla="*/ 4630693 h 6732226"/>
              <a:gd name="connsiteX757" fmla="*/ 5808133 w 7412206"/>
              <a:gd name="connsiteY757" fmla="*/ 4593912 h 6732226"/>
              <a:gd name="connsiteX758" fmla="*/ 5805384 w 7412206"/>
              <a:gd name="connsiteY758" fmla="*/ 4610432 h 6732226"/>
              <a:gd name="connsiteX759" fmla="*/ 5808133 w 7412206"/>
              <a:gd name="connsiteY759" fmla="*/ 4593912 h 6732226"/>
              <a:gd name="connsiteX760" fmla="*/ 978733 w 7412206"/>
              <a:gd name="connsiteY760" fmla="*/ 4584872 h 6732226"/>
              <a:gd name="connsiteX761" fmla="*/ 997291 w 7412206"/>
              <a:gd name="connsiteY761" fmla="*/ 4596405 h 6732226"/>
              <a:gd name="connsiteX762" fmla="*/ 975984 w 7412206"/>
              <a:gd name="connsiteY762" fmla="*/ 4594223 h 6732226"/>
              <a:gd name="connsiteX763" fmla="*/ 978733 w 7412206"/>
              <a:gd name="connsiteY763" fmla="*/ 4584872 h 6732226"/>
              <a:gd name="connsiteX764" fmla="*/ 5226667 w 7412206"/>
              <a:gd name="connsiteY764" fmla="*/ 4566170 h 6732226"/>
              <a:gd name="connsiteX765" fmla="*/ 5224261 w 7412206"/>
              <a:gd name="connsiteY765" fmla="*/ 4583002 h 6732226"/>
              <a:gd name="connsiteX766" fmla="*/ 5226667 w 7412206"/>
              <a:gd name="connsiteY766" fmla="*/ 4566170 h 6732226"/>
              <a:gd name="connsiteX767" fmla="*/ 5191270 w 7412206"/>
              <a:gd name="connsiteY767" fmla="*/ 4566170 h 6732226"/>
              <a:gd name="connsiteX768" fmla="*/ 5188521 w 7412206"/>
              <a:gd name="connsiteY768" fmla="*/ 4583002 h 6732226"/>
              <a:gd name="connsiteX769" fmla="*/ 5191270 w 7412206"/>
              <a:gd name="connsiteY769" fmla="*/ 4566170 h 6732226"/>
              <a:gd name="connsiteX770" fmla="*/ 484899 w 7412206"/>
              <a:gd name="connsiteY770" fmla="*/ 4547779 h 6732226"/>
              <a:gd name="connsiteX771" fmla="*/ 490741 w 7412206"/>
              <a:gd name="connsiteY771" fmla="*/ 4568975 h 6732226"/>
              <a:gd name="connsiteX772" fmla="*/ 548819 w 7412206"/>
              <a:gd name="connsiteY772" fmla="*/ 4665604 h 6732226"/>
              <a:gd name="connsiteX773" fmla="*/ 577686 w 7412206"/>
              <a:gd name="connsiteY773" fmla="*/ 4753505 h 6732226"/>
              <a:gd name="connsiteX774" fmla="*/ 576655 w 7412206"/>
              <a:gd name="connsiteY774" fmla="*/ 4751946 h 6732226"/>
              <a:gd name="connsiteX775" fmla="*/ 599680 w 7412206"/>
              <a:gd name="connsiteY775" fmla="*/ 4812417 h 6732226"/>
              <a:gd name="connsiteX776" fmla="*/ 575968 w 7412206"/>
              <a:gd name="connsiteY776" fmla="*/ 4751323 h 6732226"/>
              <a:gd name="connsiteX777" fmla="*/ 487305 w 7412206"/>
              <a:gd name="connsiteY777" fmla="*/ 4642226 h 6732226"/>
              <a:gd name="connsiteX778" fmla="*/ 476995 w 7412206"/>
              <a:gd name="connsiteY778" fmla="*/ 4573339 h 6732226"/>
              <a:gd name="connsiteX779" fmla="*/ 488680 w 7412206"/>
              <a:gd name="connsiteY779" fmla="*/ 4566481 h 6732226"/>
              <a:gd name="connsiteX780" fmla="*/ 484899 w 7412206"/>
              <a:gd name="connsiteY780" fmla="*/ 4547779 h 6732226"/>
              <a:gd name="connsiteX781" fmla="*/ 1199017 w 7412206"/>
              <a:gd name="connsiteY781" fmla="*/ 4529700 h 6732226"/>
              <a:gd name="connsiteX782" fmla="*/ 1205202 w 7412206"/>
              <a:gd name="connsiteY782" fmla="*/ 4530012 h 6732226"/>
              <a:gd name="connsiteX783" fmla="*/ 1185958 w 7412206"/>
              <a:gd name="connsiteY783" fmla="*/ 4553702 h 6732226"/>
              <a:gd name="connsiteX784" fmla="*/ 1199017 w 7412206"/>
              <a:gd name="connsiteY784" fmla="*/ 4529700 h 6732226"/>
              <a:gd name="connsiteX785" fmla="*/ 969111 w 7412206"/>
              <a:gd name="connsiteY785" fmla="*/ 4529389 h 6732226"/>
              <a:gd name="connsiteX786" fmla="*/ 966018 w 7412206"/>
              <a:gd name="connsiteY786" fmla="*/ 4545909 h 6732226"/>
              <a:gd name="connsiteX787" fmla="*/ 969111 w 7412206"/>
              <a:gd name="connsiteY787" fmla="*/ 4529389 h 6732226"/>
              <a:gd name="connsiteX788" fmla="*/ 5226667 w 7412206"/>
              <a:gd name="connsiteY788" fmla="*/ 4520037 h 6732226"/>
              <a:gd name="connsiteX789" fmla="*/ 5224261 w 7412206"/>
              <a:gd name="connsiteY789" fmla="*/ 4536869 h 6732226"/>
              <a:gd name="connsiteX790" fmla="*/ 5226667 w 7412206"/>
              <a:gd name="connsiteY790" fmla="*/ 4520037 h 6732226"/>
              <a:gd name="connsiteX791" fmla="*/ 1360191 w 7412206"/>
              <a:gd name="connsiteY791" fmla="*/ 4492296 h 6732226"/>
              <a:gd name="connsiteX792" fmla="*/ 1357786 w 7412206"/>
              <a:gd name="connsiteY792" fmla="*/ 4509128 h 6732226"/>
              <a:gd name="connsiteX793" fmla="*/ 1360191 w 7412206"/>
              <a:gd name="connsiteY793" fmla="*/ 4492296 h 6732226"/>
              <a:gd name="connsiteX794" fmla="*/ 5616029 w 7412206"/>
              <a:gd name="connsiteY794" fmla="*/ 4483256 h 6732226"/>
              <a:gd name="connsiteX795" fmla="*/ 5599534 w 7412206"/>
              <a:gd name="connsiteY795" fmla="*/ 4583314 h 6732226"/>
              <a:gd name="connsiteX796" fmla="*/ 5605032 w 7412206"/>
              <a:gd name="connsiteY796" fmla="*/ 4549649 h 6732226"/>
              <a:gd name="connsiteX797" fmla="*/ 5586475 w 7412206"/>
              <a:gd name="connsiteY797" fmla="*/ 4531259 h 6732226"/>
              <a:gd name="connsiteX798" fmla="*/ 5616029 w 7412206"/>
              <a:gd name="connsiteY798" fmla="*/ 4483256 h 6732226"/>
              <a:gd name="connsiteX799" fmla="*/ 5657955 w 7412206"/>
              <a:gd name="connsiteY799" fmla="*/ 4473905 h 6732226"/>
              <a:gd name="connsiteX800" fmla="*/ 5673764 w 7412206"/>
              <a:gd name="connsiteY800" fmla="*/ 4509751 h 6732226"/>
              <a:gd name="connsiteX801" fmla="*/ 5649708 w 7412206"/>
              <a:gd name="connsiteY801" fmla="*/ 4524090 h 6732226"/>
              <a:gd name="connsiteX802" fmla="*/ 5633900 w 7412206"/>
              <a:gd name="connsiteY802" fmla="*/ 4488555 h 6732226"/>
              <a:gd name="connsiteX803" fmla="*/ 5657955 w 7412206"/>
              <a:gd name="connsiteY803" fmla="*/ 4473905 h 6732226"/>
              <a:gd name="connsiteX804" fmla="*/ 381115 w 7412206"/>
              <a:gd name="connsiteY804" fmla="*/ 4464554 h 6732226"/>
              <a:gd name="connsiteX805" fmla="*/ 408608 w 7412206"/>
              <a:gd name="connsiteY805" fmla="*/ 4492919 h 6732226"/>
              <a:gd name="connsiteX806" fmla="*/ 370805 w 7412206"/>
              <a:gd name="connsiteY806" fmla="*/ 4591106 h 6732226"/>
              <a:gd name="connsiteX807" fmla="*/ 340907 w 7412206"/>
              <a:gd name="connsiteY807" fmla="*/ 4638797 h 6732226"/>
              <a:gd name="connsiteX808" fmla="*/ 315820 w 7412206"/>
              <a:gd name="connsiteY808" fmla="*/ 4593912 h 6732226"/>
              <a:gd name="connsiteX809" fmla="*/ 276300 w 7412206"/>
              <a:gd name="connsiteY809" fmla="*/ 4632251 h 6732226"/>
              <a:gd name="connsiteX810" fmla="*/ 330598 w 7412206"/>
              <a:gd name="connsiteY810" fmla="*/ 4569910 h 6732226"/>
              <a:gd name="connsiteX811" fmla="*/ 326817 w 7412206"/>
              <a:gd name="connsiteY811" fmla="*/ 4527518 h 6732226"/>
              <a:gd name="connsiteX812" fmla="*/ 381115 w 7412206"/>
              <a:gd name="connsiteY812" fmla="*/ 4464554 h 6732226"/>
              <a:gd name="connsiteX813" fmla="*/ 1179772 w 7412206"/>
              <a:gd name="connsiteY813" fmla="*/ 4446163 h 6732226"/>
              <a:gd name="connsiteX814" fmla="*/ 1164995 w 7412206"/>
              <a:gd name="connsiteY814" fmla="*/ 4470165 h 6732226"/>
              <a:gd name="connsiteX815" fmla="*/ 1179772 w 7412206"/>
              <a:gd name="connsiteY815" fmla="*/ 4446163 h 6732226"/>
              <a:gd name="connsiteX816" fmla="*/ 940244 w 7412206"/>
              <a:gd name="connsiteY816" fmla="*/ 4446163 h 6732226"/>
              <a:gd name="connsiteX817" fmla="*/ 940244 w 7412206"/>
              <a:gd name="connsiteY817" fmla="*/ 4446163 h 6732226"/>
              <a:gd name="connsiteX818" fmla="*/ 396923 w 7412206"/>
              <a:gd name="connsiteY818" fmla="*/ 4446163 h 6732226"/>
              <a:gd name="connsiteX819" fmla="*/ 384208 w 7412206"/>
              <a:gd name="connsiteY819" fmla="*/ 4465801 h 6732226"/>
              <a:gd name="connsiteX820" fmla="*/ 396923 w 7412206"/>
              <a:gd name="connsiteY820" fmla="*/ 4446163 h 6732226"/>
              <a:gd name="connsiteX821" fmla="*/ 5397808 w 7412206"/>
              <a:gd name="connsiteY821" fmla="*/ 4443046 h 6732226"/>
              <a:gd name="connsiteX822" fmla="*/ 5394715 w 7412206"/>
              <a:gd name="connsiteY822" fmla="*/ 4459878 h 6732226"/>
              <a:gd name="connsiteX823" fmla="*/ 5397808 w 7412206"/>
              <a:gd name="connsiteY823" fmla="*/ 4443046 h 6732226"/>
              <a:gd name="connsiteX824" fmla="*/ 935432 w 7412206"/>
              <a:gd name="connsiteY824" fmla="*/ 4418733 h 6732226"/>
              <a:gd name="connsiteX825" fmla="*/ 941275 w 7412206"/>
              <a:gd name="connsiteY825" fmla="*/ 4439617 h 6732226"/>
              <a:gd name="connsiteX826" fmla="*/ 935432 w 7412206"/>
              <a:gd name="connsiteY826" fmla="*/ 4418733 h 6732226"/>
              <a:gd name="connsiteX827" fmla="*/ 5863806 w 7412206"/>
              <a:gd name="connsiteY827" fmla="*/ 4409382 h 6732226"/>
              <a:gd name="connsiteX828" fmla="*/ 5800573 w 7412206"/>
              <a:gd name="connsiteY828" fmla="*/ 4462372 h 6732226"/>
              <a:gd name="connsiteX829" fmla="*/ 5771018 w 7412206"/>
              <a:gd name="connsiteY829" fmla="*/ 4510375 h 6732226"/>
              <a:gd name="connsiteX830" fmla="*/ 5777548 w 7412206"/>
              <a:gd name="connsiteY830" fmla="*/ 4536558 h 6732226"/>
              <a:gd name="connsiteX831" fmla="*/ 5725999 w 7412206"/>
              <a:gd name="connsiteY831" fmla="*/ 4582067 h 6732226"/>
              <a:gd name="connsiteX832" fmla="*/ 5745244 w 7412206"/>
              <a:gd name="connsiteY832" fmla="*/ 4600769 h 6732226"/>
              <a:gd name="connsiteX833" fmla="*/ 5700225 w 7412206"/>
              <a:gd name="connsiteY833" fmla="*/ 4672773 h 6732226"/>
              <a:gd name="connsiteX834" fmla="*/ 5613280 w 7412206"/>
              <a:gd name="connsiteY834" fmla="*/ 4679630 h 6732226"/>
              <a:gd name="connsiteX835" fmla="*/ 5550735 w 7412206"/>
              <a:gd name="connsiteY835" fmla="*/ 4714230 h 6732226"/>
              <a:gd name="connsiteX836" fmla="*/ 5610875 w 7412206"/>
              <a:gd name="connsiteY836" fmla="*/ 4677760 h 6732226"/>
              <a:gd name="connsiteX837" fmla="*/ 5586475 w 7412206"/>
              <a:gd name="connsiteY837" fmla="*/ 4635992 h 6732226"/>
              <a:gd name="connsiteX838" fmla="*/ 5641804 w 7412206"/>
              <a:gd name="connsiteY838" fmla="*/ 4633186 h 6732226"/>
              <a:gd name="connsiteX839" fmla="*/ 5668265 w 7412206"/>
              <a:gd name="connsiteY839" fmla="*/ 4601704 h 6732226"/>
              <a:gd name="connsiteX840" fmla="*/ 5683042 w 7412206"/>
              <a:gd name="connsiteY840" fmla="*/ 4577703 h 6732226"/>
              <a:gd name="connsiteX841" fmla="*/ 5686135 w 7412206"/>
              <a:gd name="connsiteY841" fmla="*/ 4561183 h 6732226"/>
              <a:gd name="connsiteX842" fmla="*/ 5745588 w 7412206"/>
              <a:gd name="connsiteY842" fmla="*/ 4465177 h 6732226"/>
              <a:gd name="connsiteX843" fmla="*/ 5863806 w 7412206"/>
              <a:gd name="connsiteY843" fmla="*/ 4409382 h 6732226"/>
              <a:gd name="connsiteX844" fmla="*/ 1125474 w 7412206"/>
              <a:gd name="connsiteY844" fmla="*/ 4400031 h 6732226"/>
              <a:gd name="connsiteX845" fmla="*/ 1131316 w 7412206"/>
              <a:gd name="connsiteY845" fmla="*/ 4421227 h 6732226"/>
              <a:gd name="connsiteX846" fmla="*/ 1129254 w 7412206"/>
              <a:gd name="connsiteY846" fmla="*/ 4419357 h 6732226"/>
              <a:gd name="connsiteX847" fmla="*/ 1135784 w 7412206"/>
              <a:gd name="connsiteY847" fmla="*/ 4444916 h 6732226"/>
              <a:gd name="connsiteX848" fmla="*/ 1133722 w 7412206"/>
              <a:gd name="connsiteY848" fmla="*/ 4520973 h 6732226"/>
              <a:gd name="connsiteX849" fmla="*/ 1101075 w 7412206"/>
              <a:gd name="connsiteY849" fmla="*/ 4585496 h 6732226"/>
              <a:gd name="connsiteX850" fmla="*/ 1102449 w 7412206"/>
              <a:gd name="connsiteY850" fmla="*/ 4644719 h 6732226"/>
              <a:gd name="connsiteX851" fmla="*/ 1078050 w 7412206"/>
              <a:gd name="connsiteY851" fmla="*/ 4659370 h 6732226"/>
              <a:gd name="connsiteX852" fmla="*/ 1055712 w 7412206"/>
              <a:gd name="connsiteY852" fmla="*/ 4597652 h 6732226"/>
              <a:gd name="connsiteX853" fmla="*/ 1082517 w 7412206"/>
              <a:gd name="connsiteY853" fmla="*/ 4566481 h 6732226"/>
              <a:gd name="connsiteX854" fmla="*/ 1078737 w 7412206"/>
              <a:gd name="connsiteY854" fmla="*/ 4523778 h 6732226"/>
              <a:gd name="connsiteX855" fmla="*/ 1108635 w 7412206"/>
              <a:gd name="connsiteY855" fmla="*/ 4476087 h 6732226"/>
              <a:gd name="connsiteX856" fmla="*/ 1128911 w 7412206"/>
              <a:gd name="connsiteY856" fmla="*/ 4418733 h 6732226"/>
              <a:gd name="connsiteX857" fmla="*/ 1125474 w 7412206"/>
              <a:gd name="connsiteY857" fmla="*/ 4400031 h 6732226"/>
              <a:gd name="connsiteX858" fmla="*/ 886290 w 7412206"/>
              <a:gd name="connsiteY858" fmla="*/ 4390991 h 6732226"/>
              <a:gd name="connsiteX859" fmla="*/ 883197 w 7412206"/>
              <a:gd name="connsiteY859" fmla="*/ 4407824 h 6732226"/>
              <a:gd name="connsiteX860" fmla="*/ 886290 w 7412206"/>
              <a:gd name="connsiteY860" fmla="*/ 4390991 h 6732226"/>
              <a:gd name="connsiteX861" fmla="*/ 5872053 w 7412206"/>
              <a:gd name="connsiteY861" fmla="*/ 4381640 h 6732226"/>
              <a:gd name="connsiteX862" fmla="*/ 5871366 w 7412206"/>
              <a:gd name="connsiteY862" fmla="*/ 4408447 h 6732226"/>
              <a:gd name="connsiteX863" fmla="*/ 5872053 w 7412206"/>
              <a:gd name="connsiteY863" fmla="*/ 4381640 h 6732226"/>
              <a:gd name="connsiteX864" fmla="*/ 1464319 w 7412206"/>
              <a:gd name="connsiteY864" fmla="*/ 4381640 h 6732226"/>
              <a:gd name="connsiteX865" fmla="*/ 1449542 w 7412206"/>
              <a:gd name="connsiteY865" fmla="*/ 4405642 h 6732226"/>
              <a:gd name="connsiteX866" fmla="*/ 1464319 w 7412206"/>
              <a:gd name="connsiteY866" fmla="*/ 4381640 h 6732226"/>
              <a:gd name="connsiteX867" fmla="*/ 1147124 w 7412206"/>
              <a:gd name="connsiteY867" fmla="*/ 4381640 h 6732226"/>
              <a:gd name="connsiteX868" fmla="*/ 1144032 w 7412206"/>
              <a:gd name="connsiteY868" fmla="*/ 4398472 h 6732226"/>
              <a:gd name="connsiteX869" fmla="*/ 1147124 w 7412206"/>
              <a:gd name="connsiteY869" fmla="*/ 4381640 h 6732226"/>
              <a:gd name="connsiteX870" fmla="*/ 1479440 w 7412206"/>
              <a:gd name="connsiteY870" fmla="*/ 4363250 h 6732226"/>
              <a:gd name="connsiteX871" fmla="*/ 1476347 w 7412206"/>
              <a:gd name="connsiteY871" fmla="*/ 4379770 h 6732226"/>
              <a:gd name="connsiteX872" fmla="*/ 1479440 w 7412206"/>
              <a:gd name="connsiteY872" fmla="*/ 4363250 h 6732226"/>
              <a:gd name="connsiteX873" fmla="*/ 5717752 w 7412206"/>
              <a:gd name="connsiteY873" fmla="*/ 4356704 h 6732226"/>
              <a:gd name="connsiteX874" fmla="*/ 5702287 w 7412206"/>
              <a:gd name="connsiteY874" fmla="*/ 4380393 h 6732226"/>
              <a:gd name="connsiteX875" fmla="*/ 5717752 w 7412206"/>
              <a:gd name="connsiteY875" fmla="*/ 4356704 h 6732226"/>
              <a:gd name="connsiteX876" fmla="*/ 1265686 w 7412206"/>
              <a:gd name="connsiteY876" fmla="*/ 4354210 h 6732226"/>
              <a:gd name="connsiteX877" fmla="*/ 1262937 w 7412206"/>
              <a:gd name="connsiteY877" fmla="*/ 4370731 h 6732226"/>
              <a:gd name="connsiteX878" fmla="*/ 1265686 w 7412206"/>
              <a:gd name="connsiteY878" fmla="*/ 4354210 h 6732226"/>
              <a:gd name="connsiteX879" fmla="*/ 5295742 w 7412206"/>
              <a:gd name="connsiteY879" fmla="*/ 4344859 h 6732226"/>
              <a:gd name="connsiteX880" fmla="*/ 5301928 w 7412206"/>
              <a:gd name="connsiteY880" fmla="*/ 4365743 h 6732226"/>
              <a:gd name="connsiteX881" fmla="*/ 5284058 w 7412206"/>
              <a:gd name="connsiteY881" fmla="*/ 4406265 h 6732226"/>
              <a:gd name="connsiteX882" fmla="*/ 5251410 w 7412206"/>
              <a:gd name="connsiteY882" fmla="*/ 4470788 h 6732226"/>
              <a:gd name="connsiteX883" fmla="*/ 5284058 w 7412206"/>
              <a:gd name="connsiteY883" fmla="*/ 4406265 h 6732226"/>
              <a:gd name="connsiteX884" fmla="*/ 5301928 w 7412206"/>
              <a:gd name="connsiteY884" fmla="*/ 4365743 h 6732226"/>
              <a:gd name="connsiteX885" fmla="*/ 5295742 w 7412206"/>
              <a:gd name="connsiteY885" fmla="*/ 4344859 h 6732226"/>
              <a:gd name="connsiteX886" fmla="*/ 942649 w 7412206"/>
              <a:gd name="connsiteY886" fmla="*/ 4344859 h 6732226"/>
              <a:gd name="connsiteX887" fmla="*/ 927528 w 7412206"/>
              <a:gd name="connsiteY887" fmla="*/ 4368860 h 6732226"/>
              <a:gd name="connsiteX888" fmla="*/ 942649 w 7412206"/>
              <a:gd name="connsiteY888" fmla="*/ 4344859 h 6732226"/>
              <a:gd name="connsiteX889" fmla="*/ 5904701 w 7412206"/>
              <a:gd name="connsiteY889" fmla="*/ 4326468 h 6732226"/>
              <a:gd name="connsiteX890" fmla="*/ 5923258 w 7412206"/>
              <a:gd name="connsiteY890" fmla="*/ 4345483 h 6732226"/>
              <a:gd name="connsiteX891" fmla="*/ 5908481 w 7412206"/>
              <a:gd name="connsiteY891" fmla="*/ 4369484 h 6732226"/>
              <a:gd name="connsiteX892" fmla="*/ 5871022 w 7412206"/>
              <a:gd name="connsiteY892" fmla="*/ 4331456 h 6732226"/>
              <a:gd name="connsiteX893" fmla="*/ 5904701 w 7412206"/>
              <a:gd name="connsiteY893" fmla="*/ 4326468 h 6732226"/>
              <a:gd name="connsiteX894" fmla="*/ 650885 w 7412206"/>
              <a:gd name="connsiteY894" fmla="*/ 4326468 h 6732226"/>
              <a:gd name="connsiteX895" fmla="*/ 593151 w 7412206"/>
              <a:gd name="connsiteY895" fmla="*/ 4346106 h 6732226"/>
              <a:gd name="connsiteX896" fmla="*/ 650885 w 7412206"/>
              <a:gd name="connsiteY896" fmla="*/ 4326468 h 6732226"/>
              <a:gd name="connsiteX897" fmla="*/ 5744557 w 7412206"/>
              <a:gd name="connsiteY897" fmla="*/ 4325533 h 6732226"/>
              <a:gd name="connsiteX898" fmla="*/ 5741808 w 7412206"/>
              <a:gd name="connsiteY898" fmla="*/ 4342365 h 6732226"/>
              <a:gd name="connsiteX899" fmla="*/ 5744557 w 7412206"/>
              <a:gd name="connsiteY899" fmla="*/ 4325533 h 6732226"/>
              <a:gd name="connsiteX900" fmla="*/ 1372563 w 7412206"/>
              <a:gd name="connsiteY900" fmla="*/ 4317117 h 6732226"/>
              <a:gd name="connsiteX901" fmla="*/ 1369470 w 7412206"/>
              <a:gd name="connsiteY901" fmla="*/ 4333949 h 6732226"/>
              <a:gd name="connsiteX902" fmla="*/ 1372563 w 7412206"/>
              <a:gd name="connsiteY902" fmla="*/ 4317117 h 6732226"/>
              <a:gd name="connsiteX903" fmla="*/ 1322046 w 7412206"/>
              <a:gd name="connsiteY903" fmla="*/ 4317117 h 6732226"/>
              <a:gd name="connsiteX904" fmla="*/ 1307268 w 7412206"/>
              <a:gd name="connsiteY904" fmla="*/ 4341119 h 6732226"/>
              <a:gd name="connsiteX905" fmla="*/ 1322046 w 7412206"/>
              <a:gd name="connsiteY905" fmla="*/ 4317117 h 6732226"/>
              <a:gd name="connsiteX906" fmla="*/ 1158809 w 7412206"/>
              <a:gd name="connsiteY906" fmla="*/ 4317117 h 6732226"/>
              <a:gd name="connsiteX907" fmla="*/ 1156060 w 7412206"/>
              <a:gd name="connsiteY907" fmla="*/ 4333949 h 6732226"/>
              <a:gd name="connsiteX908" fmla="*/ 1158809 w 7412206"/>
              <a:gd name="connsiteY908" fmla="*/ 4317117 h 6732226"/>
              <a:gd name="connsiteX909" fmla="*/ 5935973 w 7412206"/>
              <a:gd name="connsiteY909" fmla="*/ 4307766 h 6732226"/>
              <a:gd name="connsiteX910" fmla="*/ 5921196 w 7412206"/>
              <a:gd name="connsiteY910" fmla="*/ 4331767 h 6732226"/>
              <a:gd name="connsiteX911" fmla="*/ 5935973 w 7412206"/>
              <a:gd name="connsiteY911" fmla="*/ 4307766 h 6732226"/>
              <a:gd name="connsiteX912" fmla="*/ 5502279 w 7412206"/>
              <a:gd name="connsiteY912" fmla="*/ 4275661 h 6732226"/>
              <a:gd name="connsiteX913" fmla="*/ 5432173 w 7412206"/>
              <a:gd name="connsiteY913" fmla="*/ 4302467 h 6732226"/>
              <a:gd name="connsiteX914" fmla="*/ 5392997 w 7412206"/>
              <a:gd name="connsiteY914" fmla="*/ 4341119 h 6732226"/>
              <a:gd name="connsiteX915" fmla="*/ 5387154 w 7412206"/>
              <a:gd name="connsiteY915" fmla="*/ 4374159 h 6732226"/>
              <a:gd name="connsiteX916" fmla="*/ 5372721 w 7412206"/>
              <a:gd name="connsiteY916" fmla="*/ 4398161 h 6732226"/>
              <a:gd name="connsiteX917" fmla="*/ 5329420 w 7412206"/>
              <a:gd name="connsiteY917" fmla="*/ 4393797 h 6732226"/>
              <a:gd name="connsiteX918" fmla="*/ 5333544 w 7412206"/>
              <a:gd name="connsiteY918" fmla="*/ 4436812 h 6732226"/>
              <a:gd name="connsiteX919" fmla="*/ 5355882 w 7412206"/>
              <a:gd name="connsiteY919" fmla="*/ 4498530 h 6732226"/>
              <a:gd name="connsiteX920" fmla="*/ 5362411 w 7412206"/>
              <a:gd name="connsiteY920" fmla="*/ 4524401 h 6732226"/>
              <a:gd name="connsiteX921" fmla="*/ 5392309 w 7412206"/>
              <a:gd name="connsiteY921" fmla="*/ 4476710 h 6732226"/>
              <a:gd name="connsiteX922" fmla="*/ 5339730 w 7412206"/>
              <a:gd name="connsiteY922" fmla="*/ 4462684 h 6732226"/>
              <a:gd name="connsiteX923" fmla="*/ 5333544 w 7412206"/>
              <a:gd name="connsiteY923" fmla="*/ 4436812 h 6732226"/>
              <a:gd name="connsiteX924" fmla="*/ 5388529 w 7412206"/>
              <a:gd name="connsiteY924" fmla="*/ 4434007 h 6732226"/>
              <a:gd name="connsiteX925" fmla="*/ 5390935 w 7412206"/>
              <a:gd name="connsiteY925" fmla="*/ 4417175 h 6732226"/>
              <a:gd name="connsiteX926" fmla="*/ 5415334 w 7412206"/>
              <a:gd name="connsiteY926" fmla="*/ 4402525 h 6732226"/>
              <a:gd name="connsiteX927" fmla="*/ 5446263 w 7412206"/>
              <a:gd name="connsiteY927" fmla="*/ 4414058 h 6732226"/>
              <a:gd name="connsiteX928" fmla="*/ 5430455 w 7412206"/>
              <a:gd name="connsiteY928" fmla="*/ 4378523 h 6732226"/>
              <a:gd name="connsiteX929" fmla="*/ 5469288 w 7412206"/>
              <a:gd name="connsiteY929" fmla="*/ 4340184 h 6732226"/>
              <a:gd name="connsiteX930" fmla="*/ 5488189 w 7412206"/>
              <a:gd name="connsiteY930" fmla="*/ 4358886 h 6732226"/>
              <a:gd name="connsiteX931" fmla="*/ 5502279 w 7412206"/>
              <a:gd name="connsiteY931" fmla="*/ 4275661 h 6732226"/>
              <a:gd name="connsiteX932" fmla="*/ 664975 w 7412206"/>
              <a:gd name="connsiteY932" fmla="*/ 4271608 h 6732226"/>
              <a:gd name="connsiteX933" fmla="*/ 681127 w 7412206"/>
              <a:gd name="connsiteY933" fmla="*/ 4283453 h 6732226"/>
              <a:gd name="connsiteX934" fmla="*/ 659820 w 7412206"/>
              <a:gd name="connsiteY934" fmla="*/ 4280960 h 6732226"/>
              <a:gd name="connsiteX935" fmla="*/ 664975 w 7412206"/>
              <a:gd name="connsiteY935" fmla="*/ 4271608 h 6732226"/>
              <a:gd name="connsiteX936" fmla="*/ 1345414 w 7412206"/>
              <a:gd name="connsiteY936" fmla="*/ 4270985 h 6732226"/>
              <a:gd name="connsiteX937" fmla="*/ 1354693 w 7412206"/>
              <a:gd name="connsiteY937" fmla="*/ 4274414 h 6732226"/>
              <a:gd name="connsiteX938" fmla="*/ 1330293 w 7412206"/>
              <a:gd name="connsiteY938" fmla="*/ 4289376 h 6732226"/>
              <a:gd name="connsiteX939" fmla="*/ 1345414 w 7412206"/>
              <a:gd name="connsiteY939" fmla="*/ 4270985 h 6732226"/>
              <a:gd name="connsiteX940" fmla="*/ 5971026 w 7412206"/>
              <a:gd name="connsiteY940" fmla="*/ 4261946 h 6732226"/>
              <a:gd name="connsiteX941" fmla="*/ 5980305 w 7412206"/>
              <a:gd name="connsiteY941" fmla="*/ 4265686 h 6732226"/>
              <a:gd name="connsiteX942" fmla="*/ 5955905 w 7412206"/>
              <a:gd name="connsiteY942" fmla="*/ 4280024 h 6732226"/>
              <a:gd name="connsiteX943" fmla="*/ 5971026 w 7412206"/>
              <a:gd name="connsiteY943" fmla="*/ 4261946 h 6732226"/>
              <a:gd name="connsiteX944" fmla="*/ 1443700 w 7412206"/>
              <a:gd name="connsiteY944" fmla="*/ 4252594 h 6732226"/>
              <a:gd name="connsiteX945" fmla="*/ 1443700 w 7412206"/>
              <a:gd name="connsiteY945" fmla="*/ 4252594 h 6732226"/>
              <a:gd name="connsiteX946" fmla="*/ 1177366 w 7412206"/>
              <a:gd name="connsiteY946" fmla="*/ 4243555 h 6732226"/>
              <a:gd name="connsiteX947" fmla="*/ 1188707 w 7412206"/>
              <a:gd name="connsiteY947" fmla="*/ 4246672 h 6732226"/>
              <a:gd name="connsiteX948" fmla="*/ 1176679 w 7412206"/>
              <a:gd name="connsiteY948" fmla="*/ 4253841 h 6732226"/>
              <a:gd name="connsiteX949" fmla="*/ 1177366 w 7412206"/>
              <a:gd name="connsiteY949" fmla="*/ 4243555 h 6732226"/>
              <a:gd name="connsiteX950" fmla="*/ 1452635 w 7412206"/>
              <a:gd name="connsiteY950" fmla="*/ 4224853 h 6732226"/>
              <a:gd name="connsiteX951" fmla="*/ 1439920 w 7412206"/>
              <a:gd name="connsiteY951" fmla="*/ 4244178 h 6732226"/>
              <a:gd name="connsiteX952" fmla="*/ 1452635 w 7412206"/>
              <a:gd name="connsiteY952" fmla="*/ 4224853 h 6732226"/>
              <a:gd name="connsiteX953" fmla="*/ 675285 w 7412206"/>
              <a:gd name="connsiteY953" fmla="*/ 4215501 h 6732226"/>
              <a:gd name="connsiteX954" fmla="*/ 691437 w 7412206"/>
              <a:gd name="connsiteY954" fmla="*/ 4251036 h 6732226"/>
              <a:gd name="connsiteX955" fmla="*/ 675285 w 7412206"/>
              <a:gd name="connsiteY955" fmla="*/ 4215501 h 6732226"/>
              <a:gd name="connsiteX956" fmla="*/ 897974 w 7412206"/>
              <a:gd name="connsiteY956" fmla="*/ 4141939 h 6732226"/>
              <a:gd name="connsiteX957" fmla="*/ 895225 w 7412206"/>
              <a:gd name="connsiteY957" fmla="*/ 4158771 h 6732226"/>
              <a:gd name="connsiteX958" fmla="*/ 897974 w 7412206"/>
              <a:gd name="connsiteY958" fmla="*/ 4141939 h 6732226"/>
              <a:gd name="connsiteX959" fmla="*/ 1562261 w 7412206"/>
              <a:gd name="connsiteY959" fmla="*/ 4086767 h 6732226"/>
              <a:gd name="connsiteX960" fmla="*/ 1559168 w 7412206"/>
              <a:gd name="connsiteY960" fmla="*/ 4103287 h 6732226"/>
              <a:gd name="connsiteX961" fmla="*/ 1562261 w 7412206"/>
              <a:gd name="connsiteY961" fmla="*/ 4086767 h 6732226"/>
              <a:gd name="connsiteX962" fmla="*/ 1419987 w 7412206"/>
              <a:gd name="connsiteY962" fmla="*/ 4086767 h 6732226"/>
              <a:gd name="connsiteX963" fmla="*/ 1416895 w 7412206"/>
              <a:gd name="connsiteY963" fmla="*/ 4103287 h 6732226"/>
              <a:gd name="connsiteX964" fmla="*/ 1419987 w 7412206"/>
              <a:gd name="connsiteY964" fmla="*/ 4086767 h 6732226"/>
              <a:gd name="connsiteX965" fmla="*/ 1549890 w 7412206"/>
              <a:gd name="connsiteY965" fmla="*/ 4049674 h 6732226"/>
              <a:gd name="connsiteX966" fmla="*/ 1547484 w 7412206"/>
              <a:gd name="connsiteY966" fmla="*/ 4066506 h 6732226"/>
              <a:gd name="connsiteX967" fmla="*/ 1549890 w 7412206"/>
              <a:gd name="connsiteY967" fmla="*/ 4049674 h 6732226"/>
              <a:gd name="connsiteX968" fmla="*/ 1428923 w 7412206"/>
              <a:gd name="connsiteY968" fmla="*/ 4040323 h 6732226"/>
              <a:gd name="connsiteX969" fmla="*/ 1414145 w 7412206"/>
              <a:gd name="connsiteY969" fmla="*/ 4064324 h 6732226"/>
              <a:gd name="connsiteX970" fmla="*/ 1428923 w 7412206"/>
              <a:gd name="connsiteY970" fmla="*/ 4040323 h 6732226"/>
              <a:gd name="connsiteX971" fmla="*/ 1583224 w 7412206"/>
              <a:gd name="connsiteY971" fmla="*/ 3975800 h 6732226"/>
              <a:gd name="connsiteX972" fmla="*/ 1568103 w 7412206"/>
              <a:gd name="connsiteY972" fmla="*/ 3999801 h 6732226"/>
              <a:gd name="connsiteX973" fmla="*/ 1583224 w 7412206"/>
              <a:gd name="connsiteY973" fmla="*/ 3975800 h 6732226"/>
              <a:gd name="connsiteX974" fmla="*/ 320632 w 7412206"/>
              <a:gd name="connsiteY974" fmla="*/ 3957409 h 6732226"/>
              <a:gd name="connsiteX975" fmla="*/ 303105 w 7412206"/>
              <a:gd name="connsiteY975" fmla="*/ 3998243 h 6732226"/>
              <a:gd name="connsiteX976" fmla="*/ 296576 w 7412206"/>
              <a:gd name="connsiteY976" fmla="*/ 3971748 h 6732226"/>
              <a:gd name="connsiteX977" fmla="*/ 320632 w 7412206"/>
              <a:gd name="connsiteY977" fmla="*/ 3957409 h 6732226"/>
              <a:gd name="connsiteX978" fmla="*/ 564971 w 7412206"/>
              <a:gd name="connsiteY978" fmla="*/ 3929668 h 6732226"/>
              <a:gd name="connsiteX979" fmla="*/ 504144 w 7412206"/>
              <a:gd name="connsiteY979" fmla="*/ 3966137 h 6732226"/>
              <a:gd name="connsiteX980" fmla="*/ 564971 w 7412206"/>
              <a:gd name="connsiteY980" fmla="*/ 3929668 h 6732226"/>
              <a:gd name="connsiteX981" fmla="*/ 368400 w 7412206"/>
              <a:gd name="connsiteY981" fmla="*/ 3911900 h 6732226"/>
              <a:gd name="connsiteX982" fmla="*/ 384895 w 7412206"/>
              <a:gd name="connsiteY982" fmla="*/ 3923745 h 6732226"/>
              <a:gd name="connsiteX983" fmla="*/ 363245 w 7412206"/>
              <a:gd name="connsiteY983" fmla="*/ 3921252 h 6732226"/>
              <a:gd name="connsiteX984" fmla="*/ 368400 w 7412206"/>
              <a:gd name="connsiteY984" fmla="*/ 3911900 h 6732226"/>
              <a:gd name="connsiteX985" fmla="*/ 1592503 w 7412206"/>
              <a:gd name="connsiteY985" fmla="*/ 3865145 h 6732226"/>
              <a:gd name="connsiteX986" fmla="*/ 1593190 w 7412206"/>
              <a:gd name="connsiteY986" fmla="*/ 3875431 h 6732226"/>
              <a:gd name="connsiteX987" fmla="*/ 1592503 w 7412206"/>
              <a:gd name="connsiteY987" fmla="*/ 3874808 h 6732226"/>
              <a:gd name="connsiteX988" fmla="*/ 1592503 w 7412206"/>
              <a:gd name="connsiteY988" fmla="*/ 3865145 h 6732226"/>
              <a:gd name="connsiteX989" fmla="*/ 1609686 w 7412206"/>
              <a:gd name="connsiteY989" fmla="*/ 3828363 h 6732226"/>
              <a:gd name="connsiteX990" fmla="*/ 1606593 w 7412206"/>
              <a:gd name="connsiteY990" fmla="*/ 3844884 h 6732226"/>
              <a:gd name="connsiteX991" fmla="*/ 1609686 w 7412206"/>
              <a:gd name="connsiteY991" fmla="*/ 3828363 h 6732226"/>
              <a:gd name="connsiteX992" fmla="*/ 432664 w 7412206"/>
              <a:gd name="connsiteY992" fmla="*/ 3828363 h 6732226"/>
              <a:gd name="connsiteX993" fmla="*/ 405171 w 7412206"/>
              <a:gd name="connsiteY993" fmla="*/ 3859534 h 6732226"/>
              <a:gd name="connsiteX994" fmla="*/ 432664 w 7412206"/>
              <a:gd name="connsiteY994" fmla="*/ 3828363 h 6732226"/>
              <a:gd name="connsiteX995" fmla="*/ 1094545 w 7412206"/>
              <a:gd name="connsiteY995" fmla="*/ 3800933 h 6732226"/>
              <a:gd name="connsiteX996" fmla="*/ 1083205 w 7412206"/>
              <a:gd name="connsiteY996" fmla="*/ 3848001 h 6732226"/>
              <a:gd name="connsiteX997" fmla="*/ 1079424 w 7412206"/>
              <a:gd name="connsiteY997" fmla="*/ 3804986 h 6732226"/>
              <a:gd name="connsiteX998" fmla="*/ 1094545 w 7412206"/>
              <a:gd name="connsiteY998" fmla="*/ 3800933 h 6732226"/>
              <a:gd name="connsiteX999" fmla="*/ 1679104 w 7412206"/>
              <a:gd name="connsiteY999" fmla="*/ 3791271 h 6732226"/>
              <a:gd name="connsiteX1000" fmla="*/ 1679104 w 7412206"/>
              <a:gd name="connsiteY1000" fmla="*/ 3791271 h 6732226"/>
              <a:gd name="connsiteX1001" fmla="*/ 1146781 w 7412206"/>
              <a:gd name="connsiteY1001" fmla="*/ 3791271 h 6732226"/>
              <a:gd name="connsiteX1002" fmla="*/ 1144032 w 7412206"/>
              <a:gd name="connsiteY1002" fmla="*/ 3808103 h 6732226"/>
              <a:gd name="connsiteX1003" fmla="*/ 1146781 w 7412206"/>
              <a:gd name="connsiteY1003" fmla="*/ 3791271 h 6732226"/>
              <a:gd name="connsiteX1004" fmla="*/ 1692163 w 7412206"/>
              <a:gd name="connsiteY1004" fmla="*/ 3772880 h 6732226"/>
              <a:gd name="connsiteX1005" fmla="*/ 1689070 w 7412206"/>
              <a:gd name="connsiteY1005" fmla="*/ 3789712 h 6732226"/>
              <a:gd name="connsiteX1006" fmla="*/ 1692163 w 7412206"/>
              <a:gd name="connsiteY1006" fmla="*/ 3772880 h 6732226"/>
              <a:gd name="connsiteX1007" fmla="*/ 1687352 w 7412206"/>
              <a:gd name="connsiteY1007" fmla="*/ 3763529 h 6732226"/>
              <a:gd name="connsiteX1008" fmla="*/ 1688039 w 7412206"/>
              <a:gd name="connsiteY1008" fmla="*/ 3773815 h 6732226"/>
              <a:gd name="connsiteX1009" fmla="*/ 1687352 w 7412206"/>
              <a:gd name="connsiteY1009" fmla="*/ 3763529 h 6732226"/>
              <a:gd name="connsiteX1010" fmla="*/ 1704191 w 7412206"/>
              <a:gd name="connsiteY1010" fmla="*/ 3736099 h 6732226"/>
              <a:gd name="connsiteX1011" fmla="*/ 1701442 w 7412206"/>
              <a:gd name="connsiteY1011" fmla="*/ 3752619 h 6732226"/>
              <a:gd name="connsiteX1012" fmla="*/ 1704191 w 7412206"/>
              <a:gd name="connsiteY1012" fmla="*/ 3736099 h 6732226"/>
              <a:gd name="connsiteX1013" fmla="*/ 509986 w 7412206"/>
              <a:gd name="connsiteY1013" fmla="*/ 3736099 h 6732226"/>
              <a:gd name="connsiteX1014" fmla="*/ 453283 w 7412206"/>
              <a:gd name="connsiteY1014" fmla="*/ 3814960 h 6732226"/>
              <a:gd name="connsiteX1015" fmla="*/ 480432 w 7412206"/>
              <a:gd name="connsiteY1015" fmla="*/ 3783790 h 6732226"/>
              <a:gd name="connsiteX1016" fmla="*/ 509986 w 7412206"/>
              <a:gd name="connsiteY1016" fmla="*/ 3736099 h 6732226"/>
              <a:gd name="connsiteX1017" fmla="*/ 5235602 w 7412206"/>
              <a:gd name="connsiteY1017" fmla="*/ 3714279 h 6732226"/>
              <a:gd name="connsiteX1018" fmla="*/ 5233196 w 7412206"/>
              <a:gd name="connsiteY1018" fmla="*/ 3731111 h 6732226"/>
              <a:gd name="connsiteX1019" fmla="*/ 5235602 w 7412206"/>
              <a:gd name="connsiteY1019" fmla="*/ 3714279 h 6732226"/>
              <a:gd name="connsiteX1020" fmla="*/ 1711408 w 7412206"/>
              <a:gd name="connsiteY1020" fmla="*/ 3671576 h 6732226"/>
              <a:gd name="connsiteX1021" fmla="*/ 1722749 w 7412206"/>
              <a:gd name="connsiteY1021" fmla="*/ 3674693 h 6732226"/>
              <a:gd name="connsiteX1022" fmla="*/ 1710377 w 7412206"/>
              <a:gd name="connsiteY1022" fmla="*/ 3681862 h 6732226"/>
              <a:gd name="connsiteX1023" fmla="*/ 1711408 w 7412206"/>
              <a:gd name="connsiteY1023" fmla="*/ 3671576 h 6732226"/>
              <a:gd name="connsiteX1024" fmla="*/ 1799384 w 7412206"/>
              <a:gd name="connsiteY1024" fmla="*/ 3653185 h 6732226"/>
              <a:gd name="connsiteX1025" fmla="*/ 1796291 w 7412206"/>
              <a:gd name="connsiteY1025" fmla="*/ 3669705 h 6732226"/>
              <a:gd name="connsiteX1026" fmla="*/ 1799384 w 7412206"/>
              <a:gd name="connsiteY1026" fmla="*/ 3653185 h 6732226"/>
              <a:gd name="connsiteX1027" fmla="*/ 6473795 w 7412206"/>
              <a:gd name="connsiteY1027" fmla="*/ 3606741 h 6732226"/>
              <a:gd name="connsiteX1028" fmla="*/ 6473795 w 7412206"/>
              <a:gd name="connsiteY1028" fmla="*/ 3606741 h 6732226"/>
              <a:gd name="connsiteX1029" fmla="*/ 1236819 w 7412206"/>
              <a:gd name="connsiteY1029" fmla="*/ 3598013 h 6732226"/>
              <a:gd name="connsiteX1030" fmla="*/ 1247816 w 7412206"/>
              <a:gd name="connsiteY1030" fmla="*/ 3600819 h 6732226"/>
              <a:gd name="connsiteX1031" fmla="*/ 1236132 w 7412206"/>
              <a:gd name="connsiteY1031" fmla="*/ 3608300 h 6732226"/>
              <a:gd name="connsiteX1032" fmla="*/ 1236819 w 7412206"/>
              <a:gd name="connsiteY1032" fmla="*/ 3598013 h 6732226"/>
              <a:gd name="connsiteX1033" fmla="*/ 1142657 w 7412206"/>
              <a:gd name="connsiteY1033" fmla="*/ 3538478 h 6732226"/>
              <a:gd name="connsiteX1034" fmla="*/ 1118601 w 7412206"/>
              <a:gd name="connsiteY1034" fmla="*/ 3553128 h 6732226"/>
              <a:gd name="connsiteX1035" fmla="*/ 1137159 w 7412206"/>
              <a:gd name="connsiteY1035" fmla="*/ 3571830 h 6732226"/>
              <a:gd name="connsiteX1036" fmla="*/ 1161214 w 7412206"/>
              <a:gd name="connsiteY1036" fmla="*/ 3557492 h 6732226"/>
              <a:gd name="connsiteX1037" fmla="*/ 1142657 w 7412206"/>
              <a:gd name="connsiteY1037" fmla="*/ 3538478 h 6732226"/>
              <a:gd name="connsiteX1038" fmla="*/ 6533247 w 7412206"/>
              <a:gd name="connsiteY1038" fmla="*/ 3523827 h 6732226"/>
              <a:gd name="connsiteX1039" fmla="*/ 6464173 w 7412206"/>
              <a:gd name="connsiteY1039" fmla="*/ 3609858 h 6732226"/>
              <a:gd name="connsiteX1040" fmla="*/ 6533247 w 7412206"/>
              <a:gd name="connsiteY1040" fmla="*/ 3523827 h 6732226"/>
              <a:gd name="connsiteX1041" fmla="*/ 5357600 w 7412206"/>
              <a:gd name="connsiteY1041" fmla="*/ 3523827 h 6732226"/>
              <a:gd name="connsiteX1042" fmla="*/ 5354851 w 7412206"/>
              <a:gd name="connsiteY1042" fmla="*/ 3540660 h 6732226"/>
              <a:gd name="connsiteX1043" fmla="*/ 5357600 w 7412206"/>
              <a:gd name="connsiteY1043" fmla="*/ 3523827 h 6732226"/>
              <a:gd name="connsiteX1044" fmla="*/ 589714 w 7412206"/>
              <a:gd name="connsiteY1044" fmla="*/ 3514476 h 6732226"/>
              <a:gd name="connsiteX1045" fmla="*/ 586621 w 7412206"/>
              <a:gd name="connsiteY1045" fmla="*/ 3531308 h 6732226"/>
              <a:gd name="connsiteX1046" fmla="*/ 589714 w 7412206"/>
              <a:gd name="connsiteY1046" fmla="*/ 3514476 h 6732226"/>
              <a:gd name="connsiteX1047" fmla="*/ 1845090 w 7412206"/>
              <a:gd name="connsiteY1047" fmla="*/ 3511048 h 6732226"/>
              <a:gd name="connsiteX1048" fmla="*/ 1833406 w 7412206"/>
              <a:gd name="connsiteY1048" fmla="*/ 3515100 h 6732226"/>
              <a:gd name="connsiteX1049" fmla="*/ 1794573 w 7412206"/>
              <a:gd name="connsiteY1049" fmla="*/ 3553439 h 6732226"/>
              <a:gd name="connsiteX1050" fmla="*/ 1795604 w 7412206"/>
              <a:gd name="connsiteY1050" fmla="*/ 3612975 h 6732226"/>
              <a:gd name="connsiteX1051" fmla="*/ 1883236 w 7412206"/>
              <a:gd name="connsiteY1051" fmla="*/ 3545647 h 6732226"/>
              <a:gd name="connsiteX1052" fmla="*/ 1935472 w 7412206"/>
              <a:gd name="connsiteY1052" fmla="*/ 3559362 h 6732226"/>
              <a:gd name="connsiteX1053" fmla="*/ 1931348 w 7412206"/>
              <a:gd name="connsiteY1053" fmla="*/ 3516347 h 6732226"/>
              <a:gd name="connsiteX1054" fmla="*/ 1855056 w 7412206"/>
              <a:gd name="connsiteY1054" fmla="*/ 3516970 h 6732226"/>
              <a:gd name="connsiteX1055" fmla="*/ 1845090 w 7412206"/>
              <a:gd name="connsiteY1055" fmla="*/ 3511048 h 6732226"/>
              <a:gd name="connsiteX1056" fmla="*/ 1182178 w 7412206"/>
              <a:gd name="connsiteY1056" fmla="*/ 3500138 h 6732226"/>
              <a:gd name="connsiteX1057" fmla="*/ 1166713 w 7412206"/>
              <a:gd name="connsiteY1057" fmla="*/ 3524139 h 6732226"/>
              <a:gd name="connsiteX1058" fmla="*/ 1182178 w 7412206"/>
              <a:gd name="connsiteY1058" fmla="*/ 3500138 h 6732226"/>
              <a:gd name="connsiteX1059" fmla="*/ 5262751 w 7412206"/>
              <a:gd name="connsiteY1059" fmla="*/ 3488293 h 6732226"/>
              <a:gd name="connsiteX1060" fmla="*/ 5207422 w 7412206"/>
              <a:gd name="connsiteY1060" fmla="*/ 3490787 h 6732226"/>
              <a:gd name="connsiteX1061" fmla="*/ 5168589 w 7412206"/>
              <a:gd name="connsiteY1061" fmla="*/ 3529750 h 6732226"/>
              <a:gd name="connsiteX1062" fmla="*/ 5194020 w 7412206"/>
              <a:gd name="connsiteY1062" fmla="*/ 3574324 h 6732226"/>
              <a:gd name="connsiteX1063" fmla="*/ 5179242 w 7412206"/>
              <a:gd name="connsiteY1063" fmla="*/ 3598325 h 6732226"/>
              <a:gd name="connsiteX1064" fmla="*/ 5227354 w 7412206"/>
              <a:gd name="connsiteY1064" fmla="*/ 3569336 h 6732226"/>
              <a:gd name="connsiteX1065" fmla="*/ 5255534 w 7412206"/>
              <a:gd name="connsiteY1065" fmla="*/ 3597702 h 6732226"/>
              <a:gd name="connsiteX1066" fmla="*/ 5216014 w 7412206"/>
              <a:gd name="connsiteY1066" fmla="*/ 3636041 h 6732226"/>
              <a:gd name="connsiteX1067" fmla="*/ 5226667 w 7412206"/>
              <a:gd name="connsiteY1067" fmla="*/ 3704928 h 6732226"/>
              <a:gd name="connsiteX1068" fmla="*/ 5275123 w 7412206"/>
              <a:gd name="connsiteY1068" fmla="*/ 3675940 h 6732226"/>
              <a:gd name="connsiteX1069" fmla="*/ 5255534 w 7412206"/>
              <a:gd name="connsiteY1069" fmla="*/ 3597702 h 6732226"/>
              <a:gd name="connsiteX1070" fmla="*/ 5263782 w 7412206"/>
              <a:gd name="connsiteY1070" fmla="*/ 3547517 h 6732226"/>
              <a:gd name="connsiteX1071" fmla="*/ 5262751 w 7412206"/>
              <a:gd name="connsiteY1071" fmla="*/ 3488293 h 6732226"/>
              <a:gd name="connsiteX1072" fmla="*/ 910002 w 7412206"/>
              <a:gd name="connsiteY1072" fmla="*/ 3487046 h 6732226"/>
              <a:gd name="connsiteX1073" fmla="*/ 906909 w 7412206"/>
              <a:gd name="connsiteY1073" fmla="*/ 3503567 h 6732226"/>
              <a:gd name="connsiteX1074" fmla="*/ 910002 w 7412206"/>
              <a:gd name="connsiteY1074" fmla="*/ 3487046 h 6732226"/>
              <a:gd name="connsiteX1075" fmla="*/ 1894577 w 7412206"/>
              <a:gd name="connsiteY1075" fmla="*/ 3478942 h 6732226"/>
              <a:gd name="connsiteX1076" fmla="*/ 1869834 w 7412206"/>
              <a:gd name="connsiteY1076" fmla="*/ 3493280 h 6732226"/>
              <a:gd name="connsiteX1077" fmla="*/ 1889078 w 7412206"/>
              <a:gd name="connsiteY1077" fmla="*/ 3512294 h 6732226"/>
              <a:gd name="connsiteX1078" fmla="*/ 1912791 w 7412206"/>
              <a:gd name="connsiteY1078" fmla="*/ 3497644 h 6732226"/>
              <a:gd name="connsiteX1079" fmla="*/ 1894577 w 7412206"/>
              <a:gd name="connsiteY1079" fmla="*/ 3478942 h 6732226"/>
              <a:gd name="connsiteX1080" fmla="*/ 5321860 w 7412206"/>
              <a:gd name="connsiteY1080" fmla="*/ 3468344 h 6732226"/>
              <a:gd name="connsiteX1081" fmla="*/ 5319110 w 7412206"/>
              <a:gd name="connsiteY1081" fmla="*/ 3485176 h 6732226"/>
              <a:gd name="connsiteX1082" fmla="*/ 5321860 w 7412206"/>
              <a:gd name="connsiteY1082" fmla="*/ 3468344 h 6732226"/>
              <a:gd name="connsiteX1083" fmla="*/ 1976367 w 7412206"/>
              <a:gd name="connsiteY1083" fmla="*/ 3444343 h 6732226"/>
              <a:gd name="connsiteX1084" fmla="*/ 1967776 w 7412206"/>
              <a:gd name="connsiteY1084" fmla="*/ 3494839 h 6732226"/>
              <a:gd name="connsiteX1085" fmla="*/ 1976367 w 7412206"/>
              <a:gd name="connsiteY1085" fmla="*/ 3444343 h 6732226"/>
              <a:gd name="connsiteX1086" fmla="*/ 1869146 w 7412206"/>
              <a:gd name="connsiteY1086" fmla="*/ 3434056 h 6732226"/>
              <a:gd name="connsiteX1087" fmla="*/ 1845090 w 7412206"/>
              <a:gd name="connsiteY1087" fmla="*/ 3448395 h 6732226"/>
              <a:gd name="connsiteX1088" fmla="*/ 1851276 w 7412206"/>
              <a:gd name="connsiteY1088" fmla="*/ 3474578 h 6732226"/>
              <a:gd name="connsiteX1089" fmla="*/ 1869146 w 7412206"/>
              <a:gd name="connsiteY1089" fmla="*/ 3434056 h 6732226"/>
              <a:gd name="connsiteX1090" fmla="*/ 5499229 w 7412206"/>
              <a:gd name="connsiteY1090" fmla="*/ 3416867 h 6732226"/>
              <a:gd name="connsiteX1091" fmla="*/ 5482004 w 7412206"/>
              <a:gd name="connsiteY1091" fmla="*/ 3416913 h 6732226"/>
              <a:gd name="connsiteX1092" fmla="*/ 5478911 w 7412206"/>
              <a:gd name="connsiteY1092" fmla="*/ 3433433 h 6732226"/>
              <a:gd name="connsiteX1093" fmla="*/ 5476505 w 7412206"/>
              <a:gd name="connsiteY1093" fmla="*/ 3450265 h 6732226"/>
              <a:gd name="connsiteX1094" fmla="*/ 5442827 w 7412206"/>
              <a:gd name="connsiteY1094" fmla="*/ 3455252 h 6732226"/>
              <a:gd name="connsiteX1095" fmla="*/ 5446263 w 7412206"/>
              <a:gd name="connsiteY1095" fmla="*/ 3498268 h 6732226"/>
              <a:gd name="connsiteX1096" fmla="*/ 5434235 w 7412206"/>
              <a:gd name="connsiteY1096" fmla="*/ 3505437 h 6732226"/>
              <a:gd name="connsiteX1097" fmla="*/ 5416709 w 7412206"/>
              <a:gd name="connsiteY1097" fmla="*/ 3545959 h 6732226"/>
              <a:gd name="connsiteX1098" fmla="*/ 5318080 w 7412206"/>
              <a:gd name="connsiteY1098" fmla="*/ 3679992 h 6732226"/>
              <a:gd name="connsiteX1099" fmla="*/ 5400557 w 7412206"/>
              <a:gd name="connsiteY1099" fmla="*/ 3705552 h 6732226"/>
              <a:gd name="connsiteX1100" fmla="*/ 5381312 w 7412206"/>
              <a:gd name="connsiteY1100" fmla="*/ 3627314 h 6732226"/>
              <a:gd name="connsiteX1101" fmla="*/ 5430799 w 7412206"/>
              <a:gd name="connsiteY1101" fmla="*/ 3657549 h 6732226"/>
              <a:gd name="connsiteX1102" fmla="*/ 5447294 w 7412206"/>
              <a:gd name="connsiteY1102" fmla="*/ 3557492 h 6732226"/>
              <a:gd name="connsiteX1103" fmla="*/ 5504341 w 7412206"/>
              <a:gd name="connsiteY1103" fmla="*/ 3478630 h 6732226"/>
              <a:gd name="connsiteX1104" fmla="*/ 5499229 w 7412206"/>
              <a:gd name="connsiteY1104" fmla="*/ 3416867 h 6732226"/>
              <a:gd name="connsiteX1105" fmla="*/ 5336293 w 7412206"/>
              <a:gd name="connsiteY1105" fmla="*/ 3385431 h 6732226"/>
              <a:gd name="connsiteX1106" fmla="*/ 5362755 w 7412206"/>
              <a:gd name="connsiteY1106" fmla="*/ 3426576 h 6732226"/>
              <a:gd name="connsiteX1107" fmla="*/ 5325296 w 7412206"/>
              <a:gd name="connsiteY1107" fmla="*/ 3388859 h 6732226"/>
              <a:gd name="connsiteX1108" fmla="*/ 5336293 w 7412206"/>
              <a:gd name="connsiteY1108" fmla="*/ 3385431 h 6732226"/>
              <a:gd name="connsiteX1109" fmla="*/ 5550735 w 7412206"/>
              <a:gd name="connsiteY1109" fmla="*/ 3330259 h 6732226"/>
              <a:gd name="connsiteX1110" fmla="*/ 5547986 w 7412206"/>
              <a:gd name="connsiteY1110" fmla="*/ 3347091 h 6732226"/>
              <a:gd name="connsiteX1111" fmla="*/ 5550735 w 7412206"/>
              <a:gd name="connsiteY1111" fmla="*/ 3330259 h 6732226"/>
              <a:gd name="connsiteX1112" fmla="*/ 1040248 w 7412206"/>
              <a:gd name="connsiteY1112" fmla="*/ 3330259 h 6732226"/>
              <a:gd name="connsiteX1113" fmla="*/ 1037498 w 7412206"/>
              <a:gd name="connsiteY1113" fmla="*/ 3346779 h 6732226"/>
              <a:gd name="connsiteX1114" fmla="*/ 1040248 w 7412206"/>
              <a:gd name="connsiteY1114" fmla="*/ 3330259 h 6732226"/>
              <a:gd name="connsiteX1115" fmla="*/ 933371 w 7412206"/>
              <a:gd name="connsiteY1115" fmla="*/ 3302517 h 6732226"/>
              <a:gd name="connsiteX1116" fmla="*/ 930621 w 7412206"/>
              <a:gd name="connsiteY1116" fmla="*/ 3319037 h 6732226"/>
              <a:gd name="connsiteX1117" fmla="*/ 933371 w 7412206"/>
              <a:gd name="connsiteY1117" fmla="*/ 3302517 h 6732226"/>
              <a:gd name="connsiteX1118" fmla="*/ 2065030 w 7412206"/>
              <a:gd name="connsiteY1118" fmla="*/ 3281633 h 6732226"/>
              <a:gd name="connsiteX1119" fmla="*/ 2007640 w 7412206"/>
              <a:gd name="connsiteY1119" fmla="*/ 3320596 h 6732226"/>
              <a:gd name="connsiteX1120" fmla="*/ 2050940 w 7412206"/>
              <a:gd name="connsiteY1120" fmla="*/ 3324960 h 6732226"/>
              <a:gd name="connsiteX1121" fmla="*/ 1932723 w 7412206"/>
              <a:gd name="connsiteY1121" fmla="*/ 3380755 h 6732226"/>
              <a:gd name="connsiteX1122" fmla="*/ 1909010 w 7412206"/>
              <a:gd name="connsiteY1122" fmla="*/ 3454941 h 6732226"/>
              <a:gd name="connsiteX1123" fmla="*/ 1960215 w 7412206"/>
              <a:gd name="connsiteY1123" fmla="*/ 3409120 h 6732226"/>
              <a:gd name="connsiteX1124" fmla="*/ 1996643 w 7412206"/>
              <a:gd name="connsiteY1124" fmla="*/ 3386989 h 6732226"/>
              <a:gd name="connsiteX1125" fmla="*/ 2021042 w 7412206"/>
              <a:gd name="connsiteY1125" fmla="*/ 3372962 h 6732226"/>
              <a:gd name="connsiteX1126" fmla="*/ 2121046 w 7412206"/>
              <a:gd name="connsiteY1126" fmla="*/ 3298153 h 6732226"/>
              <a:gd name="connsiteX1127" fmla="*/ 2093210 w 7412206"/>
              <a:gd name="connsiteY1127" fmla="*/ 3282256 h 6732226"/>
              <a:gd name="connsiteX1128" fmla="*/ 2065030 w 7412206"/>
              <a:gd name="connsiteY1128" fmla="*/ 3281633 h 6732226"/>
              <a:gd name="connsiteX1129" fmla="*/ 6171034 w 7412206"/>
              <a:gd name="connsiteY1129" fmla="*/ 3274463 h 6732226"/>
              <a:gd name="connsiteX1130" fmla="*/ 6167941 w 7412206"/>
              <a:gd name="connsiteY1130" fmla="*/ 3290984 h 6732226"/>
              <a:gd name="connsiteX1131" fmla="*/ 6171034 w 7412206"/>
              <a:gd name="connsiteY1131" fmla="*/ 3274463 h 6732226"/>
              <a:gd name="connsiteX1132" fmla="*/ 2162629 w 7412206"/>
              <a:gd name="connsiteY1132" fmla="*/ 3242981 h 6732226"/>
              <a:gd name="connsiteX1133" fmla="*/ 2135823 w 7412206"/>
              <a:gd name="connsiteY1133" fmla="*/ 3274152 h 6732226"/>
              <a:gd name="connsiteX1134" fmla="*/ 2162629 w 7412206"/>
              <a:gd name="connsiteY1134" fmla="*/ 3242981 h 6732226"/>
              <a:gd name="connsiteX1135" fmla="*/ 5806071 w 7412206"/>
              <a:gd name="connsiteY1135" fmla="*/ 3237371 h 6732226"/>
              <a:gd name="connsiteX1136" fmla="*/ 5803666 w 7412206"/>
              <a:gd name="connsiteY1136" fmla="*/ 3254514 h 6732226"/>
              <a:gd name="connsiteX1137" fmla="*/ 5806071 w 7412206"/>
              <a:gd name="connsiteY1137" fmla="*/ 3237371 h 6732226"/>
              <a:gd name="connsiteX1138" fmla="*/ 1179772 w 7412206"/>
              <a:gd name="connsiteY1138" fmla="*/ 3185939 h 6732226"/>
              <a:gd name="connsiteX1139" fmla="*/ 1164995 w 7412206"/>
              <a:gd name="connsiteY1139" fmla="*/ 3210252 h 6732226"/>
              <a:gd name="connsiteX1140" fmla="*/ 1179772 w 7412206"/>
              <a:gd name="connsiteY1140" fmla="*/ 3185939 h 6732226"/>
              <a:gd name="connsiteX1141" fmla="*/ 1944407 w 7412206"/>
              <a:gd name="connsiteY1141" fmla="*/ 3178458 h 6732226"/>
              <a:gd name="connsiteX1142" fmla="*/ 1809006 w 7412206"/>
              <a:gd name="connsiteY1142" fmla="*/ 3334311 h 6732226"/>
              <a:gd name="connsiteX1143" fmla="*/ 1904543 w 7412206"/>
              <a:gd name="connsiteY1143" fmla="*/ 3352702 h 6732226"/>
              <a:gd name="connsiteX1144" fmla="*/ 1879112 w 7412206"/>
              <a:gd name="connsiteY1144" fmla="*/ 3307504 h 6732226"/>
              <a:gd name="connsiteX1145" fmla="*/ 1970525 w 7412206"/>
              <a:gd name="connsiteY1145" fmla="*/ 3282879 h 6732226"/>
              <a:gd name="connsiteX1146" fmla="*/ 1944407 w 7412206"/>
              <a:gd name="connsiteY1146" fmla="*/ 3178458 h 6732226"/>
              <a:gd name="connsiteX1147" fmla="*/ 5853496 w 7412206"/>
              <a:gd name="connsiteY1147" fmla="*/ 3149158 h 6732226"/>
              <a:gd name="connsiteX1148" fmla="*/ 5850747 w 7412206"/>
              <a:gd name="connsiteY1148" fmla="*/ 3165990 h 6732226"/>
              <a:gd name="connsiteX1149" fmla="*/ 5853496 w 7412206"/>
              <a:gd name="connsiteY1149" fmla="*/ 3149158 h 6732226"/>
              <a:gd name="connsiteX1150" fmla="*/ 2017262 w 7412206"/>
              <a:gd name="connsiteY1150" fmla="*/ 3134819 h 6732226"/>
              <a:gd name="connsiteX1151" fmla="*/ 1959184 w 7412206"/>
              <a:gd name="connsiteY1151" fmla="*/ 3154457 h 6732226"/>
              <a:gd name="connsiteX1152" fmla="*/ 2017949 w 7412206"/>
              <a:gd name="connsiteY1152" fmla="*/ 3194355 h 6732226"/>
              <a:gd name="connsiteX1153" fmla="*/ 2005921 w 7412206"/>
              <a:gd name="connsiteY1153" fmla="*/ 3201836 h 6732226"/>
              <a:gd name="connsiteX1154" fmla="*/ 2074309 w 7412206"/>
              <a:gd name="connsiteY1154" fmla="*/ 3250774 h 6732226"/>
              <a:gd name="connsiteX1155" fmla="*/ 2017949 w 7412206"/>
              <a:gd name="connsiteY1155" fmla="*/ 3194355 h 6732226"/>
              <a:gd name="connsiteX1156" fmla="*/ 2017262 w 7412206"/>
              <a:gd name="connsiteY1156" fmla="*/ 3134819 h 6732226"/>
              <a:gd name="connsiteX1157" fmla="*/ 1786669 w 7412206"/>
              <a:gd name="connsiteY1157" fmla="*/ 3114559 h 6732226"/>
              <a:gd name="connsiteX1158" fmla="*/ 1769142 w 7412206"/>
              <a:gd name="connsiteY1158" fmla="*/ 3118299 h 6732226"/>
              <a:gd name="connsiteX1159" fmla="*/ 1760551 w 7412206"/>
              <a:gd name="connsiteY1159" fmla="*/ 3168484 h 6732226"/>
              <a:gd name="connsiteX1160" fmla="*/ 1786669 w 7412206"/>
              <a:gd name="connsiteY1160" fmla="*/ 3114559 h 6732226"/>
              <a:gd name="connsiteX1161" fmla="*/ 1052276 w 7412206"/>
              <a:gd name="connsiteY1161" fmla="*/ 2979590 h 6732226"/>
              <a:gd name="connsiteX1162" fmla="*/ 1049183 w 7412206"/>
              <a:gd name="connsiteY1162" fmla="*/ 2996111 h 6732226"/>
              <a:gd name="connsiteX1163" fmla="*/ 1052276 w 7412206"/>
              <a:gd name="connsiteY1163" fmla="*/ 2979590 h 6732226"/>
              <a:gd name="connsiteX1164" fmla="*/ 1099356 w 7412206"/>
              <a:gd name="connsiteY1164" fmla="*/ 2951848 h 6732226"/>
              <a:gd name="connsiteX1165" fmla="*/ 1096607 w 7412206"/>
              <a:gd name="connsiteY1165" fmla="*/ 2968680 h 6732226"/>
              <a:gd name="connsiteX1166" fmla="*/ 1099356 w 7412206"/>
              <a:gd name="connsiteY1166" fmla="*/ 2951848 h 6732226"/>
              <a:gd name="connsiteX1167" fmla="*/ 5908481 w 7412206"/>
              <a:gd name="connsiteY1167" fmla="*/ 2950913 h 6732226"/>
              <a:gd name="connsiteX1168" fmla="*/ 5881332 w 7412206"/>
              <a:gd name="connsiteY1168" fmla="*/ 2982084 h 6732226"/>
              <a:gd name="connsiteX1169" fmla="*/ 5908481 w 7412206"/>
              <a:gd name="connsiteY1169" fmla="*/ 2950913 h 6732226"/>
              <a:gd name="connsiteX1170" fmla="*/ 5550391 w 7412206"/>
              <a:gd name="connsiteY1170" fmla="*/ 2940315 h 6732226"/>
              <a:gd name="connsiteX1171" fmla="*/ 5465508 w 7412206"/>
              <a:gd name="connsiteY1171" fmla="*/ 2991124 h 6732226"/>
              <a:gd name="connsiteX1172" fmla="*/ 5445232 w 7412206"/>
              <a:gd name="connsiteY1172" fmla="*/ 3048477 h 6732226"/>
              <a:gd name="connsiteX1173" fmla="*/ 5448669 w 7412206"/>
              <a:gd name="connsiteY1173" fmla="*/ 3091181 h 6732226"/>
              <a:gd name="connsiteX1174" fmla="*/ 5421864 w 7412206"/>
              <a:gd name="connsiteY1174" fmla="*/ 3122351 h 6732226"/>
              <a:gd name="connsiteX1175" fmla="*/ 5419114 w 7412206"/>
              <a:gd name="connsiteY1175" fmla="*/ 3138872 h 6732226"/>
              <a:gd name="connsiteX1176" fmla="*/ 5394715 w 7412206"/>
              <a:gd name="connsiteY1176" fmla="*/ 3153833 h 6732226"/>
              <a:gd name="connsiteX1177" fmla="*/ 5350383 w 7412206"/>
              <a:gd name="connsiteY1177" fmla="*/ 3225526 h 6732226"/>
              <a:gd name="connsiteX1178" fmla="*/ 5375470 w 7412206"/>
              <a:gd name="connsiteY1178" fmla="*/ 3270411 h 6732226"/>
              <a:gd name="connsiteX1179" fmla="*/ 5287838 w 7412206"/>
              <a:gd name="connsiteY1179" fmla="*/ 3338051 h 6732226"/>
              <a:gd name="connsiteX1180" fmla="*/ 5258971 w 7412206"/>
              <a:gd name="connsiteY1180" fmla="*/ 3444966 h 6732226"/>
              <a:gd name="connsiteX1181" fmla="*/ 5311206 w 7412206"/>
              <a:gd name="connsiteY1181" fmla="*/ 3458993 h 6732226"/>
              <a:gd name="connsiteX1182" fmla="*/ 5286807 w 7412206"/>
              <a:gd name="connsiteY1182" fmla="*/ 3473331 h 6732226"/>
              <a:gd name="connsiteX1183" fmla="*/ 5310175 w 7412206"/>
              <a:gd name="connsiteY1183" fmla="*/ 3594585 h 6732226"/>
              <a:gd name="connsiteX1184" fmla="*/ 5398151 w 7412206"/>
              <a:gd name="connsiteY1184" fmla="*/ 3526945 h 6732226"/>
              <a:gd name="connsiteX1185" fmla="*/ 5423926 w 7412206"/>
              <a:gd name="connsiteY1185" fmla="*/ 3436550 h 6732226"/>
              <a:gd name="connsiteX1186" fmla="*/ 5413616 w 7412206"/>
              <a:gd name="connsiteY1186" fmla="*/ 3367351 h 6732226"/>
              <a:gd name="connsiteX1187" fmla="*/ 5533896 w 7412206"/>
              <a:gd name="connsiteY1187" fmla="*/ 3235500 h 6732226"/>
              <a:gd name="connsiteX1188" fmla="*/ 5484409 w 7412206"/>
              <a:gd name="connsiteY1188" fmla="*/ 3204953 h 6732226"/>
              <a:gd name="connsiteX1189" fmla="*/ 5511558 w 7412206"/>
              <a:gd name="connsiteY1189" fmla="*/ 3173783 h 6732226"/>
              <a:gd name="connsiteX1190" fmla="*/ 5568261 w 7412206"/>
              <a:gd name="connsiteY1190" fmla="*/ 3094921 h 6732226"/>
              <a:gd name="connsiteX1191" fmla="*/ 5509496 w 7412206"/>
              <a:gd name="connsiteY1191" fmla="*/ 3054711 h 6732226"/>
              <a:gd name="connsiteX1192" fmla="*/ 5606407 w 7412206"/>
              <a:gd name="connsiteY1192" fmla="*/ 2996734 h 6732226"/>
              <a:gd name="connsiteX1193" fmla="*/ 5550391 w 7412206"/>
              <a:gd name="connsiteY1193" fmla="*/ 2940315 h 6732226"/>
              <a:gd name="connsiteX1194" fmla="*/ 5831158 w 7412206"/>
              <a:gd name="connsiteY1194" fmla="*/ 2892313 h 6732226"/>
              <a:gd name="connsiteX1195" fmla="*/ 5828409 w 7412206"/>
              <a:gd name="connsiteY1195" fmla="*/ 2908833 h 6732226"/>
              <a:gd name="connsiteX1196" fmla="*/ 5831158 w 7412206"/>
              <a:gd name="connsiteY1196" fmla="*/ 2892313 h 6732226"/>
              <a:gd name="connsiteX1197" fmla="*/ 1371876 w 7412206"/>
              <a:gd name="connsiteY1197" fmla="*/ 2638585 h 6732226"/>
              <a:gd name="connsiteX1198" fmla="*/ 1340603 w 7412206"/>
              <a:gd name="connsiteY1198" fmla="*/ 2674431 h 6732226"/>
              <a:gd name="connsiteX1199" fmla="*/ 1371876 w 7412206"/>
              <a:gd name="connsiteY1199" fmla="*/ 2638585 h 6732226"/>
              <a:gd name="connsiteX1200" fmla="*/ 1582881 w 7412206"/>
              <a:gd name="connsiteY1200" fmla="*/ 2619882 h 6732226"/>
              <a:gd name="connsiteX1201" fmla="*/ 1591816 w 7412206"/>
              <a:gd name="connsiteY1201" fmla="*/ 2623623 h 6732226"/>
              <a:gd name="connsiteX1202" fmla="*/ 1567416 w 7412206"/>
              <a:gd name="connsiteY1202" fmla="*/ 2637962 h 6732226"/>
              <a:gd name="connsiteX1203" fmla="*/ 1582881 w 7412206"/>
              <a:gd name="connsiteY1203" fmla="*/ 2619882 h 6732226"/>
              <a:gd name="connsiteX1204" fmla="*/ 1123069 w 7412206"/>
              <a:gd name="connsiteY1204" fmla="*/ 2610531 h 6732226"/>
              <a:gd name="connsiteX1205" fmla="*/ 1120663 w 7412206"/>
              <a:gd name="connsiteY1205" fmla="*/ 2627364 h 6732226"/>
              <a:gd name="connsiteX1206" fmla="*/ 1123069 w 7412206"/>
              <a:gd name="connsiteY1206" fmla="*/ 2610531 h 6732226"/>
              <a:gd name="connsiteX1207" fmla="*/ 1089047 w 7412206"/>
              <a:gd name="connsiteY1207" fmla="*/ 2601180 h 6732226"/>
              <a:gd name="connsiteX1208" fmla="*/ 1089047 w 7412206"/>
              <a:gd name="connsiteY1208" fmla="*/ 2601180 h 6732226"/>
              <a:gd name="connsiteX1209" fmla="*/ 1641990 w 7412206"/>
              <a:gd name="connsiteY1209" fmla="*/ 2564399 h 6732226"/>
              <a:gd name="connsiteX1210" fmla="*/ 1650925 w 7412206"/>
              <a:gd name="connsiteY1210" fmla="*/ 2568139 h 6732226"/>
              <a:gd name="connsiteX1211" fmla="*/ 1626869 w 7412206"/>
              <a:gd name="connsiteY1211" fmla="*/ 2582789 h 6732226"/>
              <a:gd name="connsiteX1212" fmla="*/ 1641990 w 7412206"/>
              <a:gd name="connsiteY1212" fmla="*/ 2564399 h 6732226"/>
              <a:gd name="connsiteX1213" fmla="*/ 1478065 w 7412206"/>
              <a:gd name="connsiteY1213" fmla="*/ 2527618 h 6732226"/>
              <a:gd name="connsiteX1214" fmla="*/ 1475660 w 7412206"/>
              <a:gd name="connsiteY1214" fmla="*/ 2544450 h 6732226"/>
              <a:gd name="connsiteX1215" fmla="*/ 1451604 w 7412206"/>
              <a:gd name="connsiteY1215" fmla="*/ 2558788 h 6732226"/>
              <a:gd name="connsiteX1216" fmla="*/ 1423424 w 7412206"/>
              <a:gd name="connsiteY1216" fmla="*/ 2530423 h 6732226"/>
              <a:gd name="connsiteX1217" fmla="*/ 1478065 w 7412206"/>
              <a:gd name="connsiteY1217" fmla="*/ 2527618 h 6732226"/>
              <a:gd name="connsiteX1218" fmla="*/ 1523428 w 7412206"/>
              <a:gd name="connsiteY1218" fmla="*/ 2490525 h 6732226"/>
              <a:gd name="connsiteX1219" fmla="*/ 1496623 w 7412206"/>
              <a:gd name="connsiteY1219" fmla="*/ 2521695 h 6732226"/>
              <a:gd name="connsiteX1220" fmla="*/ 1523428 w 7412206"/>
              <a:gd name="connsiteY1220" fmla="*/ 2490525 h 6732226"/>
              <a:gd name="connsiteX1221" fmla="*/ 6816420 w 7412206"/>
              <a:gd name="connsiteY1221" fmla="*/ 2481485 h 6732226"/>
              <a:gd name="connsiteX1222" fmla="*/ 6813671 w 7412206"/>
              <a:gd name="connsiteY1222" fmla="*/ 2498006 h 6732226"/>
              <a:gd name="connsiteX1223" fmla="*/ 6816420 w 7412206"/>
              <a:gd name="connsiteY1223" fmla="*/ 2481485 h 6732226"/>
              <a:gd name="connsiteX1224" fmla="*/ 6959037 w 7412206"/>
              <a:gd name="connsiteY1224" fmla="*/ 2472134 h 6732226"/>
              <a:gd name="connsiteX1225" fmla="*/ 6955945 w 7412206"/>
              <a:gd name="connsiteY1225" fmla="*/ 2488966 h 6732226"/>
              <a:gd name="connsiteX1226" fmla="*/ 6959037 w 7412206"/>
              <a:gd name="connsiteY1226" fmla="*/ 2472134 h 6732226"/>
              <a:gd name="connsiteX1227" fmla="*/ 1571196 w 7412206"/>
              <a:gd name="connsiteY1227" fmla="*/ 2463095 h 6732226"/>
              <a:gd name="connsiteX1228" fmla="*/ 1543704 w 7412206"/>
              <a:gd name="connsiteY1228" fmla="*/ 2494265 h 6732226"/>
              <a:gd name="connsiteX1229" fmla="*/ 1571196 w 7412206"/>
              <a:gd name="connsiteY1229" fmla="*/ 2463095 h 6732226"/>
              <a:gd name="connsiteX1230" fmla="*/ 7074506 w 7412206"/>
              <a:gd name="connsiteY1230" fmla="*/ 2453743 h 6732226"/>
              <a:gd name="connsiteX1231" fmla="*/ 7059729 w 7412206"/>
              <a:gd name="connsiteY1231" fmla="*/ 2477745 h 6732226"/>
              <a:gd name="connsiteX1232" fmla="*/ 7074506 w 7412206"/>
              <a:gd name="connsiteY1232" fmla="*/ 2453743 h 6732226"/>
              <a:gd name="connsiteX1233" fmla="*/ 1488031 w 7412206"/>
              <a:gd name="connsiteY1233" fmla="*/ 2453743 h 6732226"/>
              <a:gd name="connsiteX1234" fmla="*/ 1460539 w 7412206"/>
              <a:gd name="connsiteY1234" fmla="*/ 2484914 h 6732226"/>
              <a:gd name="connsiteX1235" fmla="*/ 1488031 w 7412206"/>
              <a:gd name="connsiteY1235" fmla="*/ 2453743 h 6732226"/>
              <a:gd name="connsiteX1236" fmla="*/ 1710033 w 7412206"/>
              <a:gd name="connsiteY1236" fmla="*/ 2445016 h 6732226"/>
              <a:gd name="connsiteX1237" fmla="*/ 1671888 w 7412206"/>
              <a:gd name="connsiteY1237" fmla="*/ 2521072 h 6732226"/>
              <a:gd name="connsiteX1238" fmla="*/ 1695600 w 7412206"/>
              <a:gd name="connsiteY1238" fmla="*/ 2446886 h 6732226"/>
              <a:gd name="connsiteX1239" fmla="*/ 1710033 w 7412206"/>
              <a:gd name="connsiteY1239" fmla="*/ 2445016 h 6732226"/>
              <a:gd name="connsiteX1240" fmla="*/ 1739932 w 7412206"/>
              <a:gd name="connsiteY1240" fmla="*/ 2444704 h 6732226"/>
              <a:gd name="connsiteX1241" fmla="*/ 1737182 w 7412206"/>
              <a:gd name="connsiteY1241" fmla="*/ 2461225 h 6732226"/>
              <a:gd name="connsiteX1242" fmla="*/ 1739932 w 7412206"/>
              <a:gd name="connsiteY1242" fmla="*/ 2444704 h 6732226"/>
              <a:gd name="connsiteX1243" fmla="*/ 1502465 w 7412206"/>
              <a:gd name="connsiteY1243" fmla="*/ 2435353 h 6732226"/>
              <a:gd name="connsiteX1244" fmla="*/ 1500059 w 7412206"/>
              <a:gd name="connsiteY1244" fmla="*/ 2452185 h 6732226"/>
              <a:gd name="connsiteX1245" fmla="*/ 1502465 w 7412206"/>
              <a:gd name="connsiteY1245" fmla="*/ 2435353 h 6732226"/>
              <a:gd name="connsiteX1246" fmla="*/ 7069351 w 7412206"/>
              <a:gd name="connsiteY1246" fmla="*/ 2389532 h 6732226"/>
              <a:gd name="connsiteX1247" fmla="*/ 7047357 w 7412206"/>
              <a:gd name="connsiteY1247" fmla="*/ 2423820 h 6732226"/>
              <a:gd name="connsiteX1248" fmla="*/ 7052855 w 7412206"/>
              <a:gd name="connsiteY1248" fmla="*/ 2390468 h 6732226"/>
              <a:gd name="connsiteX1249" fmla="*/ 7069351 w 7412206"/>
              <a:gd name="connsiteY1249" fmla="*/ 2389532 h 6732226"/>
              <a:gd name="connsiteX1250" fmla="*/ 1821378 w 7412206"/>
              <a:gd name="connsiteY1250" fmla="*/ 2389221 h 6732226"/>
              <a:gd name="connsiteX1251" fmla="*/ 1767424 w 7412206"/>
              <a:gd name="connsiteY1251" fmla="*/ 2451562 h 6732226"/>
              <a:gd name="connsiteX1252" fmla="*/ 1821378 w 7412206"/>
              <a:gd name="connsiteY1252" fmla="*/ 2389221 h 6732226"/>
              <a:gd name="connsiteX1253" fmla="*/ 1760551 w 7412206"/>
              <a:gd name="connsiteY1253" fmla="*/ 2389221 h 6732226"/>
              <a:gd name="connsiteX1254" fmla="*/ 1733402 w 7412206"/>
              <a:gd name="connsiteY1254" fmla="*/ 2420391 h 6732226"/>
              <a:gd name="connsiteX1255" fmla="*/ 1760551 w 7412206"/>
              <a:gd name="connsiteY1255" fmla="*/ 2389221 h 6732226"/>
              <a:gd name="connsiteX1256" fmla="*/ 1384247 w 7412206"/>
              <a:gd name="connsiteY1256" fmla="*/ 2380181 h 6732226"/>
              <a:gd name="connsiteX1257" fmla="*/ 1381154 w 7412206"/>
              <a:gd name="connsiteY1257" fmla="*/ 2396702 h 6732226"/>
              <a:gd name="connsiteX1258" fmla="*/ 1384247 w 7412206"/>
              <a:gd name="connsiteY1258" fmla="*/ 2380181 h 6732226"/>
              <a:gd name="connsiteX1259" fmla="*/ 1686665 w 7412206"/>
              <a:gd name="connsiteY1259" fmla="*/ 2361479 h 6732226"/>
              <a:gd name="connsiteX1260" fmla="*/ 1662265 w 7412206"/>
              <a:gd name="connsiteY1260" fmla="*/ 2376441 h 6732226"/>
              <a:gd name="connsiteX1261" fmla="*/ 1686665 w 7412206"/>
              <a:gd name="connsiteY1261" fmla="*/ 2361479 h 6732226"/>
              <a:gd name="connsiteX1262" fmla="*/ 7065571 w 7412206"/>
              <a:gd name="connsiteY1262" fmla="*/ 2324698 h 6732226"/>
              <a:gd name="connsiteX1263" fmla="*/ 7062821 w 7412206"/>
              <a:gd name="connsiteY1263" fmla="*/ 2341218 h 6732226"/>
              <a:gd name="connsiteX1264" fmla="*/ 7065571 w 7412206"/>
              <a:gd name="connsiteY1264" fmla="*/ 2324698 h 6732226"/>
              <a:gd name="connsiteX1265" fmla="*/ 1725498 w 7412206"/>
              <a:gd name="connsiteY1265" fmla="*/ 2306307 h 6732226"/>
              <a:gd name="connsiteX1266" fmla="*/ 1710377 w 7412206"/>
              <a:gd name="connsiteY1266" fmla="*/ 2329997 h 6732226"/>
              <a:gd name="connsiteX1267" fmla="*/ 1725498 w 7412206"/>
              <a:gd name="connsiteY1267" fmla="*/ 2306307 h 6732226"/>
              <a:gd name="connsiteX1268" fmla="*/ 1432015 w 7412206"/>
              <a:gd name="connsiteY1268" fmla="*/ 2306307 h 6732226"/>
              <a:gd name="connsiteX1269" fmla="*/ 1428923 w 7412206"/>
              <a:gd name="connsiteY1269" fmla="*/ 2322828 h 6732226"/>
              <a:gd name="connsiteX1270" fmla="*/ 1432015 w 7412206"/>
              <a:gd name="connsiteY1270" fmla="*/ 2306307 h 6732226"/>
              <a:gd name="connsiteX1271" fmla="*/ 6917111 w 7412206"/>
              <a:gd name="connsiteY1271" fmla="*/ 2296956 h 6732226"/>
              <a:gd name="connsiteX1272" fmla="*/ 6923297 w 7412206"/>
              <a:gd name="connsiteY1272" fmla="*/ 2298203 h 6732226"/>
              <a:gd name="connsiteX1273" fmla="*/ 6936013 w 7412206"/>
              <a:gd name="connsiteY1273" fmla="*/ 2328126 h 6732226"/>
              <a:gd name="connsiteX1274" fmla="*/ 6973471 w 7412206"/>
              <a:gd name="connsiteY1274" fmla="*/ 2366155 h 6732226"/>
              <a:gd name="connsiteX1275" fmla="*/ 6934295 w 7412206"/>
              <a:gd name="connsiteY1275" fmla="*/ 2404494 h 6732226"/>
              <a:gd name="connsiteX1276" fmla="*/ 6916768 w 7412206"/>
              <a:gd name="connsiteY1276" fmla="*/ 2445016 h 6732226"/>
              <a:gd name="connsiteX1277" fmla="*/ 6934981 w 7412206"/>
              <a:gd name="connsiteY1277" fmla="*/ 2464341 h 6732226"/>
              <a:gd name="connsiteX1278" fmla="*/ 6920548 w 7412206"/>
              <a:gd name="connsiteY1278" fmla="*/ 2488031 h 6732226"/>
              <a:gd name="connsiteX1279" fmla="*/ 6879309 w 7412206"/>
              <a:gd name="connsiteY1279" fmla="*/ 2407611 h 6732226"/>
              <a:gd name="connsiteX1280" fmla="*/ 6897179 w 7412206"/>
              <a:gd name="connsiteY1280" fmla="*/ 2367090 h 6732226"/>
              <a:gd name="connsiteX1281" fmla="*/ 6920891 w 7412206"/>
              <a:gd name="connsiteY1281" fmla="*/ 2352439 h 6732226"/>
              <a:gd name="connsiteX1282" fmla="*/ 6908177 w 7412206"/>
              <a:gd name="connsiteY1282" fmla="*/ 2300073 h 6732226"/>
              <a:gd name="connsiteX1283" fmla="*/ 6917111 w 7412206"/>
              <a:gd name="connsiteY1283" fmla="*/ 2296956 h 6732226"/>
              <a:gd name="connsiteX1284" fmla="*/ 1455041 w 7412206"/>
              <a:gd name="connsiteY1284" fmla="*/ 2269214 h 6732226"/>
              <a:gd name="connsiteX1285" fmla="*/ 1452635 w 7412206"/>
              <a:gd name="connsiteY1285" fmla="*/ 2286046 h 6732226"/>
              <a:gd name="connsiteX1286" fmla="*/ 1455041 w 7412206"/>
              <a:gd name="connsiteY1286" fmla="*/ 2269214 h 6732226"/>
              <a:gd name="connsiteX1287" fmla="*/ 1905917 w 7412206"/>
              <a:gd name="connsiteY1287" fmla="*/ 2195652 h 6732226"/>
              <a:gd name="connsiteX1288" fmla="*/ 1903168 w 7412206"/>
              <a:gd name="connsiteY1288" fmla="*/ 2212172 h 6732226"/>
              <a:gd name="connsiteX1289" fmla="*/ 1905917 w 7412206"/>
              <a:gd name="connsiteY1289" fmla="*/ 2195652 h 6732226"/>
              <a:gd name="connsiteX1290" fmla="*/ 6816420 w 7412206"/>
              <a:gd name="connsiteY1290" fmla="*/ 2167598 h 6732226"/>
              <a:gd name="connsiteX1291" fmla="*/ 6813671 w 7412206"/>
              <a:gd name="connsiteY1291" fmla="*/ 2184742 h 6732226"/>
              <a:gd name="connsiteX1292" fmla="*/ 6816420 w 7412206"/>
              <a:gd name="connsiteY1292" fmla="*/ 2167598 h 6732226"/>
              <a:gd name="connsiteX1293" fmla="*/ 1376687 w 7412206"/>
              <a:gd name="connsiteY1293" fmla="*/ 2149831 h 6732226"/>
              <a:gd name="connsiteX1294" fmla="*/ 1392839 w 7412206"/>
              <a:gd name="connsiteY1294" fmla="*/ 2161676 h 6732226"/>
              <a:gd name="connsiteX1295" fmla="*/ 1371532 w 7412206"/>
              <a:gd name="connsiteY1295" fmla="*/ 2159494 h 6732226"/>
              <a:gd name="connsiteX1296" fmla="*/ 1376687 w 7412206"/>
              <a:gd name="connsiteY1296" fmla="*/ 2149831 h 6732226"/>
              <a:gd name="connsiteX1297" fmla="*/ 1547484 w 7412206"/>
              <a:gd name="connsiteY1297" fmla="*/ 2149208 h 6732226"/>
              <a:gd name="connsiteX1298" fmla="*/ 1532707 w 7412206"/>
              <a:gd name="connsiteY1298" fmla="*/ 2173209 h 6732226"/>
              <a:gd name="connsiteX1299" fmla="*/ 1547484 w 7412206"/>
              <a:gd name="connsiteY1299" fmla="*/ 2149208 h 6732226"/>
              <a:gd name="connsiteX1300" fmla="*/ 1649894 w 7412206"/>
              <a:gd name="connsiteY1300" fmla="*/ 2075334 h 6732226"/>
              <a:gd name="connsiteX1301" fmla="*/ 1619996 w 7412206"/>
              <a:gd name="connsiteY1301" fmla="*/ 2123648 h 6732226"/>
              <a:gd name="connsiteX1302" fmla="*/ 1601094 w 7412206"/>
              <a:gd name="connsiteY1302" fmla="*/ 2104634 h 6732226"/>
              <a:gd name="connsiteX1303" fmla="*/ 1649894 w 7412206"/>
              <a:gd name="connsiteY1303" fmla="*/ 2075334 h 6732226"/>
              <a:gd name="connsiteX1304" fmla="*/ 1882549 w 7412206"/>
              <a:gd name="connsiteY1304" fmla="*/ 2066294 h 6732226"/>
              <a:gd name="connsiteX1305" fmla="*/ 1879456 w 7412206"/>
              <a:gd name="connsiteY1305" fmla="*/ 2083126 h 6732226"/>
              <a:gd name="connsiteX1306" fmla="*/ 1882549 w 7412206"/>
              <a:gd name="connsiteY1306" fmla="*/ 2066294 h 6732226"/>
              <a:gd name="connsiteX1307" fmla="*/ 2109018 w 7412206"/>
              <a:gd name="connsiteY1307" fmla="*/ 1974029 h 6732226"/>
              <a:gd name="connsiteX1308" fmla="*/ 2134105 w 7412206"/>
              <a:gd name="connsiteY1308" fmla="*/ 2018603 h 6732226"/>
              <a:gd name="connsiteX1309" fmla="*/ 2058501 w 7412206"/>
              <a:gd name="connsiteY1309" fmla="*/ 2079386 h 6732226"/>
              <a:gd name="connsiteX1310" fmla="*/ 1946813 w 7412206"/>
              <a:gd name="connsiteY1310" fmla="*/ 2161053 h 6732226"/>
              <a:gd name="connsiteX1311" fmla="*/ 1918976 w 7412206"/>
              <a:gd name="connsiteY1311" fmla="*/ 2132999 h 6732226"/>
              <a:gd name="connsiteX1312" fmla="*/ 1848870 w 7412206"/>
              <a:gd name="connsiteY1312" fmla="*/ 2159806 h 6732226"/>
              <a:gd name="connsiteX1313" fmla="*/ 1842341 w 7412206"/>
              <a:gd name="connsiteY1313" fmla="*/ 2133934 h 6732226"/>
              <a:gd name="connsiteX1314" fmla="*/ 2109018 w 7412206"/>
              <a:gd name="connsiteY1314" fmla="*/ 1974029 h 6732226"/>
              <a:gd name="connsiteX1315" fmla="*/ 1813474 w 7412206"/>
              <a:gd name="connsiteY1315" fmla="*/ 1974029 h 6732226"/>
              <a:gd name="connsiteX1316" fmla="*/ 1826189 w 7412206"/>
              <a:gd name="connsiteY1316" fmla="*/ 2026396 h 6732226"/>
              <a:gd name="connsiteX1317" fmla="*/ 1674293 w 7412206"/>
              <a:gd name="connsiteY1317" fmla="*/ 2087490 h 6732226"/>
              <a:gd name="connsiteX1318" fmla="*/ 1701098 w 7412206"/>
              <a:gd name="connsiteY1318" fmla="*/ 2056320 h 6732226"/>
              <a:gd name="connsiteX1319" fmla="*/ 1685634 w 7412206"/>
              <a:gd name="connsiteY1319" fmla="*/ 2020785 h 6732226"/>
              <a:gd name="connsiteX1320" fmla="*/ 1813474 w 7412206"/>
              <a:gd name="connsiteY1320" fmla="*/ 1974029 h 6732226"/>
              <a:gd name="connsiteX1321" fmla="*/ 7110246 w 7412206"/>
              <a:gd name="connsiteY1321" fmla="*/ 1955639 h 6732226"/>
              <a:gd name="connsiteX1322" fmla="*/ 7095125 w 7412206"/>
              <a:gd name="connsiteY1322" fmla="*/ 1979640 h 6732226"/>
              <a:gd name="connsiteX1323" fmla="*/ 7110246 w 7412206"/>
              <a:gd name="connsiteY1323" fmla="*/ 1955639 h 6732226"/>
              <a:gd name="connsiteX1324" fmla="*/ 1852307 w 7412206"/>
              <a:gd name="connsiteY1324" fmla="*/ 1928209 h 6732226"/>
              <a:gd name="connsiteX1325" fmla="*/ 1826533 w 7412206"/>
              <a:gd name="connsiteY1325" fmla="*/ 1958444 h 6732226"/>
              <a:gd name="connsiteX1326" fmla="*/ 1852307 w 7412206"/>
              <a:gd name="connsiteY1326" fmla="*/ 1928209 h 6732226"/>
              <a:gd name="connsiteX1327" fmla="*/ 2000767 w 7412206"/>
              <a:gd name="connsiteY1327" fmla="*/ 1927897 h 6732226"/>
              <a:gd name="connsiteX1328" fmla="*/ 1998361 w 7412206"/>
              <a:gd name="connsiteY1328" fmla="*/ 1944729 h 6732226"/>
              <a:gd name="connsiteX1329" fmla="*/ 2000767 w 7412206"/>
              <a:gd name="connsiteY1329" fmla="*/ 1927897 h 6732226"/>
              <a:gd name="connsiteX1330" fmla="*/ 1823096 w 7412206"/>
              <a:gd name="connsiteY1330" fmla="*/ 1900155 h 6732226"/>
              <a:gd name="connsiteX1331" fmla="*/ 1820347 w 7412206"/>
              <a:gd name="connsiteY1331" fmla="*/ 1916987 h 6732226"/>
              <a:gd name="connsiteX1332" fmla="*/ 1823096 w 7412206"/>
              <a:gd name="connsiteY1332" fmla="*/ 1900155 h 6732226"/>
              <a:gd name="connsiteX1333" fmla="*/ 2019668 w 7412206"/>
              <a:gd name="connsiteY1333" fmla="*/ 1891427 h 6732226"/>
              <a:gd name="connsiteX1334" fmla="*/ 2031352 w 7412206"/>
              <a:gd name="connsiteY1334" fmla="*/ 1894233 h 6732226"/>
              <a:gd name="connsiteX1335" fmla="*/ 2018637 w 7412206"/>
              <a:gd name="connsiteY1335" fmla="*/ 1901402 h 6732226"/>
              <a:gd name="connsiteX1336" fmla="*/ 2019668 w 7412206"/>
              <a:gd name="connsiteY1336" fmla="*/ 1891427 h 6732226"/>
              <a:gd name="connsiteX1337" fmla="*/ 1924819 w 7412206"/>
              <a:gd name="connsiteY1337" fmla="*/ 1882076 h 6732226"/>
              <a:gd name="connsiteX1338" fmla="*/ 1935816 w 7412206"/>
              <a:gd name="connsiteY1338" fmla="*/ 1884882 h 6732226"/>
              <a:gd name="connsiteX1339" fmla="*/ 1924131 w 7412206"/>
              <a:gd name="connsiteY1339" fmla="*/ 1892363 h 6732226"/>
              <a:gd name="connsiteX1340" fmla="*/ 1924819 w 7412206"/>
              <a:gd name="connsiteY1340" fmla="*/ 1882076 h 6732226"/>
              <a:gd name="connsiteX1341" fmla="*/ 2057470 w 7412206"/>
              <a:gd name="connsiteY1341" fmla="*/ 1854335 h 6732226"/>
              <a:gd name="connsiteX1342" fmla="*/ 2042693 w 7412206"/>
              <a:gd name="connsiteY1342" fmla="*/ 1878024 h 6732226"/>
              <a:gd name="connsiteX1343" fmla="*/ 2057470 w 7412206"/>
              <a:gd name="connsiteY1343" fmla="*/ 1854335 h 6732226"/>
              <a:gd name="connsiteX1344" fmla="*/ 1874988 w 7412206"/>
              <a:gd name="connsiteY1344" fmla="*/ 1854335 h 6732226"/>
              <a:gd name="connsiteX1345" fmla="*/ 1857118 w 7412206"/>
              <a:gd name="connsiteY1345" fmla="*/ 1894856 h 6732226"/>
              <a:gd name="connsiteX1346" fmla="*/ 1850245 w 7412206"/>
              <a:gd name="connsiteY1346" fmla="*/ 1868985 h 6732226"/>
              <a:gd name="connsiteX1347" fmla="*/ 1874988 w 7412206"/>
              <a:gd name="connsiteY1347" fmla="*/ 1854335 h 6732226"/>
              <a:gd name="connsiteX1348" fmla="*/ 6887213 w 7412206"/>
              <a:gd name="connsiteY1348" fmla="*/ 1798851 h 6732226"/>
              <a:gd name="connsiteX1349" fmla="*/ 6884808 w 7412206"/>
              <a:gd name="connsiteY1349" fmla="*/ 1815371 h 6732226"/>
              <a:gd name="connsiteX1350" fmla="*/ 6887213 w 7412206"/>
              <a:gd name="connsiteY1350" fmla="*/ 1798851 h 6732226"/>
              <a:gd name="connsiteX1351" fmla="*/ 6693735 w 7412206"/>
              <a:gd name="connsiteY1351" fmla="*/ 1774850 h 6732226"/>
              <a:gd name="connsiteX1352" fmla="*/ 6690985 w 7412206"/>
              <a:gd name="connsiteY1352" fmla="*/ 1791682 h 6732226"/>
              <a:gd name="connsiteX1353" fmla="*/ 6693735 w 7412206"/>
              <a:gd name="connsiteY1353" fmla="*/ 1774850 h 6732226"/>
              <a:gd name="connsiteX1354" fmla="*/ 7006462 w 7412206"/>
              <a:gd name="connsiteY1354" fmla="*/ 1734016 h 6732226"/>
              <a:gd name="connsiteX1355" fmla="*/ 7003369 w 7412206"/>
              <a:gd name="connsiteY1355" fmla="*/ 1751160 h 6732226"/>
              <a:gd name="connsiteX1356" fmla="*/ 7006462 w 7412206"/>
              <a:gd name="connsiteY1356" fmla="*/ 1734016 h 6732226"/>
              <a:gd name="connsiteX1357" fmla="*/ 6875529 w 7412206"/>
              <a:gd name="connsiteY1357" fmla="*/ 1715626 h 6732226"/>
              <a:gd name="connsiteX1358" fmla="*/ 6873123 w 7412206"/>
              <a:gd name="connsiteY1358" fmla="*/ 1732458 h 6732226"/>
              <a:gd name="connsiteX1359" fmla="*/ 6875529 w 7412206"/>
              <a:gd name="connsiteY1359" fmla="*/ 1715626 h 6732226"/>
              <a:gd name="connsiteX1360" fmla="*/ 6960412 w 7412206"/>
              <a:gd name="connsiteY1360" fmla="*/ 1706586 h 6732226"/>
              <a:gd name="connsiteX1361" fmla="*/ 6936356 w 7412206"/>
              <a:gd name="connsiteY1361" fmla="*/ 1720925 h 6732226"/>
              <a:gd name="connsiteX1362" fmla="*/ 6960412 w 7412206"/>
              <a:gd name="connsiteY1362" fmla="*/ 1706586 h 6732226"/>
              <a:gd name="connsiteX1363" fmla="*/ 7137051 w 7412206"/>
              <a:gd name="connsiteY1363" fmla="*/ 1697547 h 6732226"/>
              <a:gd name="connsiteX1364" fmla="*/ 7133959 w 7412206"/>
              <a:gd name="connsiteY1364" fmla="*/ 1714067 h 6732226"/>
              <a:gd name="connsiteX1365" fmla="*/ 7137051 w 7412206"/>
              <a:gd name="connsiteY1365" fmla="*/ 1697547 h 6732226"/>
              <a:gd name="connsiteX1366" fmla="*/ 7362146 w 7412206"/>
              <a:gd name="connsiteY1366" fmla="*/ 1688196 h 6732226"/>
              <a:gd name="connsiteX1367" fmla="*/ 7359053 w 7412206"/>
              <a:gd name="connsiteY1367" fmla="*/ 1704716 h 6732226"/>
              <a:gd name="connsiteX1368" fmla="*/ 7362146 w 7412206"/>
              <a:gd name="connsiteY1368" fmla="*/ 1688196 h 6732226"/>
              <a:gd name="connsiteX1369" fmla="*/ 7290665 w 7412206"/>
              <a:gd name="connsiteY1369" fmla="*/ 1651103 h 6732226"/>
              <a:gd name="connsiteX1370" fmla="*/ 7288260 w 7412206"/>
              <a:gd name="connsiteY1370" fmla="*/ 1667935 h 6732226"/>
              <a:gd name="connsiteX1371" fmla="*/ 7290665 w 7412206"/>
              <a:gd name="connsiteY1371" fmla="*/ 1651103 h 6732226"/>
              <a:gd name="connsiteX1372" fmla="*/ 7338434 w 7412206"/>
              <a:gd name="connsiteY1372" fmla="*/ 1642063 h 6732226"/>
              <a:gd name="connsiteX1373" fmla="*/ 7335685 w 7412206"/>
              <a:gd name="connsiteY1373" fmla="*/ 1658895 h 6732226"/>
              <a:gd name="connsiteX1374" fmla="*/ 7338434 w 7412206"/>
              <a:gd name="connsiteY1374" fmla="*/ 1642063 h 6732226"/>
              <a:gd name="connsiteX1375" fmla="*/ 7409915 w 7412206"/>
              <a:gd name="connsiteY1375" fmla="*/ 1595931 h 6732226"/>
              <a:gd name="connsiteX1376" fmla="*/ 7392045 w 7412206"/>
              <a:gd name="connsiteY1376" fmla="*/ 1636453 h 6732226"/>
              <a:gd name="connsiteX1377" fmla="*/ 7409915 w 7412206"/>
              <a:gd name="connsiteY1377" fmla="*/ 1595931 h 6732226"/>
              <a:gd name="connsiteX1378" fmla="*/ 2285658 w 7412206"/>
              <a:gd name="connsiteY1378" fmla="*/ 1595931 h 6732226"/>
              <a:gd name="connsiteX1379" fmla="*/ 2282908 w 7412206"/>
              <a:gd name="connsiteY1379" fmla="*/ 1612451 h 6732226"/>
              <a:gd name="connsiteX1380" fmla="*/ 2285658 w 7412206"/>
              <a:gd name="connsiteY1380" fmla="*/ 1595931 h 6732226"/>
              <a:gd name="connsiteX1381" fmla="*/ 2226549 w 7412206"/>
              <a:gd name="connsiteY1381" fmla="*/ 1586580 h 6732226"/>
              <a:gd name="connsiteX1382" fmla="*/ 2223456 w 7412206"/>
              <a:gd name="connsiteY1382" fmla="*/ 1603412 h 6732226"/>
              <a:gd name="connsiteX1383" fmla="*/ 2226549 w 7412206"/>
              <a:gd name="connsiteY1383" fmla="*/ 1586580 h 6732226"/>
              <a:gd name="connsiteX1384" fmla="*/ 2694608 w 7412206"/>
              <a:gd name="connsiteY1384" fmla="*/ 1577540 h 6732226"/>
              <a:gd name="connsiteX1385" fmla="*/ 2646497 w 7412206"/>
              <a:gd name="connsiteY1385" fmla="*/ 1606529 h 6732226"/>
              <a:gd name="connsiteX1386" fmla="*/ 2643403 w 7412206"/>
              <a:gd name="connsiteY1386" fmla="*/ 1623361 h 6732226"/>
              <a:gd name="connsiteX1387" fmla="*/ 2522437 w 7412206"/>
              <a:gd name="connsiteY1387" fmla="*/ 1695677 h 6732226"/>
              <a:gd name="connsiteX1388" fmla="*/ 2455080 w 7412206"/>
              <a:gd name="connsiteY1388" fmla="*/ 1705963 h 6732226"/>
              <a:gd name="connsiteX1389" fmla="*/ 2537557 w 7412206"/>
              <a:gd name="connsiteY1389" fmla="*/ 1671675 h 6732226"/>
              <a:gd name="connsiteX1390" fmla="*/ 2694608 w 7412206"/>
              <a:gd name="connsiteY1390" fmla="*/ 1577540 h 6732226"/>
              <a:gd name="connsiteX1391" fmla="*/ 2427588 w 7412206"/>
              <a:gd name="connsiteY1391" fmla="*/ 1558838 h 6732226"/>
              <a:gd name="connsiteX1392" fmla="*/ 2425182 w 7412206"/>
              <a:gd name="connsiteY1392" fmla="*/ 1575670 h 6732226"/>
              <a:gd name="connsiteX1393" fmla="*/ 2427588 w 7412206"/>
              <a:gd name="connsiteY1393" fmla="*/ 1558838 h 6732226"/>
              <a:gd name="connsiteX1394" fmla="*/ 2321398 w 7412206"/>
              <a:gd name="connsiteY1394" fmla="*/ 1549799 h 6732226"/>
              <a:gd name="connsiteX1395" fmla="*/ 2318305 w 7412206"/>
              <a:gd name="connsiteY1395" fmla="*/ 1566319 h 6732226"/>
              <a:gd name="connsiteX1396" fmla="*/ 2321398 w 7412206"/>
              <a:gd name="connsiteY1396" fmla="*/ 1549799 h 6732226"/>
              <a:gd name="connsiteX1397" fmla="*/ 7026051 w 7412206"/>
              <a:gd name="connsiteY1397" fmla="*/ 1531408 h 6732226"/>
              <a:gd name="connsiteX1398" fmla="*/ 7098219 w 7412206"/>
              <a:gd name="connsiteY1398" fmla="*/ 1557591 h 6732226"/>
              <a:gd name="connsiteX1399" fmla="*/ 7161107 w 7412206"/>
              <a:gd name="connsiteY1399" fmla="*/ 1640193 h 6732226"/>
              <a:gd name="connsiteX1400" fmla="*/ 7279325 w 7412206"/>
              <a:gd name="connsiteY1400" fmla="*/ 1584398 h 6732226"/>
              <a:gd name="connsiteX1401" fmla="*/ 7194785 w 7412206"/>
              <a:gd name="connsiteY1401" fmla="*/ 1635206 h 6732226"/>
              <a:gd name="connsiteX1402" fmla="*/ 7155265 w 7412206"/>
              <a:gd name="connsiteY1402" fmla="*/ 1673546 h 6732226"/>
              <a:gd name="connsiteX1403" fmla="*/ 6984811 w 7412206"/>
              <a:gd name="connsiteY1403" fmla="*/ 1715937 h 6732226"/>
              <a:gd name="connsiteX1404" fmla="*/ 7023989 w 7412206"/>
              <a:gd name="connsiteY1404" fmla="*/ 1677286 h 6732226"/>
              <a:gd name="connsiteX1405" fmla="*/ 6962474 w 7412206"/>
              <a:gd name="connsiteY1405" fmla="*/ 1654532 h 6732226"/>
              <a:gd name="connsiteX1406" fmla="*/ 7020209 w 7412206"/>
              <a:gd name="connsiteY1406" fmla="*/ 1634582 h 6732226"/>
              <a:gd name="connsiteX1407" fmla="*/ 7004057 w 7412206"/>
              <a:gd name="connsiteY1407" fmla="*/ 1599048 h 6732226"/>
              <a:gd name="connsiteX1408" fmla="*/ 7015397 w 7412206"/>
              <a:gd name="connsiteY1408" fmla="*/ 1532655 h 6732226"/>
              <a:gd name="connsiteX1409" fmla="*/ 7026051 w 7412206"/>
              <a:gd name="connsiteY1409" fmla="*/ 1531408 h 6732226"/>
              <a:gd name="connsiteX1410" fmla="*/ 2332738 w 7412206"/>
              <a:gd name="connsiteY1410" fmla="*/ 1522057 h 6732226"/>
              <a:gd name="connsiteX1411" fmla="*/ 2330333 w 7412206"/>
              <a:gd name="connsiteY1411" fmla="*/ 1538889 h 6732226"/>
              <a:gd name="connsiteX1412" fmla="*/ 2332738 w 7412206"/>
              <a:gd name="connsiteY1412" fmla="*/ 1522057 h 6732226"/>
              <a:gd name="connsiteX1413" fmla="*/ 2626565 w 7412206"/>
              <a:gd name="connsiteY1413" fmla="*/ 1513017 h 6732226"/>
              <a:gd name="connsiteX1414" fmla="*/ 2635156 w 7412206"/>
              <a:gd name="connsiteY1414" fmla="*/ 1516758 h 6732226"/>
              <a:gd name="connsiteX1415" fmla="*/ 2611100 w 7412206"/>
              <a:gd name="connsiteY1415" fmla="*/ 1531096 h 6732226"/>
              <a:gd name="connsiteX1416" fmla="*/ 2626565 w 7412206"/>
              <a:gd name="connsiteY1416" fmla="*/ 1513017 h 6732226"/>
              <a:gd name="connsiteX1417" fmla="*/ 7278981 w 7412206"/>
              <a:gd name="connsiteY1417" fmla="*/ 1503666 h 6732226"/>
              <a:gd name="connsiteX1418" fmla="*/ 7276232 w 7412206"/>
              <a:gd name="connsiteY1418" fmla="*/ 1520498 h 6732226"/>
              <a:gd name="connsiteX1419" fmla="*/ 7278981 w 7412206"/>
              <a:gd name="connsiteY1419" fmla="*/ 1503666 h 6732226"/>
              <a:gd name="connsiteX1420" fmla="*/ 2420714 w 7412206"/>
              <a:gd name="connsiteY1420" fmla="*/ 1476236 h 6732226"/>
              <a:gd name="connsiteX1421" fmla="*/ 2439616 w 7412206"/>
              <a:gd name="connsiteY1421" fmla="*/ 1478106 h 6732226"/>
              <a:gd name="connsiteX1422" fmla="*/ 2360231 w 7412206"/>
              <a:gd name="connsiteY1422" fmla="*/ 1495250 h 6732226"/>
              <a:gd name="connsiteX1423" fmla="*/ 2420714 w 7412206"/>
              <a:gd name="connsiteY1423" fmla="*/ 1476236 h 6732226"/>
              <a:gd name="connsiteX1424" fmla="*/ 6890307 w 7412206"/>
              <a:gd name="connsiteY1424" fmla="*/ 1446936 h 6732226"/>
              <a:gd name="connsiteX1425" fmla="*/ 6769339 w 7412206"/>
              <a:gd name="connsiteY1425" fmla="*/ 1519563 h 6732226"/>
              <a:gd name="connsiteX1426" fmla="*/ 6726039 w 7412206"/>
              <a:gd name="connsiteY1426" fmla="*/ 1515199 h 6732226"/>
              <a:gd name="connsiteX1427" fmla="*/ 6677583 w 7412206"/>
              <a:gd name="connsiteY1427" fmla="*/ 1544188 h 6732226"/>
              <a:gd name="connsiteX1428" fmla="*/ 6686175 w 7412206"/>
              <a:gd name="connsiteY1428" fmla="*/ 1494003 h 6732226"/>
              <a:gd name="connsiteX1429" fmla="*/ 6644249 w 7412206"/>
              <a:gd name="connsiteY1429" fmla="*/ 1549487 h 6732226"/>
              <a:gd name="connsiteX1430" fmla="*/ 6581015 w 7412206"/>
              <a:gd name="connsiteY1430" fmla="*/ 1602477 h 6732226"/>
              <a:gd name="connsiteX1431" fmla="*/ 6603009 w 7412206"/>
              <a:gd name="connsiteY1431" fmla="*/ 1663883 h 6732226"/>
              <a:gd name="connsiteX1432" fmla="*/ 6673115 w 7412206"/>
              <a:gd name="connsiteY1432" fmla="*/ 1637076 h 6732226"/>
              <a:gd name="connsiteX1433" fmla="*/ 6675865 w 7412206"/>
              <a:gd name="connsiteY1433" fmla="*/ 1620556 h 6732226"/>
              <a:gd name="connsiteX1434" fmla="*/ 6697171 w 7412206"/>
              <a:gd name="connsiteY1434" fmla="*/ 1622738 h 6732226"/>
              <a:gd name="connsiteX1435" fmla="*/ 6715041 w 7412206"/>
              <a:gd name="connsiteY1435" fmla="*/ 1581904 h 6732226"/>
              <a:gd name="connsiteX1436" fmla="*/ 6906458 w 7412206"/>
              <a:gd name="connsiteY1436" fmla="*/ 1482470 h 6732226"/>
              <a:gd name="connsiteX1437" fmla="*/ 6890307 w 7412206"/>
              <a:gd name="connsiteY1437" fmla="*/ 1446936 h 6732226"/>
              <a:gd name="connsiteX1438" fmla="*/ 2731380 w 7412206"/>
              <a:gd name="connsiteY1438" fmla="*/ 1439143 h 6732226"/>
              <a:gd name="connsiteX1439" fmla="*/ 2742377 w 7412206"/>
              <a:gd name="connsiteY1439" fmla="*/ 1442260 h 6732226"/>
              <a:gd name="connsiteX1440" fmla="*/ 2730349 w 7412206"/>
              <a:gd name="connsiteY1440" fmla="*/ 1449430 h 6732226"/>
              <a:gd name="connsiteX1441" fmla="*/ 2731380 w 7412206"/>
              <a:gd name="connsiteY1441" fmla="*/ 1439143 h 6732226"/>
              <a:gd name="connsiteX1442" fmla="*/ 6138730 w 7412206"/>
              <a:gd name="connsiteY1442" fmla="*/ 1437273 h 6732226"/>
              <a:gd name="connsiteX1443" fmla="*/ 6137700 w 7412206"/>
              <a:gd name="connsiteY1443" fmla="*/ 1447559 h 6732226"/>
              <a:gd name="connsiteX1444" fmla="*/ 6149727 w 7412206"/>
              <a:gd name="connsiteY1444" fmla="*/ 1440390 h 6732226"/>
              <a:gd name="connsiteX1445" fmla="*/ 6138730 w 7412206"/>
              <a:gd name="connsiteY1445" fmla="*/ 1437273 h 6732226"/>
              <a:gd name="connsiteX1446" fmla="*/ 2529653 w 7412206"/>
              <a:gd name="connsiteY1446" fmla="*/ 1420753 h 6732226"/>
              <a:gd name="connsiteX1447" fmla="*/ 2487727 w 7412206"/>
              <a:gd name="connsiteY1447" fmla="*/ 1475924 h 6732226"/>
              <a:gd name="connsiteX1448" fmla="*/ 2529653 w 7412206"/>
              <a:gd name="connsiteY1448" fmla="*/ 1420753 h 6732226"/>
              <a:gd name="connsiteX1449" fmla="*/ 2357138 w 7412206"/>
              <a:gd name="connsiteY1449" fmla="*/ 1420753 h 6732226"/>
              <a:gd name="connsiteX1450" fmla="*/ 2354045 w 7412206"/>
              <a:gd name="connsiteY1450" fmla="*/ 1437273 h 6732226"/>
              <a:gd name="connsiteX1451" fmla="*/ 2357138 w 7412206"/>
              <a:gd name="connsiteY1451" fmla="*/ 1420753 h 6732226"/>
              <a:gd name="connsiteX1452" fmla="*/ 6611257 w 7412206"/>
              <a:gd name="connsiteY1452" fmla="*/ 1418882 h 6732226"/>
              <a:gd name="connsiteX1453" fmla="*/ 6572425 w 7412206"/>
              <a:gd name="connsiteY1453" fmla="*/ 1457222 h 6732226"/>
              <a:gd name="connsiteX1454" fmla="*/ 6541495 w 7412206"/>
              <a:gd name="connsiteY1454" fmla="*/ 1445689 h 6732226"/>
              <a:gd name="connsiteX1455" fmla="*/ 6566926 w 7412206"/>
              <a:gd name="connsiteY1455" fmla="*/ 1490575 h 6732226"/>
              <a:gd name="connsiteX1456" fmla="*/ 6572425 w 7412206"/>
              <a:gd name="connsiteY1456" fmla="*/ 1457222 h 6732226"/>
              <a:gd name="connsiteX1457" fmla="*/ 6611257 w 7412206"/>
              <a:gd name="connsiteY1457" fmla="*/ 1418882 h 6732226"/>
              <a:gd name="connsiteX1458" fmla="*/ 6938762 w 7412206"/>
              <a:gd name="connsiteY1458" fmla="*/ 1417947 h 6732226"/>
              <a:gd name="connsiteX1459" fmla="*/ 6914362 w 7412206"/>
              <a:gd name="connsiteY1459" fmla="*/ 1432286 h 6732226"/>
              <a:gd name="connsiteX1460" fmla="*/ 6933263 w 7412206"/>
              <a:gd name="connsiteY1460" fmla="*/ 1451300 h 6732226"/>
              <a:gd name="connsiteX1461" fmla="*/ 6957319 w 7412206"/>
              <a:gd name="connsiteY1461" fmla="*/ 1436650 h 6732226"/>
              <a:gd name="connsiteX1462" fmla="*/ 6938762 w 7412206"/>
              <a:gd name="connsiteY1462" fmla="*/ 1417947 h 6732226"/>
              <a:gd name="connsiteX1463" fmla="*/ 2622441 w 7412206"/>
              <a:gd name="connsiteY1463" fmla="*/ 1411713 h 6732226"/>
              <a:gd name="connsiteX1464" fmla="*/ 2650964 w 7412206"/>
              <a:gd name="connsiteY1464" fmla="*/ 1423870 h 6732226"/>
              <a:gd name="connsiteX1465" fmla="*/ 2629314 w 7412206"/>
              <a:gd name="connsiteY1465" fmla="*/ 1421999 h 6732226"/>
              <a:gd name="connsiteX1466" fmla="*/ 2636187 w 7412206"/>
              <a:gd name="connsiteY1466" fmla="*/ 1447871 h 6732226"/>
              <a:gd name="connsiteX1467" fmla="*/ 2490820 w 7412206"/>
              <a:gd name="connsiteY1467" fmla="*/ 1535460 h 6732226"/>
              <a:gd name="connsiteX1468" fmla="*/ 2520375 w 7412206"/>
              <a:gd name="connsiteY1468" fmla="*/ 1487458 h 6732226"/>
              <a:gd name="connsiteX1469" fmla="*/ 2556802 w 7412206"/>
              <a:gd name="connsiteY1469" fmla="*/ 1465638 h 6732226"/>
              <a:gd name="connsiteX1470" fmla="*/ 2622441 w 7412206"/>
              <a:gd name="connsiteY1470" fmla="*/ 1411713 h 6732226"/>
              <a:gd name="connsiteX1471" fmla="*/ 1901106 w 7412206"/>
              <a:gd name="connsiteY1471" fmla="*/ 1402362 h 6732226"/>
              <a:gd name="connsiteX1472" fmla="*/ 1912103 w 7412206"/>
              <a:gd name="connsiteY1472" fmla="*/ 1405479 h 6732226"/>
              <a:gd name="connsiteX1473" fmla="*/ 1900075 w 7412206"/>
              <a:gd name="connsiteY1473" fmla="*/ 1412337 h 6732226"/>
              <a:gd name="connsiteX1474" fmla="*/ 1901106 w 7412206"/>
              <a:gd name="connsiteY1474" fmla="*/ 1402362 h 6732226"/>
              <a:gd name="connsiteX1475" fmla="*/ 5164122 w 7412206"/>
              <a:gd name="connsiteY1475" fmla="*/ 1399868 h 6732226"/>
              <a:gd name="connsiteX1476" fmla="*/ 5161372 w 7412206"/>
              <a:gd name="connsiteY1476" fmla="*/ 1416700 h 6732226"/>
              <a:gd name="connsiteX1477" fmla="*/ 5164122 w 7412206"/>
              <a:gd name="connsiteY1477" fmla="*/ 1399868 h 6732226"/>
              <a:gd name="connsiteX1478" fmla="*/ 6987217 w 7412206"/>
              <a:gd name="connsiteY1478" fmla="*/ 1388959 h 6732226"/>
              <a:gd name="connsiteX1479" fmla="*/ 6984468 w 7412206"/>
              <a:gd name="connsiteY1479" fmla="*/ 1405479 h 6732226"/>
              <a:gd name="connsiteX1480" fmla="*/ 6987217 w 7412206"/>
              <a:gd name="connsiteY1480" fmla="*/ 1388959 h 6732226"/>
              <a:gd name="connsiteX1481" fmla="*/ 6022231 w 7412206"/>
              <a:gd name="connsiteY1481" fmla="*/ 1374932 h 6732226"/>
              <a:gd name="connsiteX1482" fmla="*/ 6017420 w 7412206"/>
              <a:gd name="connsiteY1482" fmla="*/ 1384283 h 6732226"/>
              <a:gd name="connsiteX1483" fmla="*/ 6038727 w 7412206"/>
              <a:gd name="connsiteY1483" fmla="*/ 1386465 h 6732226"/>
              <a:gd name="connsiteX1484" fmla="*/ 6022231 w 7412206"/>
              <a:gd name="connsiteY1484" fmla="*/ 1374932 h 6732226"/>
              <a:gd name="connsiteX1485" fmla="*/ 5207422 w 7412206"/>
              <a:gd name="connsiteY1485" fmla="*/ 1374309 h 6732226"/>
              <a:gd name="connsiteX1486" fmla="*/ 5207079 w 7412206"/>
              <a:gd name="connsiteY1486" fmla="*/ 1404232 h 6732226"/>
              <a:gd name="connsiteX1487" fmla="*/ 5231478 w 7412206"/>
              <a:gd name="connsiteY1487" fmla="*/ 1389582 h 6732226"/>
              <a:gd name="connsiteX1488" fmla="*/ 5207422 w 7412206"/>
              <a:gd name="connsiteY1488" fmla="*/ 1374309 h 6732226"/>
              <a:gd name="connsiteX1489" fmla="*/ 2582233 w 7412206"/>
              <a:gd name="connsiteY1489" fmla="*/ 1374309 h 6732226"/>
              <a:gd name="connsiteX1490" fmla="*/ 2579140 w 7412206"/>
              <a:gd name="connsiteY1490" fmla="*/ 1391141 h 6732226"/>
              <a:gd name="connsiteX1491" fmla="*/ 2582233 w 7412206"/>
              <a:gd name="connsiteY1491" fmla="*/ 1374309 h 6732226"/>
              <a:gd name="connsiteX1492" fmla="*/ 6250762 w 7412206"/>
              <a:gd name="connsiteY1492" fmla="*/ 1337527 h 6732226"/>
              <a:gd name="connsiteX1493" fmla="*/ 6250762 w 7412206"/>
              <a:gd name="connsiteY1493" fmla="*/ 1337527 h 6732226"/>
              <a:gd name="connsiteX1494" fmla="*/ 5294711 w 7412206"/>
              <a:gd name="connsiteY1494" fmla="*/ 1336592 h 6732226"/>
              <a:gd name="connsiteX1495" fmla="*/ 5291618 w 7412206"/>
              <a:gd name="connsiteY1495" fmla="*/ 1353424 h 6732226"/>
              <a:gd name="connsiteX1496" fmla="*/ 5294711 w 7412206"/>
              <a:gd name="connsiteY1496" fmla="*/ 1336592 h 6732226"/>
              <a:gd name="connsiteX1497" fmla="*/ 6102303 w 7412206"/>
              <a:gd name="connsiteY1497" fmla="*/ 1333475 h 6732226"/>
              <a:gd name="connsiteX1498" fmla="*/ 6099210 w 7412206"/>
              <a:gd name="connsiteY1498" fmla="*/ 1350307 h 6732226"/>
              <a:gd name="connsiteX1499" fmla="*/ 6102303 w 7412206"/>
              <a:gd name="connsiteY1499" fmla="*/ 1333475 h 6732226"/>
              <a:gd name="connsiteX1500" fmla="*/ 6551461 w 7412206"/>
              <a:gd name="connsiteY1500" fmla="*/ 1319448 h 6732226"/>
              <a:gd name="connsiteX1501" fmla="*/ 6476201 w 7412206"/>
              <a:gd name="connsiteY1501" fmla="*/ 1379608 h 6732226"/>
              <a:gd name="connsiteX1502" fmla="*/ 6476201 w 7412206"/>
              <a:gd name="connsiteY1502" fmla="*/ 1379608 h 6732226"/>
              <a:gd name="connsiteX1503" fmla="*/ 6513315 w 7412206"/>
              <a:gd name="connsiteY1503" fmla="*/ 1417324 h 6732226"/>
              <a:gd name="connsiteX1504" fmla="*/ 6634626 w 7412206"/>
              <a:gd name="connsiteY1504" fmla="*/ 1344697 h 6732226"/>
              <a:gd name="connsiteX1505" fmla="*/ 6592013 w 7412206"/>
              <a:gd name="connsiteY1505" fmla="*/ 1340333 h 6732226"/>
              <a:gd name="connsiteX1506" fmla="*/ 6551461 w 7412206"/>
              <a:gd name="connsiteY1506" fmla="*/ 1319448 h 6732226"/>
              <a:gd name="connsiteX1507" fmla="*/ 6007110 w 7412206"/>
              <a:gd name="connsiteY1507" fmla="*/ 1315396 h 6732226"/>
              <a:gd name="connsiteX1508" fmla="*/ 6004017 w 7412206"/>
              <a:gd name="connsiteY1508" fmla="*/ 1332228 h 6732226"/>
              <a:gd name="connsiteX1509" fmla="*/ 6007110 w 7412206"/>
              <a:gd name="connsiteY1509" fmla="*/ 1315396 h 6732226"/>
              <a:gd name="connsiteX1510" fmla="*/ 2185654 w 7412206"/>
              <a:gd name="connsiteY1510" fmla="*/ 1301058 h 6732226"/>
              <a:gd name="connsiteX1511" fmla="*/ 2196994 w 7412206"/>
              <a:gd name="connsiteY1511" fmla="*/ 1303863 h 6732226"/>
              <a:gd name="connsiteX1512" fmla="*/ 2184623 w 7412206"/>
              <a:gd name="connsiteY1512" fmla="*/ 1311032 h 6732226"/>
              <a:gd name="connsiteX1513" fmla="*/ 2185654 w 7412206"/>
              <a:gd name="connsiteY1513" fmla="*/ 1301058 h 6732226"/>
              <a:gd name="connsiteX1514" fmla="*/ 2034101 w 7412206"/>
              <a:gd name="connsiteY1514" fmla="*/ 1300746 h 6732226"/>
              <a:gd name="connsiteX1515" fmla="*/ 2059875 w 7412206"/>
              <a:gd name="connsiteY1515" fmla="*/ 1312903 h 6732226"/>
              <a:gd name="connsiteX1516" fmla="*/ 2023448 w 7412206"/>
              <a:gd name="connsiteY1516" fmla="*/ 1334410 h 6732226"/>
              <a:gd name="connsiteX1517" fmla="*/ 2004547 w 7412206"/>
              <a:gd name="connsiteY1517" fmla="*/ 1315708 h 6732226"/>
              <a:gd name="connsiteX1518" fmla="*/ 2034101 w 7412206"/>
              <a:gd name="connsiteY1518" fmla="*/ 1300746 h 6732226"/>
              <a:gd name="connsiteX1519" fmla="*/ 6256261 w 7412206"/>
              <a:gd name="connsiteY1519" fmla="*/ 1291395 h 6732226"/>
              <a:gd name="connsiteX1520" fmla="*/ 6241484 w 7412206"/>
              <a:gd name="connsiteY1520" fmla="*/ 1315396 h 6732226"/>
              <a:gd name="connsiteX1521" fmla="*/ 6256261 w 7412206"/>
              <a:gd name="connsiteY1521" fmla="*/ 1291395 h 6732226"/>
              <a:gd name="connsiteX1522" fmla="*/ 5936661 w 7412206"/>
              <a:gd name="connsiteY1522" fmla="*/ 1290148 h 6732226"/>
              <a:gd name="connsiteX1523" fmla="*/ 5933568 w 7412206"/>
              <a:gd name="connsiteY1523" fmla="*/ 1299499 h 6732226"/>
              <a:gd name="connsiteX1524" fmla="*/ 5954874 w 7412206"/>
              <a:gd name="connsiteY1524" fmla="*/ 1301681 h 6732226"/>
              <a:gd name="connsiteX1525" fmla="*/ 5936661 w 7412206"/>
              <a:gd name="connsiteY1525" fmla="*/ 1290148 h 6732226"/>
              <a:gd name="connsiteX1526" fmla="*/ 2249917 w 7412206"/>
              <a:gd name="connsiteY1526" fmla="*/ 1273004 h 6732226"/>
              <a:gd name="connsiteX1527" fmla="*/ 2247168 w 7412206"/>
              <a:gd name="connsiteY1527" fmla="*/ 1289525 h 6732226"/>
              <a:gd name="connsiteX1528" fmla="*/ 2249917 w 7412206"/>
              <a:gd name="connsiteY1528" fmla="*/ 1273004 h 6732226"/>
              <a:gd name="connsiteX1529" fmla="*/ 6550774 w 7412206"/>
              <a:gd name="connsiteY1529" fmla="*/ 1265835 h 6732226"/>
              <a:gd name="connsiteX1530" fmla="*/ 6535653 w 7412206"/>
              <a:gd name="connsiteY1530" fmla="*/ 1283914 h 6732226"/>
              <a:gd name="connsiteX1531" fmla="*/ 6560053 w 7412206"/>
              <a:gd name="connsiteY1531" fmla="*/ 1269576 h 6732226"/>
              <a:gd name="connsiteX1532" fmla="*/ 6550774 w 7412206"/>
              <a:gd name="connsiteY1532" fmla="*/ 1265835 h 6732226"/>
              <a:gd name="connsiteX1533" fmla="*/ 3038608 w 7412206"/>
              <a:gd name="connsiteY1533" fmla="*/ 1261783 h 6732226"/>
              <a:gd name="connsiteX1534" fmla="*/ 3035515 w 7412206"/>
              <a:gd name="connsiteY1534" fmla="*/ 1278615 h 6732226"/>
              <a:gd name="connsiteX1535" fmla="*/ 3038608 w 7412206"/>
              <a:gd name="connsiteY1535" fmla="*/ 1261783 h 6732226"/>
              <a:gd name="connsiteX1536" fmla="*/ 6647341 w 7412206"/>
              <a:gd name="connsiteY1536" fmla="*/ 1250873 h 6732226"/>
              <a:gd name="connsiteX1537" fmla="*/ 6575861 w 7412206"/>
              <a:gd name="connsiteY1537" fmla="*/ 1304798 h 6732226"/>
              <a:gd name="connsiteX1538" fmla="*/ 6670367 w 7412206"/>
              <a:gd name="connsiteY1538" fmla="*/ 1263342 h 6732226"/>
              <a:gd name="connsiteX1539" fmla="*/ 6647341 w 7412206"/>
              <a:gd name="connsiteY1539" fmla="*/ 1250873 h 6732226"/>
              <a:gd name="connsiteX1540" fmla="*/ 6983437 w 7412206"/>
              <a:gd name="connsiteY1540" fmla="*/ 1248691 h 6732226"/>
              <a:gd name="connsiteX1541" fmla="*/ 6954570 w 7412206"/>
              <a:gd name="connsiteY1541" fmla="*/ 1258354 h 6732226"/>
              <a:gd name="connsiteX1542" fmla="*/ 6954570 w 7412206"/>
              <a:gd name="connsiteY1542" fmla="*/ 1258354 h 6732226"/>
              <a:gd name="connsiteX1543" fmla="*/ 6963849 w 7412206"/>
              <a:gd name="connsiteY1543" fmla="*/ 1267705 h 6732226"/>
              <a:gd name="connsiteX1544" fmla="*/ 7009211 w 7412206"/>
              <a:gd name="connsiteY1544" fmla="*/ 1255549 h 6732226"/>
              <a:gd name="connsiteX1545" fmla="*/ 7009211 w 7412206"/>
              <a:gd name="connsiteY1545" fmla="*/ 1255549 h 6732226"/>
              <a:gd name="connsiteX1546" fmla="*/ 6983437 w 7412206"/>
              <a:gd name="connsiteY1546" fmla="*/ 1248691 h 6732226"/>
              <a:gd name="connsiteX1547" fmla="*/ 6306778 w 7412206"/>
              <a:gd name="connsiteY1547" fmla="*/ 1245263 h 6732226"/>
              <a:gd name="connsiteX1548" fmla="*/ 6303685 w 7412206"/>
              <a:gd name="connsiteY1548" fmla="*/ 1262095 h 6732226"/>
              <a:gd name="connsiteX1549" fmla="*/ 6306778 w 7412206"/>
              <a:gd name="connsiteY1549" fmla="*/ 1245263 h 6732226"/>
              <a:gd name="connsiteX1550" fmla="*/ 6871749 w 7412206"/>
              <a:gd name="connsiteY1550" fmla="*/ 1238717 h 6732226"/>
              <a:gd name="connsiteX1551" fmla="*/ 6856628 w 7412206"/>
              <a:gd name="connsiteY1551" fmla="*/ 1256796 h 6732226"/>
              <a:gd name="connsiteX1552" fmla="*/ 6880684 w 7412206"/>
              <a:gd name="connsiteY1552" fmla="*/ 1242457 h 6732226"/>
              <a:gd name="connsiteX1553" fmla="*/ 6871749 w 7412206"/>
              <a:gd name="connsiteY1553" fmla="*/ 1238717 h 6732226"/>
              <a:gd name="connsiteX1554" fmla="*/ 6341831 w 7412206"/>
              <a:gd name="connsiteY1554" fmla="*/ 1236223 h 6732226"/>
              <a:gd name="connsiteX1555" fmla="*/ 6339082 w 7412206"/>
              <a:gd name="connsiteY1555" fmla="*/ 1252744 h 6732226"/>
              <a:gd name="connsiteX1556" fmla="*/ 6341831 w 7412206"/>
              <a:gd name="connsiteY1556" fmla="*/ 1236223 h 6732226"/>
              <a:gd name="connsiteX1557" fmla="*/ 6165879 w 7412206"/>
              <a:gd name="connsiteY1557" fmla="*/ 1236223 h 6732226"/>
              <a:gd name="connsiteX1558" fmla="*/ 6127046 w 7412206"/>
              <a:gd name="connsiteY1558" fmla="*/ 1274875 h 6732226"/>
              <a:gd name="connsiteX1559" fmla="*/ 6120173 w 7412206"/>
              <a:gd name="connsiteY1559" fmla="*/ 1248691 h 6732226"/>
              <a:gd name="connsiteX1560" fmla="*/ 6165879 w 7412206"/>
              <a:gd name="connsiteY1560" fmla="*/ 1236223 h 6732226"/>
              <a:gd name="connsiteX1561" fmla="*/ 2368135 w 7412206"/>
              <a:gd name="connsiteY1561" fmla="*/ 1226872 h 6732226"/>
              <a:gd name="connsiteX1562" fmla="*/ 2326209 w 7412206"/>
              <a:gd name="connsiteY1562" fmla="*/ 1282044 h 6732226"/>
              <a:gd name="connsiteX1563" fmla="*/ 2301122 w 7412206"/>
              <a:gd name="connsiteY1563" fmla="*/ 1237158 h 6732226"/>
              <a:gd name="connsiteX1564" fmla="*/ 2368135 w 7412206"/>
              <a:gd name="connsiteY1564" fmla="*/ 1226872 h 6732226"/>
              <a:gd name="connsiteX1565" fmla="*/ 2179124 w 7412206"/>
              <a:gd name="connsiteY1565" fmla="*/ 1226872 h 6732226"/>
              <a:gd name="connsiteX1566" fmla="*/ 2176031 w 7412206"/>
              <a:gd name="connsiteY1566" fmla="*/ 1243704 h 6732226"/>
              <a:gd name="connsiteX1567" fmla="*/ 2179124 w 7412206"/>
              <a:gd name="connsiteY1567" fmla="*/ 1226872 h 6732226"/>
              <a:gd name="connsiteX1568" fmla="*/ 2460922 w 7412206"/>
              <a:gd name="connsiteY1568" fmla="*/ 1217521 h 6732226"/>
              <a:gd name="connsiteX1569" fmla="*/ 2445801 w 7412206"/>
              <a:gd name="connsiteY1569" fmla="*/ 1241522 h 6732226"/>
              <a:gd name="connsiteX1570" fmla="*/ 2460922 w 7412206"/>
              <a:gd name="connsiteY1570" fmla="*/ 1217521 h 6732226"/>
              <a:gd name="connsiteX1571" fmla="*/ 6766933 w 7412206"/>
              <a:gd name="connsiteY1571" fmla="*/ 1205364 h 6732226"/>
              <a:gd name="connsiteX1572" fmla="*/ 6764185 w 7412206"/>
              <a:gd name="connsiteY1572" fmla="*/ 1222196 h 6732226"/>
              <a:gd name="connsiteX1573" fmla="*/ 6766933 w 7412206"/>
              <a:gd name="connsiteY1573" fmla="*/ 1205364 h 6732226"/>
              <a:gd name="connsiteX1574" fmla="*/ 2633781 w 7412206"/>
              <a:gd name="connsiteY1574" fmla="*/ 1203806 h 6732226"/>
              <a:gd name="connsiteX1575" fmla="*/ 2609725 w 7412206"/>
              <a:gd name="connsiteY1575" fmla="*/ 1218144 h 6732226"/>
              <a:gd name="connsiteX1576" fmla="*/ 2628283 w 7412206"/>
              <a:gd name="connsiteY1576" fmla="*/ 1237158 h 6732226"/>
              <a:gd name="connsiteX1577" fmla="*/ 2652682 w 7412206"/>
              <a:gd name="connsiteY1577" fmla="*/ 1222820 h 6732226"/>
              <a:gd name="connsiteX1578" fmla="*/ 2633781 w 7412206"/>
              <a:gd name="connsiteY1578" fmla="*/ 1203806 h 6732226"/>
              <a:gd name="connsiteX1579" fmla="*/ 2439616 w 7412206"/>
              <a:gd name="connsiteY1579" fmla="*/ 1199130 h 6732226"/>
              <a:gd name="connsiteX1580" fmla="*/ 2436866 w 7412206"/>
              <a:gd name="connsiteY1580" fmla="*/ 1215962 h 6732226"/>
              <a:gd name="connsiteX1581" fmla="*/ 2439616 w 7412206"/>
              <a:gd name="connsiteY1581" fmla="*/ 1199130 h 6732226"/>
              <a:gd name="connsiteX1582" fmla="*/ 5350383 w 7412206"/>
              <a:gd name="connsiteY1582" fmla="*/ 1198507 h 6732226"/>
              <a:gd name="connsiteX1583" fmla="*/ 5323234 w 7412206"/>
              <a:gd name="connsiteY1583" fmla="*/ 1229677 h 6732226"/>
              <a:gd name="connsiteX1584" fmla="*/ 5350383 w 7412206"/>
              <a:gd name="connsiteY1584" fmla="*/ 1198507 h 6732226"/>
              <a:gd name="connsiteX1585" fmla="*/ 5731842 w 7412206"/>
              <a:gd name="connsiteY1585" fmla="*/ 1190091 h 6732226"/>
              <a:gd name="connsiteX1586" fmla="*/ 5743182 w 7412206"/>
              <a:gd name="connsiteY1586" fmla="*/ 1193208 h 6732226"/>
              <a:gd name="connsiteX1587" fmla="*/ 5731498 w 7412206"/>
              <a:gd name="connsiteY1587" fmla="*/ 1200377 h 6732226"/>
              <a:gd name="connsiteX1588" fmla="*/ 5731842 w 7412206"/>
              <a:gd name="connsiteY1588" fmla="*/ 1190091 h 6732226"/>
              <a:gd name="connsiteX1589" fmla="*/ 5374783 w 7412206"/>
              <a:gd name="connsiteY1589" fmla="*/ 1183545 h 6732226"/>
              <a:gd name="connsiteX1590" fmla="*/ 5371690 w 7412206"/>
              <a:gd name="connsiteY1590" fmla="*/ 1200377 h 6732226"/>
              <a:gd name="connsiteX1591" fmla="*/ 5374783 w 7412206"/>
              <a:gd name="connsiteY1591" fmla="*/ 1183545 h 6732226"/>
              <a:gd name="connsiteX1592" fmla="*/ 3499107 w 7412206"/>
              <a:gd name="connsiteY1592" fmla="*/ 1181986 h 6732226"/>
              <a:gd name="connsiteX1593" fmla="*/ 3496358 w 7412206"/>
              <a:gd name="connsiteY1593" fmla="*/ 1191649 h 6732226"/>
              <a:gd name="connsiteX1594" fmla="*/ 3487079 w 7412206"/>
              <a:gd name="connsiteY1594" fmla="*/ 1182610 h 6732226"/>
              <a:gd name="connsiteX1595" fmla="*/ 3499107 w 7412206"/>
              <a:gd name="connsiteY1595" fmla="*/ 1181986 h 6732226"/>
              <a:gd name="connsiteX1596" fmla="*/ 2179124 w 7412206"/>
              <a:gd name="connsiteY1596" fmla="*/ 1180740 h 6732226"/>
              <a:gd name="connsiteX1597" fmla="*/ 2176031 w 7412206"/>
              <a:gd name="connsiteY1597" fmla="*/ 1197572 h 6732226"/>
              <a:gd name="connsiteX1598" fmla="*/ 2179124 w 7412206"/>
              <a:gd name="connsiteY1598" fmla="*/ 1180740 h 6732226"/>
              <a:gd name="connsiteX1599" fmla="*/ 2801485 w 7412206"/>
              <a:gd name="connsiteY1599" fmla="*/ 1154556 h 6732226"/>
              <a:gd name="connsiteX1600" fmla="*/ 2780179 w 7412206"/>
              <a:gd name="connsiteY1600" fmla="*/ 1176376 h 6732226"/>
              <a:gd name="connsiteX1601" fmla="*/ 2725194 w 7412206"/>
              <a:gd name="connsiteY1601" fmla="*/ 1179181 h 6732226"/>
              <a:gd name="connsiteX1602" fmla="*/ 2762309 w 7412206"/>
              <a:gd name="connsiteY1602" fmla="*/ 1216897 h 6732226"/>
              <a:gd name="connsiteX1603" fmla="*/ 2816606 w 7412206"/>
              <a:gd name="connsiteY1603" fmla="*/ 1154556 h 6732226"/>
              <a:gd name="connsiteX1604" fmla="*/ 2801485 w 7412206"/>
              <a:gd name="connsiteY1604" fmla="*/ 1154556 h 6732226"/>
              <a:gd name="connsiteX1605" fmla="*/ 6282722 w 7412206"/>
              <a:gd name="connsiteY1605" fmla="*/ 1152998 h 6732226"/>
              <a:gd name="connsiteX1606" fmla="*/ 6279973 w 7412206"/>
              <a:gd name="connsiteY1606" fmla="*/ 1169830 h 6732226"/>
              <a:gd name="connsiteX1607" fmla="*/ 6282722 w 7412206"/>
              <a:gd name="connsiteY1607" fmla="*/ 1152998 h 6732226"/>
              <a:gd name="connsiteX1608" fmla="*/ 4910160 w 7412206"/>
              <a:gd name="connsiteY1608" fmla="*/ 1152063 h 6732226"/>
              <a:gd name="connsiteX1609" fmla="*/ 4909129 w 7412206"/>
              <a:gd name="connsiteY1609" fmla="*/ 1162349 h 6732226"/>
              <a:gd name="connsiteX1610" fmla="*/ 4921500 w 7412206"/>
              <a:gd name="connsiteY1610" fmla="*/ 1154868 h 6732226"/>
              <a:gd name="connsiteX1611" fmla="*/ 4910160 w 7412206"/>
              <a:gd name="connsiteY1611" fmla="*/ 1152063 h 6732226"/>
              <a:gd name="connsiteX1612" fmla="*/ 5184397 w 7412206"/>
              <a:gd name="connsiteY1612" fmla="*/ 1147699 h 6732226"/>
              <a:gd name="connsiteX1613" fmla="*/ 5159998 w 7412206"/>
              <a:gd name="connsiteY1613" fmla="*/ 1162037 h 6732226"/>
              <a:gd name="connsiteX1614" fmla="*/ 5178899 w 7412206"/>
              <a:gd name="connsiteY1614" fmla="*/ 1181051 h 6732226"/>
              <a:gd name="connsiteX1615" fmla="*/ 5203298 w 7412206"/>
              <a:gd name="connsiteY1615" fmla="*/ 1166401 h 6732226"/>
              <a:gd name="connsiteX1616" fmla="*/ 5184397 w 7412206"/>
              <a:gd name="connsiteY1616" fmla="*/ 1147699 h 6732226"/>
              <a:gd name="connsiteX1617" fmla="*/ 6144916 w 7412206"/>
              <a:gd name="connsiteY1617" fmla="*/ 1142712 h 6732226"/>
              <a:gd name="connsiteX1618" fmla="*/ 5976181 w 7412206"/>
              <a:gd name="connsiteY1618" fmla="*/ 1303863 h 6732226"/>
              <a:gd name="connsiteX1619" fmla="*/ 6076185 w 7412206"/>
              <a:gd name="connsiteY1619" fmla="*/ 1229054 h 6732226"/>
              <a:gd name="connsiteX1620" fmla="*/ 6105739 w 7412206"/>
              <a:gd name="connsiteY1620" fmla="*/ 1181363 h 6732226"/>
              <a:gd name="connsiteX1621" fmla="*/ 6139418 w 7412206"/>
              <a:gd name="connsiteY1621" fmla="*/ 1176064 h 6732226"/>
              <a:gd name="connsiteX1622" fmla="*/ 6144916 w 7412206"/>
              <a:gd name="connsiteY1622" fmla="*/ 1142712 h 6732226"/>
              <a:gd name="connsiteX1623" fmla="*/ 4955866 w 7412206"/>
              <a:gd name="connsiteY1623" fmla="*/ 1139595 h 6732226"/>
              <a:gd name="connsiteX1624" fmla="*/ 4954835 w 7412206"/>
              <a:gd name="connsiteY1624" fmla="*/ 1149569 h 6732226"/>
              <a:gd name="connsiteX1625" fmla="*/ 4967207 w 7412206"/>
              <a:gd name="connsiteY1625" fmla="*/ 1142400 h 6732226"/>
              <a:gd name="connsiteX1626" fmla="*/ 4955866 w 7412206"/>
              <a:gd name="connsiteY1626" fmla="*/ 1139595 h 6732226"/>
              <a:gd name="connsiteX1627" fmla="*/ 5032158 w 7412206"/>
              <a:gd name="connsiteY1627" fmla="*/ 1138971 h 6732226"/>
              <a:gd name="connsiteX1628" fmla="*/ 5031470 w 7412206"/>
              <a:gd name="connsiteY1628" fmla="*/ 1148946 h 6732226"/>
              <a:gd name="connsiteX1629" fmla="*/ 5043498 w 7412206"/>
              <a:gd name="connsiteY1629" fmla="*/ 1141776 h 6732226"/>
              <a:gd name="connsiteX1630" fmla="*/ 5032158 w 7412206"/>
              <a:gd name="connsiteY1630" fmla="*/ 1138971 h 6732226"/>
              <a:gd name="connsiteX1631" fmla="*/ 5767238 w 7412206"/>
              <a:gd name="connsiteY1631" fmla="*/ 1126191 h 6732226"/>
              <a:gd name="connsiteX1632" fmla="*/ 5779266 w 7412206"/>
              <a:gd name="connsiteY1632" fmla="*/ 1141153 h 6732226"/>
              <a:gd name="connsiteX1633" fmla="*/ 5754867 w 7412206"/>
              <a:gd name="connsiteY1633" fmla="*/ 1155180 h 6732226"/>
              <a:gd name="connsiteX1634" fmla="*/ 5733560 w 7412206"/>
              <a:gd name="connsiteY1634" fmla="*/ 1153310 h 6732226"/>
              <a:gd name="connsiteX1635" fmla="*/ 5767238 w 7412206"/>
              <a:gd name="connsiteY1635" fmla="*/ 1126191 h 6732226"/>
              <a:gd name="connsiteX1636" fmla="*/ 5907450 w 7412206"/>
              <a:gd name="connsiteY1636" fmla="*/ 1125256 h 6732226"/>
              <a:gd name="connsiteX1637" fmla="*/ 5926007 w 7412206"/>
              <a:gd name="connsiteY1637" fmla="*/ 1144270 h 6732226"/>
              <a:gd name="connsiteX1638" fmla="*/ 5901608 w 7412206"/>
              <a:gd name="connsiteY1638" fmla="*/ 1158920 h 6732226"/>
              <a:gd name="connsiteX1639" fmla="*/ 5883050 w 7412206"/>
              <a:gd name="connsiteY1639" fmla="*/ 1139906 h 6732226"/>
              <a:gd name="connsiteX1640" fmla="*/ 5907450 w 7412206"/>
              <a:gd name="connsiteY1640" fmla="*/ 1125256 h 6732226"/>
              <a:gd name="connsiteX1641" fmla="*/ 3455463 w 7412206"/>
              <a:gd name="connsiteY1641" fmla="*/ 1117152 h 6732226"/>
              <a:gd name="connsiteX1642" fmla="*/ 3379859 w 7412206"/>
              <a:gd name="connsiteY1642" fmla="*/ 1177311 h 6732226"/>
              <a:gd name="connsiteX1643" fmla="*/ 3434844 w 7412206"/>
              <a:gd name="connsiteY1643" fmla="*/ 1174506 h 6732226"/>
              <a:gd name="connsiteX1644" fmla="*/ 3477801 w 7412206"/>
              <a:gd name="connsiteY1644" fmla="*/ 1178870 h 6732226"/>
              <a:gd name="connsiteX1645" fmla="*/ 3407695 w 7412206"/>
              <a:gd name="connsiteY1645" fmla="*/ 1205364 h 6732226"/>
              <a:gd name="connsiteX1646" fmla="*/ 3484674 w 7412206"/>
              <a:gd name="connsiteY1646" fmla="*/ 1205053 h 6732226"/>
              <a:gd name="connsiteX1647" fmla="*/ 3532786 w 7412206"/>
              <a:gd name="connsiteY1647" fmla="*/ 1176064 h 6732226"/>
              <a:gd name="connsiteX1648" fmla="*/ 3455463 w 7412206"/>
              <a:gd name="connsiteY1648" fmla="*/ 1117152 h 6732226"/>
              <a:gd name="connsiteX1649" fmla="*/ 5831846 w 7412206"/>
              <a:gd name="connsiteY1649" fmla="*/ 1106865 h 6732226"/>
              <a:gd name="connsiteX1650" fmla="*/ 5829096 w 7412206"/>
              <a:gd name="connsiteY1650" fmla="*/ 1123698 h 6732226"/>
              <a:gd name="connsiteX1651" fmla="*/ 5831846 w 7412206"/>
              <a:gd name="connsiteY1651" fmla="*/ 1106865 h 6732226"/>
              <a:gd name="connsiteX1652" fmla="*/ 2748562 w 7412206"/>
              <a:gd name="connsiteY1652" fmla="*/ 1097826 h 6732226"/>
              <a:gd name="connsiteX1653" fmla="*/ 2739627 w 7412206"/>
              <a:gd name="connsiteY1653" fmla="*/ 1100631 h 6732226"/>
              <a:gd name="connsiteX1654" fmla="*/ 2748562 w 7412206"/>
              <a:gd name="connsiteY1654" fmla="*/ 1097826 h 6732226"/>
              <a:gd name="connsiteX1655" fmla="*/ 6676552 w 7412206"/>
              <a:gd name="connsiteY1655" fmla="*/ 1094709 h 6732226"/>
              <a:gd name="connsiteX1656" fmla="*/ 6531185 w 7412206"/>
              <a:gd name="connsiteY1656" fmla="*/ 1181675 h 6732226"/>
              <a:gd name="connsiteX1657" fmla="*/ 6428433 w 7412206"/>
              <a:gd name="connsiteY1657" fmla="*/ 1273004 h 6732226"/>
              <a:gd name="connsiteX1658" fmla="*/ 6495446 w 7412206"/>
              <a:gd name="connsiteY1658" fmla="*/ 1262718 h 6732226"/>
              <a:gd name="connsiteX1659" fmla="*/ 6544245 w 7412206"/>
              <a:gd name="connsiteY1659" fmla="*/ 1234041 h 6732226"/>
              <a:gd name="connsiteX1660" fmla="*/ 6583077 w 7412206"/>
              <a:gd name="connsiteY1660" fmla="*/ 1195390 h 6732226"/>
              <a:gd name="connsiteX1661" fmla="*/ 6677239 w 7412206"/>
              <a:gd name="connsiteY1661" fmla="*/ 1153933 h 6732226"/>
              <a:gd name="connsiteX1662" fmla="*/ 6676552 w 7412206"/>
              <a:gd name="connsiteY1662" fmla="*/ 1094709 h 6732226"/>
              <a:gd name="connsiteX1663" fmla="*/ 5212577 w 7412206"/>
              <a:gd name="connsiteY1663" fmla="*/ 1079435 h 6732226"/>
              <a:gd name="connsiteX1664" fmla="*/ 5197456 w 7412206"/>
              <a:gd name="connsiteY1664" fmla="*/ 1103125 h 6732226"/>
              <a:gd name="connsiteX1665" fmla="*/ 5212577 w 7412206"/>
              <a:gd name="connsiteY1665" fmla="*/ 1079435 h 6732226"/>
              <a:gd name="connsiteX1666" fmla="*/ 2499068 w 7412206"/>
              <a:gd name="connsiteY1666" fmla="*/ 1079435 h 6732226"/>
              <a:gd name="connsiteX1667" fmla="*/ 2496319 w 7412206"/>
              <a:gd name="connsiteY1667" fmla="*/ 1095956 h 6732226"/>
              <a:gd name="connsiteX1668" fmla="*/ 2499068 w 7412206"/>
              <a:gd name="connsiteY1668" fmla="*/ 1079435 h 6732226"/>
              <a:gd name="connsiteX1669" fmla="*/ 2992558 w 7412206"/>
              <a:gd name="connsiteY1669" fmla="*/ 1078812 h 6732226"/>
              <a:gd name="connsiteX1670" fmla="*/ 2850284 w 7412206"/>
              <a:gd name="connsiteY1670" fmla="*/ 1149257 h 6732226"/>
              <a:gd name="connsiteX1671" fmla="*/ 2992558 w 7412206"/>
              <a:gd name="connsiteY1671" fmla="*/ 1078812 h 6732226"/>
              <a:gd name="connsiteX1672" fmla="*/ 2821074 w 7412206"/>
              <a:gd name="connsiteY1672" fmla="*/ 1061668 h 6732226"/>
              <a:gd name="connsiteX1673" fmla="*/ 2821074 w 7412206"/>
              <a:gd name="connsiteY1673" fmla="*/ 1061668 h 6732226"/>
              <a:gd name="connsiteX1674" fmla="*/ 6389599 w 7412206"/>
              <a:gd name="connsiteY1674" fmla="*/ 1060733 h 6732226"/>
              <a:gd name="connsiteX1675" fmla="*/ 6386507 w 7412206"/>
              <a:gd name="connsiteY1675" fmla="*/ 1077565 h 6732226"/>
              <a:gd name="connsiteX1676" fmla="*/ 6389599 w 7412206"/>
              <a:gd name="connsiteY1676" fmla="*/ 1060733 h 6732226"/>
              <a:gd name="connsiteX1677" fmla="*/ 5571354 w 7412206"/>
              <a:gd name="connsiteY1677" fmla="*/ 1042342 h 6732226"/>
              <a:gd name="connsiteX1678" fmla="*/ 5568261 w 7412206"/>
              <a:gd name="connsiteY1678" fmla="*/ 1059174 h 6732226"/>
              <a:gd name="connsiteX1679" fmla="*/ 5571354 w 7412206"/>
              <a:gd name="connsiteY1679" fmla="*/ 1042342 h 6732226"/>
              <a:gd name="connsiteX1680" fmla="*/ 2460922 w 7412206"/>
              <a:gd name="connsiteY1680" fmla="*/ 1042342 h 6732226"/>
              <a:gd name="connsiteX1681" fmla="*/ 2479480 w 7412206"/>
              <a:gd name="connsiteY1681" fmla="*/ 1061045 h 6732226"/>
              <a:gd name="connsiteX1682" fmla="*/ 2360918 w 7412206"/>
              <a:gd name="connsiteY1682" fmla="*/ 1117152 h 6732226"/>
              <a:gd name="connsiteX1683" fmla="*/ 2427588 w 7412206"/>
              <a:gd name="connsiteY1683" fmla="*/ 1047641 h 6732226"/>
              <a:gd name="connsiteX1684" fmla="*/ 2460922 w 7412206"/>
              <a:gd name="connsiteY1684" fmla="*/ 1042342 h 6732226"/>
              <a:gd name="connsiteX1685" fmla="*/ 2511440 w 7412206"/>
              <a:gd name="connsiteY1685" fmla="*/ 1032991 h 6732226"/>
              <a:gd name="connsiteX1686" fmla="*/ 2551647 w 7412206"/>
              <a:gd name="connsiteY1686" fmla="*/ 1037355 h 6732226"/>
              <a:gd name="connsiteX1687" fmla="*/ 2493570 w 7412206"/>
              <a:gd name="connsiteY1687" fmla="*/ 1056993 h 6732226"/>
              <a:gd name="connsiteX1688" fmla="*/ 2511440 w 7412206"/>
              <a:gd name="connsiteY1688" fmla="*/ 1032991 h 6732226"/>
              <a:gd name="connsiteX1689" fmla="*/ 4528014 w 7412206"/>
              <a:gd name="connsiteY1689" fmla="*/ 1030186 h 6732226"/>
              <a:gd name="connsiteX1690" fmla="*/ 4524921 w 7412206"/>
              <a:gd name="connsiteY1690" fmla="*/ 1047018 h 6732226"/>
              <a:gd name="connsiteX1691" fmla="*/ 4528014 w 7412206"/>
              <a:gd name="connsiteY1691" fmla="*/ 1030186 h 6732226"/>
              <a:gd name="connsiteX1692" fmla="*/ 6433587 w 7412206"/>
              <a:gd name="connsiteY1692" fmla="*/ 1023952 h 6732226"/>
              <a:gd name="connsiteX1693" fmla="*/ 6442866 w 7412206"/>
              <a:gd name="connsiteY1693" fmla="*/ 1027692 h 6732226"/>
              <a:gd name="connsiteX1694" fmla="*/ 6418467 w 7412206"/>
              <a:gd name="connsiteY1694" fmla="*/ 1042342 h 6732226"/>
              <a:gd name="connsiteX1695" fmla="*/ 6433587 w 7412206"/>
              <a:gd name="connsiteY1695" fmla="*/ 1023952 h 6732226"/>
              <a:gd name="connsiteX1696" fmla="*/ 5476161 w 7412206"/>
              <a:gd name="connsiteY1696" fmla="*/ 1023952 h 6732226"/>
              <a:gd name="connsiteX1697" fmla="*/ 5473412 w 7412206"/>
              <a:gd name="connsiteY1697" fmla="*/ 1040472 h 6732226"/>
              <a:gd name="connsiteX1698" fmla="*/ 5476161 w 7412206"/>
              <a:gd name="connsiteY1698" fmla="*/ 1023952 h 6732226"/>
              <a:gd name="connsiteX1699" fmla="*/ 4693656 w 7412206"/>
              <a:gd name="connsiteY1699" fmla="*/ 1023952 h 6732226"/>
              <a:gd name="connsiteX1700" fmla="*/ 4690563 w 7412206"/>
              <a:gd name="connsiteY1700" fmla="*/ 1040472 h 6732226"/>
              <a:gd name="connsiteX1701" fmla="*/ 4693656 w 7412206"/>
              <a:gd name="connsiteY1701" fmla="*/ 1023952 h 6732226"/>
              <a:gd name="connsiteX1702" fmla="*/ 2836882 w 7412206"/>
              <a:gd name="connsiteY1702" fmla="*/ 1020835 h 6732226"/>
              <a:gd name="connsiteX1703" fmla="*/ 2823823 w 7412206"/>
              <a:gd name="connsiteY1703" fmla="*/ 1044836 h 6732226"/>
              <a:gd name="connsiteX1704" fmla="*/ 2843068 w 7412206"/>
              <a:gd name="connsiteY1704" fmla="*/ 1020835 h 6732226"/>
              <a:gd name="connsiteX1705" fmla="*/ 2836882 w 7412206"/>
              <a:gd name="connsiteY1705" fmla="*/ 1020835 h 6732226"/>
              <a:gd name="connsiteX1706" fmla="*/ 6096804 w 7412206"/>
              <a:gd name="connsiteY1706" fmla="*/ 1014912 h 6732226"/>
              <a:gd name="connsiteX1707" fmla="*/ 6084776 w 7412206"/>
              <a:gd name="connsiteY1707" fmla="*/ 1022082 h 6732226"/>
              <a:gd name="connsiteX1708" fmla="*/ 6096804 w 7412206"/>
              <a:gd name="connsiteY1708" fmla="*/ 1014912 h 6732226"/>
              <a:gd name="connsiteX1709" fmla="*/ 5542143 w 7412206"/>
              <a:gd name="connsiteY1709" fmla="*/ 1014912 h 6732226"/>
              <a:gd name="connsiteX1710" fmla="*/ 5542143 w 7412206"/>
              <a:gd name="connsiteY1710" fmla="*/ 1014912 h 6732226"/>
              <a:gd name="connsiteX1711" fmla="*/ 4728709 w 7412206"/>
              <a:gd name="connsiteY1711" fmla="*/ 1014912 h 6732226"/>
              <a:gd name="connsiteX1712" fmla="*/ 4726304 w 7412206"/>
              <a:gd name="connsiteY1712" fmla="*/ 1031433 h 6732226"/>
              <a:gd name="connsiteX1713" fmla="*/ 4728709 w 7412206"/>
              <a:gd name="connsiteY1713" fmla="*/ 1014912 h 6732226"/>
              <a:gd name="connsiteX1714" fmla="*/ 7053887 w 7412206"/>
              <a:gd name="connsiteY1714" fmla="*/ 1005561 h 6732226"/>
              <a:gd name="connsiteX1715" fmla="*/ 7050793 w 7412206"/>
              <a:gd name="connsiteY1715" fmla="*/ 1022082 h 6732226"/>
              <a:gd name="connsiteX1716" fmla="*/ 7053887 w 7412206"/>
              <a:gd name="connsiteY1716" fmla="*/ 1005561 h 6732226"/>
              <a:gd name="connsiteX1717" fmla="*/ 6611945 w 7412206"/>
              <a:gd name="connsiteY1717" fmla="*/ 1005561 h 6732226"/>
              <a:gd name="connsiteX1718" fmla="*/ 6597167 w 7412206"/>
              <a:gd name="connsiteY1718" fmla="*/ 1029563 h 6732226"/>
              <a:gd name="connsiteX1719" fmla="*/ 6611945 w 7412206"/>
              <a:gd name="connsiteY1719" fmla="*/ 1005561 h 6732226"/>
              <a:gd name="connsiteX1720" fmla="*/ 4444849 w 7412206"/>
              <a:gd name="connsiteY1720" fmla="*/ 1004938 h 6732226"/>
              <a:gd name="connsiteX1721" fmla="*/ 4420450 w 7412206"/>
              <a:gd name="connsiteY1721" fmla="*/ 1019588 h 6732226"/>
              <a:gd name="connsiteX1722" fmla="*/ 4439351 w 7412206"/>
              <a:gd name="connsiteY1722" fmla="*/ 1038290 h 6732226"/>
              <a:gd name="connsiteX1723" fmla="*/ 4463407 w 7412206"/>
              <a:gd name="connsiteY1723" fmla="*/ 1023952 h 6732226"/>
              <a:gd name="connsiteX1724" fmla="*/ 4444849 w 7412206"/>
              <a:gd name="connsiteY1724" fmla="*/ 1004938 h 6732226"/>
              <a:gd name="connsiteX1725" fmla="*/ 4499834 w 7412206"/>
              <a:gd name="connsiteY1725" fmla="*/ 1002133 h 6732226"/>
              <a:gd name="connsiteX1726" fmla="*/ 4484713 w 7412206"/>
              <a:gd name="connsiteY1726" fmla="*/ 1025822 h 6732226"/>
              <a:gd name="connsiteX1727" fmla="*/ 4499834 w 7412206"/>
              <a:gd name="connsiteY1727" fmla="*/ 1002133 h 6732226"/>
              <a:gd name="connsiteX1728" fmla="*/ 2875028 w 7412206"/>
              <a:gd name="connsiteY1728" fmla="*/ 999015 h 6732226"/>
              <a:gd name="connsiteX1729" fmla="*/ 2872622 w 7412206"/>
              <a:gd name="connsiteY1729" fmla="*/ 1015847 h 6732226"/>
              <a:gd name="connsiteX1730" fmla="*/ 2875028 w 7412206"/>
              <a:gd name="connsiteY1730" fmla="*/ 999015 h 6732226"/>
              <a:gd name="connsiteX1731" fmla="*/ 6470015 w 7412206"/>
              <a:gd name="connsiteY1731" fmla="*/ 996210 h 6732226"/>
              <a:gd name="connsiteX1732" fmla="*/ 6495446 w 7412206"/>
              <a:gd name="connsiteY1732" fmla="*/ 1008055 h 6732226"/>
              <a:gd name="connsiteX1733" fmla="*/ 6459362 w 7412206"/>
              <a:gd name="connsiteY1733" fmla="*/ 1030186 h 6732226"/>
              <a:gd name="connsiteX1734" fmla="*/ 6440461 w 7412206"/>
              <a:gd name="connsiteY1734" fmla="*/ 1011172 h 6732226"/>
              <a:gd name="connsiteX1735" fmla="*/ 6470015 w 7412206"/>
              <a:gd name="connsiteY1735" fmla="*/ 996210 h 6732226"/>
              <a:gd name="connsiteX1736" fmla="*/ 5147282 w 7412206"/>
              <a:gd name="connsiteY1736" fmla="*/ 996210 h 6732226"/>
              <a:gd name="connsiteX1737" fmla="*/ 5117384 w 7412206"/>
              <a:gd name="connsiteY1737" fmla="*/ 1044213 h 6732226"/>
              <a:gd name="connsiteX1738" fmla="*/ 5147282 w 7412206"/>
              <a:gd name="connsiteY1738" fmla="*/ 996210 h 6732226"/>
              <a:gd name="connsiteX1739" fmla="*/ 2626565 w 7412206"/>
              <a:gd name="connsiteY1739" fmla="*/ 996210 h 6732226"/>
              <a:gd name="connsiteX1740" fmla="*/ 2635499 w 7412206"/>
              <a:gd name="connsiteY1740" fmla="*/ 999950 h 6732226"/>
              <a:gd name="connsiteX1741" fmla="*/ 2611100 w 7412206"/>
              <a:gd name="connsiteY1741" fmla="*/ 1014289 h 6732226"/>
              <a:gd name="connsiteX1742" fmla="*/ 2626565 w 7412206"/>
              <a:gd name="connsiteY1742" fmla="*/ 996210 h 6732226"/>
              <a:gd name="connsiteX1743" fmla="*/ 5760021 w 7412206"/>
              <a:gd name="connsiteY1743" fmla="*/ 977819 h 6732226"/>
              <a:gd name="connsiteX1744" fmla="*/ 5817068 w 7412206"/>
              <a:gd name="connsiteY1744" fmla="*/ 980625 h 6732226"/>
              <a:gd name="connsiteX1745" fmla="*/ 5740433 w 7412206"/>
              <a:gd name="connsiteY1745" fmla="*/ 981248 h 6732226"/>
              <a:gd name="connsiteX1746" fmla="*/ 5760021 w 7412206"/>
              <a:gd name="connsiteY1746" fmla="*/ 977819 h 6732226"/>
              <a:gd name="connsiteX1747" fmla="*/ 5560013 w 7412206"/>
              <a:gd name="connsiteY1747" fmla="*/ 977819 h 6732226"/>
              <a:gd name="connsiteX1748" fmla="*/ 5567918 w 7412206"/>
              <a:gd name="connsiteY1748" fmla="*/ 978755 h 6732226"/>
              <a:gd name="connsiteX1749" fmla="*/ 5542143 w 7412206"/>
              <a:gd name="connsiteY1749" fmla="*/ 1014912 h 6732226"/>
              <a:gd name="connsiteX1750" fmla="*/ 5547986 w 7412206"/>
              <a:gd name="connsiteY1750" fmla="*/ 981248 h 6732226"/>
              <a:gd name="connsiteX1751" fmla="*/ 5560013 w 7412206"/>
              <a:gd name="connsiteY1751" fmla="*/ 977819 h 6732226"/>
              <a:gd name="connsiteX1752" fmla="*/ 2665054 w 7412206"/>
              <a:gd name="connsiteY1752" fmla="*/ 977819 h 6732226"/>
              <a:gd name="connsiteX1753" fmla="*/ 2662305 w 7412206"/>
              <a:gd name="connsiteY1753" fmla="*/ 994652 h 6732226"/>
              <a:gd name="connsiteX1754" fmla="*/ 2665054 w 7412206"/>
              <a:gd name="connsiteY1754" fmla="*/ 977819 h 6732226"/>
              <a:gd name="connsiteX1755" fmla="*/ 6124297 w 7412206"/>
              <a:gd name="connsiteY1755" fmla="*/ 969092 h 6732226"/>
              <a:gd name="connsiteX1756" fmla="*/ 6135981 w 7412206"/>
              <a:gd name="connsiteY1756" fmla="*/ 987482 h 6732226"/>
              <a:gd name="connsiteX1757" fmla="*/ 6099554 w 7412206"/>
              <a:gd name="connsiteY1757" fmla="*/ 1008990 h 6732226"/>
              <a:gd name="connsiteX1758" fmla="*/ 6087526 w 7412206"/>
              <a:gd name="connsiteY1758" fmla="*/ 1016159 h 6732226"/>
              <a:gd name="connsiteX1759" fmla="*/ 5989927 w 7412206"/>
              <a:gd name="connsiteY1759" fmla="*/ 1014912 h 6732226"/>
              <a:gd name="connsiteX1760" fmla="*/ 6068968 w 7412206"/>
              <a:gd name="connsiteY1760" fmla="*/ 997457 h 6732226"/>
              <a:gd name="connsiteX1761" fmla="*/ 6124297 w 7412206"/>
              <a:gd name="connsiteY1761" fmla="*/ 969092 h 6732226"/>
              <a:gd name="connsiteX1762" fmla="*/ 6347673 w 7412206"/>
              <a:gd name="connsiteY1762" fmla="*/ 959429 h 6732226"/>
              <a:gd name="connsiteX1763" fmla="*/ 6361076 w 7412206"/>
              <a:gd name="connsiteY1763" fmla="*/ 960364 h 6732226"/>
              <a:gd name="connsiteX1764" fmla="*/ 6385819 w 7412206"/>
              <a:gd name="connsiteY1764" fmla="*/ 975014 h 6732226"/>
              <a:gd name="connsiteX1765" fmla="*/ 6333584 w 7412206"/>
              <a:gd name="connsiteY1765" fmla="*/ 961611 h 6732226"/>
              <a:gd name="connsiteX1766" fmla="*/ 6347673 w 7412206"/>
              <a:gd name="connsiteY1766" fmla="*/ 959429 h 6732226"/>
              <a:gd name="connsiteX1767" fmla="*/ 5464133 w 7412206"/>
              <a:gd name="connsiteY1767" fmla="*/ 959429 h 6732226"/>
              <a:gd name="connsiteX1768" fmla="*/ 5461384 w 7412206"/>
              <a:gd name="connsiteY1768" fmla="*/ 976261 h 6732226"/>
              <a:gd name="connsiteX1769" fmla="*/ 5464133 w 7412206"/>
              <a:gd name="connsiteY1769" fmla="*/ 959429 h 6732226"/>
              <a:gd name="connsiteX1770" fmla="*/ 3050980 w 7412206"/>
              <a:gd name="connsiteY1770" fmla="*/ 957247 h 6732226"/>
              <a:gd name="connsiteX1771" fmla="*/ 3021425 w 7412206"/>
              <a:gd name="connsiteY1771" fmla="*/ 971585 h 6732226"/>
              <a:gd name="connsiteX1772" fmla="*/ 2942728 w 7412206"/>
              <a:gd name="connsiteY1772" fmla="*/ 989041 h 6732226"/>
              <a:gd name="connsiteX1773" fmla="*/ 3021425 w 7412206"/>
              <a:gd name="connsiteY1773" fmla="*/ 971585 h 6732226"/>
              <a:gd name="connsiteX1774" fmla="*/ 3030704 w 7412206"/>
              <a:gd name="connsiteY1774" fmla="*/ 980937 h 6732226"/>
              <a:gd name="connsiteX1775" fmla="*/ 3052355 w 7412206"/>
              <a:gd name="connsiteY1775" fmla="*/ 983118 h 6732226"/>
              <a:gd name="connsiteX1776" fmla="*/ 3076754 w 7412206"/>
              <a:gd name="connsiteY1776" fmla="*/ 968468 h 6732226"/>
              <a:gd name="connsiteX1777" fmla="*/ 3050980 w 7412206"/>
              <a:gd name="connsiteY1777" fmla="*/ 957247 h 6732226"/>
              <a:gd name="connsiteX1778" fmla="*/ 6555585 w 7412206"/>
              <a:gd name="connsiteY1778" fmla="*/ 950078 h 6732226"/>
              <a:gd name="connsiteX1779" fmla="*/ 6552836 w 7412206"/>
              <a:gd name="connsiteY1779" fmla="*/ 966910 h 6732226"/>
              <a:gd name="connsiteX1780" fmla="*/ 6555585 w 7412206"/>
              <a:gd name="connsiteY1780" fmla="*/ 950078 h 6732226"/>
              <a:gd name="connsiteX1781" fmla="*/ 6306435 w 7412206"/>
              <a:gd name="connsiteY1781" fmla="*/ 950078 h 6732226"/>
              <a:gd name="connsiteX1782" fmla="*/ 6303685 w 7412206"/>
              <a:gd name="connsiteY1782" fmla="*/ 966910 h 6732226"/>
              <a:gd name="connsiteX1783" fmla="*/ 6306435 w 7412206"/>
              <a:gd name="connsiteY1783" fmla="*/ 950078 h 6732226"/>
              <a:gd name="connsiteX1784" fmla="*/ 5753492 w 7412206"/>
              <a:gd name="connsiteY1784" fmla="*/ 941038 h 6732226"/>
              <a:gd name="connsiteX1785" fmla="*/ 5795074 w 7412206"/>
              <a:gd name="connsiteY1785" fmla="*/ 968468 h 6732226"/>
              <a:gd name="connsiteX1786" fmla="*/ 5730467 w 7412206"/>
              <a:gd name="connsiteY1786" fmla="*/ 961611 h 6732226"/>
              <a:gd name="connsiteX1787" fmla="*/ 5753492 w 7412206"/>
              <a:gd name="connsiteY1787" fmla="*/ 941038 h 6732226"/>
              <a:gd name="connsiteX1788" fmla="*/ 5061368 w 7412206"/>
              <a:gd name="connsiteY1788" fmla="*/ 941038 h 6732226"/>
              <a:gd name="connsiteX1789" fmla="*/ 5058275 w 7412206"/>
              <a:gd name="connsiteY1789" fmla="*/ 957559 h 6732226"/>
              <a:gd name="connsiteX1790" fmla="*/ 5061368 w 7412206"/>
              <a:gd name="connsiteY1790" fmla="*/ 941038 h 6732226"/>
              <a:gd name="connsiteX1791" fmla="*/ 4619427 w 7412206"/>
              <a:gd name="connsiteY1791" fmla="*/ 941038 h 6732226"/>
              <a:gd name="connsiteX1792" fmla="*/ 4604649 w 7412206"/>
              <a:gd name="connsiteY1792" fmla="*/ 964728 h 6732226"/>
              <a:gd name="connsiteX1793" fmla="*/ 4619427 w 7412206"/>
              <a:gd name="connsiteY1793" fmla="*/ 941038 h 6732226"/>
              <a:gd name="connsiteX1794" fmla="*/ 2626565 w 7412206"/>
              <a:gd name="connsiteY1794" fmla="*/ 941038 h 6732226"/>
              <a:gd name="connsiteX1795" fmla="*/ 2612131 w 7412206"/>
              <a:gd name="connsiteY1795" fmla="*/ 964728 h 6732226"/>
              <a:gd name="connsiteX1796" fmla="*/ 2626565 w 7412206"/>
              <a:gd name="connsiteY1796" fmla="*/ 941038 h 6732226"/>
              <a:gd name="connsiteX1797" fmla="*/ 6742191 w 7412206"/>
              <a:gd name="connsiteY1797" fmla="*/ 931687 h 6732226"/>
              <a:gd name="connsiteX1798" fmla="*/ 6751469 w 7412206"/>
              <a:gd name="connsiteY1798" fmla="*/ 935116 h 6732226"/>
              <a:gd name="connsiteX1799" fmla="*/ 6727069 w 7412206"/>
              <a:gd name="connsiteY1799" fmla="*/ 950078 h 6732226"/>
              <a:gd name="connsiteX1800" fmla="*/ 6742191 w 7412206"/>
              <a:gd name="connsiteY1800" fmla="*/ 931687 h 6732226"/>
              <a:gd name="connsiteX1801" fmla="*/ 4526983 w 7412206"/>
              <a:gd name="connsiteY1801" fmla="*/ 931687 h 6732226"/>
              <a:gd name="connsiteX1802" fmla="*/ 4524577 w 7412206"/>
              <a:gd name="connsiteY1802" fmla="*/ 948208 h 6732226"/>
              <a:gd name="connsiteX1803" fmla="*/ 4526983 w 7412206"/>
              <a:gd name="connsiteY1803" fmla="*/ 931687 h 6732226"/>
              <a:gd name="connsiteX1804" fmla="*/ 6816764 w 7412206"/>
              <a:gd name="connsiteY1804" fmla="*/ 922648 h 6732226"/>
              <a:gd name="connsiteX1805" fmla="*/ 6813671 w 7412206"/>
              <a:gd name="connsiteY1805" fmla="*/ 939168 h 6732226"/>
              <a:gd name="connsiteX1806" fmla="*/ 6816764 w 7412206"/>
              <a:gd name="connsiteY1806" fmla="*/ 922648 h 6732226"/>
              <a:gd name="connsiteX1807" fmla="*/ 5464133 w 7412206"/>
              <a:gd name="connsiteY1807" fmla="*/ 922648 h 6732226"/>
              <a:gd name="connsiteX1808" fmla="*/ 5461384 w 7412206"/>
              <a:gd name="connsiteY1808" fmla="*/ 939168 h 6732226"/>
              <a:gd name="connsiteX1809" fmla="*/ 5464133 w 7412206"/>
              <a:gd name="connsiteY1809" fmla="*/ 922648 h 6732226"/>
              <a:gd name="connsiteX1810" fmla="*/ 5658643 w 7412206"/>
              <a:gd name="connsiteY1810" fmla="*/ 913296 h 6732226"/>
              <a:gd name="connsiteX1811" fmla="*/ 5736309 w 7412206"/>
              <a:gd name="connsiteY1811" fmla="*/ 972209 h 6732226"/>
              <a:gd name="connsiteX1812" fmla="*/ 5656925 w 7412206"/>
              <a:gd name="connsiteY1812" fmla="*/ 989353 h 6732226"/>
              <a:gd name="connsiteX1813" fmla="*/ 5592317 w 7412206"/>
              <a:gd name="connsiteY1813" fmla="*/ 983118 h 6732226"/>
              <a:gd name="connsiteX1814" fmla="*/ 5658643 w 7412206"/>
              <a:gd name="connsiteY1814" fmla="*/ 913296 h 6732226"/>
              <a:gd name="connsiteX1815" fmla="*/ 5309832 w 7412206"/>
              <a:gd name="connsiteY1815" fmla="*/ 913296 h 6732226"/>
              <a:gd name="connsiteX1816" fmla="*/ 5307426 w 7412206"/>
              <a:gd name="connsiteY1816" fmla="*/ 929817 h 6732226"/>
              <a:gd name="connsiteX1817" fmla="*/ 5309832 w 7412206"/>
              <a:gd name="connsiteY1817" fmla="*/ 913296 h 6732226"/>
              <a:gd name="connsiteX1818" fmla="*/ 5214983 w 7412206"/>
              <a:gd name="connsiteY1818" fmla="*/ 903945 h 6732226"/>
              <a:gd name="connsiteX1819" fmla="*/ 5212577 w 7412206"/>
              <a:gd name="connsiteY1819" fmla="*/ 920777 h 6732226"/>
              <a:gd name="connsiteX1820" fmla="*/ 5214983 w 7412206"/>
              <a:gd name="connsiteY1820" fmla="*/ 903945 h 6732226"/>
              <a:gd name="connsiteX1821" fmla="*/ 6372417 w 7412206"/>
              <a:gd name="connsiteY1821" fmla="*/ 895218 h 6732226"/>
              <a:gd name="connsiteX1822" fmla="*/ 6383757 w 7412206"/>
              <a:gd name="connsiteY1822" fmla="*/ 898023 h 6732226"/>
              <a:gd name="connsiteX1823" fmla="*/ 6371386 w 7412206"/>
              <a:gd name="connsiteY1823" fmla="*/ 905192 h 6732226"/>
              <a:gd name="connsiteX1824" fmla="*/ 6372417 w 7412206"/>
              <a:gd name="connsiteY1824" fmla="*/ 895218 h 6732226"/>
              <a:gd name="connsiteX1825" fmla="*/ 5397464 w 7412206"/>
              <a:gd name="connsiteY1825" fmla="*/ 885555 h 6732226"/>
              <a:gd name="connsiteX1826" fmla="*/ 5416022 w 7412206"/>
              <a:gd name="connsiteY1826" fmla="*/ 904569 h 6732226"/>
              <a:gd name="connsiteX1827" fmla="*/ 5391966 w 7412206"/>
              <a:gd name="connsiteY1827" fmla="*/ 918907 h 6732226"/>
              <a:gd name="connsiteX1828" fmla="*/ 5372721 w 7412206"/>
              <a:gd name="connsiteY1828" fmla="*/ 900205 h 6732226"/>
              <a:gd name="connsiteX1829" fmla="*/ 5397464 w 7412206"/>
              <a:gd name="connsiteY1829" fmla="*/ 885555 h 6732226"/>
              <a:gd name="connsiteX1830" fmla="*/ 6659369 w 7412206"/>
              <a:gd name="connsiteY1830" fmla="*/ 877450 h 6732226"/>
              <a:gd name="connsiteX1831" fmla="*/ 6708856 w 7412206"/>
              <a:gd name="connsiteY1831" fmla="*/ 907997 h 6732226"/>
              <a:gd name="connsiteX1832" fmla="*/ 6651121 w 7412206"/>
              <a:gd name="connsiteY1832" fmla="*/ 927635 h 6732226"/>
              <a:gd name="connsiteX1833" fmla="*/ 6608165 w 7412206"/>
              <a:gd name="connsiteY1833" fmla="*/ 923271 h 6732226"/>
              <a:gd name="connsiteX1834" fmla="*/ 6625691 w 7412206"/>
              <a:gd name="connsiteY1834" fmla="*/ 882749 h 6732226"/>
              <a:gd name="connsiteX1835" fmla="*/ 6659369 w 7412206"/>
              <a:gd name="connsiteY1835" fmla="*/ 877450 h 6732226"/>
              <a:gd name="connsiteX1836" fmla="*/ 6004705 w 7412206"/>
              <a:gd name="connsiteY1836" fmla="*/ 876827 h 6732226"/>
              <a:gd name="connsiteX1837" fmla="*/ 6016045 w 7412206"/>
              <a:gd name="connsiteY1837" fmla="*/ 879632 h 6732226"/>
              <a:gd name="connsiteX1838" fmla="*/ 6004017 w 7412206"/>
              <a:gd name="connsiteY1838" fmla="*/ 886802 h 6732226"/>
              <a:gd name="connsiteX1839" fmla="*/ 6004705 w 7412206"/>
              <a:gd name="connsiteY1839" fmla="*/ 876827 h 6732226"/>
              <a:gd name="connsiteX1840" fmla="*/ 3128646 w 7412206"/>
              <a:gd name="connsiteY1840" fmla="*/ 876827 h 6732226"/>
              <a:gd name="connsiteX1841" fmla="*/ 3100123 w 7412206"/>
              <a:gd name="connsiteY1841" fmla="*/ 894906 h 6732226"/>
              <a:gd name="connsiteX1842" fmla="*/ 3090500 w 7412206"/>
              <a:gd name="connsiteY1842" fmla="*/ 885243 h 6732226"/>
              <a:gd name="connsiteX1843" fmla="*/ 3072630 w 7412206"/>
              <a:gd name="connsiteY1843" fmla="*/ 925765 h 6732226"/>
              <a:gd name="connsiteX1844" fmla="*/ 3100123 w 7412206"/>
              <a:gd name="connsiteY1844" fmla="*/ 894906 h 6732226"/>
              <a:gd name="connsiteX1845" fmla="*/ 3128646 w 7412206"/>
              <a:gd name="connsiteY1845" fmla="*/ 876827 h 6732226"/>
              <a:gd name="connsiteX1846" fmla="*/ 6410563 w 7412206"/>
              <a:gd name="connsiteY1846" fmla="*/ 867164 h 6732226"/>
              <a:gd name="connsiteX1847" fmla="*/ 6395442 w 7412206"/>
              <a:gd name="connsiteY1847" fmla="*/ 890854 h 6732226"/>
              <a:gd name="connsiteX1848" fmla="*/ 6410563 w 7412206"/>
              <a:gd name="connsiteY1848" fmla="*/ 867164 h 6732226"/>
              <a:gd name="connsiteX1849" fmla="*/ 6318463 w 7412206"/>
              <a:gd name="connsiteY1849" fmla="*/ 867164 h 6732226"/>
              <a:gd name="connsiteX1850" fmla="*/ 6315370 w 7412206"/>
              <a:gd name="connsiteY1850" fmla="*/ 883996 h 6732226"/>
              <a:gd name="connsiteX1851" fmla="*/ 6318463 w 7412206"/>
              <a:gd name="connsiteY1851" fmla="*/ 867164 h 6732226"/>
              <a:gd name="connsiteX1852" fmla="*/ 5748681 w 7412206"/>
              <a:gd name="connsiteY1852" fmla="*/ 857813 h 6732226"/>
              <a:gd name="connsiteX1853" fmla="*/ 5745931 w 7412206"/>
              <a:gd name="connsiteY1853" fmla="*/ 874645 h 6732226"/>
              <a:gd name="connsiteX1854" fmla="*/ 5748681 w 7412206"/>
              <a:gd name="connsiteY1854" fmla="*/ 857813 h 6732226"/>
              <a:gd name="connsiteX1855" fmla="*/ 6920891 w 7412206"/>
              <a:gd name="connsiteY1855" fmla="*/ 848773 h 6732226"/>
              <a:gd name="connsiteX1856" fmla="*/ 6870031 w 7412206"/>
              <a:gd name="connsiteY1856" fmla="*/ 894594 h 6732226"/>
              <a:gd name="connsiteX1857" fmla="*/ 6884808 w 7412206"/>
              <a:gd name="connsiteY1857" fmla="*/ 870281 h 6732226"/>
              <a:gd name="connsiteX1858" fmla="*/ 6920891 w 7412206"/>
              <a:gd name="connsiteY1858" fmla="*/ 848773 h 6732226"/>
              <a:gd name="connsiteX1859" fmla="*/ 6478606 w 7412206"/>
              <a:gd name="connsiteY1859" fmla="*/ 848773 h 6732226"/>
              <a:gd name="connsiteX1860" fmla="*/ 6454207 w 7412206"/>
              <a:gd name="connsiteY1860" fmla="*/ 863112 h 6732226"/>
              <a:gd name="connsiteX1861" fmla="*/ 6478606 w 7412206"/>
              <a:gd name="connsiteY1861" fmla="*/ 848773 h 6732226"/>
              <a:gd name="connsiteX1862" fmla="*/ 4144494 w 7412206"/>
              <a:gd name="connsiteY1862" fmla="*/ 843786 h 6732226"/>
              <a:gd name="connsiteX1863" fmla="*/ 4133153 w 7412206"/>
              <a:gd name="connsiteY1863" fmla="*/ 846280 h 6732226"/>
              <a:gd name="connsiteX1864" fmla="*/ 4136933 w 7412206"/>
              <a:gd name="connsiteY1864" fmla="*/ 888983 h 6732226"/>
              <a:gd name="connsiteX1865" fmla="*/ 4144494 w 7412206"/>
              <a:gd name="connsiteY1865" fmla="*/ 843786 h 6732226"/>
              <a:gd name="connsiteX1866" fmla="*/ 3250644 w 7412206"/>
              <a:gd name="connsiteY1866" fmla="*/ 840981 h 6732226"/>
              <a:gd name="connsiteX1867" fmla="*/ 3169885 w 7412206"/>
              <a:gd name="connsiteY1867" fmla="*/ 867788 h 6732226"/>
              <a:gd name="connsiteX1868" fmla="*/ 3148235 w 7412206"/>
              <a:gd name="connsiteY1868" fmla="*/ 865606 h 6732226"/>
              <a:gd name="connsiteX1869" fmla="*/ 3069881 w 7412206"/>
              <a:gd name="connsiteY1869" fmla="*/ 942597 h 6732226"/>
              <a:gd name="connsiteX1870" fmla="*/ 3198065 w 7412206"/>
              <a:gd name="connsiteY1870" fmla="*/ 895841 h 6732226"/>
              <a:gd name="connsiteX1871" fmla="*/ 3219027 w 7412206"/>
              <a:gd name="connsiteY1871" fmla="*/ 898335 h 6732226"/>
              <a:gd name="connsiteX1872" fmla="*/ 3260954 w 7412206"/>
              <a:gd name="connsiteY1872" fmla="*/ 843163 h 6732226"/>
              <a:gd name="connsiteX1873" fmla="*/ 3250644 w 7412206"/>
              <a:gd name="connsiteY1873" fmla="*/ 840981 h 6732226"/>
              <a:gd name="connsiteX1874" fmla="*/ 4002564 w 7412206"/>
              <a:gd name="connsiteY1874" fmla="*/ 840046 h 6732226"/>
              <a:gd name="connsiteX1875" fmla="*/ 4001533 w 7412206"/>
              <a:gd name="connsiteY1875" fmla="*/ 850020 h 6732226"/>
              <a:gd name="connsiteX1876" fmla="*/ 4013904 w 7412206"/>
              <a:gd name="connsiteY1876" fmla="*/ 842539 h 6732226"/>
              <a:gd name="connsiteX1877" fmla="*/ 4002564 w 7412206"/>
              <a:gd name="connsiteY1877" fmla="*/ 840046 h 6732226"/>
              <a:gd name="connsiteX1878" fmla="*/ 5499530 w 7412206"/>
              <a:gd name="connsiteY1878" fmla="*/ 839422 h 6732226"/>
              <a:gd name="connsiteX1879" fmla="*/ 5497124 w 7412206"/>
              <a:gd name="connsiteY1879" fmla="*/ 856254 h 6732226"/>
              <a:gd name="connsiteX1880" fmla="*/ 5499530 w 7412206"/>
              <a:gd name="connsiteY1880" fmla="*/ 839422 h 6732226"/>
              <a:gd name="connsiteX1881" fmla="*/ 4771323 w 7412206"/>
              <a:gd name="connsiteY1881" fmla="*/ 830383 h 6732226"/>
              <a:gd name="connsiteX1882" fmla="*/ 4782663 w 7412206"/>
              <a:gd name="connsiteY1882" fmla="*/ 833500 h 6732226"/>
              <a:gd name="connsiteX1883" fmla="*/ 4770292 w 7412206"/>
              <a:gd name="connsiteY1883" fmla="*/ 840669 h 6732226"/>
              <a:gd name="connsiteX1884" fmla="*/ 4771323 w 7412206"/>
              <a:gd name="connsiteY1884" fmla="*/ 830383 h 6732226"/>
              <a:gd name="connsiteX1885" fmla="*/ 7228807 w 7412206"/>
              <a:gd name="connsiteY1885" fmla="*/ 821032 h 6732226"/>
              <a:gd name="connsiteX1886" fmla="*/ 7216093 w 7412206"/>
              <a:gd name="connsiteY1886" fmla="*/ 840046 h 6732226"/>
              <a:gd name="connsiteX1887" fmla="*/ 7228807 w 7412206"/>
              <a:gd name="connsiteY1887" fmla="*/ 821032 h 6732226"/>
              <a:gd name="connsiteX1888" fmla="*/ 6085464 w 7412206"/>
              <a:gd name="connsiteY1888" fmla="*/ 821032 h 6732226"/>
              <a:gd name="connsiteX1889" fmla="*/ 6071030 w 7412206"/>
              <a:gd name="connsiteY1889" fmla="*/ 845033 h 6732226"/>
              <a:gd name="connsiteX1890" fmla="*/ 6053160 w 7412206"/>
              <a:gd name="connsiteY1890" fmla="*/ 885555 h 6732226"/>
              <a:gd name="connsiteX1891" fmla="*/ 6025324 w 7412206"/>
              <a:gd name="connsiteY1891" fmla="*/ 857190 h 6732226"/>
              <a:gd name="connsiteX1892" fmla="*/ 6085464 w 7412206"/>
              <a:gd name="connsiteY1892" fmla="*/ 821032 h 6732226"/>
              <a:gd name="connsiteX1893" fmla="*/ 3290508 w 7412206"/>
              <a:gd name="connsiteY1893" fmla="*/ 818850 h 6732226"/>
              <a:gd name="connsiteX1894" fmla="*/ 3285353 w 7412206"/>
              <a:gd name="connsiteY1894" fmla="*/ 828513 h 6732226"/>
              <a:gd name="connsiteX1895" fmla="*/ 3307003 w 7412206"/>
              <a:gd name="connsiteY1895" fmla="*/ 831006 h 6732226"/>
              <a:gd name="connsiteX1896" fmla="*/ 3290508 w 7412206"/>
              <a:gd name="connsiteY1896" fmla="*/ 818850 h 6732226"/>
              <a:gd name="connsiteX1897" fmla="*/ 4614615 w 7412206"/>
              <a:gd name="connsiteY1897" fmla="*/ 812304 h 6732226"/>
              <a:gd name="connsiteX1898" fmla="*/ 4630767 w 7412206"/>
              <a:gd name="connsiteY1898" fmla="*/ 824149 h 6732226"/>
              <a:gd name="connsiteX1899" fmla="*/ 4609461 w 7412206"/>
              <a:gd name="connsiteY1899" fmla="*/ 822279 h 6732226"/>
              <a:gd name="connsiteX1900" fmla="*/ 4614615 w 7412206"/>
              <a:gd name="connsiteY1900" fmla="*/ 812304 h 6732226"/>
              <a:gd name="connsiteX1901" fmla="*/ 6979313 w 7412206"/>
              <a:gd name="connsiteY1901" fmla="*/ 811681 h 6732226"/>
              <a:gd name="connsiteX1902" fmla="*/ 6952165 w 7412206"/>
              <a:gd name="connsiteY1902" fmla="*/ 842851 h 6732226"/>
              <a:gd name="connsiteX1903" fmla="*/ 6979313 w 7412206"/>
              <a:gd name="connsiteY1903" fmla="*/ 811681 h 6732226"/>
              <a:gd name="connsiteX1904" fmla="*/ 4444162 w 7412206"/>
              <a:gd name="connsiteY1904" fmla="*/ 811681 h 6732226"/>
              <a:gd name="connsiteX1905" fmla="*/ 4441413 w 7412206"/>
              <a:gd name="connsiteY1905" fmla="*/ 828513 h 6732226"/>
              <a:gd name="connsiteX1906" fmla="*/ 4444162 w 7412206"/>
              <a:gd name="connsiteY1906" fmla="*/ 811681 h 6732226"/>
              <a:gd name="connsiteX1907" fmla="*/ 4206008 w 7412206"/>
              <a:gd name="connsiteY1907" fmla="*/ 802953 h 6732226"/>
              <a:gd name="connsiteX1908" fmla="*/ 4169237 w 7412206"/>
              <a:gd name="connsiteY1908" fmla="*/ 824460 h 6732226"/>
              <a:gd name="connsiteX1909" fmla="*/ 4209445 w 7412206"/>
              <a:gd name="connsiteY1909" fmla="*/ 845656 h 6732226"/>
              <a:gd name="connsiteX1910" fmla="*/ 4206008 w 7412206"/>
              <a:gd name="connsiteY1910" fmla="*/ 802953 h 6732226"/>
              <a:gd name="connsiteX1911" fmla="*/ 5736996 w 7412206"/>
              <a:gd name="connsiteY1911" fmla="*/ 802329 h 6732226"/>
              <a:gd name="connsiteX1912" fmla="*/ 5734247 w 7412206"/>
              <a:gd name="connsiteY1912" fmla="*/ 819473 h 6732226"/>
              <a:gd name="connsiteX1913" fmla="*/ 5736996 w 7412206"/>
              <a:gd name="connsiteY1913" fmla="*/ 802329 h 6732226"/>
              <a:gd name="connsiteX1914" fmla="*/ 4830775 w 7412206"/>
              <a:gd name="connsiteY1914" fmla="*/ 775211 h 6732226"/>
              <a:gd name="connsiteX1915" fmla="*/ 4841772 w 7412206"/>
              <a:gd name="connsiteY1915" fmla="*/ 778016 h 6732226"/>
              <a:gd name="connsiteX1916" fmla="*/ 4830088 w 7412206"/>
              <a:gd name="connsiteY1916" fmla="*/ 785186 h 6732226"/>
              <a:gd name="connsiteX1917" fmla="*/ 4830775 w 7412206"/>
              <a:gd name="connsiteY1917" fmla="*/ 775211 h 6732226"/>
              <a:gd name="connsiteX1918" fmla="*/ 6195434 w 7412206"/>
              <a:gd name="connsiteY1918" fmla="*/ 765548 h 6732226"/>
              <a:gd name="connsiteX1919" fmla="*/ 6239765 w 7412206"/>
              <a:gd name="connsiteY1919" fmla="*/ 792978 h 6732226"/>
              <a:gd name="connsiteX1920" fmla="*/ 6109520 w 7412206"/>
              <a:gd name="connsiteY1920" fmla="*/ 856254 h 6732226"/>
              <a:gd name="connsiteX1921" fmla="*/ 6178251 w 7412206"/>
              <a:gd name="connsiteY1921" fmla="*/ 769600 h 6732226"/>
              <a:gd name="connsiteX1922" fmla="*/ 6195434 w 7412206"/>
              <a:gd name="connsiteY1922" fmla="*/ 765548 h 6732226"/>
              <a:gd name="connsiteX1923" fmla="*/ 5835626 w 7412206"/>
              <a:gd name="connsiteY1923" fmla="*/ 765548 h 6732226"/>
              <a:gd name="connsiteX1924" fmla="*/ 5818443 w 7412206"/>
              <a:gd name="connsiteY1924" fmla="*/ 806382 h 6732226"/>
              <a:gd name="connsiteX1925" fmla="*/ 5811913 w 7412206"/>
              <a:gd name="connsiteY1925" fmla="*/ 780198 h 6732226"/>
              <a:gd name="connsiteX1926" fmla="*/ 5835626 w 7412206"/>
              <a:gd name="connsiteY1926" fmla="*/ 765548 h 6732226"/>
              <a:gd name="connsiteX1927" fmla="*/ 5228042 w 7412206"/>
              <a:gd name="connsiteY1927" fmla="*/ 765548 h 6732226"/>
              <a:gd name="connsiteX1928" fmla="*/ 5301928 w 7412206"/>
              <a:gd name="connsiteY1928" fmla="*/ 781445 h 6732226"/>
              <a:gd name="connsiteX1929" fmla="*/ 5183023 w 7412206"/>
              <a:gd name="connsiteY1929" fmla="*/ 837552 h 6732226"/>
              <a:gd name="connsiteX1930" fmla="*/ 5228042 w 7412206"/>
              <a:gd name="connsiteY1930" fmla="*/ 765548 h 6732226"/>
              <a:gd name="connsiteX1931" fmla="*/ 6291657 w 7412206"/>
              <a:gd name="connsiteY1931" fmla="*/ 756509 h 6732226"/>
              <a:gd name="connsiteX1932" fmla="*/ 6276880 w 7412206"/>
              <a:gd name="connsiteY1932" fmla="*/ 780198 h 6732226"/>
              <a:gd name="connsiteX1933" fmla="*/ 6291657 w 7412206"/>
              <a:gd name="connsiteY1933" fmla="*/ 756509 h 6732226"/>
              <a:gd name="connsiteX1934" fmla="*/ 6346986 w 7412206"/>
              <a:gd name="connsiteY1934" fmla="*/ 738118 h 6732226"/>
              <a:gd name="connsiteX1935" fmla="*/ 6346986 w 7412206"/>
              <a:gd name="connsiteY1935" fmla="*/ 738118 h 6732226"/>
              <a:gd name="connsiteX1936" fmla="*/ 5436297 w 7412206"/>
              <a:gd name="connsiteY1936" fmla="*/ 729079 h 6732226"/>
              <a:gd name="connsiteX1937" fmla="*/ 5464477 w 7412206"/>
              <a:gd name="connsiteY1937" fmla="*/ 742482 h 6732226"/>
              <a:gd name="connsiteX1938" fmla="*/ 5372721 w 7412206"/>
              <a:gd name="connsiteY1938" fmla="*/ 767107 h 6732226"/>
              <a:gd name="connsiteX1939" fmla="*/ 5436297 w 7412206"/>
              <a:gd name="connsiteY1939" fmla="*/ 729079 h 6732226"/>
              <a:gd name="connsiteX1940" fmla="*/ 3990192 w 7412206"/>
              <a:gd name="connsiteY1940" fmla="*/ 721598 h 6732226"/>
              <a:gd name="connsiteX1941" fmla="*/ 3954108 w 7412206"/>
              <a:gd name="connsiteY1941" fmla="*/ 743417 h 6732226"/>
              <a:gd name="connsiteX1942" fmla="*/ 3979195 w 7412206"/>
              <a:gd name="connsiteY1942" fmla="*/ 788303 h 6732226"/>
              <a:gd name="connsiteX1943" fmla="*/ 3990192 w 7412206"/>
              <a:gd name="connsiteY1943" fmla="*/ 721598 h 6732226"/>
              <a:gd name="connsiteX1944" fmla="*/ 5774799 w 7412206"/>
              <a:gd name="connsiteY1944" fmla="*/ 720039 h 6732226"/>
              <a:gd name="connsiteX1945" fmla="*/ 5799885 w 7412206"/>
              <a:gd name="connsiteY1945" fmla="*/ 737495 h 6732226"/>
              <a:gd name="connsiteX1946" fmla="*/ 5729780 w 7412206"/>
              <a:gd name="connsiteY1946" fmla="*/ 764613 h 6732226"/>
              <a:gd name="connsiteX1947" fmla="*/ 5774799 w 7412206"/>
              <a:gd name="connsiteY1947" fmla="*/ 720039 h 6732226"/>
              <a:gd name="connsiteX1948" fmla="*/ 5678575 w 7412206"/>
              <a:gd name="connsiteY1948" fmla="*/ 710065 h 6732226"/>
              <a:gd name="connsiteX1949" fmla="*/ 5715690 w 7412206"/>
              <a:gd name="connsiteY1949" fmla="*/ 728455 h 6732226"/>
              <a:gd name="connsiteX1950" fmla="*/ 5661048 w 7412206"/>
              <a:gd name="connsiteY1950" fmla="*/ 731572 h 6732226"/>
              <a:gd name="connsiteX1951" fmla="*/ 5678575 w 7412206"/>
              <a:gd name="connsiteY1951" fmla="*/ 710065 h 6732226"/>
              <a:gd name="connsiteX1952" fmla="*/ 2807671 w 7412206"/>
              <a:gd name="connsiteY1952" fmla="*/ 701025 h 6732226"/>
              <a:gd name="connsiteX1953" fmla="*/ 2804578 w 7412206"/>
              <a:gd name="connsiteY1953" fmla="*/ 717546 h 6732226"/>
              <a:gd name="connsiteX1954" fmla="*/ 2807671 w 7412206"/>
              <a:gd name="connsiteY1954" fmla="*/ 701025 h 6732226"/>
              <a:gd name="connsiteX1955" fmla="*/ 4096725 w 7412206"/>
              <a:gd name="connsiteY1955" fmla="*/ 688869 h 6732226"/>
              <a:gd name="connsiteX1956" fmla="*/ 4035898 w 7412206"/>
              <a:gd name="connsiteY1956" fmla="*/ 709129 h 6732226"/>
              <a:gd name="connsiteX1957" fmla="*/ 4115283 w 7412206"/>
              <a:gd name="connsiteY1957" fmla="*/ 691674 h 6732226"/>
              <a:gd name="connsiteX1958" fmla="*/ 4096725 w 7412206"/>
              <a:gd name="connsiteY1958" fmla="*/ 688869 h 6732226"/>
              <a:gd name="connsiteX1959" fmla="*/ 5521868 w 7412206"/>
              <a:gd name="connsiteY1959" fmla="*/ 682635 h 6732226"/>
              <a:gd name="connsiteX1960" fmla="*/ 5467914 w 7412206"/>
              <a:gd name="connsiteY1960" fmla="*/ 744976 h 6732226"/>
              <a:gd name="connsiteX1961" fmla="*/ 5521868 w 7412206"/>
              <a:gd name="connsiteY1961" fmla="*/ 682635 h 6732226"/>
              <a:gd name="connsiteX1962" fmla="*/ 4670288 w 7412206"/>
              <a:gd name="connsiteY1962" fmla="*/ 682635 h 6732226"/>
              <a:gd name="connsiteX1963" fmla="*/ 4637640 w 7412206"/>
              <a:gd name="connsiteY1963" fmla="*/ 747158 h 6732226"/>
              <a:gd name="connsiteX1964" fmla="*/ 4670288 w 7412206"/>
              <a:gd name="connsiteY1964" fmla="*/ 682635 h 6732226"/>
              <a:gd name="connsiteX1965" fmla="*/ 4465125 w 7412206"/>
              <a:gd name="connsiteY1965" fmla="*/ 682635 h 6732226"/>
              <a:gd name="connsiteX1966" fmla="*/ 4416669 w 7412206"/>
              <a:gd name="connsiteY1966" fmla="*/ 711312 h 6732226"/>
              <a:gd name="connsiteX1967" fmla="*/ 4465125 w 7412206"/>
              <a:gd name="connsiteY1967" fmla="*/ 682635 h 6732226"/>
              <a:gd name="connsiteX1968" fmla="*/ 5663110 w 7412206"/>
              <a:gd name="connsiteY1968" fmla="*/ 673595 h 6732226"/>
              <a:gd name="connsiteX1969" fmla="*/ 5648333 w 7412206"/>
              <a:gd name="connsiteY1969" fmla="*/ 697285 h 6732226"/>
              <a:gd name="connsiteX1970" fmla="*/ 5663110 w 7412206"/>
              <a:gd name="connsiteY1970" fmla="*/ 673595 h 6732226"/>
              <a:gd name="connsiteX1971" fmla="*/ 5477880 w 7412206"/>
              <a:gd name="connsiteY1971" fmla="*/ 664244 h 6732226"/>
              <a:gd name="connsiteX1972" fmla="*/ 5432173 w 7412206"/>
              <a:gd name="connsiteY1972" fmla="*/ 676400 h 6732226"/>
              <a:gd name="connsiteX1973" fmla="*/ 5477880 w 7412206"/>
              <a:gd name="connsiteY1973" fmla="*/ 664244 h 6732226"/>
              <a:gd name="connsiteX1974" fmla="*/ 4302232 w 7412206"/>
              <a:gd name="connsiteY1974" fmla="*/ 664244 h 6732226"/>
              <a:gd name="connsiteX1975" fmla="*/ 4299139 w 7412206"/>
              <a:gd name="connsiteY1975" fmla="*/ 680764 h 6732226"/>
              <a:gd name="connsiteX1976" fmla="*/ 4302232 w 7412206"/>
              <a:gd name="connsiteY1976" fmla="*/ 664244 h 6732226"/>
              <a:gd name="connsiteX1977" fmla="*/ 5625652 w 7412206"/>
              <a:gd name="connsiteY1977" fmla="*/ 636814 h 6732226"/>
              <a:gd name="connsiteX1978" fmla="*/ 5651770 w 7412206"/>
              <a:gd name="connsiteY1978" fmla="*/ 662997 h 6732226"/>
              <a:gd name="connsiteX1979" fmla="*/ 5620841 w 7412206"/>
              <a:gd name="connsiteY1979" fmla="*/ 651776 h 6732226"/>
              <a:gd name="connsiteX1980" fmla="*/ 5550735 w 7412206"/>
              <a:gd name="connsiteY1980" fmla="*/ 678582 h 6732226"/>
              <a:gd name="connsiteX1981" fmla="*/ 5625652 w 7412206"/>
              <a:gd name="connsiteY1981" fmla="*/ 636814 h 6732226"/>
              <a:gd name="connsiteX1982" fmla="*/ 2985342 w 7412206"/>
              <a:gd name="connsiteY1982" fmla="*/ 618112 h 6732226"/>
              <a:gd name="connsiteX1983" fmla="*/ 2982592 w 7412206"/>
              <a:gd name="connsiteY1983" fmla="*/ 634944 h 6732226"/>
              <a:gd name="connsiteX1984" fmla="*/ 2985342 w 7412206"/>
              <a:gd name="connsiteY1984" fmla="*/ 618112 h 6732226"/>
              <a:gd name="connsiteX1985" fmla="*/ 4171986 w 7412206"/>
              <a:gd name="connsiteY1985" fmla="*/ 612813 h 6732226"/>
              <a:gd name="connsiteX1986" fmla="*/ 4169237 w 7412206"/>
              <a:gd name="connsiteY1986" fmla="*/ 629645 h 6732226"/>
              <a:gd name="connsiteX1987" fmla="*/ 4171986 w 7412206"/>
              <a:gd name="connsiteY1987" fmla="*/ 612813 h 6732226"/>
              <a:gd name="connsiteX1988" fmla="*/ 3020738 w 7412206"/>
              <a:gd name="connsiteY1988" fmla="*/ 599721 h 6732226"/>
              <a:gd name="connsiteX1989" fmla="*/ 3018333 w 7412206"/>
              <a:gd name="connsiteY1989" fmla="*/ 616241 h 6732226"/>
              <a:gd name="connsiteX1990" fmla="*/ 3020738 w 7412206"/>
              <a:gd name="connsiteY1990" fmla="*/ 599721 h 6732226"/>
              <a:gd name="connsiteX1991" fmla="*/ 3117649 w 7412206"/>
              <a:gd name="connsiteY1991" fmla="*/ 553589 h 6732226"/>
              <a:gd name="connsiteX1992" fmla="*/ 3093250 w 7412206"/>
              <a:gd name="connsiteY1992" fmla="*/ 567927 h 6732226"/>
              <a:gd name="connsiteX1993" fmla="*/ 3117649 w 7412206"/>
              <a:gd name="connsiteY1993" fmla="*/ 553589 h 6732226"/>
              <a:gd name="connsiteX1994" fmla="*/ 4373025 w 7412206"/>
              <a:gd name="connsiteY1994" fmla="*/ 544238 h 6732226"/>
              <a:gd name="connsiteX1995" fmla="*/ 4370276 w 7412206"/>
              <a:gd name="connsiteY1995" fmla="*/ 561070 h 6732226"/>
              <a:gd name="connsiteX1996" fmla="*/ 4373025 w 7412206"/>
              <a:gd name="connsiteY1996" fmla="*/ 544238 h 6732226"/>
              <a:gd name="connsiteX1997" fmla="*/ 3131395 w 7412206"/>
              <a:gd name="connsiteY1997" fmla="*/ 534886 h 6732226"/>
              <a:gd name="connsiteX1998" fmla="*/ 3131395 w 7412206"/>
              <a:gd name="connsiteY1998" fmla="*/ 534886 h 6732226"/>
              <a:gd name="connsiteX1999" fmla="*/ 3322468 w 7412206"/>
              <a:gd name="connsiteY1999" fmla="*/ 525847 h 6732226"/>
              <a:gd name="connsiteX2000" fmla="*/ 3261641 w 7412206"/>
              <a:gd name="connsiteY2000" fmla="*/ 562316 h 6732226"/>
              <a:gd name="connsiteX2001" fmla="*/ 3322468 w 7412206"/>
              <a:gd name="connsiteY2001" fmla="*/ 525847 h 6732226"/>
              <a:gd name="connsiteX2002" fmla="*/ 3578148 w 7412206"/>
              <a:gd name="connsiteY2002" fmla="*/ 498105 h 6732226"/>
              <a:gd name="connsiteX2003" fmla="*/ 3575743 w 7412206"/>
              <a:gd name="connsiteY2003" fmla="*/ 514937 h 6732226"/>
              <a:gd name="connsiteX2004" fmla="*/ 3578148 w 7412206"/>
              <a:gd name="connsiteY2004" fmla="*/ 498105 h 6732226"/>
              <a:gd name="connsiteX2005" fmla="*/ 3649972 w 7412206"/>
              <a:gd name="connsiteY2005" fmla="*/ 475039 h 6732226"/>
              <a:gd name="connsiteX2006" fmla="*/ 3647223 w 7412206"/>
              <a:gd name="connsiteY2006" fmla="*/ 491871 h 6732226"/>
              <a:gd name="connsiteX2007" fmla="*/ 3649972 w 7412206"/>
              <a:gd name="connsiteY2007" fmla="*/ 475039 h 6732226"/>
              <a:gd name="connsiteX2008" fmla="*/ 3519383 w 7412206"/>
              <a:gd name="connsiteY2008" fmla="*/ 470363 h 6732226"/>
              <a:gd name="connsiteX2009" fmla="*/ 3516290 w 7412206"/>
              <a:gd name="connsiteY2009" fmla="*/ 487195 h 6732226"/>
              <a:gd name="connsiteX2010" fmla="*/ 3519383 w 7412206"/>
              <a:gd name="connsiteY2010" fmla="*/ 470363 h 6732226"/>
              <a:gd name="connsiteX2011" fmla="*/ 3464742 w 7412206"/>
              <a:gd name="connsiteY2011" fmla="*/ 461324 h 6732226"/>
              <a:gd name="connsiteX2012" fmla="*/ 3483299 w 7412206"/>
              <a:gd name="connsiteY2012" fmla="*/ 480026 h 6732226"/>
              <a:gd name="connsiteX2013" fmla="*/ 3403915 w 7412206"/>
              <a:gd name="connsiteY2013" fmla="*/ 497482 h 6732226"/>
              <a:gd name="connsiteX2014" fmla="*/ 3464742 w 7412206"/>
              <a:gd name="connsiteY2014" fmla="*/ 461324 h 6732226"/>
              <a:gd name="connsiteX2015" fmla="*/ 3112494 w 7412206"/>
              <a:gd name="connsiteY2015" fmla="*/ 461324 h 6732226"/>
              <a:gd name="connsiteX2016" fmla="*/ 3122117 w 7412206"/>
              <a:gd name="connsiteY2016" fmla="*/ 465064 h 6732226"/>
              <a:gd name="connsiteX2017" fmla="*/ 3097717 w 7412206"/>
              <a:gd name="connsiteY2017" fmla="*/ 479403 h 6732226"/>
              <a:gd name="connsiteX2018" fmla="*/ 3112494 w 7412206"/>
              <a:gd name="connsiteY2018" fmla="*/ 461324 h 6732226"/>
              <a:gd name="connsiteX2019" fmla="*/ 3827986 w 7412206"/>
              <a:gd name="connsiteY2019" fmla="*/ 387761 h 6732226"/>
              <a:gd name="connsiteX2020" fmla="*/ 3816646 w 7412206"/>
              <a:gd name="connsiteY2020" fmla="*/ 390255 h 6732226"/>
              <a:gd name="connsiteX2021" fmla="*/ 3823175 w 7412206"/>
              <a:gd name="connsiteY2021" fmla="*/ 416438 h 6732226"/>
              <a:gd name="connsiteX2022" fmla="*/ 3823175 w 7412206"/>
              <a:gd name="connsiteY2022" fmla="*/ 416438 h 6732226"/>
              <a:gd name="connsiteX2023" fmla="*/ 3832454 w 7412206"/>
              <a:gd name="connsiteY2023" fmla="*/ 425790 h 6732226"/>
              <a:gd name="connsiteX2024" fmla="*/ 3856510 w 7412206"/>
              <a:gd name="connsiteY2024" fmla="*/ 411139 h 6732226"/>
              <a:gd name="connsiteX2025" fmla="*/ 3859603 w 7412206"/>
              <a:gd name="connsiteY2025" fmla="*/ 394619 h 6732226"/>
              <a:gd name="connsiteX2026" fmla="*/ 3827986 w 7412206"/>
              <a:gd name="connsiteY2026" fmla="*/ 387761 h 6732226"/>
              <a:gd name="connsiteX2027" fmla="*/ 3933832 w 7412206"/>
              <a:gd name="connsiteY2027" fmla="*/ 353162 h 6732226"/>
              <a:gd name="connsiteX2028" fmla="*/ 3950671 w 7412206"/>
              <a:gd name="connsiteY2028" fmla="*/ 369994 h 6732226"/>
              <a:gd name="connsiteX2029" fmla="*/ 3950671 w 7412206"/>
              <a:gd name="connsiteY2029" fmla="*/ 369994 h 6732226"/>
              <a:gd name="connsiteX2030" fmla="*/ 3933832 w 7412206"/>
              <a:gd name="connsiteY2030" fmla="*/ 353162 h 6732226"/>
              <a:gd name="connsiteX2031" fmla="*/ 4026276 w 7412206"/>
              <a:gd name="connsiteY2031" fmla="*/ 309523 h 6732226"/>
              <a:gd name="connsiteX2032" fmla="*/ 4002907 w 7412206"/>
              <a:gd name="connsiteY2032" fmla="*/ 383709 h 6732226"/>
              <a:gd name="connsiteX2033" fmla="*/ 4075762 w 7412206"/>
              <a:gd name="connsiteY2033" fmla="*/ 340071 h 6732226"/>
              <a:gd name="connsiteX2034" fmla="*/ 4026276 w 7412206"/>
              <a:gd name="connsiteY2034" fmla="*/ 309523 h 6732226"/>
              <a:gd name="connsiteX2035" fmla="*/ 3729701 w 7412206"/>
              <a:gd name="connsiteY2035" fmla="*/ 175179 h 6732226"/>
              <a:gd name="connsiteX2036" fmla="*/ 3715267 w 7412206"/>
              <a:gd name="connsiteY2036" fmla="*/ 199180 h 6732226"/>
              <a:gd name="connsiteX2037" fmla="*/ 3729701 w 7412206"/>
              <a:gd name="connsiteY2037" fmla="*/ 175179 h 6732226"/>
              <a:gd name="connsiteX2038" fmla="*/ 4518735 w 7412206"/>
              <a:gd name="connsiteY2038" fmla="*/ 105045 h 6732226"/>
              <a:gd name="connsiteX2039" fmla="*/ 4515986 w 7412206"/>
              <a:gd name="connsiteY2039" fmla="*/ 121565 h 6732226"/>
              <a:gd name="connsiteX2040" fmla="*/ 4518735 w 7412206"/>
              <a:gd name="connsiteY2040" fmla="*/ 105045 h 6732226"/>
              <a:gd name="connsiteX2041" fmla="*/ 4281956 w 7412206"/>
              <a:gd name="connsiteY2041" fmla="*/ 46132 h 6732226"/>
              <a:gd name="connsiteX2042" fmla="*/ 4269928 w 7412206"/>
              <a:gd name="connsiteY2042" fmla="*/ 49873 h 6732226"/>
              <a:gd name="connsiteX2043" fmla="*/ 4281956 w 7412206"/>
              <a:gd name="connsiteY2043" fmla="*/ 46132 h 6732226"/>
              <a:gd name="connsiteX2044" fmla="*/ 4221816 w 7412206"/>
              <a:gd name="connsiteY2044" fmla="*/ 18703 h 6732226"/>
              <a:gd name="connsiteX2045" fmla="*/ 4247934 w 7412206"/>
              <a:gd name="connsiteY2045" fmla="*/ 26807 h 6732226"/>
              <a:gd name="connsiteX2046" fmla="*/ 4266835 w 7412206"/>
              <a:gd name="connsiteY2046" fmla="*/ 45509 h 6732226"/>
              <a:gd name="connsiteX2047" fmla="*/ 4197073 w 7412206"/>
              <a:gd name="connsiteY2047" fmla="*/ 72316 h 6732226"/>
              <a:gd name="connsiteX2048" fmla="*/ 4259275 w 7412206"/>
              <a:gd name="connsiteY2048" fmla="*/ 155229 h 6732226"/>
              <a:gd name="connsiteX2049" fmla="*/ 4304981 w 7412206"/>
              <a:gd name="connsiteY2049" fmla="*/ 142761 h 6732226"/>
              <a:gd name="connsiteX2050" fmla="*/ 4381616 w 7412206"/>
              <a:gd name="connsiteY2050" fmla="*/ 141826 h 6732226"/>
              <a:gd name="connsiteX2051" fmla="*/ 4449660 w 7412206"/>
              <a:gd name="connsiteY2051" fmla="*/ 191075 h 6732226"/>
              <a:gd name="connsiteX2052" fmla="*/ 4455159 w 7412206"/>
              <a:gd name="connsiteY2052" fmla="*/ 158035 h 6732226"/>
              <a:gd name="connsiteX2053" fmla="*/ 4442100 w 7412206"/>
              <a:gd name="connsiteY2053" fmla="*/ 105668 h 6732226"/>
              <a:gd name="connsiteX2054" fmla="*/ 4517361 w 7412206"/>
              <a:gd name="connsiteY2054" fmla="*/ 45509 h 6732226"/>
              <a:gd name="connsiteX2055" fmla="*/ 4567191 w 7412206"/>
              <a:gd name="connsiteY2055" fmla="*/ 75745 h 6732226"/>
              <a:gd name="connsiteX2056" fmla="*/ 4568222 w 7412206"/>
              <a:gd name="connsiteY2056" fmla="*/ 135280 h 6732226"/>
              <a:gd name="connsiteX2057" fmla="*/ 4629736 w 7412206"/>
              <a:gd name="connsiteY2057" fmla="*/ 158658 h 6732226"/>
              <a:gd name="connsiteX2058" fmla="*/ 4559630 w 7412206"/>
              <a:gd name="connsiteY2058" fmla="*/ 185465 h 6732226"/>
              <a:gd name="connsiteX2059" fmla="*/ 4556194 w 7412206"/>
              <a:gd name="connsiteY2059" fmla="*/ 142449 h 6732226"/>
              <a:gd name="connsiteX2060" fmla="*/ 4510144 w 7412206"/>
              <a:gd name="connsiteY2060" fmla="*/ 154918 h 6732226"/>
              <a:gd name="connsiteX2061" fmla="*/ 4516673 w 7412206"/>
              <a:gd name="connsiteY2061" fmla="*/ 181101 h 6732226"/>
              <a:gd name="connsiteX2062" fmla="*/ 4447598 w 7412206"/>
              <a:gd name="connsiteY2062" fmla="*/ 267443 h 6732226"/>
              <a:gd name="connsiteX2063" fmla="*/ 4357217 w 7412206"/>
              <a:gd name="connsiteY2063" fmla="*/ 351604 h 6732226"/>
              <a:gd name="connsiteX2064" fmla="*/ 4268897 w 7412206"/>
              <a:gd name="connsiteY2064" fmla="*/ 359708 h 6732226"/>
              <a:gd name="connsiteX2065" fmla="*/ 4159958 w 7412206"/>
              <a:gd name="connsiteY2065" fmla="*/ 424854 h 6732226"/>
              <a:gd name="connsiteX2066" fmla="*/ 4166488 w 7412206"/>
              <a:gd name="connsiteY2066" fmla="*/ 451038 h 6732226"/>
              <a:gd name="connsiteX2067" fmla="*/ 4139339 w 7412206"/>
              <a:gd name="connsiteY2067" fmla="*/ 482208 h 6732226"/>
              <a:gd name="connsiteX2068" fmla="*/ 4188825 w 7412206"/>
              <a:gd name="connsiteY2068" fmla="*/ 512444 h 6732226"/>
              <a:gd name="connsiteX2069" fmla="*/ 4195355 w 7412206"/>
              <a:gd name="connsiteY2069" fmla="*/ 538627 h 6732226"/>
              <a:gd name="connsiteX2070" fmla="*/ 4189856 w 7412206"/>
              <a:gd name="connsiteY2070" fmla="*/ 572291 h 6732226"/>
              <a:gd name="connsiteX2071" fmla="*/ 4229720 w 7412206"/>
              <a:gd name="connsiteY2071" fmla="*/ 592864 h 6732226"/>
              <a:gd name="connsiteX2072" fmla="*/ 4184358 w 7412206"/>
              <a:gd name="connsiteY2072" fmla="*/ 605332 h 6732226"/>
              <a:gd name="connsiteX2073" fmla="*/ 4242779 w 7412206"/>
              <a:gd name="connsiteY2073" fmla="*/ 645542 h 6732226"/>
              <a:gd name="connsiteX2074" fmla="*/ 4158240 w 7412206"/>
              <a:gd name="connsiteY2074" fmla="*/ 696038 h 6732226"/>
              <a:gd name="connsiteX2075" fmla="*/ 4192605 w 7412206"/>
              <a:gd name="connsiteY2075" fmla="*/ 750275 h 6732226"/>
              <a:gd name="connsiteX2076" fmla="*/ 4116314 w 7412206"/>
              <a:gd name="connsiteY2076" fmla="*/ 751210 h 6732226"/>
              <a:gd name="connsiteX2077" fmla="*/ 4083666 w 7412206"/>
              <a:gd name="connsiteY2077" fmla="*/ 815733 h 6732226"/>
              <a:gd name="connsiteX2078" fmla="*/ 4153429 w 7412206"/>
              <a:gd name="connsiteY2078" fmla="*/ 788926 h 6732226"/>
              <a:gd name="connsiteX2079" fmla="*/ 4175079 w 7412206"/>
              <a:gd name="connsiteY2079" fmla="*/ 791108 h 6732226"/>
              <a:gd name="connsiteX2080" fmla="*/ 4199479 w 7412206"/>
              <a:gd name="connsiteY2080" fmla="*/ 776770 h 6732226"/>
              <a:gd name="connsiteX2081" fmla="*/ 4220785 w 7412206"/>
              <a:gd name="connsiteY2081" fmla="*/ 778952 h 6732226"/>
              <a:gd name="connsiteX2082" fmla="*/ 4223535 w 7412206"/>
              <a:gd name="connsiteY2082" fmla="*/ 762119 h 6732226"/>
              <a:gd name="connsiteX2083" fmla="*/ 4278863 w 7412206"/>
              <a:gd name="connsiteY2083" fmla="*/ 759002 h 6732226"/>
              <a:gd name="connsiteX2084" fmla="*/ 4341752 w 7412206"/>
              <a:gd name="connsiteY2084" fmla="*/ 706324 h 6732226"/>
              <a:gd name="connsiteX2085" fmla="*/ 4324226 w 7412206"/>
              <a:gd name="connsiteY2085" fmla="*/ 746846 h 6732226"/>
              <a:gd name="connsiteX2086" fmla="*/ 4429728 w 7412206"/>
              <a:gd name="connsiteY2086" fmla="*/ 834123 h 6732226"/>
              <a:gd name="connsiteX2087" fmla="*/ 4353437 w 7412206"/>
              <a:gd name="connsiteY2087" fmla="*/ 834747 h 6732226"/>
              <a:gd name="connsiteX2088" fmla="*/ 4371650 w 7412206"/>
              <a:gd name="connsiteY2088" fmla="*/ 853449 h 6732226"/>
              <a:gd name="connsiteX2089" fmla="*/ 4246903 w 7412206"/>
              <a:gd name="connsiteY2089" fmla="*/ 883373 h 6732226"/>
              <a:gd name="connsiteX2090" fmla="*/ 4348625 w 7412206"/>
              <a:gd name="connsiteY2090" fmla="*/ 927323 h 6732226"/>
              <a:gd name="connsiteX2091" fmla="*/ 4392613 w 7412206"/>
              <a:gd name="connsiteY2091" fmla="*/ 991535 h 6732226"/>
              <a:gd name="connsiteX2092" fmla="*/ 4493305 w 7412206"/>
              <a:gd name="connsiteY2092" fmla="*/ 976261 h 6732226"/>
              <a:gd name="connsiteX2093" fmla="*/ 4591934 w 7412206"/>
              <a:gd name="connsiteY2093" fmla="*/ 1036732 h 6732226"/>
              <a:gd name="connsiteX2094" fmla="*/ 4589528 w 7412206"/>
              <a:gd name="connsiteY2094" fmla="*/ 1053564 h 6732226"/>
              <a:gd name="connsiteX2095" fmla="*/ 4648294 w 7412206"/>
              <a:gd name="connsiteY2095" fmla="*/ 1093462 h 6732226"/>
              <a:gd name="connsiteX2096" fmla="*/ 4712557 w 7412206"/>
              <a:gd name="connsiteY2096" fmla="*/ 1099696 h 6732226"/>
              <a:gd name="connsiteX2097" fmla="*/ 4779570 w 7412206"/>
              <a:gd name="connsiteY2097" fmla="*/ 1089722 h 6732226"/>
              <a:gd name="connsiteX2098" fmla="*/ 4763762 w 7412206"/>
              <a:gd name="connsiteY2098" fmla="*/ 1054187 h 6732226"/>
              <a:gd name="connsiteX2099" fmla="*/ 4806375 w 7412206"/>
              <a:gd name="connsiteY2099" fmla="*/ 1058551 h 6732226"/>
              <a:gd name="connsiteX2100" fmla="*/ 4985764 w 7412206"/>
              <a:gd name="connsiteY2100" fmla="*/ 966286 h 6732226"/>
              <a:gd name="connsiteX2101" fmla="*/ 4962395 w 7412206"/>
              <a:gd name="connsiteY2101" fmla="*/ 1040472 h 6732226"/>
              <a:gd name="connsiteX2102" fmla="*/ 4974423 w 7412206"/>
              <a:gd name="connsiteY2102" fmla="*/ 1032991 h 6732226"/>
              <a:gd name="connsiteX2103" fmla="*/ 5008102 w 7412206"/>
              <a:gd name="connsiteY2103" fmla="*/ 1028004 h 6732226"/>
              <a:gd name="connsiteX2104" fmla="*/ 5079582 w 7412206"/>
              <a:gd name="connsiteY2104" fmla="*/ 1119957 h 6732226"/>
              <a:gd name="connsiteX2105" fmla="*/ 5140409 w 7412206"/>
              <a:gd name="connsiteY2105" fmla="*/ 1083799 h 6732226"/>
              <a:gd name="connsiteX2106" fmla="*/ 5218076 w 7412206"/>
              <a:gd name="connsiteY2106" fmla="*/ 1142400 h 6732226"/>
              <a:gd name="connsiteX2107" fmla="*/ 5205704 w 7412206"/>
              <a:gd name="connsiteY2107" fmla="*/ 1149569 h 6732226"/>
              <a:gd name="connsiteX2108" fmla="*/ 5224605 w 7412206"/>
              <a:gd name="connsiteY2108" fmla="*/ 1168583 h 6732226"/>
              <a:gd name="connsiteX2109" fmla="*/ 5212577 w 7412206"/>
              <a:gd name="connsiteY2109" fmla="*/ 1176064 h 6732226"/>
              <a:gd name="connsiteX2110" fmla="*/ 5197456 w 7412206"/>
              <a:gd name="connsiteY2110" fmla="*/ 1199754 h 6732226"/>
              <a:gd name="connsiteX2111" fmla="*/ 5237664 w 7412206"/>
              <a:gd name="connsiteY2111" fmla="*/ 1220638 h 6732226"/>
              <a:gd name="connsiteX2112" fmla="*/ 5236633 w 7412206"/>
              <a:gd name="connsiteY2112" fmla="*/ 1161102 h 6732226"/>
              <a:gd name="connsiteX2113" fmla="*/ 5286120 w 7412206"/>
              <a:gd name="connsiteY2113" fmla="*/ 1191649 h 6732226"/>
              <a:gd name="connsiteX2114" fmla="*/ 5370659 w 7412206"/>
              <a:gd name="connsiteY2114" fmla="*/ 1141153 h 6732226"/>
              <a:gd name="connsiteX2115" fmla="*/ 5388529 w 7412206"/>
              <a:gd name="connsiteY2115" fmla="*/ 1100320 h 6732226"/>
              <a:gd name="connsiteX2116" fmla="*/ 5502279 w 7412206"/>
              <a:gd name="connsiteY2116" fmla="*/ 1137101 h 6732226"/>
              <a:gd name="connsiteX2117" fmla="*/ 5583382 w 7412206"/>
              <a:gd name="connsiteY2117" fmla="*/ 1043901 h 6732226"/>
              <a:gd name="connsiteX2118" fmla="*/ 5646958 w 7412206"/>
              <a:gd name="connsiteY2118" fmla="*/ 990288 h 6732226"/>
              <a:gd name="connsiteX2119" fmla="*/ 5689572 w 7412206"/>
              <a:gd name="connsiteY2119" fmla="*/ 995275 h 6732226"/>
              <a:gd name="connsiteX2120" fmla="*/ 5732529 w 7412206"/>
              <a:gd name="connsiteY2120" fmla="*/ 999639 h 6732226"/>
              <a:gd name="connsiteX2121" fmla="*/ 5767238 w 7412206"/>
              <a:gd name="connsiteY2121" fmla="*/ 1053564 h 6732226"/>
              <a:gd name="connsiteX2122" fmla="*/ 5834251 w 7412206"/>
              <a:gd name="connsiteY2122" fmla="*/ 1043589 h 6732226"/>
              <a:gd name="connsiteX2123" fmla="*/ 5792669 w 7412206"/>
              <a:gd name="connsiteY2123" fmla="*/ 1098449 h 6732226"/>
              <a:gd name="connsiteX2124" fmla="*/ 5713284 w 7412206"/>
              <a:gd name="connsiteY2124" fmla="*/ 1116217 h 6732226"/>
              <a:gd name="connsiteX2125" fmla="*/ 5729092 w 7412206"/>
              <a:gd name="connsiteY2125" fmla="*/ 1151751 h 6732226"/>
              <a:gd name="connsiteX2126" fmla="*/ 5649708 w 7412206"/>
              <a:gd name="connsiteY2126" fmla="*/ 1168895 h 6732226"/>
              <a:gd name="connsiteX2127" fmla="*/ 5564825 w 7412206"/>
              <a:gd name="connsiteY2127" fmla="*/ 1220014 h 6732226"/>
              <a:gd name="connsiteX2128" fmla="*/ 5510183 w 7412206"/>
              <a:gd name="connsiteY2128" fmla="*/ 1222820 h 6732226"/>
              <a:gd name="connsiteX2129" fmla="*/ 5436985 w 7412206"/>
              <a:gd name="connsiteY2129" fmla="*/ 1266459 h 6732226"/>
              <a:gd name="connsiteX2130" fmla="*/ 5412929 w 7412206"/>
              <a:gd name="connsiteY2130" fmla="*/ 1280797 h 6732226"/>
              <a:gd name="connsiteX2131" fmla="*/ 5391622 w 7412206"/>
              <a:gd name="connsiteY2131" fmla="*/ 1278615 h 6732226"/>
              <a:gd name="connsiteX2132" fmla="*/ 5376501 w 7412206"/>
              <a:gd name="connsiteY2132" fmla="*/ 1302616 h 6732226"/>
              <a:gd name="connsiteX2133" fmla="*/ 5331138 w 7412206"/>
              <a:gd name="connsiteY2133" fmla="*/ 1315085 h 6732226"/>
              <a:gd name="connsiteX2134" fmla="*/ 5365504 w 7412206"/>
              <a:gd name="connsiteY2134" fmla="*/ 1369321 h 6732226"/>
              <a:gd name="connsiteX2135" fmla="*/ 5304677 w 7412206"/>
              <a:gd name="connsiteY2135" fmla="*/ 1405479 h 6732226"/>
              <a:gd name="connsiteX2136" fmla="*/ 5413960 w 7412206"/>
              <a:gd name="connsiteY2136" fmla="*/ 1340333 h 6732226"/>
              <a:gd name="connsiteX2137" fmla="*/ 5483722 w 7412206"/>
              <a:gd name="connsiteY2137" fmla="*/ 1313526 h 6732226"/>
              <a:gd name="connsiteX2138" fmla="*/ 5538019 w 7412206"/>
              <a:gd name="connsiteY2138" fmla="*/ 1250873 h 6732226"/>
              <a:gd name="connsiteX2139" fmla="*/ 5639398 w 7412206"/>
              <a:gd name="connsiteY2139" fmla="*/ 1295135 h 6732226"/>
              <a:gd name="connsiteX2140" fmla="*/ 5716033 w 7412206"/>
              <a:gd name="connsiteY2140" fmla="*/ 1294512 h 6732226"/>
              <a:gd name="connsiteX2141" fmla="*/ 5727374 w 7412206"/>
              <a:gd name="connsiteY2141" fmla="*/ 1227807 h 6732226"/>
              <a:gd name="connsiteX2142" fmla="*/ 5775830 w 7412206"/>
              <a:gd name="connsiteY2142" fmla="*/ 1198507 h 6732226"/>
              <a:gd name="connsiteX2143" fmla="*/ 5809164 w 7412206"/>
              <a:gd name="connsiteY2143" fmla="*/ 1193831 h 6732226"/>
              <a:gd name="connsiteX2144" fmla="*/ 5840093 w 7412206"/>
              <a:gd name="connsiteY2144" fmla="*/ 1205364 h 6732226"/>
              <a:gd name="connsiteX2145" fmla="*/ 5795418 w 7412206"/>
              <a:gd name="connsiteY2145" fmla="*/ 1277057 h 6732226"/>
              <a:gd name="connsiteX2146" fmla="*/ 5817068 w 7412206"/>
              <a:gd name="connsiteY2146" fmla="*/ 1279238 h 6732226"/>
              <a:gd name="connsiteX2147" fmla="*/ 5831846 w 7412206"/>
              <a:gd name="connsiteY2147" fmla="*/ 1255237 h 6732226"/>
              <a:gd name="connsiteX2148" fmla="*/ 5852809 w 7412206"/>
              <a:gd name="connsiteY2148" fmla="*/ 1257419 h 6732226"/>
              <a:gd name="connsiteX2149" fmla="*/ 5868273 w 7412206"/>
              <a:gd name="connsiteY2149" fmla="*/ 1233418 h 6732226"/>
              <a:gd name="connsiteX2150" fmla="*/ 5940785 w 7412206"/>
              <a:gd name="connsiteY2150" fmla="*/ 1190091 h 6732226"/>
              <a:gd name="connsiteX2151" fmla="*/ 5982711 w 7412206"/>
              <a:gd name="connsiteY2151" fmla="*/ 1134919 h 6732226"/>
              <a:gd name="connsiteX2152" fmla="*/ 6131514 w 7412206"/>
              <a:gd name="connsiteY2152" fmla="*/ 1090657 h 6732226"/>
              <a:gd name="connsiteX2153" fmla="*/ 6320868 w 7412206"/>
              <a:gd name="connsiteY2153" fmla="*/ 1067279 h 6732226"/>
              <a:gd name="connsiteX2154" fmla="*/ 6360389 w 7412206"/>
              <a:gd name="connsiteY2154" fmla="*/ 1028939 h 6732226"/>
              <a:gd name="connsiteX2155" fmla="*/ 6306435 w 7412206"/>
              <a:gd name="connsiteY2155" fmla="*/ 1090968 h 6732226"/>
              <a:gd name="connsiteX2156" fmla="*/ 6272413 w 7412206"/>
              <a:gd name="connsiteY2156" fmla="*/ 1096267 h 6732226"/>
              <a:gd name="connsiteX2157" fmla="*/ 6229799 w 7412206"/>
              <a:gd name="connsiteY2157" fmla="*/ 1091904 h 6732226"/>
              <a:gd name="connsiteX2158" fmla="*/ 6257636 w 7412206"/>
              <a:gd name="connsiteY2158" fmla="*/ 1120269 h 6732226"/>
              <a:gd name="connsiteX2159" fmla="*/ 6116049 w 7412206"/>
              <a:gd name="connsiteY2159" fmla="*/ 1249938 h 6732226"/>
              <a:gd name="connsiteX2160" fmla="*/ 6058315 w 7412206"/>
              <a:gd name="connsiteY2160" fmla="*/ 1269887 h 6732226"/>
              <a:gd name="connsiteX2161" fmla="*/ 6110551 w 7412206"/>
              <a:gd name="connsiteY2161" fmla="*/ 1283291 h 6732226"/>
              <a:gd name="connsiteX2162" fmla="*/ 6104709 w 7412206"/>
              <a:gd name="connsiteY2162" fmla="*/ 1316955 h 6732226"/>
              <a:gd name="connsiteX2163" fmla="*/ 6205743 w 7412206"/>
              <a:gd name="connsiteY2163" fmla="*/ 1301681 h 6732226"/>
              <a:gd name="connsiteX2164" fmla="*/ 6228081 w 7412206"/>
              <a:gd name="connsiteY2164" fmla="*/ 1363399 h 6732226"/>
              <a:gd name="connsiteX2165" fmla="*/ 6118111 w 7412206"/>
              <a:gd name="connsiteY2165" fmla="*/ 1369010 h 6732226"/>
              <a:gd name="connsiteX2166" fmla="*/ 6162099 w 7412206"/>
              <a:gd name="connsiteY2166" fmla="*/ 1432597 h 6732226"/>
              <a:gd name="connsiteX2167" fmla="*/ 6392349 w 7412206"/>
              <a:gd name="connsiteY2167" fmla="*/ 1295135 h 6732226"/>
              <a:gd name="connsiteX2168" fmla="*/ 6276537 w 7412206"/>
              <a:gd name="connsiteY2168" fmla="*/ 1334099 h 6732226"/>
              <a:gd name="connsiteX2169" fmla="*/ 6327741 w 7412206"/>
              <a:gd name="connsiteY2169" fmla="*/ 1288590 h 6732226"/>
              <a:gd name="connsiteX2170" fmla="*/ 6330834 w 7412206"/>
              <a:gd name="connsiteY2170" fmla="*/ 1271758 h 6732226"/>
              <a:gd name="connsiteX2171" fmla="*/ 6376197 w 7412206"/>
              <a:gd name="connsiteY2171" fmla="*/ 1259601 h 6732226"/>
              <a:gd name="connsiteX2172" fmla="*/ 6418123 w 7412206"/>
              <a:gd name="connsiteY2172" fmla="*/ 1204118 h 6732226"/>
              <a:gd name="connsiteX2173" fmla="*/ 6500257 w 7412206"/>
              <a:gd name="connsiteY2173" fmla="*/ 1170142 h 6732226"/>
              <a:gd name="connsiteX2174" fmla="*/ 6493727 w 7412206"/>
              <a:gd name="connsiteY2174" fmla="*/ 1143647 h 6732226"/>
              <a:gd name="connsiteX2175" fmla="*/ 6645967 w 7412206"/>
              <a:gd name="connsiteY2175" fmla="*/ 1083176 h 6732226"/>
              <a:gd name="connsiteX2176" fmla="*/ 6639093 w 7412206"/>
              <a:gd name="connsiteY2176" fmla="*/ 1056993 h 6732226"/>
              <a:gd name="connsiteX2177" fmla="*/ 6753531 w 7412206"/>
              <a:gd name="connsiteY2177" fmla="*/ 958182 h 6732226"/>
              <a:gd name="connsiteX2178" fmla="*/ 6794083 w 7412206"/>
              <a:gd name="connsiteY2178" fmla="*/ 979378 h 6732226"/>
              <a:gd name="connsiteX2179" fmla="*/ 6861095 w 7412206"/>
              <a:gd name="connsiteY2179" fmla="*/ 969092 h 6732226"/>
              <a:gd name="connsiteX2180" fmla="*/ 6901303 w 7412206"/>
              <a:gd name="connsiteY2180" fmla="*/ 990288 h 6732226"/>
              <a:gd name="connsiteX2181" fmla="*/ 6915737 w 7412206"/>
              <a:gd name="connsiteY2181" fmla="*/ 965975 h 6732226"/>
              <a:gd name="connsiteX2182" fmla="*/ 6949759 w 7412206"/>
              <a:gd name="connsiteY2182" fmla="*/ 960987 h 6732226"/>
              <a:gd name="connsiteX2183" fmla="*/ 6964536 w 7412206"/>
              <a:gd name="connsiteY2183" fmla="*/ 937298 h 6732226"/>
              <a:gd name="connsiteX2184" fmla="*/ 7046326 w 7412206"/>
              <a:gd name="connsiteY2184" fmla="*/ 903010 h 6732226"/>
              <a:gd name="connsiteX2185" fmla="*/ 7210594 w 7412206"/>
              <a:gd name="connsiteY2185" fmla="*/ 834747 h 6732226"/>
              <a:gd name="connsiteX2186" fmla="*/ 7138083 w 7412206"/>
              <a:gd name="connsiteY2186" fmla="*/ 878385 h 6732226"/>
              <a:gd name="connsiteX2187" fmla="*/ 7089283 w 7412206"/>
              <a:gd name="connsiteY2187" fmla="*/ 907374 h 6732226"/>
              <a:gd name="connsiteX2188" fmla="*/ 7067977 w 7412206"/>
              <a:gd name="connsiteY2188" fmla="*/ 905192 h 6732226"/>
              <a:gd name="connsiteX2189" fmla="*/ 7016771 w 7412206"/>
              <a:gd name="connsiteY2189" fmla="*/ 951013 h 6732226"/>
              <a:gd name="connsiteX2190" fmla="*/ 6922610 w 7412206"/>
              <a:gd name="connsiteY2190" fmla="*/ 992158 h 6732226"/>
              <a:gd name="connsiteX2191" fmla="*/ 7033267 w 7412206"/>
              <a:gd name="connsiteY2191" fmla="*/ 1045771 h 6732226"/>
              <a:gd name="connsiteX2192" fmla="*/ 6915393 w 7412206"/>
              <a:gd name="connsiteY2192" fmla="*/ 1101878 h 6732226"/>
              <a:gd name="connsiteX2193" fmla="*/ 6893743 w 7412206"/>
              <a:gd name="connsiteY2193" fmla="*/ 1099696 h 6732226"/>
              <a:gd name="connsiteX2194" fmla="*/ 6845287 w 7412206"/>
              <a:gd name="connsiteY2194" fmla="*/ 1128373 h 6732226"/>
              <a:gd name="connsiteX2195" fmla="*/ 6830510 w 7412206"/>
              <a:gd name="connsiteY2195" fmla="*/ 1152374 h 6732226"/>
              <a:gd name="connsiteX2196" fmla="*/ 6808860 w 7412206"/>
              <a:gd name="connsiteY2196" fmla="*/ 1150504 h 6732226"/>
              <a:gd name="connsiteX2197" fmla="*/ 6772432 w 7412206"/>
              <a:gd name="connsiteY2197" fmla="*/ 1172324 h 6732226"/>
              <a:gd name="connsiteX2198" fmla="*/ 6831197 w 7412206"/>
              <a:gd name="connsiteY2198" fmla="*/ 1211910 h 6732226"/>
              <a:gd name="connsiteX2199" fmla="*/ 6862127 w 7412206"/>
              <a:gd name="connsiteY2199" fmla="*/ 1223755 h 6732226"/>
              <a:gd name="connsiteX2200" fmla="*/ 6886183 w 7412206"/>
              <a:gd name="connsiteY2200" fmla="*/ 1209105 h 6732226"/>
              <a:gd name="connsiteX2201" fmla="*/ 6953539 w 7412206"/>
              <a:gd name="connsiteY2201" fmla="*/ 1198819 h 6732226"/>
              <a:gd name="connsiteX2202" fmla="*/ 6984125 w 7412206"/>
              <a:gd name="connsiteY2202" fmla="*/ 1210352 h 6732226"/>
              <a:gd name="connsiteX2203" fmla="*/ 7066258 w 7412206"/>
              <a:gd name="connsiteY2203" fmla="*/ 1176376 h 6732226"/>
              <a:gd name="connsiteX2204" fmla="*/ 7074506 w 7412206"/>
              <a:gd name="connsiteY2204" fmla="*/ 1126191 h 6732226"/>
              <a:gd name="connsiteX2205" fmla="*/ 7019521 w 7412206"/>
              <a:gd name="connsiteY2205" fmla="*/ 1128997 h 6732226"/>
              <a:gd name="connsiteX2206" fmla="*/ 7054917 w 7412206"/>
              <a:gd name="connsiteY2206" fmla="*/ 1048265 h 6732226"/>
              <a:gd name="connsiteX2207" fmla="*/ 7126055 w 7412206"/>
              <a:gd name="connsiteY2207" fmla="*/ 1080682 h 6732226"/>
              <a:gd name="connsiteX2208" fmla="*/ 7166262 w 7412206"/>
              <a:gd name="connsiteY2208" fmla="*/ 1101567 h 6732226"/>
              <a:gd name="connsiteX2209" fmla="*/ 7101655 w 7412206"/>
              <a:gd name="connsiteY2209" fmla="*/ 1095332 h 6732226"/>
              <a:gd name="connsiteX2210" fmla="*/ 7152173 w 7412206"/>
              <a:gd name="connsiteY2210" fmla="*/ 1185103 h 6732226"/>
              <a:gd name="connsiteX2211" fmla="*/ 7216436 w 7412206"/>
              <a:gd name="connsiteY2211" fmla="*/ 1191338 h 6732226"/>
              <a:gd name="connsiteX2212" fmla="*/ 7059041 w 7412206"/>
              <a:gd name="connsiteY2212" fmla="*/ 1286096 h 6732226"/>
              <a:gd name="connsiteX2213" fmla="*/ 7182071 w 7412206"/>
              <a:gd name="connsiteY2213" fmla="*/ 1332228 h 6732226"/>
              <a:gd name="connsiteX2214" fmla="*/ 7057323 w 7412206"/>
              <a:gd name="connsiteY2214" fmla="*/ 1362152 h 6732226"/>
              <a:gd name="connsiteX2215" fmla="*/ 7056292 w 7412206"/>
              <a:gd name="connsiteY2215" fmla="*/ 1497744 h 6732226"/>
              <a:gd name="connsiteX2216" fmla="*/ 6998558 w 7412206"/>
              <a:gd name="connsiteY2216" fmla="*/ 1517381 h 6732226"/>
              <a:gd name="connsiteX2217" fmla="*/ 6971409 w 7412206"/>
              <a:gd name="connsiteY2217" fmla="*/ 1548552 h 6732226"/>
              <a:gd name="connsiteX2218" fmla="*/ 6926047 w 7412206"/>
              <a:gd name="connsiteY2218" fmla="*/ 1561020 h 6732226"/>
              <a:gd name="connsiteX2219" fmla="*/ 6853535 w 7412206"/>
              <a:gd name="connsiteY2219" fmla="*/ 1604659 h 6732226"/>
              <a:gd name="connsiteX2220" fmla="*/ 6804736 w 7412206"/>
              <a:gd name="connsiteY2220" fmla="*/ 1633336 h 6732226"/>
              <a:gd name="connsiteX2221" fmla="*/ 6777931 w 7412206"/>
              <a:gd name="connsiteY2221" fmla="*/ 1664506 h 6732226"/>
              <a:gd name="connsiteX2222" fmla="*/ 6774838 w 7412206"/>
              <a:gd name="connsiteY2222" fmla="*/ 1681650 h 6732226"/>
              <a:gd name="connsiteX2223" fmla="*/ 6753531 w 7412206"/>
              <a:gd name="connsiteY2223" fmla="*/ 1679156 h 6732226"/>
              <a:gd name="connsiteX2224" fmla="*/ 6738410 w 7412206"/>
              <a:gd name="connsiteY2224" fmla="*/ 1703158 h 6732226"/>
              <a:gd name="connsiteX2225" fmla="*/ 6687205 w 7412206"/>
              <a:gd name="connsiteY2225" fmla="*/ 1748978 h 6732226"/>
              <a:gd name="connsiteX2226" fmla="*/ 6770371 w 7412206"/>
              <a:gd name="connsiteY2226" fmla="*/ 1774226 h 6732226"/>
              <a:gd name="connsiteX2227" fmla="*/ 6818826 w 7412206"/>
              <a:gd name="connsiteY2227" fmla="*/ 1745238 h 6732226"/>
              <a:gd name="connsiteX2228" fmla="*/ 6776899 w 7412206"/>
              <a:gd name="connsiteY2228" fmla="*/ 1800098 h 6732226"/>
              <a:gd name="connsiteX2229" fmla="*/ 6823293 w 7412206"/>
              <a:gd name="connsiteY2229" fmla="*/ 1847477 h 6732226"/>
              <a:gd name="connsiteX2230" fmla="*/ 6773119 w 7412206"/>
              <a:gd name="connsiteY2230" fmla="*/ 1952522 h 6732226"/>
              <a:gd name="connsiteX2231" fmla="*/ 6820201 w 7412206"/>
              <a:gd name="connsiteY2231" fmla="*/ 1999589 h 6732226"/>
              <a:gd name="connsiteX2232" fmla="*/ 6814359 w 7412206"/>
              <a:gd name="connsiteY2232" fmla="*/ 2032942 h 6732226"/>
              <a:gd name="connsiteX2233" fmla="*/ 6789959 w 7412206"/>
              <a:gd name="connsiteY2233" fmla="*/ 2047592 h 6732226"/>
              <a:gd name="connsiteX2234" fmla="*/ 6806111 w 7412206"/>
              <a:gd name="connsiteY2234" fmla="*/ 2083126 h 6732226"/>
              <a:gd name="connsiteX2235" fmla="*/ 6781711 w 7412206"/>
              <a:gd name="connsiteY2235" fmla="*/ 2097776 h 6732226"/>
              <a:gd name="connsiteX2236" fmla="*/ 6788584 w 7412206"/>
              <a:gd name="connsiteY2236" fmla="*/ 2123648 h 6732226"/>
              <a:gd name="connsiteX2237" fmla="*/ 6758343 w 7412206"/>
              <a:gd name="connsiteY2237" fmla="*/ 2171651 h 6732226"/>
              <a:gd name="connsiteX2238" fmla="*/ 6806111 w 7412206"/>
              <a:gd name="connsiteY2238" fmla="*/ 2278254 h 6732226"/>
              <a:gd name="connsiteX2239" fmla="*/ 6800612 w 7412206"/>
              <a:gd name="connsiteY2239" fmla="*/ 2311606 h 6732226"/>
              <a:gd name="connsiteX2240" fmla="*/ 6750095 w 7412206"/>
              <a:gd name="connsiteY2240" fmla="*/ 2416651 h 6732226"/>
              <a:gd name="connsiteX2241" fmla="*/ 6784804 w 7412206"/>
              <a:gd name="connsiteY2241" fmla="*/ 2471199 h 6732226"/>
              <a:gd name="connsiteX2242" fmla="*/ 6748377 w 7412206"/>
              <a:gd name="connsiteY2242" fmla="*/ 2493019 h 6732226"/>
              <a:gd name="connsiteX2243" fmla="*/ 6752157 w 7412206"/>
              <a:gd name="connsiteY2243" fmla="*/ 2535722 h 6732226"/>
              <a:gd name="connsiteX2244" fmla="*/ 6813671 w 7412206"/>
              <a:gd name="connsiteY2244" fmla="*/ 2559100 h 6732226"/>
              <a:gd name="connsiteX2245" fmla="*/ 6870718 w 7412206"/>
              <a:gd name="connsiteY2245" fmla="*/ 2479927 h 6732226"/>
              <a:gd name="connsiteX2246" fmla="*/ 6853879 w 7412206"/>
              <a:gd name="connsiteY2246" fmla="*/ 2579984 h 6732226"/>
              <a:gd name="connsiteX2247" fmla="*/ 6872780 w 7412206"/>
              <a:gd name="connsiteY2247" fmla="*/ 2598687 h 6732226"/>
              <a:gd name="connsiteX2248" fmla="*/ 6836353 w 7412206"/>
              <a:gd name="connsiteY2248" fmla="*/ 2620818 h 6732226"/>
              <a:gd name="connsiteX2249" fmla="*/ 6842881 w 7412206"/>
              <a:gd name="connsiteY2249" fmla="*/ 2646689 h 6732226"/>
              <a:gd name="connsiteX2250" fmla="*/ 6776556 w 7412206"/>
              <a:gd name="connsiteY2250" fmla="*/ 2716511 h 6732226"/>
              <a:gd name="connsiteX2251" fmla="*/ 6780337 w 7412206"/>
              <a:gd name="connsiteY2251" fmla="*/ 2759215 h 6732226"/>
              <a:gd name="connsiteX2252" fmla="*/ 6756967 w 7412206"/>
              <a:gd name="connsiteY2252" fmla="*/ 2833089 h 6732226"/>
              <a:gd name="connsiteX2253" fmla="*/ 6708856 w 7412206"/>
              <a:gd name="connsiteY2253" fmla="*/ 2861766 h 6732226"/>
              <a:gd name="connsiteX2254" fmla="*/ 6706794 w 7412206"/>
              <a:gd name="connsiteY2254" fmla="*/ 2938134 h 6732226"/>
              <a:gd name="connsiteX2255" fmla="*/ 6655589 w 7412206"/>
              <a:gd name="connsiteY2255" fmla="*/ 2984266 h 6732226"/>
              <a:gd name="connsiteX2256" fmla="*/ 6677927 w 7412206"/>
              <a:gd name="connsiteY2256" fmla="*/ 3045672 h 6732226"/>
              <a:gd name="connsiteX2257" fmla="*/ 6616413 w 7412206"/>
              <a:gd name="connsiteY2257" fmla="*/ 3022605 h 6732226"/>
              <a:gd name="connsiteX2258" fmla="*/ 6651121 w 7412206"/>
              <a:gd name="connsiteY2258" fmla="*/ 3076842 h 6732226"/>
              <a:gd name="connsiteX2259" fmla="*/ 6621223 w 7412206"/>
              <a:gd name="connsiteY2259" fmla="*/ 3124845 h 6732226"/>
              <a:gd name="connsiteX2260" fmla="*/ 6587545 w 7412206"/>
              <a:gd name="connsiteY2260" fmla="*/ 3129832 h 6732226"/>
              <a:gd name="connsiteX2261" fmla="*/ 6582047 w 7412206"/>
              <a:gd name="connsiteY2261" fmla="*/ 3163185 h 6732226"/>
              <a:gd name="connsiteX2262" fmla="*/ 6576205 w 7412206"/>
              <a:gd name="connsiteY2262" fmla="*/ 3196537 h 6732226"/>
              <a:gd name="connsiteX2263" fmla="*/ 6522251 w 7412206"/>
              <a:gd name="connsiteY2263" fmla="*/ 3258878 h 6732226"/>
              <a:gd name="connsiteX2264" fmla="*/ 6520532 w 7412206"/>
              <a:gd name="connsiteY2264" fmla="*/ 3334934 h 6732226"/>
              <a:gd name="connsiteX2265" fmla="*/ 6442179 w 7412206"/>
              <a:gd name="connsiteY2265" fmla="*/ 3411926 h 6732226"/>
              <a:gd name="connsiteX2266" fmla="*/ 6412624 w 7412206"/>
              <a:gd name="connsiteY2266" fmla="*/ 3459616 h 6732226"/>
              <a:gd name="connsiteX2267" fmla="*/ 6419154 w 7412206"/>
              <a:gd name="connsiteY2267" fmla="*/ 3486111 h 6732226"/>
              <a:gd name="connsiteX2268" fmla="*/ 6379977 w 7412206"/>
              <a:gd name="connsiteY2268" fmla="*/ 3524451 h 6732226"/>
              <a:gd name="connsiteX2269" fmla="*/ 6376884 w 7412206"/>
              <a:gd name="connsiteY2269" fmla="*/ 3541283 h 6732226"/>
              <a:gd name="connsiteX2270" fmla="*/ 6323274 w 7412206"/>
              <a:gd name="connsiteY2270" fmla="*/ 3603624 h 6732226"/>
              <a:gd name="connsiteX2271" fmla="*/ 6317775 w 7412206"/>
              <a:gd name="connsiteY2271" fmla="*/ 3636665 h 6732226"/>
              <a:gd name="connsiteX2272" fmla="*/ 6236672 w 7412206"/>
              <a:gd name="connsiteY2272" fmla="*/ 3730488 h 6732226"/>
              <a:gd name="connsiteX2273" fmla="*/ 6230830 w 7412206"/>
              <a:gd name="connsiteY2273" fmla="*/ 3763840 h 6732226"/>
              <a:gd name="connsiteX2274" fmla="*/ 6194403 w 7412206"/>
              <a:gd name="connsiteY2274" fmla="*/ 3785660 h 6732226"/>
              <a:gd name="connsiteX2275" fmla="*/ 6152820 w 7412206"/>
              <a:gd name="connsiteY2275" fmla="*/ 3840832 h 6732226"/>
              <a:gd name="connsiteX2276" fmla="*/ 6149727 w 7412206"/>
              <a:gd name="connsiteY2276" fmla="*/ 3857352 h 6732226"/>
              <a:gd name="connsiteX2277" fmla="*/ 6083745 w 7412206"/>
              <a:gd name="connsiteY2277" fmla="*/ 3927174 h 6732226"/>
              <a:gd name="connsiteX2278" fmla="*/ 6077903 w 7412206"/>
              <a:gd name="connsiteY2278" fmla="*/ 3960526 h 6732226"/>
              <a:gd name="connsiteX2279" fmla="*/ 5975837 w 7412206"/>
              <a:gd name="connsiteY2279" fmla="*/ 4051856 h 6732226"/>
              <a:gd name="connsiteX2280" fmla="*/ 5994395 w 7412206"/>
              <a:gd name="connsiteY2280" fmla="*/ 4070870 h 6732226"/>
              <a:gd name="connsiteX2281" fmla="*/ 5960717 w 7412206"/>
              <a:gd name="connsiteY2281" fmla="*/ 4075857 h 6732226"/>
              <a:gd name="connsiteX2282" fmla="*/ 5979274 w 7412206"/>
              <a:gd name="connsiteY2282" fmla="*/ 4094871 h 6732226"/>
              <a:gd name="connsiteX2283" fmla="*/ 5952125 w 7412206"/>
              <a:gd name="connsiteY2283" fmla="*/ 4126042 h 6732226"/>
              <a:gd name="connsiteX2284" fmla="*/ 5898515 w 7412206"/>
              <a:gd name="connsiteY2284" fmla="*/ 4188383 h 6732226"/>
              <a:gd name="connsiteX2285" fmla="*/ 5896797 w 7412206"/>
              <a:gd name="connsiteY2285" fmla="*/ 4264751 h 6732226"/>
              <a:gd name="connsiteX2286" fmla="*/ 5856589 w 7412206"/>
              <a:gd name="connsiteY2286" fmla="*/ 4243555 h 6732226"/>
              <a:gd name="connsiteX2287" fmla="*/ 5798511 w 7412206"/>
              <a:gd name="connsiteY2287" fmla="*/ 4263192 h 6732226"/>
              <a:gd name="connsiteX2288" fmla="*/ 5798511 w 7412206"/>
              <a:gd name="connsiteY2288" fmla="*/ 4263192 h 6732226"/>
              <a:gd name="connsiteX2289" fmla="*/ 5762427 w 7412206"/>
              <a:gd name="connsiteY2289" fmla="*/ 4285012 h 6732226"/>
              <a:gd name="connsiteX2290" fmla="*/ 5795762 w 7412206"/>
              <a:gd name="connsiteY2290" fmla="*/ 4280024 h 6732226"/>
              <a:gd name="connsiteX2291" fmla="*/ 5775486 w 7412206"/>
              <a:gd name="connsiteY2291" fmla="*/ 4337066 h 6732226"/>
              <a:gd name="connsiteX2292" fmla="*/ 5800573 w 7412206"/>
              <a:gd name="connsiteY2292" fmla="*/ 4382264 h 6732226"/>
              <a:gd name="connsiteX2293" fmla="*/ 5728061 w 7412206"/>
              <a:gd name="connsiteY2293" fmla="*/ 4425591 h 6732226"/>
              <a:gd name="connsiteX2294" fmla="*/ 5734247 w 7412206"/>
              <a:gd name="connsiteY2294" fmla="*/ 4451774 h 6732226"/>
              <a:gd name="connsiteX2295" fmla="*/ 5708817 w 7412206"/>
              <a:gd name="connsiteY2295" fmla="*/ 4456450 h 6732226"/>
              <a:gd name="connsiteX2296" fmla="*/ 5708129 w 7412206"/>
              <a:gd name="connsiteY2296" fmla="*/ 4456450 h 6732226"/>
              <a:gd name="connsiteX2297" fmla="*/ 5700913 w 7412206"/>
              <a:gd name="connsiteY2297" fmla="*/ 4457073 h 6732226"/>
              <a:gd name="connsiteX2298" fmla="*/ 5699882 w 7412206"/>
              <a:gd name="connsiteY2298" fmla="*/ 4397537 h 6732226"/>
              <a:gd name="connsiteX2299" fmla="*/ 5639398 w 7412206"/>
              <a:gd name="connsiteY2299" fmla="*/ 4433695 h 6732226"/>
              <a:gd name="connsiteX2300" fmla="*/ 5609500 w 7412206"/>
              <a:gd name="connsiteY2300" fmla="*/ 4481386 h 6732226"/>
              <a:gd name="connsiteX2301" fmla="*/ 5558295 w 7412206"/>
              <a:gd name="connsiteY2301" fmla="*/ 4527518 h 6732226"/>
              <a:gd name="connsiteX2302" fmla="*/ 5507090 w 7412206"/>
              <a:gd name="connsiteY2302" fmla="*/ 4572716 h 6732226"/>
              <a:gd name="connsiteX2303" fmla="*/ 5504341 w 7412206"/>
              <a:gd name="connsiteY2303" fmla="*/ 4589548 h 6732226"/>
              <a:gd name="connsiteX2304" fmla="*/ 5455886 w 7412206"/>
              <a:gd name="connsiteY2304" fmla="*/ 4618536 h 6732226"/>
              <a:gd name="connsiteX2305" fmla="*/ 5440765 w 7412206"/>
              <a:gd name="connsiteY2305" fmla="*/ 4642538 h 6732226"/>
              <a:gd name="connsiteX2306" fmla="*/ 5438016 w 7412206"/>
              <a:gd name="connsiteY2306" fmla="*/ 4659370 h 6732226"/>
              <a:gd name="connsiteX2307" fmla="*/ 5401932 w 7412206"/>
              <a:gd name="connsiteY2307" fmla="*/ 4681189 h 6732226"/>
              <a:gd name="connsiteX2308" fmla="*/ 5395746 w 7412206"/>
              <a:gd name="connsiteY2308" fmla="*/ 4714230 h 6732226"/>
              <a:gd name="connsiteX2309" fmla="*/ 5332857 w 7412206"/>
              <a:gd name="connsiteY2309" fmla="*/ 4767531 h 6732226"/>
              <a:gd name="connsiteX2310" fmla="*/ 5317736 w 7412206"/>
              <a:gd name="connsiteY2310" fmla="*/ 4791221 h 6732226"/>
              <a:gd name="connsiteX2311" fmla="*/ 5314987 w 7412206"/>
              <a:gd name="connsiteY2311" fmla="*/ 4808053 h 6732226"/>
              <a:gd name="connsiteX2312" fmla="*/ 5251754 w 7412206"/>
              <a:gd name="connsiteY2312" fmla="*/ 4861043 h 6732226"/>
              <a:gd name="connsiteX2313" fmla="*/ 5258283 w 7412206"/>
              <a:gd name="connsiteY2313" fmla="*/ 4887226 h 6732226"/>
              <a:gd name="connsiteX2314" fmla="*/ 5197456 w 7412206"/>
              <a:gd name="connsiteY2314" fmla="*/ 4923384 h 6732226"/>
              <a:gd name="connsiteX2315" fmla="*/ 5204329 w 7412206"/>
              <a:gd name="connsiteY2315" fmla="*/ 4949567 h 6732226"/>
              <a:gd name="connsiteX2316" fmla="*/ 5155874 w 7412206"/>
              <a:gd name="connsiteY2316" fmla="*/ 4978867 h 6732226"/>
              <a:gd name="connsiteX2317" fmla="*/ 5206048 w 7412206"/>
              <a:gd name="connsiteY2317" fmla="*/ 4873199 h 6732226"/>
              <a:gd name="connsiteX2318" fmla="*/ 5205017 w 7412206"/>
              <a:gd name="connsiteY2318" fmla="*/ 4813975 h 6732226"/>
              <a:gd name="connsiteX2319" fmla="*/ 5234571 w 7412206"/>
              <a:gd name="connsiteY2319" fmla="*/ 4765973 h 6732226"/>
              <a:gd name="connsiteX2320" fmla="*/ 5274092 w 7412206"/>
              <a:gd name="connsiteY2320" fmla="*/ 4727321 h 6732226"/>
              <a:gd name="connsiteX2321" fmla="*/ 5316018 w 7412206"/>
              <a:gd name="connsiteY2321" fmla="*/ 4672150 h 6732226"/>
              <a:gd name="connsiteX2322" fmla="*/ 5328046 w 7412206"/>
              <a:gd name="connsiteY2322" fmla="*/ 4664980 h 6732226"/>
              <a:gd name="connsiteX2323" fmla="*/ 5367222 w 7412206"/>
              <a:gd name="connsiteY2323" fmla="*/ 4626641 h 6732226"/>
              <a:gd name="connsiteX2324" fmla="*/ 5285089 w 7412206"/>
              <a:gd name="connsiteY2324" fmla="*/ 4660616 h 6732226"/>
              <a:gd name="connsiteX2325" fmla="*/ 5257940 w 7412206"/>
              <a:gd name="connsiteY2325" fmla="*/ 4692410 h 6732226"/>
              <a:gd name="connsiteX2326" fmla="*/ 5236977 w 7412206"/>
              <a:gd name="connsiteY2326" fmla="*/ 4689917 h 6732226"/>
              <a:gd name="connsiteX2327" fmla="*/ 5293680 w 7412206"/>
              <a:gd name="connsiteY2327" fmla="*/ 4611055 h 6732226"/>
              <a:gd name="connsiteX2328" fmla="*/ 5277528 w 7412206"/>
              <a:gd name="connsiteY2328" fmla="*/ 4575209 h 6732226"/>
              <a:gd name="connsiteX2329" fmla="*/ 5303646 w 7412206"/>
              <a:gd name="connsiteY2329" fmla="*/ 4484815 h 6732226"/>
              <a:gd name="connsiteX2330" fmla="*/ 5254847 w 7412206"/>
              <a:gd name="connsiteY2330" fmla="*/ 4513803 h 6732226"/>
              <a:gd name="connsiteX2331" fmla="*/ 5208453 w 7412206"/>
              <a:gd name="connsiteY2331" fmla="*/ 4466424 h 6732226"/>
              <a:gd name="connsiteX2332" fmla="*/ 5219450 w 7412206"/>
              <a:gd name="connsiteY2332" fmla="*/ 4400031 h 6732226"/>
              <a:gd name="connsiteX2333" fmla="*/ 5090235 w 7412206"/>
              <a:gd name="connsiteY2333" fmla="*/ 4522531 h 6732226"/>
              <a:gd name="connsiteX2334" fmla="*/ 5062056 w 7412206"/>
              <a:gd name="connsiteY2334" fmla="*/ 4494166 h 6732226"/>
              <a:gd name="connsiteX2335" fmla="*/ 5090235 w 7412206"/>
              <a:gd name="connsiteY2335" fmla="*/ 4522531 h 6732226"/>
              <a:gd name="connsiteX2336" fmla="*/ 5035938 w 7412206"/>
              <a:gd name="connsiteY2336" fmla="*/ 4584872 h 6732226"/>
              <a:gd name="connsiteX2337" fmla="*/ 5024941 w 7412206"/>
              <a:gd name="connsiteY2337" fmla="*/ 4651577 h 6732226"/>
              <a:gd name="connsiteX2338" fmla="*/ 4981984 w 7412206"/>
              <a:gd name="connsiteY2338" fmla="*/ 4647213 h 6732226"/>
              <a:gd name="connsiteX2339" fmla="*/ 4970643 w 7412206"/>
              <a:gd name="connsiteY2339" fmla="*/ 4714230 h 6732226"/>
              <a:gd name="connsiteX2340" fmla="*/ 4912909 w 7412206"/>
              <a:gd name="connsiteY2340" fmla="*/ 4733244 h 6732226"/>
              <a:gd name="connsiteX2341" fmla="*/ 4861704 w 7412206"/>
              <a:gd name="connsiteY2341" fmla="*/ 4779064 h 6732226"/>
              <a:gd name="connsiteX2342" fmla="*/ 4887135 w 7412206"/>
              <a:gd name="connsiteY2342" fmla="*/ 4824262 h 6732226"/>
              <a:gd name="connsiteX2343" fmla="*/ 4787131 w 7412206"/>
              <a:gd name="connsiteY2343" fmla="*/ 4899383 h 6732226"/>
              <a:gd name="connsiteX2344" fmla="*/ 4781632 w 7412206"/>
              <a:gd name="connsiteY2344" fmla="*/ 4932423 h 6732226"/>
              <a:gd name="connsiteX2345" fmla="*/ 4776134 w 7412206"/>
              <a:gd name="connsiteY2345" fmla="*/ 4965776 h 6732226"/>
              <a:gd name="connsiteX2346" fmla="*/ 4739706 w 7412206"/>
              <a:gd name="connsiteY2346" fmla="*/ 4987595 h 6732226"/>
              <a:gd name="connsiteX2347" fmla="*/ 4698811 w 7412206"/>
              <a:gd name="connsiteY2347" fmla="*/ 5101991 h 6732226"/>
              <a:gd name="connsiteX2348" fmla="*/ 4776134 w 7412206"/>
              <a:gd name="connsiteY2348" fmla="*/ 5160903 h 6732226"/>
              <a:gd name="connsiteX2349" fmla="*/ 4759638 w 7412206"/>
              <a:gd name="connsiteY2349" fmla="*/ 5260961 h 6732226"/>
              <a:gd name="connsiteX2350" fmla="*/ 4684378 w 7412206"/>
              <a:gd name="connsiteY2350" fmla="*/ 5321120 h 6732226"/>
              <a:gd name="connsiteX2351" fmla="*/ 4702591 w 7412206"/>
              <a:gd name="connsiteY2351" fmla="*/ 5339822 h 6732226"/>
              <a:gd name="connsiteX2352" fmla="*/ 4639359 w 7412206"/>
              <a:gd name="connsiteY2352" fmla="*/ 5392812 h 6732226"/>
              <a:gd name="connsiteX2353" fmla="*/ 4608773 w 7412206"/>
              <a:gd name="connsiteY2353" fmla="*/ 5381591 h 6732226"/>
              <a:gd name="connsiteX2354" fmla="*/ 4584374 w 7412206"/>
              <a:gd name="connsiteY2354" fmla="*/ 5395929 h 6732226"/>
              <a:gd name="connsiteX2355" fmla="*/ 4556537 w 7412206"/>
              <a:gd name="connsiteY2355" fmla="*/ 5367564 h 6732226"/>
              <a:gd name="connsiteX2356" fmla="*/ 4619770 w 7412206"/>
              <a:gd name="connsiteY2356" fmla="*/ 5314574 h 6732226"/>
              <a:gd name="connsiteX2357" fmla="*/ 4641077 w 7412206"/>
              <a:gd name="connsiteY2357" fmla="*/ 5317068 h 6732226"/>
              <a:gd name="connsiteX2358" fmla="*/ 4643826 w 7412206"/>
              <a:gd name="connsiteY2358" fmla="*/ 5300236 h 6732226"/>
              <a:gd name="connsiteX2359" fmla="*/ 4665476 w 7412206"/>
              <a:gd name="connsiteY2359" fmla="*/ 5302417 h 6732226"/>
              <a:gd name="connsiteX2360" fmla="*/ 4686096 w 7412206"/>
              <a:gd name="connsiteY2360" fmla="*/ 5245064 h 6732226"/>
              <a:gd name="connsiteX2361" fmla="*/ 4686096 w 7412206"/>
              <a:gd name="connsiteY2361" fmla="*/ 5245064 h 6732226"/>
              <a:gd name="connsiteX2362" fmla="*/ 4589185 w 7412206"/>
              <a:gd name="connsiteY2362" fmla="*/ 5303041 h 6732226"/>
              <a:gd name="connsiteX2363" fmla="*/ 4556537 w 7412206"/>
              <a:gd name="connsiteY2363" fmla="*/ 5367564 h 6732226"/>
              <a:gd name="connsiteX2364" fmla="*/ 4507738 w 7412206"/>
              <a:gd name="connsiteY2364" fmla="*/ 5396864 h 6732226"/>
              <a:gd name="connsiteX2365" fmla="*/ 4411858 w 7412206"/>
              <a:gd name="connsiteY2365" fmla="*/ 5514377 h 6732226"/>
              <a:gd name="connsiteX2366" fmla="*/ 4403610 w 7412206"/>
              <a:gd name="connsiteY2366" fmla="*/ 5564250 h 6732226"/>
              <a:gd name="connsiteX2367" fmla="*/ 4370276 w 7412206"/>
              <a:gd name="connsiteY2367" fmla="*/ 5569237 h 6732226"/>
              <a:gd name="connsiteX2368" fmla="*/ 4364434 w 7412206"/>
              <a:gd name="connsiteY2368" fmla="*/ 5602901 h 6732226"/>
              <a:gd name="connsiteX2369" fmla="*/ 4288829 w 7412206"/>
              <a:gd name="connsiteY2369" fmla="*/ 5662749 h 6732226"/>
              <a:gd name="connsiteX2370" fmla="*/ 4371307 w 7412206"/>
              <a:gd name="connsiteY2370" fmla="*/ 5628773 h 6732226"/>
              <a:gd name="connsiteX2371" fmla="*/ 4446224 w 7412206"/>
              <a:gd name="connsiteY2371" fmla="*/ 5568614 h 6732226"/>
              <a:gd name="connsiteX2372" fmla="*/ 4449317 w 7412206"/>
              <a:gd name="connsiteY2372" fmla="*/ 5551782 h 6732226"/>
              <a:gd name="connsiteX2373" fmla="*/ 4543479 w 7412206"/>
              <a:gd name="connsiteY2373" fmla="*/ 5510637 h 6732226"/>
              <a:gd name="connsiteX2374" fmla="*/ 4501552 w 7412206"/>
              <a:gd name="connsiteY2374" fmla="*/ 5565497 h 6732226"/>
              <a:gd name="connsiteX2375" fmla="*/ 4498460 w 7412206"/>
              <a:gd name="connsiteY2375" fmla="*/ 5582329 h 6732226"/>
              <a:gd name="connsiteX2376" fmla="*/ 4477497 w 7412206"/>
              <a:gd name="connsiteY2376" fmla="*/ 5580147 h 6732226"/>
              <a:gd name="connsiteX2377" fmla="*/ 4462376 w 7412206"/>
              <a:gd name="connsiteY2377" fmla="*/ 5604148 h 6732226"/>
              <a:gd name="connsiteX2378" fmla="*/ 4459626 w 7412206"/>
              <a:gd name="connsiteY2378" fmla="*/ 5620668 h 6732226"/>
              <a:gd name="connsiteX2379" fmla="*/ 4354468 w 7412206"/>
              <a:gd name="connsiteY2379" fmla="*/ 5729142 h 6732226"/>
              <a:gd name="connsiteX2380" fmla="*/ 4284362 w 7412206"/>
              <a:gd name="connsiteY2380" fmla="*/ 5755949 h 6732226"/>
              <a:gd name="connsiteX2381" fmla="*/ 4223878 w 7412206"/>
              <a:gd name="connsiteY2381" fmla="*/ 5792106 h 6732226"/>
              <a:gd name="connsiteX2382" fmla="*/ 4163051 w 7412206"/>
              <a:gd name="connsiteY2382" fmla="*/ 5828264 h 6732226"/>
              <a:gd name="connsiteX2383" fmla="*/ 4117688 w 7412206"/>
              <a:gd name="connsiteY2383" fmla="*/ 5841044 h 6732226"/>
              <a:gd name="connsiteX2384" fmla="*/ 4063391 w 7412206"/>
              <a:gd name="connsiteY2384" fmla="*/ 5903073 h 6732226"/>
              <a:gd name="connsiteX2385" fmla="*/ 3988130 w 7412206"/>
              <a:gd name="connsiteY2385" fmla="*/ 5963544 h 6732226"/>
              <a:gd name="connsiteX2386" fmla="*/ 3908745 w 7412206"/>
              <a:gd name="connsiteY2386" fmla="*/ 5980688 h 6732226"/>
              <a:gd name="connsiteX2387" fmla="*/ 3921804 w 7412206"/>
              <a:gd name="connsiteY2387" fmla="*/ 6033054 h 6732226"/>
              <a:gd name="connsiteX2388" fmla="*/ 3825924 w 7412206"/>
              <a:gd name="connsiteY2388" fmla="*/ 6150567 h 6732226"/>
              <a:gd name="connsiteX2389" fmla="*/ 3790871 w 7412206"/>
              <a:gd name="connsiteY2389" fmla="*/ 6231922 h 6732226"/>
              <a:gd name="connsiteX2390" fmla="*/ 3742072 w 7412206"/>
              <a:gd name="connsiteY2390" fmla="*/ 6260911 h 6732226"/>
              <a:gd name="connsiteX2391" fmla="*/ 3785029 w 7412206"/>
              <a:gd name="connsiteY2391" fmla="*/ 6265275 h 6732226"/>
              <a:gd name="connsiteX2392" fmla="*/ 3761661 w 7412206"/>
              <a:gd name="connsiteY2392" fmla="*/ 6339149 h 6732226"/>
              <a:gd name="connsiteX2393" fmla="*/ 3628322 w 7412206"/>
              <a:gd name="connsiteY2393" fmla="*/ 6418946 h 6732226"/>
              <a:gd name="connsiteX2394" fmla="*/ 3847231 w 7412206"/>
              <a:gd name="connsiteY2394" fmla="*/ 6348188 h 6732226"/>
              <a:gd name="connsiteX2395" fmla="*/ 3841045 w 7412206"/>
              <a:gd name="connsiteY2395" fmla="*/ 6321693 h 6732226"/>
              <a:gd name="connsiteX2396" fmla="*/ 3865101 w 7412206"/>
              <a:gd name="connsiteY2396" fmla="*/ 6307043 h 6732226"/>
              <a:gd name="connsiteX2397" fmla="*/ 3847918 w 7412206"/>
              <a:gd name="connsiteY2397" fmla="*/ 6212285 h 6732226"/>
              <a:gd name="connsiteX2398" fmla="*/ 3966823 w 7412206"/>
              <a:gd name="connsiteY2398" fmla="*/ 6156490 h 6732226"/>
              <a:gd name="connsiteX2399" fmla="*/ 3942424 w 7412206"/>
              <a:gd name="connsiteY2399" fmla="*/ 6171140 h 6732226"/>
              <a:gd name="connsiteX2400" fmla="*/ 3878847 w 7412206"/>
              <a:gd name="connsiteY2400" fmla="*/ 6223818 h 6732226"/>
              <a:gd name="connsiteX2401" fmla="*/ 3964761 w 7412206"/>
              <a:gd name="connsiteY2401" fmla="*/ 6232234 h 6732226"/>
              <a:gd name="connsiteX2402" fmla="*/ 4012530 w 7412206"/>
              <a:gd name="connsiteY2402" fmla="*/ 6143710 h 6732226"/>
              <a:gd name="connsiteX2403" fmla="*/ 4078512 w 7412206"/>
              <a:gd name="connsiteY2403" fmla="*/ 6074511 h 6732226"/>
              <a:gd name="connsiteX2404" fmla="*/ 4011499 w 7412206"/>
              <a:gd name="connsiteY2404" fmla="*/ 6084486 h 6732226"/>
              <a:gd name="connsiteX2405" fmla="*/ 4011842 w 7412206"/>
              <a:gd name="connsiteY2405" fmla="*/ 6084174 h 6732226"/>
              <a:gd name="connsiteX2406" fmla="*/ 3987786 w 7412206"/>
              <a:gd name="connsiteY2406" fmla="*/ 6086979 h 6732226"/>
              <a:gd name="connsiteX2407" fmla="*/ 4019059 w 7412206"/>
              <a:gd name="connsiteY2407" fmla="*/ 6080122 h 6732226"/>
              <a:gd name="connsiteX2408" fmla="*/ 4074731 w 7412206"/>
              <a:gd name="connsiteY2408" fmla="*/ 6031496 h 6732226"/>
              <a:gd name="connsiteX2409" fmla="*/ 4131778 w 7412206"/>
              <a:gd name="connsiteY2409" fmla="*/ 6147762 h 6732226"/>
              <a:gd name="connsiteX2410" fmla="*/ 4114252 w 7412206"/>
              <a:gd name="connsiteY2410" fmla="*/ 6187972 h 6732226"/>
              <a:gd name="connsiteX2411" fmla="*/ 4044146 w 7412206"/>
              <a:gd name="connsiteY2411" fmla="*/ 6215090 h 6732226"/>
              <a:gd name="connsiteX2412" fmla="*/ 4084354 w 7412206"/>
              <a:gd name="connsiteY2412" fmla="*/ 6235975 h 6732226"/>
              <a:gd name="connsiteX2413" fmla="*/ 4114252 w 7412206"/>
              <a:gd name="connsiteY2413" fmla="*/ 6187972 h 6732226"/>
              <a:gd name="connsiteX2414" fmla="*/ 4181265 w 7412206"/>
              <a:gd name="connsiteY2414" fmla="*/ 6177997 h 6732226"/>
              <a:gd name="connsiteX2415" fmla="*/ 4220098 w 7412206"/>
              <a:gd name="connsiteY2415" fmla="*/ 6139658 h 6732226"/>
              <a:gd name="connsiteX2416" fmla="*/ 4280925 w 7412206"/>
              <a:gd name="connsiteY2416" fmla="*/ 6103500 h 6732226"/>
              <a:gd name="connsiteX2417" fmla="*/ 4308074 w 7412206"/>
              <a:gd name="connsiteY2417" fmla="*/ 6072329 h 6732226"/>
              <a:gd name="connsiteX2418" fmla="*/ 4310480 w 7412206"/>
              <a:gd name="connsiteY2418" fmla="*/ 6055186 h 6732226"/>
              <a:gd name="connsiteX2419" fmla="*/ 4346907 w 7412206"/>
              <a:gd name="connsiteY2419" fmla="*/ 6033366 h 6732226"/>
              <a:gd name="connsiteX2420" fmla="*/ 4360997 w 7412206"/>
              <a:gd name="connsiteY2420" fmla="*/ 5950141 h 6732226"/>
              <a:gd name="connsiteX2421" fmla="*/ 4339690 w 7412206"/>
              <a:gd name="connsiteY2421" fmla="*/ 5947959 h 6732226"/>
              <a:gd name="connsiteX2422" fmla="*/ 4382647 w 7412206"/>
              <a:gd name="connsiteY2422" fmla="*/ 5952011 h 6732226"/>
              <a:gd name="connsiteX2423" fmla="*/ 4415982 w 7412206"/>
              <a:gd name="connsiteY2423" fmla="*/ 5947336 h 6732226"/>
              <a:gd name="connsiteX2424" fmla="*/ 4482308 w 7412206"/>
              <a:gd name="connsiteY2424" fmla="*/ 5877514 h 6732226"/>
              <a:gd name="connsiteX2425" fmla="*/ 4487806 w 7412206"/>
              <a:gd name="connsiteY2425" fmla="*/ 5844161 h 6732226"/>
              <a:gd name="connsiteX2426" fmla="*/ 4512206 w 7412206"/>
              <a:gd name="connsiteY2426" fmla="*/ 5829823 h 6732226"/>
              <a:gd name="connsiteX2427" fmla="*/ 4505676 w 7412206"/>
              <a:gd name="connsiteY2427" fmla="*/ 5803639 h 6732226"/>
              <a:gd name="connsiteX2428" fmla="*/ 4539011 w 7412206"/>
              <a:gd name="connsiteY2428" fmla="*/ 5798652 h 6732226"/>
              <a:gd name="connsiteX2429" fmla="*/ 4556537 w 7412206"/>
              <a:gd name="connsiteY2429" fmla="*/ 5757819 h 6732226"/>
              <a:gd name="connsiteX2430" fmla="*/ 4496398 w 7412206"/>
              <a:gd name="connsiteY2430" fmla="*/ 5793977 h 6732226"/>
              <a:gd name="connsiteX2431" fmla="*/ 4522515 w 7412206"/>
              <a:gd name="connsiteY2431" fmla="*/ 5703582 h 6732226"/>
              <a:gd name="connsiteX2432" fmla="*/ 4549321 w 7412206"/>
              <a:gd name="connsiteY2432" fmla="*/ 5672412 h 6732226"/>
              <a:gd name="connsiteX2433" fmla="*/ 4582655 w 7412206"/>
              <a:gd name="connsiteY2433" fmla="*/ 5667113 h 6732226"/>
              <a:gd name="connsiteX2434" fmla="*/ 4613584 w 7412206"/>
              <a:gd name="connsiteY2434" fmla="*/ 5678646 h 6732226"/>
              <a:gd name="connsiteX2435" fmla="*/ 4577157 w 7412206"/>
              <a:gd name="connsiteY2435" fmla="*/ 5700465 h 6732226"/>
              <a:gd name="connsiteX2436" fmla="*/ 4613584 w 7412206"/>
              <a:gd name="connsiteY2436" fmla="*/ 5678646 h 6732226"/>
              <a:gd name="connsiteX2437" fmla="*/ 4606711 w 7412206"/>
              <a:gd name="connsiteY2437" fmla="*/ 5652774 h 6732226"/>
              <a:gd name="connsiteX2438" fmla="*/ 4716338 w 7412206"/>
              <a:gd name="connsiteY2438" fmla="*/ 5587316 h 6732226"/>
              <a:gd name="connsiteX2439" fmla="*/ 4772697 w 7412206"/>
              <a:gd name="connsiteY2439" fmla="*/ 5508143 h 6732226"/>
              <a:gd name="connsiteX2440" fmla="*/ 4800533 w 7412206"/>
              <a:gd name="connsiteY2440" fmla="*/ 5536508 h 6732226"/>
              <a:gd name="connsiteX2441" fmla="*/ 4877512 w 7412206"/>
              <a:gd name="connsiteY2441" fmla="*/ 5535573 h 6732226"/>
              <a:gd name="connsiteX2442" fmla="*/ 4904317 w 7412206"/>
              <a:gd name="connsiteY2442" fmla="*/ 5504402 h 6732226"/>
              <a:gd name="connsiteX2443" fmla="*/ 4907067 w 7412206"/>
              <a:gd name="connsiteY2443" fmla="*/ 5487882 h 6732226"/>
              <a:gd name="connsiteX2444" fmla="*/ 4982671 w 7412206"/>
              <a:gd name="connsiteY2444" fmla="*/ 5427411 h 6732226"/>
              <a:gd name="connsiteX2445" fmla="*/ 5027690 w 7412206"/>
              <a:gd name="connsiteY2445" fmla="*/ 5355719 h 6732226"/>
              <a:gd name="connsiteX2446" fmla="*/ 5062056 w 7412206"/>
              <a:gd name="connsiteY2446" fmla="*/ 5410267 h 6732226"/>
              <a:gd name="connsiteX2447" fmla="*/ 5125976 w 7412206"/>
              <a:gd name="connsiteY2447" fmla="*/ 5416502 h 6732226"/>
              <a:gd name="connsiteX2448" fmla="*/ 5090923 w 7412206"/>
              <a:gd name="connsiteY2448" fmla="*/ 5497857 h 6732226"/>
              <a:gd name="connsiteX2449" fmla="*/ 5018068 w 7412206"/>
              <a:gd name="connsiteY2449" fmla="*/ 5541495 h 6732226"/>
              <a:gd name="connsiteX2450" fmla="*/ 5016349 w 7412206"/>
              <a:gd name="connsiteY2450" fmla="*/ 5617551 h 6732226"/>
              <a:gd name="connsiteX2451" fmla="*/ 4991950 w 7412206"/>
              <a:gd name="connsiteY2451" fmla="*/ 5632202 h 6732226"/>
              <a:gd name="connsiteX2452" fmla="*/ 4989201 w 7412206"/>
              <a:gd name="connsiteY2452" fmla="*/ 5649034 h 6732226"/>
              <a:gd name="connsiteX2453" fmla="*/ 4956553 w 7412206"/>
              <a:gd name="connsiteY2453" fmla="*/ 5713245 h 6732226"/>
              <a:gd name="connsiteX2454" fmla="*/ 4884042 w 7412206"/>
              <a:gd name="connsiteY2454" fmla="*/ 5757195 h 6732226"/>
              <a:gd name="connsiteX2455" fmla="*/ 4863766 w 7412206"/>
              <a:gd name="connsiteY2455" fmla="*/ 5814237 h 6732226"/>
              <a:gd name="connsiteX2456" fmla="*/ 4814967 w 7412206"/>
              <a:gd name="connsiteY2456" fmla="*/ 5843226 h 6732226"/>
              <a:gd name="connsiteX2457" fmla="*/ 4736957 w 7412206"/>
              <a:gd name="connsiteY2457" fmla="*/ 5920217 h 6732226"/>
              <a:gd name="connsiteX2458" fmla="*/ 4670631 w 7412206"/>
              <a:gd name="connsiteY2458" fmla="*/ 5989727 h 6732226"/>
              <a:gd name="connsiteX2459" fmla="*/ 4631798 w 7412206"/>
              <a:gd name="connsiteY2459" fmla="*/ 6028379 h 6732226"/>
              <a:gd name="connsiteX2460" fmla="*/ 4631798 w 7412206"/>
              <a:gd name="connsiteY2460" fmla="*/ 6028379 h 6732226"/>
              <a:gd name="connsiteX2461" fmla="*/ 4667882 w 7412206"/>
              <a:gd name="connsiteY2461" fmla="*/ 6006871 h 6732226"/>
              <a:gd name="connsiteX2462" fmla="*/ 4671662 w 7412206"/>
              <a:gd name="connsiteY2462" fmla="*/ 6049263 h 6732226"/>
              <a:gd name="connsiteX2463" fmla="*/ 4489868 w 7412206"/>
              <a:gd name="connsiteY2463" fmla="*/ 6158360 h 6732226"/>
              <a:gd name="connsiteX2464" fmla="*/ 4452753 w 7412206"/>
              <a:gd name="connsiteY2464" fmla="*/ 6120644 h 6732226"/>
              <a:gd name="connsiteX2465" fmla="*/ 4425604 w 7412206"/>
              <a:gd name="connsiteY2465" fmla="*/ 6151814 h 6732226"/>
              <a:gd name="connsiteX2466" fmla="*/ 4459283 w 7412206"/>
              <a:gd name="connsiteY2466" fmla="*/ 6146827 h 6732226"/>
              <a:gd name="connsiteX2467" fmla="*/ 4420106 w 7412206"/>
              <a:gd name="connsiteY2467" fmla="*/ 6185167 h 6732226"/>
              <a:gd name="connsiteX2468" fmla="*/ 4380585 w 7412206"/>
              <a:gd name="connsiteY2468" fmla="*/ 6223506 h 6732226"/>
              <a:gd name="connsiteX2469" fmla="*/ 4378180 w 7412206"/>
              <a:gd name="connsiteY2469" fmla="*/ 6240338 h 6732226"/>
              <a:gd name="connsiteX2470" fmla="*/ 4314947 w 7412206"/>
              <a:gd name="connsiteY2470" fmla="*/ 6293328 h 6732226"/>
              <a:gd name="connsiteX2471" fmla="*/ 4225940 w 7412206"/>
              <a:gd name="connsiteY2471" fmla="*/ 6301433 h 6732226"/>
              <a:gd name="connsiteX2472" fmla="*/ 4286767 w 7412206"/>
              <a:gd name="connsiteY2472" fmla="*/ 6264963 h 6732226"/>
              <a:gd name="connsiteX2473" fmla="*/ 4379898 w 7412206"/>
              <a:gd name="connsiteY2473" fmla="*/ 6163971 h 6732226"/>
              <a:gd name="connsiteX2474" fmla="*/ 4297764 w 7412206"/>
              <a:gd name="connsiteY2474" fmla="*/ 6198258 h 6732226"/>
              <a:gd name="connsiteX2475" fmla="*/ 4255151 w 7412206"/>
              <a:gd name="connsiteY2475" fmla="*/ 6193894 h 6732226"/>
              <a:gd name="connsiteX2476" fmla="*/ 4218723 w 7412206"/>
              <a:gd name="connsiteY2476" fmla="*/ 6215714 h 6732226"/>
              <a:gd name="connsiteX2477" fmla="*/ 4197417 w 7412206"/>
              <a:gd name="connsiteY2477" fmla="*/ 6213532 h 6732226"/>
              <a:gd name="connsiteX2478" fmla="*/ 4148617 w 7412206"/>
              <a:gd name="connsiteY2478" fmla="*/ 6242520 h 6732226"/>
              <a:gd name="connsiteX2479" fmla="*/ 4097069 w 7412206"/>
              <a:gd name="connsiteY2479" fmla="*/ 6288341 h 6732226"/>
              <a:gd name="connsiteX2480" fmla="*/ 4009093 w 7412206"/>
              <a:gd name="connsiteY2480" fmla="*/ 6296134 h 6732226"/>
              <a:gd name="connsiteX2481" fmla="*/ 3857884 w 7412206"/>
              <a:gd name="connsiteY2481" fmla="*/ 6416764 h 6732226"/>
              <a:gd name="connsiteX2482" fmla="*/ 3855135 w 7412206"/>
              <a:gd name="connsiteY2482" fmla="*/ 6433284 h 6732226"/>
              <a:gd name="connsiteX2483" fmla="*/ 3815958 w 7412206"/>
              <a:gd name="connsiteY2483" fmla="*/ 6471935 h 6732226"/>
              <a:gd name="connsiteX2484" fmla="*/ 3733824 w 7412206"/>
              <a:gd name="connsiteY2484" fmla="*/ 6505911 h 6732226"/>
              <a:gd name="connsiteX2485" fmla="*/ 3690867 w 7412206"/>
              <a:gd name="connsiteY2485" fmla="*/ 6501547 h 6732226"/>
              <a:gd name="connsiteX2486" fmla="*/ 3669561 w 7412206"/>
              <a:gd name="connsiteY2486" fmla="*/ 6499365 h 6732226"/>
              <a:gd name="connsiteX2487" fmla="*/ 3633133 w 7412206"/>
              <a:gd name="connsiteY2487" fmla="*/ 6521185 h 6732226"/>
              <a:gd name="connsiteX2488" fmla="*/ 3719047 w 7412206"/>
              <a:gd name="connsiteY2488" fmla="*/ 6529913 h 6732226"/>
              <a:gd name="connsiteX2489" fmla="*/ 3670592 w 7412206"/>
              <a:gd name="connsiteY2489" fmla="*/ 6558901 h 6732226"/>
              <a:gd name="connsiteX2490" fmla="*/ 3599799 w 7412206"/>
              <a:gd name="connsiteY2490" fmla="*/ 6526484 h 6732226"/>
              <a:gd name="connsiteX2491" fmla="*/ 3538971 w 7412206"/>
              <a:gd name="connsiteY2491" fmla="*/ 6562642 h 6732226"/>
              <a:gd name="connsiteX2492" fmla="*/ 3458900 w 7412206"/>
              <a:gd name="connsiteY2492" fmla="*/ 6520561 h 6732226"/>
              <a:gd name="connsiteX2493" fmla="*/ 3425221 w 7412206"/>
              <a:gd name="connsiteY2493" fmla="*/ 6525860 h 6732226"/>
              <a:gd name="connsiteX2494" fmla="*/ 3197721 w 7412206"/>
              <a:gd name="connsiteY2494" fmla="*/ 6646802 h 6732226"/>
              <a:gd name="connsiteX2495" fmla="*/ 3169885 w 7412206"/>
              <a:gd name="connsiteY2495" fmla="*/ 6618749 h 6732226"/>
              <a:gd name="connsiteX2496" fmla="*/ 3081222 w 7412206"/>
              <a:gd name="connsiteY2496" fmla="*/ 6626853 h 6732226"/>
              <a:gd name="connsiteX2497" fmla="*/ 3032766 w 7412206"/>
              <a:gd name="connsiteY2497" fmla="*/ 6655841 h 6732226"/>
              <a:gd name="connsiteX2498" fmla="*/ 3011116 w 7412206"/>
              <a:gd name="connsiteY2498" fmla="*/ 6653660 h 6732226"/>
              <a:gd name="connsiteX2499" fmla="*/ 2956131 w 7412206"/>
              <a:gd name="connsiteY2499" fmla="*/ 6656465 h 6732226"/>
              <a:gd name="connsiteX2500" fmla="*/ 3000806 w 7412206"/>
              <a:gd name="connsiteY2500" fmla="*/ 6584773 h 6732226"/>
              <a:gd name="connsiteX2501" fmla="*/ 3110089 w 7412206"/>
              <a:gd name="connsiteY2501" fmla="*/ 6519315 h 6732226"/>
              <a:gd name="connsiteX2502" fmla="*/ 3045481 w 7412206"/>
              <a:gd name="connsiteY2502" fmla="*/ 6513080 h 6732226"/>
              <a:gd name="connsiteX2503" fmla="*/ 2854752 w 7412206"/>
              <a:gd name="connsiteY2503" fmla="*/ 6612203 h 6732226"/>
              <a:gd name="connsiteX2504" fmla="*/ 2841350 w 7412206"/>
              <a:gd name="connsiteY2504" fmla="*/ 6560148 h 6732226"/>
              <a:gd name="connsiteX2505" fmla="*/ 2712822 w 7412206"/>
              <a:gd name="connsiteY2505" fmla="*/ 6547368 h 6732226"/>
              <a:gd name="connsiteX2506" fmla="*/ 2656119 w 7412206"/>
              <a:gd name="connsiteY2506" fmla="*/ 6626229 h 6732226"/>
              <a:gd name="connsiteX2507" fmla="*/ 2570205 w 7412206"/>
              <a:gd name="connsiteY2507" fmla="*/ 6617502 h 6732226"/>
              <a:gd name="connsiteX2508" fmla="*/ 2552335 w 7412206"/>
              <a:gd name="connsiteY2508" fmla="*/ 6658335 h 6732226"/>
              <a:gd name="connsiteX2509" fmla="*/ 2448894 w 7412206"/>
              <a:gd name="connsiteY2509" fmla="*/ 6690129 h 6732226"/>
              <a:gd name="connsiteX2510" fmla="*/ 2387380 w 7412206"/>
              <a:gd name="connsiteY2510" fmla="*/ 6667063 h 6732226"/>
              <a:gd name="connsiteX2511" fmla="*/ 2298716 w 7412206"/>
              <a:gd name="connsiteY2511" fmla="*/ 6674855 h 6732226"/>
              <a:gd name="connsiteX2512" fmla="*/ 2218645 w 7412206"/>
              <a:gd name="connsiteY2512" fmla="*/ 6632775 h 6732226"/>
              <a:gd name="connsiteX2513" fmla="*/ 2123452 w 7412206"/>
              <a:gd name="connsiteY2513" fmla="*/ 6615008 h 6732226"/>
              <a:gd name="connsiteX2514" fmla="*/ 2150601 w 7412206"/>
              <a:gd name="connsiteY2514" fmla="*/ 6583838 h 6732226"/>
              <a:gd name="connsiteX2515" fmla="*/ 2109362 w 7412206"/>
              <a:gd name="connsiteY2515" fmla="*/ 6503106 h 6732226"/>
              <a:gd name="connsiteX2516" fmla="*/ 2063656 w 7412206"/>
              <a:gd name="connsiteY2516" fmla="*/ 6515574 h 6732226"/>
              <a:gd name="connsiteX2517" fmla="*/ 2128950 w 7412206"/>
              <a:gd name="connsiteY2517" fmla="*/ 6581656 h 6732226"/>
              <a:gd name="connsiteX2518" fmla="*/ 2049566 w 7412206"/>
              <a:gd name="connsiteY2518" fmla="*/ 6599111 h 6732226"/>
              <a:gd name="connsiteX2519" fmla="*/ 2043380 w 7412206"/>
              <a:gd name="connsiteY2519" fmla="*/ 6572928 h 6732226"/>
              <a:gd name="connsiteX2520" fmla="*/ 1959871 w 7412206"/>
              <a:gd name="connsiteY2520" fmla="*/ 6547368 h 6732226"/>
              <a:gd name="connsiteX2521" fmla="*/ 2026884 w 7412206"/>
              <a:gd name="connsiteY2521" fmla="*/ 6537393 h 6732226"/>
              <a:gd name="connsiteX2522" fmla="*/ 2002485 w 7412206"/>
              <a:gd name="connsiteY2522" fmla="*/ 6511834 h 6732226"/>
              <a:gd name="connsiteX2523" fmla="*/ 2001797 w 7412206"/>
              <a:gd name="connsiteY2523" fmla="*/ 6507782 h 6732226"/>
              <a:gd name="connsiteX2524" fmla="*/ 2035476 w 7412206"/>
              <a:gd name="connsiteY2524" fmla="*/ 6487209 h 6732226"/>
              <a:gd name="connsiteX2525" fmla="*/ 1933066 w 7412206"/>
              <a:gd name="connsiteY2525" fmla="*/ 6383411 h 6732226"/>
              <a:gd name="connsiteX2526" fmla="*/ 1932723 w 7412206"/>
              <a:gd name="connsiteY2526" fmla="*/ 6382476 h 6732226"/>
              <a:gd name="connsiteX2527" fmla="*/ 1932035 w 7412206"/>
              <a:gd name="connsiteY2527" fmla="*/ 6379359 h 6732226"/>
              <a:gd name="connsiteX2528" fmla="*/ 1880143 w 7412206"/>
              <a:gd name="connsiteY2528" fmla="*/ 6310472 h 6732226"/>
              <a:gd name="connsiteX2529" fmla="*/ 1918976 w 7412206"/>
              <a:gd name="connsiteY2529" fmla="*/ 6271821 h 6732226"/>
              <a:gd name="connsiteX2530" fmla="*/ 1860211 w 7412206"/>
              <a:gd name="connsiteY2530" fmla="*/ 6232234 h 6732226"/>
              <a:gd name="connsiteX2531" fmla="*/ 1862960 w 7412206"/>
              <a:gd name="connsiteY2531" fmla="*/ 6215402 h 6732226"/>
              <a:gd name="connsiteX2532" fmla="*/ 1831344 w 7412206"/>
              <a:gd name="connsiteY2532" fmla="*/ 6144333 h 6732226"/>
              <a:gd name="connsiteX2533" fmla="*/ 1817941 w 7412206"/>
              <a:gd name="connsiteY2533" fmla="*/ 6091967 h 6732226"/>
              <a:gd name="connsiteX2534" fmla="*/ 1722061 w 7412206"/>
              <a:gd name="connsiteY2534" fmla="*/ 6014352 h 6732226"/>
              <a:gd name="connsiteX2535" fmla="*/ 1779796 w 7412206"/>
              <a:gd name="connsiteY2535" fmla="*/ 5994715 h 6732226"/>
              <a:gd name="connsiteX2536" fmla="*/ 1735808 w 7412206"/>
              <a:gd name="connsiteY2536" fmla="*/ 5931127 h 6732226"/>
              <a:gd name="connsiteX2537" fmla="*/ 1661922 w 7412206"/>
              <a:gd name="connsiteY2537" fmla="*/ 5914918 h 6732226"/>
              <a:gd name="connsiteX2538" fmla="*/ 1706253 w 7412206"/>
              <a:gd name="connsiteY2538" fmla="*/ 5978818 h 6732226"/>
              <a:gd name="connsiteX2539" fmla="*/ 1644739 w 7412206"/>
              <a:gd name="connsiteY2539" fmla="*/ 5955752 h 6732226"/>
              <a:gd name="connsiteX2540" fmla="*/ 1685634 w 7412206"/>
              <a:gd name="connsiteY2540" fmla="*/ 6036172 h 6732226"/>
              <a:gd name="connsiteX2541" fmla="*/ 1611748 w 7412206"/>
              <a:gd name="connsiteY2541" fmla="*/ 6020275 h 6732226"/>
              <a:gd name="connsiteX2542" fmla="*/ 1543704 w 7412206"/>
              <a:gd name="connsiteY2542" fmla="*/ 5971025 h 6732226"/>
              <a:gd name="connsiteX2543" fmla="*/ 1525834 w 7412206"/>
              <a:gd name="connsiteY2543" fmla="*/ 6011547 h 6732226"/>
              <a:gd name="connsiteX2544" fmla="*/ 1315516 w 7412206"/>
              <a:gd name="connsiteY2544" fmla="*/ 6033054 h 6732226"/>
              <a:gd name="connsiteX2545" fmla="*/ 1381154 w 7412206"/>
              <a:gd name="connsiteY2545" fmla="*/ 5963233 h 6732226"/>
              <a:gd name="connsiteX2546" fmla="*/ 1347820 w 7412206"/>
              <a:gd name="connsiteY2546" fmla="*/ 5968531 h 6732226"/>
              <a:gd name="connsiteX2547" fmla="*/ 1317234 w 7412206"/>
              <a:gd name="connsiteY2547" fmla="*/ 5956375 h 6732226"/>
              <a:gd name="connsiteX2548" fmla="*/ 1302457 w 7412206"/>
              <a:gd name="connsiteY2548" fmla="*/ 5980376 h 6732226"/>
              <a:gd name="connsiteX2549" fmla="*/ 1250221 w 7412206"/>
              <a:gd name="connsiteY2549" fmla="*/ 5966973 h 6732226"/>
              <a:gd name="connsiteX2550" fmla="*/ 1254002 w 7412206"/>
              <a:gd name="connsiteY2550" fmla="*/ 6009365 h 6732226"/>
              <a:gd name="connsiteX2551" fmla="*/ 1032000 w 7412206"/>
              <a:gd name="connsiteY2551" fmla="*/ 6097577 h 6732226"/>
              <a:gd name="connsiteX2552" fmla="*/ 992479 w 7412206"/>
              <a:gd name="connsiteY2552" fmla="*/ 6135917 h 6732226"/>
              <a:gd name="connsiteX2553" fmla="*/ 967392 w 7412206"/>
              <a:gd name="connsiteY2553" fmla="*/ 6090720 h 6732226"/>
              <a:gd name="connsiteX2554" fmla="*/ 888008 w 7412206"/>
              <a:gd name="connsiteY2554" fmla="*/ 6108487 h 6732226"/>
              <a:gd name="connsiteX2555" fmla="*/ 826493 w 7412206"/>
              <a:gd name="connsiteY2555" fmla="*/ 6085421 h 6732226"/>
              <a:gd name="connsiteX2556" fmla="*/ 766010 w 7412206"/>
              <a:gd name="connsiteY2556" fmla="*/ 6121267 h 6732226"/>
              <a:gd name="connsiteX2557" fmla="*/ 716867 w 7412206"/>
              <a:gd name="connsiteY2557" fmla="*/ 6091343 h 6732226"/>
              <a:gd name="connsiteX2558" fmla="*/ 673910 w 7412206"/>
              <a:gd name="connsiteY2558" fmla="*/ 6086979 h 6732226"/>
              <a:gd name="connsiteX2559" fmla="*/ 621331 w 7412206"/>
              <a:gd name="connsiteY2559" fmla="*/ 6072953 h 6732226"/>
              <a:gd name="connsiteX2560" fmla="*/ 651229 w 7412206"/>
              <a:gd name="connsiteY2560" fmla="*/ 6025262 h 6732226"/>
              <a:gd name="connsiteX2561" fmla="*/ 529231 w 7412206"/>
              <a:gd name="connsiteY2561" fmla="*/ 6038353 h 6732226"/>
              <a:gd name="connsiteX2562" fmla="*/ 534729 w 7412206"/>
              <a:gd name="connsiteY2562" fmla="*/ 6005001 h 6732226"/>
              <a:gd name="connsiteX2563" fmla="*/ 489023 w 7412206"/>
              <a:gd name="connsiteY2563" fmla="*/ 6017469 h 6732226"/>
              <a:gd name="connsiteX2564" fmla="*/ 470122 w 7412206"/>
              <a:gd name="connsiteY2564" fmla="*/ 5998455 h 6732226"/>
              <a:gd name="connsiteX2565" fmla="*/ 436444 w 7412206"/>
              <a:gd name="connsiteY2565" fmla="*/ 6003442 h 6732226"/>
              <a:gd name="connsiteX2566" fmla="*/ 405858 w 7412206"/>
              <a:gd name="connsiteY2566" fmla="*/ 5991909 h 6732226"/>
              <a:gd name="connsiteX2567" fmla="*/ 347093 w 7412206"/>
              <a:gd name="connsiteY2567" fmla="*/ 5952011 h 6732226"/>
              <a:gd name="connsiteX2568" fmla="*/ 316508 w 7412206"/>
              <a:gd name="connsiteY2568" fmla="*/ 5940478 h 6732226"/>
              <a:gd name="connsiteX2569" fmla="*/ 244684 w 7412206"/>
              <a:gd name="connsiteY2569" fmla="*/ 5848213 h 6732226"/>
              <a:gd name="connsiteX2570" fmla="*/ 247089 w 7412206"/>
              <a:gd name="connsiteY2570" fmla="*/ 5831693 h 6732226"/>
              <a:gd name="connsiteX2571" fmla="*/ 207225 w 7412206"/>
              <a:gd name="connsiteY2571" fmla="*/ 5810809 h 6732226"/>
              <a:gd name="connsiteX2572" fmla="*/ 160488 w 7412206"/>
              <a:gd name="connsiteY2572" fmla="*/ 5763741 h 6732226"/>
              <a:gd name="connsiteX2573" fmla="*/ 163581 w 7412206"/>
              <a:gd name="connsiteY2573" fmla="*/ 5746909 h 6732226"/>
              <a:gd name="connsiteX2574" fmla="*/ 132651 w 7412206"/>
              <a:gd name="connsiteY2574" fmla="*/ 5735376 h 6732226"/>
              <a:gd name="connsiteX2575" fmla="*/ 91413 w 7412206"/>
              <a:gd name="connsiteY2575" fmla="*/ 5654644 h 6732226"/>
              <a:gd name="connsiteX2576" fmla="*/ 84883 w 7412206"/>
              <a:gd name="connsiteY2576" fmla="*/ 5628773 h 6732226"/>
              <a:gd name="connsiteX2577" fmla="*/ 95880 w 7412206"/>
              <a:gd name="connsiteY2577" fmla="*/ 5562068 h 6732226"/>
              <a:gd name="connsiteX2578" fmla="*/ 43645 w 7412206"/>
              <a:gd name="connsiteY2578" fmla="*/ 5548353 h 6732226"/>
              <a:gd name="connsiteX2579" fmla="*/ 0 w 7412206"/>
              <a:gd name="connsiteY2579" fmla="*/ 5484453 h 6732226"/>
              <a:gd name="connsiteX2580" fmla="*/ 89694 w 7412206"/>
              <a:gd name="connsiteY2580" fmla="*/ 5535885 h 6732226"/>
              <a:gd name="connsiteX2581" fmla="*/ 123029 w 7412206"/>
              <a:gd name="connsiteY2581" fmla="*/ 5530897 h 6732226"/>
              <a:gd name="connsiteX2582" fmla="*/ 117531 w 7412206"/>
              <a:gd name="connsiteY2582" fmla="*/ 5564250 h 6732226"/>
              <a:gd name="connsiteX2583" fmla="*/ 124060 w 7412206"/>
              <a:gd name="connsiteY2583" fmla="*/ 5590433 h 6732226"/>
              <a:gd name="connsiteX2584" fmla="*/ 158426 w 7412206"/>
              <a:gd name="connsiteY2584" fmla="*/ 5644670 h 6732226"/>
              <a:gd name="connsiteX2585" fmla="*/ 202757 w 7412206"/>
              <a:gd name="connsiteY2585" fmla="*/ 5708258 h 6732226"/>
              <a:gd name="connsiteX2586" fmla="*/ 199665 w 7412206"/>
              <a:gd name="connsiteY2586" fmla="*/ 5725090 h 6732226"/>
              <a:gd name="connsiteX2587" fmla="*/ 387988 w 7412206"/>
              <a:gd name="connsiteY2587" fmla="*/ 5837304 h 6732226"/>
              <a:gd name="connsiteX2588" fmla="*/ 393830 w 7412206"/>
              <a:gd name="connsiteY2588" fmla="*/ 5837927 h 6732226"/>
              <a:gd name="connsiteX2589" fmla="*/ 308260 w 7412206"/>
              <a:gd name="connsiteY2589" fmla="*/ 5770910 h 6732226"/>
              <a:gd name="connsiteX2590" fmla="*/ 316508 w 7412206"/>
              <a:gd name="connsiteY2590" fmla="*/ 5720726 h 6732226"/>
              <a:gd name="connsiteX2591" fmla="*/ 395892 w 7412206"/>
              <a:gd name="connsiteY2591" fmla="*/ 5838550 h 6732226"/>
              <a:gd name="connsiteX2592" fmla="*/ 648136 w 7412206"/>
              <a:gd name="connsiteY2592" fmla="*/ 5846655 h 6732226"/>
              <a:gd name="connsiteX2593" fmla="*/ 609303 w 7412206"/>
              <a:gd name="connsiteY2593" fmla="*/ 5884995 h 6732226"/>
              <a:gd name="connsiteX2594" fmla="*/ 535417 w 7412206"/>
              <a:gd name="connsiteY2594" fmla="*/ 5869098 h 6732226"/>
              <a:gd name="connsiteX2595" fmla="*/ 524420 w 7412206"/>
              <a:gd name="connsiteY2595" fmla="*/ 5936114 h 6732226"/>
              <a:gd name="connsiteX2596" fmla="*/ 613083 w 7412206"/>
              <a:gd name="connsiteY2596" fmla="*/ 5928010 h 6732226"/>
              <a:gd name="connsiteX2597" fmla="*/ 677347 w 7412206"/>
              <a:gd name="connsiteY2597" fmla="*/ 5934556 h 6732226"/>
              <a:gd name="connsiteX2598" fmla="*/ 732332 w 7412206"/>
              <a:gd name="connsiteY2598" fmla="*/ 5931439 h 6732226"/>
              <a:gd name="connsiteX2599" fmla="*/ 781475 w 7412206"/>
              <a:gd name="connsiteY2599" fmla="*/ 5961986 h 6732226"/>
              <a:gd name="connsiteX2600" fmla="*/ 896599 w 7412206"/>
              <a:gd name="connsiteY2600" fmla="*/ 5863487 h 6732226"/>
              <a:gd name="connsiteX2601" fmla="*/ 876324 w 7412206"/>
              <a:gd name="connsiteY2601" fmla="*/ 5920529 h 6732226"/>
              <a:gd name="connsiteX2602" fmla="*/ 988699 w 7412206"/>
              <a:gd name="connsiteY2602" fmla="*/ 5898086 h 6732226"/>
              <a:gd name="connsiteX2603" fmla="*/ 945055 w 7412206"/>
              <a:gd name="connsiteY2603" fmla="*/ 5834187 h 6732226"/>
              <a:gd name="connsiteX2604" fmla="*/ 874949 w 7412206"/>
              <a:gd name="connsiteY2604" fmla="*/ 5860993 h 6732226"/>
              <a:gd name="connsiteX2605" fmla="*/ 779756 w 7412206"/>
              <a:gd name="connsiteY2605" fmla="*/ 5842914 h 6732226"/>
              <a:gd name="connsiteX2606" fmla="*/ 700372 w 7412206"/>
              <a:gd name="connsiteY2606" fmla="*/ 5860370 h 6732226"/>
              <a:gd name="connsiteX2607" fmla="*/ 725115 w 7412206"/>
              <a:gd name="connsiteY2607" fmla="*/ 5846031 h 6732226"/>
              <a:gd name="connsiteX2608" fmla="*/ 643668 w 7412206"/>
              <a:gd name="connsiteY2608" fmla="*/ 5744415 h 6732226"/>
              <a:gd name="connsiteX2609" fmla="*/ 695561 w 7412206"/>
              <a:gd name="connsiteY2609" fmla="*/ 5758130 h 6732226"/>
              <a:gd name="connsiteX2610" fmla="*/ 855361 w 7412206"/>
              <a:gd name="connsiteY2610" fmla="*/ 5783067 h 6732226"/>
              <a:gd name="connsiteX2611" fmla="*/ 828555 w 7412206"/>
              <a:gd name="connsiteY2611" fmla="*/ 5814237 h 6732226"/>
              <a:gd name="connsiteX2612" fmla="*/ 868419 w 7412206"/>
              <a:gd name="connsiteY2612" fmla="*/ 5835122 h 6732226"/>
              <a:gd name="connsiteX2613" fmla="*/ 891788 w 7412206"/>
              <a:gd name="connsiteY2613" fmla="*/ 5760936 h 6732226"/>
              <a:gd name="connsiteX2614" fmla="*/ 820995 w 7412206"/>
              <a:gd name="connsiteY2614" fmla="*/ 5728518 h 6732226"/>
              <a:gd name="connsiteX2615" fmla="*/ 810685 w 7412206"/>
              <a:gd name="connsiteY2615" fmla="*/ 5659632 h 6732226"/>
              <a:gd name="connsiteX2616" fmla="*/ 767385 w 7412206"/>
              <a:gd name="connsiteY2616" fmla="*/ 5655268 h 6732226"/>
              <a:gd name="connsiteX2617" fmla="*/ 686282 w 7412206"/>
              <a:gd name="connsiteY2617" fmla="*/ 5553964 h 6732226"/>
              <a:gd name="connsiteX2618" fmla="*/ 750889 w 7412206"/>
              <a:gd name="connsiteY2618" fmla="*/ 5560198 h 6732226"/>
              <a:gd name="connsiteX2619" fmla="*/ 767385 w 7412206"/>
              <a:gd name="connsiteY2619" fmla="*/ 5460140 h 6732226"/>
              <a:gd name="connsiteX2620" fmla="*/ 839552 w 7412206"/>
              <a:gd name="connsiteY2620" fmla="*/ 5552093 h 6732226"/>
              <a:gd name="connsiteX2621" fmla="*/ 1053650 w 7412206"/>
              <a:gd name="connsiteY2621" fmla="*/ 5573601 h 6732226"/>
              <a:gd name="connsiteX2622" fmla="*/ 1071520 w 7412206"/>
              <a:gd name="connsiteY2622" fmla="*/ 5533391 h 6732226"/>
              <a:gd name="connsiteX2623" fmla="*/ 1120663 w 7412206"/>
              <a:gd name="connsiteY2623" fmla="*/ 5563626 h 6732226"/>
              <a:gd name="connsiteX2624" fmla="*/ 1175992 w 7412206"/>
              <a:gd name="connsiteY2624" fmla="*/ 5560821 h 6732226"/>
              <a:gd name="connsiteX2625" fmla="*/ 1103480 w 7412206"/>
              <a:gd name="connsiteY2625" fmla="*/ 5604148 h 6732226"/>
              <a:gd name="connsiteX2626" fmla="*/ 1206233 w 7412206"/>
              <a:gd name="connsiteY2626" fmla="*/ 5707946 h 6732226"/>
              <a:gd name="connsiteX2627" fmla="*/ 1285618 w 7412206"/>
              <a:gd name="connsiteY2627" fmla="*/ 5690490 h 6732226"/>
              <a:gd name="connsiteX2628" fmla="*/ 1328231 w 7412206"/>
              <a:gd name="connsiteY2628" fmla="*/ 5694854 h 6732226"/>
              <a:gd name="connsiteX2629" fmla="*/ 1349538 w 7412206"/>
              <a:gd name="connsiteY2629" fmla="*/ 5697036 h 6732226"/>
              <a:gd name="connsiteX2630" fmla="*/ 1240599 w 7412206"/>
              <a:gd name="connsiteY2630" fmla="*/ 5762183 h 6732226"/>
              <a:gd name="connsiteX2631" fmla="*/ 1331668 w 7412206"/>
              <a:gd name="connsiteY2631" fmla="*/ 5737870 h 6732226"/>
              <a:gd name="connsiteX2632" fmla="*/ 1362597 w 7412206"/>
              <a:gd name="connsiteY2632" fmla="*/ 5749403 h 6732226"/>
              <a:gd name="connsiteX2633" fmla="*/ 1432359 w 7412206"/>
              <a:gd name="connsiteY2633" fmla="*/ 5722596 h 6732226"/>
              <a:gd name="connsiteX2634" fmla="*/ 1345071 w 7412206"/>
              <a:gd name="connsiteY2634" fmla="*/ 5789924 h 6732226"/>
              <a:gd name="connsiteX2635" fmla="*/ 1341978 w 7412206"/>
              <a:gd name="connsiteY2635" fmla="*/ 5806756 h 6732226"/>
              <a:gd name="connsiteX2636" fmla="*/ 1320671 w 7412206"/>
              <a:gd name="connsiteY2636" fmla="*/ 5804263 h 6732226"/>
              <a:gd name="connsiteX2637" fmla="*/ 1379436 w 7412206"/>
              <a:gd name="connsiteY2637" fmla="*/ 5844473 h 6732226"/>
              <a:gd name="connsiteX2638" fmla="*/ 1519304 w 7412206"/>
              <a:gd name="connsiteY2638" fmla="*/ 5790548 h 6732226"/>
              <a:gd name="connsiteX2639" fmla="*/ 1511744 w 7412206"/>
              <a:gd name="connsiteY2639" fmla="*/ 5704829 h 6732226"/>
              <a:gd name="connsiteX2640" fmla="*/ 1463288 w 7412206"/>
              <a:gd name="connsiteY2640" fmla="*/ 5734129 h 6732226"/>
              <a:gd name="connsiteX2641" fmla="*/ 1459852 w 7412206"/>
              <a:gd name="connsiteY2641" fmla="*/ 5691114 h 6732226"/>
              <a:gd name="connsiteX2642" fmla="*/ 1416551 w 7412206"/>
              <a:gd name="connsiteY2642" fmla="*/ 5686750 h 6732226"/>
              <a:gd name="connsiteX2643" fmla="*/ 1361566 w 7412206"/>
              <a:gd name="connsiteY2643" fmla="*/ 5689867 h 6732226"/>
              <a:gd name="connsiteX2644" fmla="*/ 1376687 w 7412206"/>
              <a:gd name="connsiteY2644" fmla="*/ 5665554 h 6732226"/>
              <a:gd name="connsiteX2645" fmla="*/ 1384935 w 7412206"/>
              <a:gd name="connsiteY2645" fmla="*/ 5615681 h 6732226"/>
              <a:gd name="connsiteX2646" fmla="*/ 1252283 w 7412206"/>
              <a:gd name="connsiteY2646" fmla="*/ 5559886 h 6732226"/>
              <a:gd name="connsiteX2647" fmla="*/ 1310361 w 7412206"/>
              <a:gd name="connsiteY2647" fmla="*/ 5540249 h 6732226"/>
              <a:gd name="connsiteX2648" fmla="*/ 1339916 w 7412206"/>
              <a:gd name="connsiteY2648" fmla="*/ 5492246 h 6732226"/>
              <a:gd name="connsiteX2649" fmla="*/ 1325139 w 7412206"/>
              <a:gd name="connsiteY2649" fmla="*/ 5516247 h 6732226"/>
              <a:gd name="connsiteX2650" fmla="*/ 1389746 w 7412206"/>
              <a:gd name="connsiteY2650" fmla="*/ 5522793 h 6732226"/>
              <a:gd name="connsiteX2651" fmla="*/ 1378405 w 7412206"/>
              <a:gd name="connsiteY2651" fmla="*/ 5589498 h 6732226"/>
              <a:gd name="connsiteX2652" fmla="*/ 1498685 w 7412206"/>
              <a:gd name="connsiteY2652" fmla="*/ 5652774 h 6732226"/>
              <a:gd name="connsiteX2653" fmla="*/ 1532363 w 7412206"/>
              <a:gd name="connsiteY2653" fmla="*/ 5647475 h 6732226"/>
              <a:gd name="connsiteX2654" fmla="*/ 1560543 w 7412206"/>
              <a:gd name="connsiteY2654" fmla="*/ 5600408 h 6732226"/>
              <a:gd name="connsiteX2655" fmla="*/ 1500403 w 7412206"/>
              <a:gd name="connsiteY2655" fmla="*/ 5576718 h 6732226"/>
              <a:gd name="connsiteX2656" fmla="*/ 1429610 w 7412206"/>
              <a:gd name="connsiteY2656" fmla="*/ 5543989 h 6732226"/>
              <a:gd name="connsiteX2657" fmla="*/ 1456759 w 7412206"/>
              <a:gd name="connsiteY2657" fmla="*/ 5512818 h 6732226"/>
              <a:gd name="connsiteX2658" fmla="*/ 1416551 w 7412206"/>
              <a:gd name="connsiteY2658" fmla="*/ 5491623 h 6732226"/>
              <a:gd name="connsiteX2659" fmla="*/ 1367065 w 7412206"/>
              <a:gd name="connsiteY2659" fmla="*/ 5461075 h 6732226"/>
              <a:gd name="connsiteX2660" fmla="*/ 1339916 w 7412206"/>
              <a:gd name="connsiteY2660" fmla="*/ 5492246 h 6732226"/>
              <a:gd name="connsiteX2661" fmla="*/ 1296271 w 7412206"/>
              <a:gd name="connsiteY2661" fmla="*/ 5428658 h 6732226"/>
              <a:gd name="connsiteX2662" fmla="*/ 1326857 w 7412206"/>
              <a:gd name="connsiteY2662" fmla="*/ 5440191 h 6732226"/>
              <a:gd name="connsiteX2663" fmla="*/ 1352975 w 7412206"/>
              <a:gd name="connsiteY2663" fmla="*/ 5349485 h 6732226"/>
              <a:gd name="connsiteX2664" fmla="*/ 1327888 w 7412206"/>
              <a:gd name="connsiteY2664" fmla="*/ 5304911 h 6732226"/>
              <a:gd name="connsiteX2665" fmla="*/ 1363284 w 7412206"/>
              <a:gd name="connsiteY2665" fmla="*/ 5223556 h 6732226"/>
              <a:gd name="connsiteX2666" fmla="*/ 1313798 w 7412206"/>
              <a:gd name="connsiteY2666" fmla="*/ 5193009 h 6732226"/>
              <a:gd name="connsiteX2667" fmla="*/ 1280463 w 7412206"/>
              <a:gd name="connsiteY2667" fmla="*/ 5197996 h 6732226"/>
              <a:gd name="connsiteX2668" fmla="*/ 1242661 w 7412206"/>
              <a:gd name="connsiteY2668" fmla="*/ 5160280 h 6732226"/>
              <a:gd name="connsiteX2669" fmla="*/ 1335105 w 7412206"/>
              <a:gd name="connsiteY2669" fmla="*/ 5194879 h 6732226"/>
              <a:gd name="connsiteX2670" fmla="*/ 1356068 w 7412206"/>
              <a:gd name="connsiteY2670" fmla="*/ 5137837 h 6732226"/>
              <a:gd name="connsiteX2671" fmla="*/ 1397650 w 7412206"/>
              <a:gd name="connsiteY2671" fmla="*/ 5082665 h 6732226"/>
              <a:gd name="connsiteX2672" fmla="*/ 1423081 w 7412206"/>
              <a:gd name="connsiteY2672" fmla="*/ 5127551 h 6732226"/>
              <a:gd name="connsiteX2673" fmla="*/ 1386309 w 7412206"/>
              <a:gd name="connsiteY2673" fmla="*/ 5149370 h 6732226"/>
              <a:gd name="connsiteX2674" fmla="*/ 1452979 w 7412206"/>
              <a:gd name="connsiteY2674" fmla="*/ 5274987 h 6732226"/>
              <a:gd name="connsiteX2675" fmla="*/ 1458133 w 7412206"/>
              <a:gd name="connsiteY2675" fmla="*/ 5241323 h 6732226"/>
              <a:gd name="connsiteX2676" fmla="*/ 1497310 w 7412206"/>
              <a:gd name="connsiteY2676" fmla="*/ 5202984 h 6732226"/>
              <a:gd name="connsiteX2677" fmla="*/ 1493530 w 7412206"/>
              <a:gd name="connsiteY2677" fmla="*/ 5160280 h 6732226"/>
              <a:gd name="connsiteX2678" fmla="*/ 1455041 w 7412206"/>
              <a:gd name="connsiteY2678" fmla="*/ 5063028 h 6732226"/>
              <a:gd name="connsiteX2679" fmla="*/ 1479096 w 7412206"/>
              <a:gd name="connsiteY2679" fmla="*/ 4989465 h 6732226"/>
              <a:gd name="connsiteX2680" fmla="*/ 1423424 w 7412206"/>
              <a:gd name="connsiteY2680" fmla="*/ 4948320 h 6732226"/>
              <a:gd name="connsiteX2681" fmla="*/ 1479440 w 7412206"/>
              <a:gd name="connsiteY2681" fmla="*/ 4985413 h 6732226"/>
              <a:gd name="connsiteX2682" fmla="*/ 1456415 w 7412206"/>
              <a:gd name="connsiteY2682" fmla="*/ 4927436 h 6732226"/>
              <a:gd name="connsiteX2683" fmla="*/ 1461914 w 7412206"/>
              <a:gd name="connsiteY2683" fmla="*/ 4894084 h 6732226"/>
              <a:gd name="connsiteX2684" fmla="*/ 1467412 w 7412206"/>
              <a:gd name="connsiteY2684" fmla="*/ 4860419 h 6732226"/>
              <a:gd name="connsiteX2685" fmla="*/ 1429954 w 7412206"/>
              <a:gd name="connsiteY2685" fmla="*/ 4823015 h 6732226"/>
              <a:gd name="connsiteX2686" fmla="*/ 1468099 w 7412206"/>
              <a:gd name="connsiteY2686" fmla="*/ 4725139 h 6732226"/>
              <a:gd name="connsiteX2687" fmla="*/ 1464319 w 7412206"/>
              <a:gd name="connsiteY2687" fmla="*/ 4682436 h 6732226"/>
              <a:gd name="connsiteX2688" fmla="*/ 1488375 w 7412206"/>
              <a:gd name="connsiteY2688" fmla="*/ 4667786 h 6732226"/>
              <a:gd name="connsiteX2689" fmla="*/ 1475660 w 7412206"/>
              <a:gd name="connsiteY2689" fmla="*/ 4615419 h 6732226"/>
              <a:gd name="connsiteX2690" fmla="*/ 1528583 w 7412206"/>
              <a:gd name="connsiteY2690" fmla="*/ 4493542 h 6732226"/>
              <a:gd name="connsiteX2691" fmla="*/ 1519304 w 7412206"/>
              <a:gd name="connsiteY2691" fmla="*/ 4484191 h 6732226"/>
              <a:gd name="connsiteX2692" fmla="*/ 1543360 w 7412206"/>
              <a:gd name="connsiteY2692" fmla="*/ 4469541 h 6732226"/>
              <a:gd name="connsiteX2693" fmla="*/ 1527208 w 7412206"/>
              <a:gd name="connsiteY2693" fmla="*/ 4434007 h 6732226"/>
              <a:gd name="connsiteX2694" fmla="*/ 1551951 w 7412206"/>
              <a:gd name="connsiteY2694" fmla="*/ 4419357 h 6732226"/>
              <a:gd name="connsiteX2695" fmla="*/ 1533051 w 7412206"/>
              <a:gd name="connsiteY2695" fmla="*/ 4400654 h 6732226"/>
              <a:gd name="connsiteX2696" fmla="*/ 1541298 w 7412206"/>
              <a:gd name="connsiteY2696" fmla="*/ 4351093 h 6732226"/>
              <a:gd name="connsiteX2697" fmla="*/ 1598345 w 7412206"/>
              <a:gd name="connsiteY2697" fmla="*/ 4271608 h 6732226"/>
              <a:gd name="connsiteX2698" fmla="*/ 1572915 w 7412206"/>
              <a:gd name="connsiteY2698" fmla="*/ 4226723 h 6732226"/>
              <a:gd name="connsiteX2699" fmla="*/ 1650581 w 7412206"/>
              <a:gd name="connsiteY2699" fmla="*/ 4090196 h 6732226"/>
              <a:gd name="connsiteX2700" fmla="*/ 1652299 w 7412206"/>
              <a:gd name="connsiteY2700" fmla="*/ 4014140 h 6732226"/>
              <a:gd name="connsiteX2701" fmla="*/ 1712783 w 7412206"/>
              <a:gd name="connsiteY2701" fmla="*/ 3977982 h 6732226"/>
              <a:gd name="connsiteX2702" fmla="*/ 1709002 w 7412206"/>
              <a:gd name="connsiteY2702" fmla="*/ 3935278 h 6732226"/>
              <a:gd name="connsiteX2703" fmla="*/ 1741650 w 7412206"/>
              <a:gd name="connsiteY2703" fmla="*/ 3870444 h 6732226"/>
              <a:gd name="connsiteX2704" fmla="*/ 1795947 w 7412206"/>
              <a:gd name="connsiteY2704" fmla="*/ 3808103 h 6732226"/>
              <a:gd name="connsiteX2705" fmla="*/ 1767768 w 7412206"/>
              <a:gd name="connsiteY2705" fmla="*/ 3779737 h 6732226"/>
              <a:gd name="connsiteX2706" fmla="*/ 1789074 w 7412206"/>
              <a:gd name="connsiteY2706" fmla="*/ 3781919 h 6732226"/>
              <a:gd name="connsiteX2707" fmla="*/ 1785294 w 7412206"/>
              <a:gd name="connsiteY2707" fmla="*/ 3739216 h 6732226"/>
              <a:gd name="connsiteX2708" fmla="*/ 1841997 w 7412206"/>
              <a:gd name="connsiteY2708" fmla="*/ 3660043 h 6732226"/>
              <a:gd name="connsiteX2709" fmla="*/ 1917602 w 7412206"/>
              <a:gd name="connsiteY2709" fmla="*/ 3599884 h 6732226"/>
              <a:gd name="connsiteX2710" fmla="*/ 1845090 w 7412206"/>
              <a:gd name="connsiteY2710" fmla="*/ 3643522 h 6732226"/>
              <a:gd name="connsiteX2711" fmla="*/ 1737526 w 7412206"/>
              <a:gd name="connsiteY2711" fmla="*/ 3632301 h 6732226"/>
              <a:gd name="connsiteX2712" fmla="*/ 1793542 w 7412206"/>
              <a:gd name="connsiteY2712" fmla="*/ 3494215 h 6732226"/>
              <a:gd name="connsiteX2713" fmla="*/ 1734777 w 7412206"/>
              <a:gd name="connsiteY2713" fmla="*/ 3454005 h 6732226"/>
              <a:gd name="connsiteX2714" fmla="*/ 1749898 w 7412206"/>
              <a:gd name="connsiteY2714" fmla="*/ 3430316 h 6732226"/>
              <a:gd name="connsiteX2715" fmla="*/ 1803508 w 7412206"/>
              <a:gd name="connsiteY2715" fmla="*/ 3367975 h 6732226"/>
              <a:gd name="connsiteX2716" fmla="*/ 1749898 w 7412206"/>
              <a:gd name="connsiteY2716" fmla="*/ 3430316 h 6732226"/>
              <a:gd name="connsiteX2717" fmla="*/ 1734777 w 7412206"/>
              <a:gd name="connsiteY2717" fmla="*/ 3454005 h 6732226"/>
              <a:gd name="connsiteX2718" fmla="*/ 1644739 w 7412206"/>
              <a:gd name="connsiteY2718" fmla="*/ 3538478 h 6732226"/>
              <a:gd name="connsiteX2719" fmla="*/ 1651268 w 7412206"/>
              <a:gd name="connsiteY2719" fmla="*/ 3564661 h 6732226"/>
              <a:gd name="connsiteX2720" fmla="*/ 1626869 w 7412206"/>
              <a:gd name="connsiteY2720" fmla="*/ 3579311 h 6732226"/>
              <a:gd name="connsiteX2721" fmla="*/ 1618277 w 7412206"/>
              <a:gd name="connsiteY2721" fmla="*/ 3629184 h 6732226"/>
              <a:gd name="connsiteX2722" fmla="*/ 1581850 w 7412206"/>
              <a:gd name="connsiteY2722" fmla="*/ 3651003 h 6732226"/>
              <a:gd name="connsiteX2723" fmla="*/ 1583224 w 7412206"/>
              <a:gd name="connsiteY2723" fmla="*/ 3710539 h 6732226"/>
              <a:gd name="connsiteX2724" fmla="*/ 1532019 w 7412206"/>
              <a:gd name="connsiteY2724" fmla="*/ 3755736 h 6732226"/>
              <a:gd name="connsiteX2725" fmla="*/ 1569134 w 7412206"/>
              <a:gd name="connsiteY2725" fmla="*/ 3793764 h 6732226"/>
              <a:gd name="connsiteX2726" fmla="*/ 1473942 w 7412206"/>
              <a:gd name="connsiteY2726" fmla="*/ 3970813 h 6732226"/>
              <a:gd name="connsiteX2727" fmla="*/ 1406929 w 7412206"/>
              <a:gd name="connsiteY2727" fmla="*/ 3981099 h 6732226"/>
              <a:gd name="connsiteX2728" fmla="*/ 1393870 w 7412206"/>
              <a:gd name="connsiteY2728" fmla="*/ 3928421 h 6732226"/>
              <a:gd name="connsiteX2729" fmla="*/ 1444043 w 7412206"/>
              <a:gd name="connsiteY2729" fmla="*/ 3823688 h 6732226"/>
              <a:gd name="connsiteX2730" fmla="*/ 1458821 w 7412206"/>
              <a:gd name="connsiteY2730" fmla="*/ 3799375 h 6732226"/>
              <a:gd name="connsiteX2731" fmla="*/ 1467412 w 7412206"/>
              <a:gd name="connsiteY2731" fmla="*/ 3749502 h 6732226"/>
              <a:gd name="connsiteX2732" fmla="*/ 1491468 w 7412206"/>
              <a:gd name="connsiteY2732" fmla="*/ 3735164 h 6732226"/>
              <a:gd name="connsiteX2733" fmla="*/ 1484939 w 7412206"/>
              <a:gd name="connsiteY2733" fmla="*/ 3708669 h 6732226"/>
              <a:gd name="connsiteX2734" fmla="*/ 1509338 w 7412206"/>
              <a:gd name="connsiteY2734" fmla="*/ 3694642 h 6732226"/>
              <a:gd name="connsiteX2735" fmla="*/ 1517930 w 7412206"/>
              <a:gd name="connsiteY2735" fmla="*/ 3644457 h 6732226"/>
              <a:gd name="connsiteX2736" fmla="*/ 1552983 w 7412206"/>
              <a:gd name="connsiteY2736" fmla="*/ 3563102 h 6732226"/>
              <a:gd name="connsiteX2737" fmla="*/ 1577038 w 7412206"/>
              <a:gd name="connsiteY2737" fmla="*/ 3548764 h 6732226"/>
              <a:gd name="connsiteX2738" fmla="*/ 1585630 w 7412206"/>
              <a:gd name="connsiteY2738" fmla="*/ 3498579 h 6732226"/>
              <a:gd name="connsiteX2739" fmla="*/ 1609686 w 7412206"/>
              <a:gd name="connsiteY2739" fmla="*/ 3483929 h 6732226"/>
              <a:gd name="connsiteX2740" fmla="*/ 1615184 w 7412206"/>
              <a:gd name="connsiteY2740" fmla="*/ 3450577 h 6732226"/>
              <a:gd name="connsiteX2741" fmla="*/ 1639584 w 7412206"/>
              <a:gd name="connsiteY2741" fmla="*/ 3436238 h 6732226"/>
              <a:gd name="connsiteX2742" fmla="*/ 1633054 w 7412206"/>
              <a:gd name="connsiteY2742" fmla="*/ 3410055 h 6732226"/>
              <a:gd name="connsiteX2743" fmla="*/ 1638553 w 7412206"/>
              <a:gd name="connsiteY2743" fmla="*/ 3376391 h 6732226"/>
              <a:gd name="connsiteX2744" fmla="*/ 1779452 w 7412206"/>
              <a:gd name="connsiteY2744" fmla="*/ 3187498 h 6732226"/>
              <a:gd name="connsiteX2745" fmla="*/ 1693538 w 7412206"/>
              <a:gd name="connsiteY2745" fmla="*/ 3178458 h 6732226"/>
              <a:gd name="connsiteX2746" fmla="*/ 1700067 w 7412206"/>
              <a:gd name="connsiteY2746" fmla="*/ 3204642 h 6732226"/>
              <a:gd name="connsiteX2747" fmla="*/ 1646113 w 7412206"/>
              <a:gd name="connsiteY2747" fmla="*/ 3266983 h 6732226"/>
              <a:gd name="connsiteX2748" fmla="*/ 1554701 w 7412206"/>
              <a:gd name="connsiteY2748" fmla="*/ 3291607 h 6732226"/>
              <a:gd name="connsiteX2749" fmla="*/ 1464319 w 7412206"/>
              <a:gd name="connsiteY2749" fmla="*/ 3376079 h 6732226"/>
              <a:gd name="connsiteX2750" fmla="*/ 1382185 w 7412206"/>
              <a:gd name="connsiteY2750" fmla="*/ 3410055 h 6732226"/>
              <a:gd name="connsiteX2751" fmla="*/ 1303144 w 7412206"/>
              <a:gd name="connsiteY2751" fmla="*/ 3427511 h 6732226"/>
              <a:gd name="connsiteX2752" fmla="*/ 1185614 w 7412206"/>
              <a:gd name="connsiteY2752" fmla="*/ 3542841 h 6732226"/>
              <a:gd name="connsiteX2753" fmla="*/ 1164995 w 7412206"/>
              <a:gd name="connsiteY2753" fmla="*/ 3600195 h 6732226"/>
              <a:gd name="connsiteX2754" fmla="*/ 1103480 w 7412206"/>
              <a:gd name="connsiteY2754" fmla="*/ 3577129 h 6732226"/>
              <a:gd name="connsiteX2755" fmla="*/ 1088703 w 7412206"/>
              <a:gd name="connsiteY2755" fmla="*/ 3601130 h 6732226"/>
              <a:gd name="connsiteX2756" fmla="*/ 1083205 w 7412206"/>
              <a:gd name="connsiteY2756" fmla="*/ 3634171 h 6732226"/>
              <a:gd name="connsiteX2757" fmla="*/ 983201 w 7412206"/>
              <a:gd name="connsiteY2757" fmla="*/ 3709292 h 6732226"/>
              <a:gd name="connsiteX2758" fmla="*/ 962925 w 7412206"/>
              <a:gd name="connsiteY2758" fmla="*/ 3766334 h 6732226"/>
              <a:gd name="connsiteX2759" fmla="*/ 950553 w 7412206"/>
              <a:gd name="connsiteY2759" fmla="*/ 3773815 h 6732226"/>
              <a:gd name="connsiteX2760" fmla="*/ 969454 w 7412206"/>
              <a:gd name="connsiteY2760" fmla="*/ 3792829 h 6732226"/>
              <a:gd name="connsiteX2761" fmla="*/ 948835 w 7412206"/>
              <a:gd name="connsiteY2761" fmla="*/ 3849871 h 6732226"/>
              <a:gd name="connsiteX2762" fmla="*/ 910002 w 7412206"/>
              <a:gd name="connsiteY2762" fmla="*/ 3888211 h 6732226"/>
              <a:gd name="connsiteX2763" fmla="*/ 906909 w 7412206"/>
              <a:gd name="connsiteY2763" fmla="*/ 3904731 h 6732226"/>
              <a:gd name="connsiteX2764" fmla="*/ 873574 w 7412206"/>
              <a:gd name="connsiteY2764" fmla="*/ 3910030 h 6732226"/>
              <a:gd name="connsiteX2765" fmla="*/ 846425 w 7412206"/>
              <a:gd name="connsiteY2765" fmla="*/ 3941201 h 6732226"/>
              <a:gd name="connsiteX2766" fmla="*/ 817558 w 7412206"/>
              <a:gd name="connsiteY2766" fmla="*/ 4048739 h 6732226"/>
              <a:gd name="connsiteX2767" fmla="*/ 717898 w 7412206"/>
              <a:gd name="connsiteY2767" fmla="*/ 4123237 h 6732226"/>
              <a:gd name="connsiteX2768" fmla="*/ 712400 w 7412206"/>
              <a:gd name="connsiteY2768" fmla="*/ 4156901 h 6732226"/>
              <a:gd name="connsiteX2769" fmla="*/ 688000 w 7412206"/>
              <a:gd name="connsiteY2769" fmla="*/ 4171239 h 6732226"/>
              <a:gd name="connsiteX2770" fmla="*/ 670474 w 7412206"/>
              <a:gd name="connsiteY2770" fmla="*/ 4211761 h 6732226"/>
              <a:gd name="connsiteX2771" fmla="*/ 663600 w 7412206"/>
              <a:gd name="connsiteY2771" fmla="*/ 4186201 h 6732226"/>
              <a:gd name="connsiteX2772" fmla="*/ 570813 w 7412206"/>
              <a:gd name="connsiteY2772" fmla="*/ 4286570 h 6732226"/>
              <a:gd name="connsiteX2773" fmla="*/ 531636 w 7412206"/>
              <a:gd name="connsiteY2773" fmla="*/ 4325222 h 6732226"/>
              <a:gd name="connsiteX2774" fmla="*/ 511017 w 7412206"/>
              <a:gd name="connsiteY2774" fmla="*/ 4382575 h 6732226"/>
              <a:gd name="connsiteX2775" fmla="*/ 468060 w 7412206"/>
              <a:gd name="connsiteY2775" fmla="*/ 4378212 h 6732226"/>
              <a:gd name="connsiteX2776" fmla="*/ 476652 w 7412206"/>
              <a:gd name="connsiteY2776" fmla="*/ 4523154 h 6732226"/>
              <a:gd name="connsiteX2777" fmla="*/ 429227 w 7412206"/>
              <a:gd name="connsiteY2777" fmla="*/ 4416551 h 6732226"/>
              <a:gd name="connsiteX2778" fmla="*/ 376991 w 7412206"/>
              <a:gd name="connsiteY2778" fmla="*/ 4402836 h 6732226"/>
              <a:gd name="connsiteX2779" fmla="*/ 401047 w 7412206"/>
              <a:gd name="connsiteY2779" fmla="*/ 4388186 h 6732226"/>
              <a:gd name="connsiteX2780" fmla="*/ 401047 w 7412206"/>
              <a:gd name="connsiteY2780" fmla="*/ 4388186 h 6732226"/>
              <a:gd name="connsiteX2781" fmla="*/ 382490 w 7412206"/>
              <a:gd name="connsiteY2781" fmla="*/ 4369484 h 6732226"/>
              <a:gd name="connsiteX2782" fmla="*/ 427165 w 7412206"/>
              <a:gd name="connsiteY2782" fmla="*/ 4297480 h 6732226"/>
              <a:gd name="connsiteX2783" fmla="*/ 437475 w 7412206"/>
              <a:gd name="connsiteY2783" fmla="*/ 4171239 h 6732226"/>
              <a:gd name="connsiteX2784" fmla="*/ 436100 w 7412206"/>
              <a:gd name="connsiteY2784" fmla="*/ 4111703 h 6732226"/>
              <a:gd name="connsiteX2785" fmla="*/ 463249 w 7412206"/>
              <a:gd name="connsiteY2785" fmla="*/ 4080533 h 6732226"/>
              <a:gd name="connsiteX2786" fmla="*/ 478370 w 7412206"/>
              <a:gd name="connsiteY2786" fmla="*/ 4056843 h 6732226"/>
              <a:gd name="connsiteX2787" fmla="*/ 462218 w 7412206"/>
              <a:gd name="connsiteY2787" fmla="*/ 4021309 h 6732226"/>
              <a:gd name="connsiteX2788" fmla="*/ 489367 w 7412206"/>
              <a:gd name="connsiteY2788" fmla="*/ 3990138 h 6732226"/>
              <a:gd name="connsiteX2789" fmla="*/ 512392 w 7412206"/>
              <a:gd name="connsiteY2789" fmla="*/ 3916264 h 6732226"/>
              <a:gd name="connsiteX2790" fmla="*/ 519952 w 7412206"/>
              <a:gd name="connsiteY2790" fmla="*/ 3806544 h 6732226"/>
              <a:gd name="connsiteX2791" fmla="*/ 544008 w 7412206"/>
              <a:gd name="connsiteY2791" fmla="*/ 3791894 h 6732226"/>
              <a:gd name="connsiteX2792" fmla="*/ 549507 w 7412206"/>
              <a:gd name="connsiteY2792" fmla="*/ 3758853 h 6732226"/>
              <a:gd name="connsiteX2793" fmla="*/ 555349 w 7412206"/>
              <a:gd name="connsiteY2793" fmla="*/ 3725189 h 6732226"/>
              <a:gd name="connsiteX2794" fmla="*/ 655009 w 7412206"/>
              <a:gd name="connsiteY2794" fmla="*/ 3650691 h 6732226"/>
              <a:gd name="connsiteX2795" fmla="*/ 641950 w 7412206"/>
              <a:gd name="connsiteY2795" fmla="*/ 3598325 h 6732226"/>
              <a:gd name="connsiteX2796" fmla="*/ 675628 w 7412206"/>
              <a:gd name="connsiteY2796" fmla="*/ 3593338 h 6732226"/>
              <a:gd name="connsiteX2797" fmla="*/ 683876 w 7412206"/>
              <a:gd name="connsiteY2797" fmla="*/ 3543153 h 6732226"/>
              <a:gd name="connsiteX2798" fmla="*/ 686282 w 7412206"/>
              <a:gd name="connsiteY2798" fmla="*/ 3526321 h 6732226"/>
              <a:gd name="connsiteX2799" fmla="*/ 723053 w 7412206"/>
              <a:gd name="connsiteY2799" fmla="*/ 3504813 h 6732226"/>
              <a:gd name="connsiteX2800" fmla="*/ 764979 w 7412206"/>
              <a:gd name="connsiteY2800" fmla="*/ 3449330 h 6732226"/>
              <a:gd name="connsiteX2801" fmla="*/ 844364 w 7412206"/>
              <a:gd name="connsiteY2801" fmla="*/ 3432186 h 6732226"/>
              <a:gd name="connsiteX2802" fmla="*/ 883197 w 7412206"/>
              <a:gd name="connsiteY2802" fmla="*/ 3393846 h 6732226"/>
              <a:gd name="connsiteX2803" fmla="*/ 891788 w 7412206"/>
              <a:gd name="connsiteY2803" fmla="*/ 3343662 h 6732226"/>
              <a:gd name="connsiteX2804" fmla="*/ 922374 w 7412206"/>
              <a:gd name="connsiteY2804" fmla="*/ 3355195 h 6732226"/>
              <a:gd name="connsiteX2805" fmla="*/ 1001414 w 7412206"/>
              <a:gd name="connsiteY2805" fmla="*/ 3338051 h 6732226"/>
              <a:gd name="connsiteX2806" fmla="*/ 971860 w 7412206"/>
              <a:gd name="connsiteY2806" fmla="*/ 3385742 h 6732226"/>
              <a:gd name="connsiteX2807" fmla="*/ 915157 w 7412206"/>
              <a:gd name="connsiteY2807" fmla="*/ 3464603 h 6732226"/>
              <a:gd name="connsiteX2808" fmla="*/ 947804 w 7412206"/>
              <a:gd name="connsiteY2808" fmla="*/ 3400392 h 6732226"/>
              <a:gd name="connsiteX2809" fmla="*/ 790066 w 7412206"/>
              <a:gd name="connsiteY2809" fmla="*/ 3494527 h 6732226"/>
              <a:gd name="connsiteX2810" fmla="*/ 681127 w 7412206"/>
              <a:gd name="connsiteY2810" fmla="*/ 3755113 h 6732226"/>
              <a:gd name="connsiteX2811" fmla="*/ 559816 w 7412206"/>
              <a:gd name="connsiteY2811" fmla="*/ 3827740 h 6732226"/>
              <a:gd name="connsiteX2812" fmla="*/ 605523 w 7412206"/>
              <a:gd name="connsiteY2812" fmla="*/ 3815272 h 6732226"/>
              <a:gd name="connsiteX2813" fmla="*/ 570470 w 7412206"/>
              <a:gd name="connsiteY2813" fmla="*/ 3896627 h 6732226"/>
              <a:gd name="connsiteX2814" fmla="*/ 618925 w 7412206"/>
              <a:gd name="connsiteY2814" fmla="*/ 3867327 h 6732226"/>
              <a:gd name="connsiteX2815" fmla="*/ 706557 w 7412206"/>
              <a:gd name="connsiteY2815" fmla="*/ 3799998 h 6732226"/>
              <a:gd name="connsiteX2816" fmla="*/ 702777 w 7412206"/>
              <a:gd name="connsiteY2816" fmla="*/ 3756983 h 6732226"/>
              <a:gd name="connsiteX2817" fmla="*/ 802438 w 7412206"/>
              <a:gd name="connsiteY2817" fmla="*/ 3682485 h 6732226"/>
              <a:gd name="connsiteX2818" fmla="*/ 805187 w 7412206"/>
              <a:gd name="connsiteY2818" fmla="*/ 3665653 h 6732226"/>
              <a:gd name="connsiteX2819" fmla="*/ 877011 w 7412206"/>
              <a:gd name="connsiteY2819" fmla="*/ 3562791 h 6732226"/>
              <a:gd name="connsiteX2820" fmla="*/ 958801 w 7412206"/>
              <a:gd name="connsiteY2820" fmla="*/ 3528503 h 6732226"/>
              <a:gd name="connsiteX2821" fmla="*/ 960519 w 7412206"/>
              <a:gd name="connsiteY2821" fmla="*/ 3452447 h 6732226"/>
              <a:gd name="connsiteX2822" fmla="*/ 1017223 w 7412206"/>
              <a:gd name="connsiteY2822" fmla="*/ 3373586 h 6732226"/>
              <a:gd name="connsiteX2823" fmla="*/ 1168431 w 7412206"/>
              <a:gd name="connsiteY2823" fmla="*/ 3252644 h 6732226"/>
              <a:gd name="connsiteX2824" fmla="*/ 1140251 w 7412206"/>
              <a:gd name="connsiteY2824" fmla="*/ 3224591 h 6732226"/>
              <a:gd name="connsiteX2825" fmla="*/ 1065334 w 7412206"/>
              <a:gd name="connsiteY2825" fmla="*/ 3285061 h 6732226"/>
              <a:gd name="connsiteX2826" fmla="*/ 1013099 w 7412206"/>
              <a:gd name="connsiteY2826" fmla="*/ 3271035 h 6732226"/>
              <a:gd name="connsiteX2827" fmla="*/ 997634 w 7412206"/>
              <a:gd name="connsiteY2827" fmla="*/ 3294724 h 6732226"/>
              <a:gd name="connsiteX2828" fmla="*/ 973578 w 7412206"/>
              <a:gd name="connsiteY2828" fmla="*/ 3309686 h 6732226"/>
              <a:gd name="connsiteX2829" fmla="*/ 955021 w 7412206"/>
              <a:gd name="connsiteY2829" fmla="*/ 3290672 h 6732226"/>
              <a:gd name="connsiteX2830" fmla="*/ 991448 w 7412206"/>
              <a:gd name="connsiteY2830" fmla="*/ 3269165 h 6732226"/>
              <a:gd name="connsiteX2831" fmla="*/ 1018597 w 7412206"/>
              <a:gd name="connsiteY2831" fmla="*/ 3237371 h 6732226"/>
              <a:gd name="connsiteX2832" fmla="*/ 1011724 w 7412206"/>
              <a:gd name="connsiteY2832" fmla="*/ 3211811 h 6732226"/>
              <a:gd name="connsiteX2833" fmla="*/ 1068427 w 7412206"/>
              <a:gd name="connsiteY2833" fmla="*/ 3132326 h 6732226"/>
              <a:gd name="connsiteX2834" fmla="*/ 1160184 w 7412206"/>
              <a:gd name="connsiteY2834" fmla="*/ 3108013 h 6732226"/>
              <a:gd name="connsiteX2835" fmla="*/ 1117227 w 7412206"/>
              <a:gd name="connsiteY2835" fmla="*/ 3103649 h 6732226"/>
              <a:gd name="connsiteX2836" fmla="*/ 1294897 w 7412206"/>
              <a:gd name="connsiteY2836" fmla="*/ 2951848 h 6732226"/>
              <a:gd name="connsiteX2837" fmla="*/ 1339916 w 7412206"/>
              <a:gd name="connsiteY2837" fmla="*/ 2879845 h 6732226"/>
              <a:gd name="connsiteX2838" fmla="*/ 1329606 w 7412206"/>
              <a:gd name="connsiteY2838" fmla="*/ 2810958 h 6732226"/>
              <a:gd name="connsiteX2839" fmla="*/ 1372563 w 7412206"/>
              <a:gd name="connsiteY2839" fmla="*/ 2815322 h 6732226"/>
              <a:gd name="connsiteX2840" fmla="*/ 1447824 w 7412206"/>
              <a:gd name="connsiteY2840" fmla="*/ 2755162 h 6732226"/>
              <a:gd name="connsiteX2841" fmla="*/ 1492499 w 7412206"/>
              <a:gd name="connsiteY2841" fmla="*/ 2683159 h 6732226"/>
              <a:gd name="connsiteX2842" fmla="*/ 1554013 w 7412206"/>
              <a:gd name="connsiteY2842" fmla="*/ 2706537 h 6732226"/>
              <a:gd name="connsiteX2843" fmla="*/ 1541298 w 7412206"/>
              <a:gd name="connsiteY2843" fmla="*/ 2654170 h 6732226"/>
              <a:gd name="connsiteX2844" fmla="*/ 1559856 w 7412206"/>
              <a:gd name="connsiteY2844" fmla="*/ 2673184 h 6732226"/>
              <a:gd name="connsiteX2845" fmla="*/ 1632711 w 7412206"/>
              <a:gd name="connsiteY2845" fmla="*/ 2629857 h 6732226"/>
              <a:gd name="connsiteX2846" fmla="*/ 1702473 w 7412206"/>
              <a:gd name="connsiteY2846" fmla="*/ 2602739 h 6732226"/>
              <a:gd name="connsiteX2847" fmla="*/ 1705222 w 7412206"/>
              <a:gd name="connsiteY2847" fmla="*/ 2585906 h 6732226"/>
              <a:gd name="connsiteX2848" fmla="*/ 1741650 w 7412206"/>
              <a:gd name="connsiteY2848" fmla="*/ 2564087 h 6732226"/>
              <a:gd name="connsiteX2849" fmla="*/ 1831000 w 7412206"/>
              <a:gd name="connsiteY2849" fmla="*/ 2420703 h 6732226"/>
              <a:gd name="connsiteX2850" fmla="*/ 1852651 w 7412206"/>
              <a:gd name="connsiteY2850" fmla="*/ 2422885 h 6732226"/>
              <a:gd name="connsiteX2851" fmla="*/ 1836499 w 7412206"/>
              <a:gd name="connsiteY2851" fmla="*/ 2387351 h 6732226"/>
              <a:gd name="connsiteX2852" fmla="*/ 1878425 w 7412206"/>
              <a:gd name="connsiteY2852" fmla="*/ 2332179 h 6732226"/>
              <a:gd name="connsiteX2853" fmla="*/ 1829969 w 7412206"/>
              <a:gd name="connsiteY2853" fmla="*/ 2361167 h 6732226"/>
              <a:gd name="connsiteX2854" fmla="*/ 1817941 w 7412206"/>
              <a:gd name="connsiteY2854" fmla="*/ 2368337 h 6732226"/>
              <a:gd name="connsiteX2855" fmla="*/ 1774984 w 7412206"/>
              <a:gd name="connsiteY2855" fmla="*/ 2364284 h 6732226"/>
              <a:gd name="connsiteX2856" fmla="*/ 1795604 w 7412206"/>
              <a:gd name="connsiteY2856" fmla="*/ 2306930 h 6732226"/>
              <a:gd name="connsiteX2857" fmla="*/ 1838561 w 7412206"/>
              <a:gd name="connsiteY2857" fmla="*/ 2310983 h 6732226"/>
              <a:gd name="connsiteX2858" fmla="*/ 1853338 w 7412206"/>
              <a:gd name="connsiteY2858" fmla="*/ 2287293 h 6732226"/>
              <a:gd name="connsiteX2859" fmla="*/ 1886673 w 7412206"/>
              <a:gd name="connsiteY2859" fmla="*/ 2281994 h 6732226"/>
              <a:gd name="connsiteX2860" fmla="*/ 1959528 w 7412206"/>
              <a:gd name="connsiteY2860" fmla="*/ 2238355 h 6732226"/>
              <a:gd name="connsiteX2861" fmla="*/ 1943720 w 7412206"/>
              <a:gd name="connsiteY2861" fmla="*/ 2203133 h 6732226"/>
              <a:gd name="connsiteX2862" fmla="*/ 2077058 w 7412206"/>
              <a:gd name="connsiteY2862" fmla="*/ 2123025 h 6732226"/>
              <a:gd name="connsiteX2863" fmla="*/ 2146820 w 7412206"/>
              <a:gd name="connsiteY2863" fmla="*/ 2096218 h 6732226"/>
              <a:gd name="connsiteX2864" fmla="*/ 2173969 w 7412206"/>
              <a:gd name="connsiteY2864" fmla="*/ 2065047 h 6732226"/>
              <a:gd name="connsiteX2865" fmla="*/ 2176375 w 7412206"/>
              <a:gd name="connsiteY2865" fmla="*/ 2048527 h 6732226"/>
              <a:gd name="connsiteX2866" fmla="*/ 2222425 w 7412206"/>
              <a:gd name="connsiteY2866" fmla="*/ 2036059 h 6732226"/>
              <a:gd name="connsiteX2867" fmla="*/ 2237202 w 7412206"/>
              <a:gd name="connsiteY2867" fmla="*/ 2012057 h 6732226"/>
              <a:gd name="connsiteX2868" fmla="*/ 2328958 w 7412206"/>
              <a:gd name="connsiteY2868" fmla="*/ 1987433 h 6732226"/>
              <a:gd name="connsiteX2869" fmla="*/ 2324834 w 7412206"/>
              <a:gd name="connsiteY2869" fmla="*/ 1944729 h 6732226"/>
              <a:gd name="connsiteX2870" fmla="*/ 2376383 w 7412206"/>
              <a:gd name="connsiteY2870" fmla="*/ 1898909 h 6732226"/>
              <a:gd name="connsiteX2871" fmla="*/ 2324834 w 7412206"/>
              <a:gd name="connsiteY2871" fmla="*/ 1865244 h 6732226"/>
              <a:gd name="connsiteX2872" fmla="*/ 2288063 w 7412206"/>
              <a:gd name="connsiteY2872" fmla="*/ 1842801 h 6732226"/>
              <a:gd name="connsiteX2873" fmla="*/ 2292187 w 7412206"/>
              <a:gd name="connsiteY2873" fmla="*/ 1885505 h 6732226"/>
              <a:gd name="connsiteX2874" fmla="*/ 2261258 w 7412206"/>
              <a:gd name="connsiteY2874" fmla="*/ 1873972 h 6732226"/>
              <a:gd name="connsiteX2875" fmla="*/ 2188403 w 7412206"/>
              <a:gd name="connsiteY2875" fmla="*/ 1917611 h 6732226"/>
              <a:gd name="connsiteX2876" fmla="*/ 2167096 w 7412206"/>
              <a:gd name="connsiteY2876" fmla="*/ 1915429 h 6732226"/>
              <a:gd name="connsiteX2877" fmla="*/ 2113142 w 7412206"/>
              <a:gd name="connsiteY2877" fmla="*/ 1977770 h 6732226"/>
              <a:gd name="connsiteX2878" fmla="*/ 2075683 w 7412206"/>
              <a:gd name="connsiteY2878" fmla="*/ 1939742 h 6732226"/>
              <a:gd name="connsiteX2879" fmla="*/ 2090461 w 7412206"/>
              <a:gd name="connsiteY2879" fmla="*/ 1916052 h 6732226"/>
              <a:gd name="connsiteX2880" fmla="*/ 2293562 w 7412206"/>
              <a:gd name="connsiteY2880" fmla="*/ 1809137 h 6732226"/>
              <a:gd name="connsiteX2881" fmla="*/ 2320710 w 7412206"/>
              <a:gd name="connsiteY2881" fmla="*/ 1777967 h 6732226"/>
              <a:gd name="connsiteX2882" fmla="*/ 2323803 w 7412206"/>
              <a:gd name="connsiteY2882" fmla="*/ 1761446 h 6732226"/>
              <a:gd name="connsiteX2883" fmla="*/ 2384287 w 7412206"/>
              <a:gd name="connsiteY2883" fmla="*/ 1724977 h 6732226"/>
              <a:gd name="connsiteX2884" fmla="*/ 2444770 w 7412206"/>
              <a:gd name="connsiteY2884" fmla="*/ 1688819 h 6732226"/>
              <a:gd name="connsiteX2885" fmla="*/ 2397346 w 7412206"/>
              <a:gd name="connsiteY2885" fmla="*/ 1777343 h 6732226"/>
              <a:gd name="connsiteX2886" fmla="*/ 2327584 w 7412206"/>
              <a:gd name="connsiteY2886" fmla="*/ 1851529 h 6732226"/>
              <a:gd name="connsiteX2887" fmla="*/ 2435492 w 7412206"/>
              <a:gd name="connsiteY2887" fmla="*/ 1803215 h 6732226"/>
              <a:gd name="connsiteX2888" fmla="*/ 2542025 w 7412206"/>
              <a:gd name="connsiteY2888" fmla="*/ 1754277 h 6732226"/>
              <a:gd name="connsiteX2889" fmla="*/ 2547523 w 7412206"/>
              <a:gd name="connsiteY2889" fmla="*/ 1720925 h 6732226"/>
              <a:gd name="connsiteX2890" fmla="*/ 2617629 w 7412206"/>
              <a:gd name="connsiteY2890" fmla="*/ 1694118 h 6732226"/>
              <a:gd name="connsiteX2891" fmla="*/ 2610756 w 7412206"/>
              <a:gd name="connsiteY2891" fmla="*/ 1667935 h 6732226"/>
              <a:gd name="connsiteX2892" fmla="*/ 2781210 w 7412206"/>
              <a:gd name="connsiteY2892" fmla="*/ 1625855 h 6732226"/>
              <a:gd name="connsiteX2893" fmla="*/ 2775024 w 7412206"/>
              <a:gd name="connsiteY2893" fmla="*/ 1599671 h 6732226"/>
              <a:gd name="connsiteX2894" fmla="*/ 2842037 w 7412206"/>
              <a:gd name="connsiteY2894" fmla="*/ 1589385 h 6732226"/>
              <a:gd name="connsiteX2895" fmla="*/ 2847879 w 7412206"/>
              <a:gd name="connsiteY2895" fmla="*/ 1556344 h 6732226"/>
              <a:gd name="connsiteX2896" fmla="*/ 2850284 w 7412206"/>
              <a:gd name="connsiteY2896" fmla="*/ 1539824 h 6732226"/>
              <a:gd name="connsiteX2897" fmla="*/ 2887056 w 7412206"/>
              <a:gd name="connsiteY2897" fmla="*/ 1517693 h 6732226"/>
              <a:gd name="connsiteX2898" fmla="*/ 2880183 w 7412206"/>
              <a:gd name="connsiteY2898" fmla="*/ 1491821 h 6732226"/>
              <a:gd name="connsiteX2899" fmla="*/ 2913517 w 7412206"/>
              <a:gd name="connsiteY2899" fmla="*/ 1486834 h 6732226"/>
              <a:gd name="connsiteX2900" fmla="*/ 2910081 w 7412206"/>
              <a:gd name="connsiteY2900" fmla="*/ 1444131 h 6732226"/>
              <a:gd name="connsiteX2901" fmla="*/ 2952007 w 7412206"/>
              <a:gd name="connsiteY2901" fmla="*/ 1388647 h 6732226"/>
              <a:gd name="connsiteX2902" fmla="*/ 3052698 w 7412206"/>
              <a:gd name="connsiteY2902" fmla="*/ 1373373 h 6732226"/>
              <a:gd name="connsiteX2903" fmla="*/ 3115931 w 7412206"/>
              <a:gd name="connsiteY2903" fmla="*/ 1320695 h 6732226"/>
              <a:gd name="connsiteX2904" fmla="*/ 3177445 w 7412206"/>
              <a:gd name="connsiteY2904" fmla="*/ 1343761 h 6732226"/>
              <a:gd name="connsiteX2905" fmla="*/ 3253049 w 7412206"/>
              <a:gd name="connsiteY2905" fmla="*/ 1283291 h 6732226"/>
              <a:gd name="connsiteX2906" fmla="*/ 3311127 w 7412206"/>
              <a:gd name="connsiteY2906" fmla="*/ 1263965 h 6732226"/>
              <a:gd name="connsiteX2907" fmla="*/ 3313533 w 7412206"/>
              <a:gd name="connsiteY2907" fmla="*/ 1247133 h 6732226"/>
              <a:gd name="connsiteX2908" fmla="*/ 3381233 w 7412206"/>
              <a:gd name="connsiteY2908" fmla="*/ 1237158 h 6732226"/>
              <a:gd name="connsiteX2909" fmla="*/ 3319375 w 7412206"/>
              <a:gd name="connsiteY2909" fmla="*/ 1213780 h 6732226"/>
              <a:gd name="connsiteX2910" fmla="*/ 3167135 w 7412206"/>
              <a:gd name="connsiteY2910" fmla="*/ 1274875 h 6732226"/>
              <a:gd name="connsiteX2911" fmla="*/ 3020738 w 7412206"/>
              <a:gd name="connsiteY2911" fmla="*/ 1302305 h 6732226"/>
              <a:gd name="connsiteX2912" fmla="*/ 3002181 w 7412206"/>
              <a:gd name="connsiteY2912" fmla="*/ 1283291 h 6732226"/>
              <a:gd name="connsiteX2913" fmla="*/ 2987403 w 7412206"/>
              <a:gd name="connsiteY2913" fmla="*/ 1307292 h 6732226"/>
              <a:gd name="connsiteX2914" fmla="*/ 2944446 w 7412206"/>
              <a:gd name="connsiteY2914" fmla="*/ 1302928 h 6732226"/>
              <a:gd name="connsiteX2915" fmla="*/ 2904926 w 7412206"/>
              <a:gd name="connsiteY2915" fmla="*/ 1341580 h 6732226"/>
              <a:gd name="connsiteX2916" fmla="*/ 2830009 w 7412206"/>
              <a:gd name="connsiteY2916" fmla="*/ 1401739 h 6732226"/>
              <a:gd name="connsiteX2917" fmla="*/ 2759216 w 7412206"/>
              <a:gd name="connsiteY2917" fmla="*/ 1369321 h 6732226"/>
              <a:gd name="connsiteX2918" fmla="*/ 2652682 w 7412206"/>
              <a:gd name="connsiteY2918" fmla="*/ 1417636 h 6732226"/>
              <a:gd name="connsiteX2919" fmla="*/ 2596666 w 7412206"/>
              <a:gd name="connsiteY2919" fmla="*/ 1361217 h 6732226"/>
              <a:gd name="connsiteX2920" fmla="*/ 2732754 w 7412206"/>
              <a:gd name="connsiteY2920" fmla="*/ 1264588 h 6732226"/>
              <a:gd name="connsiteX2921" fmla="*/ 2689797 w 7412206"/>
              <a:gd name="connsiteY2921" fmla="*/ 1260536 h 6732226"/>
              <a:gd name="connsiteX2922" fmla="*/ 2641341 w 7412206"/>
              <a:gd name="connsiteY2922" fmla="*/ 1289525 h 6732226"/>
              <a:gd name="connsiteX2923" fmla="*/ 2567455 w 7412206"/>
              <a:gd name="connsiteY2923" fmla="*/ 1273628 h 6732226"/>
              <a:gd name="connsiteX2924" fmla="*/ 2531372 w 7412206"/>
              <a:gd name="connsiteY2924" fmla="*/ 1295447 h 6732226"/>
              <a:gd name="connsiteX2925" fmla="*/ 2588075 w 7412206"/>
              <a:gd name="connsiteY2925" fmla="*/ 1216274 h 6732226"/>
              <a:gd name="connsiteX2926" fmla="*/ 2755092 w 7412206"/>
              <a:gd name="connsiteY2926" fmla="*/ 1131178 h 6732226"/>
              <a:gd name="connsiteX2927" fmla="*/ 2738940 w 7412206"/>
              <a:gd name="connsiteY2927" fmla="*/ 1095644 h 6732226"/>
              <a:gd name="connsiteX2928" fmla="*/ 2662648 w 7412206"/>
              <a:gd name="connsiteY2928" fmla="*/ 1096579 h 6732226"/>
              <a:gd name="connsiteX2929" fmla="*/ 2623471 w 7412206"/>
              <a:gd name="connsiteY2929" fmla="*/ 1134919 h 6732226"/>
              <a:gd name="connsiteX2930" fmla="*/ 2565737 w 7412206"/>
              <a:gd name="connsiteY2930" fmla="*/ 1154556 h 6732226"/>
              <a:gd name="connsiteX2931" fmla="*/ 2535839 w 7412206"/>
              <a:gd name="connsiteY2931" fmla="*/ 1202247 h 6732226"/>
              <a:gd name="connsiteX2932" fmla="*/ 2471576 w 7412206"/>
              <a:gd name="connsiteY2932" fmla="*/ 1196013 h 6732226"/>
              <a:gd name="connsiteX2933" fmla="*/ 2671240 w 7412206"/>
              <a:gd name="connsiteY2933" fmla="*/ 1046395 h 6732226"/>
              <a:gd name="connsiteX2934" fmla="*/ 2687735 w 7412206"/>
              <a:gd name="connsiteY2934" fmla="*/ 947272 h 6732226"/>
              <a:gd name="connsiteX2935" fmla="*/ 2690485 w 7412206"/>
              <a:gd name="connsiteY2935" fmla="*/ 946025 h 6732226"/>
              <a:gd name="connsiteX2936" fmla="*/ 2779148 w 7412206"/>
              <a:gd name="connsiteY2936" fmla="*/ 921401 h 6732226"/>
              <a:gd name="connsiteX2937" fmla="*/ 2741689 w 7412206"/>
              <a:gd name="connsiteY2937" fmla="*/ 883996 h 6732226"/>
              <a:gd name="connsiteX2938" fmla="*/ 2848222 w 7412206"/>
              <a:gd name="connsiteY2938" fmla="*/ 835370 h 6732226"/>
              <a:gd name="connsiteX2939" fmla="*/ 2888087 w 7412206"/>
              <a:gd name="connsiteY2939" fmla="*/ 856566 h 6732226"/>
              <a:gd name="connsiteX2940" fmla="*/ 2944103 w 7412206"/>
              <a:gd name="connsiteY2940" fmla="*/ 817915 h 6732226"/>
              <a:gd name="connsiteX2941" fmla="*/ 2858532 w 7412206"/>
              <a:gd name="connsiteY2941" fmla="*/ 824460 h 6732226"/>
              <a:gd name="connsiteX2942" fmla="*/ 2941697 w 7412206"/>
              <a:gd name="connsiteY2942" fmla="*/ 813863 h 6732226"/>
              <a:gd name="connsiteX2943" fmla="*/ 2939635 w 7412206"/>
              <a:gd name="connsiteY2943" fmla="*/ 810746 h 6732226"/>
              <a:gd name="connsiteX2944" fmla="*/ 3027268 w 7412206"/>
              <a:gd name="connsiteY2944" fmla="*/ 743105 h 6732226"/>
              <a:gd name="connsiteX2945" fmla="*/ 3209749 w 7412206"/>
              <a:gd name="connsiteY2945" fmla="*/ 693856 h 6732226"/>
              <a:gd name="connsiteX2946" fmla="*/ 3217997 w 7412206"/>
              <a:gd name="connsiteY2946" fmla="*/ 643671 h 6732226"/>
              <a:gd name="connsiteX2947" fmla="*/ 3246176 w 7412206"/>
              <a:gd name="connsiteY2947" fmla="*/ 672037 h 6732226"/>
              <a:gd name="connsiteX2948" fmla="*/ 3367143 w 7412206"/>
              <a:gd name="connsiteY2948" fmla="*/ 599409 h 6732226"/>
              <a:gd name="connsiteX2949" fmla="*/ 3400134 w 7412206"/>
              <a:gd name="connsiteY2949" fmla="*/ 534886 h 6732226"/>
              <a:gd name="connsiteX2950" fmla="*/ 3519383 w 7412206"/>
              <a:gd name="connsiteY2950" fmla="*/ 538315 h 6732226"/>
              <a:gd name="connsiteX2951" fmla="*/ 3407351 w 7412206"/>
              <a:gd name="connsiteY2951" fmla="*/ 620294 h 6732226"/>
              <a:gd name="connsiteX2952" fmla="*/ 3462336 w 7412206"/>
              <a:gd name="connsiteY2952" fmla="*/ 617488 h 6732226"/>
              <a:gd name="connsiteX2953" fmla="*/ 3520070 w 7412206"/>
              <a:gd name="connsiteY2953" fmla="*/ 597851 h 6732226"/>
              <a:gd name="connsiteX2954" fmla="*/ 3662688 w 7412206"/>
              <a:gd name="connsiteY2954" fmla="*/ 527405 h 6732226"/>
              <a:gd name="connsiteX2955" fmla="*/ 3585365 w 7412206"/>
              <a:gd name="connsiteY2955" fmla="*/ 468805 h 6732226"/>
              <a:gd name="connsiteX2956" fmla="*/ 3669904 w 7412206"/>
              <a:gd name="connsiteY2956" fmla="*/ 417685 h 6732226"/>
              <a:gd name="connsiteX2957" fmla="*/ 3612170 w 7412206"/>
              <a:gd name="connsiteY2957" fmla="*/ 437634 h 6732226"/>
              <a:gd name="connsiteX2958" fmla="*/ 3557185 w 7412206"/>
              <a:gd name="connsiteY2958" fmla="*/ 440440 h 6732226"/>
              <a:gd name="connsiteX2959" fmla="*/ 3587083 w 7412206"/>
              <a:gd name="connsiteY2959" fmla="*/ 392749 h 6732226"/>
              <a:gd name="connsiteX2960" fmla="*/ 3608390 w 7412206"/>
              <a:gd name="connsiteY2960" fmla="*/ 394619 h 6732226"/>
              <a:gd name="connsiteX2961" fmla="*/ 3650316 w 7412206"/>
              <a:gd name="connsiteY2961" fmla="*/ 339447 h 6732226"/>
              <a:gd name="connsiteX2962" fmla="*/ 3658907 w 7412206"/>
              <a:gd name="connsiteY2962" fmla="*/ 289574 h 6732226"/>
              <a:gd name="connsiteX2963" fmla="*/ 3628322 w 7412206"/>
              <a:gd name="connsiteY2963" fmla="*/ 277730 h 6732226"/>
              <a:gd name="connsiteX2964" fmla="*/ 3630728 w 7412206"/>
              <a:gd name="connsiteY2964" fmla="*/ 261209 h 6732226"/>
              <a:gd name="connsiteX2965" fmla="*/ 3661657 w 7412206"/>
              <a:gd name="connsiteY2965" fmla="*/ 272742 h 6732226"/>
              <a:gd name="connsiteX2966" fmla="*/ 3676778 w 7412206"/>
              <a:gd name="connsiteY2966" fmla="*/ 248741 h 6732226"/>
              <a:gd name="connsiteX2967" fmla="*/ 3750320 w 7412206"/>
              <a:gd name="connsiteY2967" fmla="*/ 264950 h 6732226"/>
              <a:gd name="connsiteX2968" fmla="*/ 3749289 w 7412206"/>
              <a:gd name="connsiteY2968" fmla="*/ 205102 h 6732226"/>
              <a:gd name="connsiteX2969" fmla="*/ 3816646 w 7412206"/>
              <a:gd name="connsiteY2969" fmla="*/ 195128 h 6732226"/>
              <a:gd name="connsiteX2970" fmla="*/ 3864757 w 7412206"/>
              <a:gd name="connsiteY2970" fmla="*/ 166139 h 6732226"/>
              <a:gd name="connsiteX2971" fmla="*/ 3907714 w 7412206"/>
              <a:gd name="connsiteY2971" fmla="*/ 170503 h 6732226"/>
              <a:gd name="connsiteX2972" fmla="*/ 3907714 w 7412206"/>
              <a:gd name="connsiteY2972" fmla="*/ 170503 h 6732226"/>
              <a:gd name="connsiteX2973" fmla="*/ 3909433 w 7412206"/>
              <a:gd name="connsiteY2973" fmla="*/ 94135 h 6732226"/>
              <a:gd name="connsiteX2974" fmla="*/ 4062703 w 7412206"/>
              <a:gd name="connsiteY2974" fmla="*/ 92888 h 6732226"/>
              <a:gd name="connsiteX2975" fmla="*/ 4057205 w 7412206"/>
              <a:gd name="connsiteY2975" fmla="*/ 126241 h 6732226"/>
              <a:gd name="connsiteX2976" fmla="*/ 4090883 w 7412206"/>
              <a:gd name="connsiteY2976" fmla="*/ 120942 h 6732226"/>
              <a:gd name="connsiteX2977" fmla="*/ 4183327 w 7412206"/>
              <a:gd name="connsiteY2977" fmla="*/ 155541 h 6732226"/>
              <a:gd name="connsiteX2978" fmla="*/ 4212881 w 7412206"/>
              <a:gd name="connsiteY2978" fmla="*/ 107850 h 6732226"/>
              <a:gd name="connsiteX2979" fmla="*/ 4144494 w 7412206"/>
              <a:gd name="connsiteY2979" fmla="*/ 58601 h 6732226"/>
              <a:gd name="connsiteX2980" fmla="*/ 4187451 w 7412206"/>
              <a:gd name="connsiteY2980" fmla="*/ 62965 h 6732226"/>
              <a:gd name="connsiteX2981" fmla="*/ 4221816 w 7412206"/>
              <a:gd name="connsiteY2981" fmla="*/ 18703 h 6732226"/>
              <a:gd name="connsiteX2982" fmla="*/ 4524577 w 7412206"/>
              <a:gd name="connsiteY2982" fmla="*/ 0 h 6732226"/>
              <a:gd name="connsiteX2983" fmla="*/ 4509800 w 7412206"/>
              <a:gd name="connsiteY2983" fmla="*/ 24001 h 6732226"/>
              <a:gd name="connsiteX2984" fmla="*/ 4524577 w 7412206"/>
              <a:gd name="connsiteY2984" fmla="*/ 0 h 67322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Lst>
            <a:rect l="l" t="t" r="r" b="b"/>
            <a:pathLst>
              <a:path w="7412206" h="6732225">
                <a:moveTo>
                  <a:pt x="2937917" y="6715689"/>
                </a:moveTo>
                <a:cubicBezTo>
                  <a:pt x="2949258" y="6716624"/>
                  <a:pt x="2941010" y="6732833"/>
                  <a:pt x="2935168" y="6732209"/>
                </a:cubicBezTo>
                <a:cubicBezTo>
                  <a:pt x="2924171" y="6730962"/>
                  <a:pt x="2932075" y="6714754"/>
                  <a:pt x="2937917" y="6715689"/>
                </a:cubicBezTo>
                <a:close/>
                <a:moveTo>
                  <a:pt x="2680519" y="6669557"/>
                </a:moveTo>
                <a:cubicBezTo>
                  <a:pt x="2705949" y="6669868"/>
                  <a:pt x="2714540" y="6710390"/>
                  <a:pt x="2672271" y="6714754"/>
                </a:cubicBezTo>
                <a:cubicBezTo>
                  <a:pt x="2670552" y="6700415"/>
                  <a:pt x="2690828" y="6688571"/>
                  <a:pt x="2668834" y="6672050"/>
                </a:cubicBezTo>
                <a:cubicBezTo>
                  <a:pt x="2672958" y="6670180"/>
                  <a:pt x="2676738" y="6669557"/>
                  <a:pt x="2680519" y="6669557"/>
                </a:cubicBezTo>
                <a:close/>
                <a:moveTo>
                  <a:pt x="2638592" y="6669557"/>
                </a:moveTo>
                <a:cubicBezTo>
                  <a:pt x="2647527" y="6678908"/>
                  <a:pt x="2631375" y="6685453"/>
                  <a:pt x="2623815" y="6693246"/>
                </a:cubicBezTo>
                <a:cubicBezTo>
                  <a:pt x="2615224" y="6683895"/>
                  <a:pt x="2631375" y="6677349"/>
                  <a:pt x="2638592" y="6669557"/>
                </a:cubicBezTo>
                <a:close/>
                <a:moveTo>
                  <a:pt x="3200127" y="6651166"/>
                </a:moveTo>
                <a:cubicBezTo>
                  <a:pt x="3225557" y="6680778"/>
                  <a:pt x="3141018" y="6672050"/>
                  <a:pt x="3200127" y="6651166"/>
                </a:cubicBezTo>
                <a:close/>
                <a:moveTo>
                  <a:pt x="3183631" y="6535212"/>
                </a:moveTo>
                <a:cubicBezTo>
                  <a:pt x="3177445" y="6534588"/>
                  <a:pt x="3169885" y="6550797"/>
                  <a:pt x="3180882" y="6552044"/>
                </a:cubicBezTo>
                <a:cubicBezTo>
                  <a:pt x="3187067" y="6552667"/>
                  <a:pt x="3194628" y="6536458"/>
                  <a:pt x="3183631" y="6535212"/>
                </a:cubicBezTo>
                <a:close/>
                <a:moveTo>
                  <a:pt x="2090804" y="6522120"/>
                </a:moveTo>
                <a:cubicBezTo>
                  <a:pt x="2094241" y="6521185"/>
                  <a:pt x="2099396" y="6522432"/>
                  <a:pt x="2102145" y="6524925"/>
                </a:cubicBezTo>
                <a:cubicBezTo>
                  <a:pt x="2110393" y="6537082"/>
                  <a:pt x="2095272" y="6537393"/>
                  <a:pt x="2090117" y="6532095"/>
                </a:cubicBezTo>
                <a:cubicBezTo>
                  <a:pt x="2085993" y="6526172"/>
                  <a:pt x="2087368" y="6523055"/>
                  <a:pt x="2090804" y="6522120"/>
                </a:cubicBezTo>
                <a:close/>
                <a:moveTo>
                  <a:pt x="3720766" y="6453857"/>
                </a:moveTo>
                <a:cubicBezTo>
                  <a:pt x="3708050" y="6463831"/>
                  <a:pt x="3685025" y="6472871"/>
                  <a:pt x="3693960" y="6485027"/>
                </a:cubicBezTo>
                <a:cubicBezTo>
                  <a:pt x="3706676" y="6475052"/>
                  <a:pt x="3729701" y="6466013"/>
                  <a:pt x="3720766" y="6453857"/>
                </a:cubicBezTo>
                <a:close/>
                <a:moveTo>
                  <a:pt x="3375735" y="6425803"/>
                </a:moveTo>
                <a:cubicBezTo>
                  <a:pt x="3372298" y="6426738"/>
                  <a:pt x="3370580" y="6429855"/>
                  <a:pt x="3374704" y="6436089"/>
                </a:cubicBezTo>
                <a:cubicBezTo>
                  <a:pt x="3379859" y="6441077"/>
                  <a:pt x="3395323" y="6440765"/>
                  <a:pt x="3386732" y="6428920"/>
                </a:cubicBezTo>
                <a:cubicBezTo>
                  <a:pt x="3384326" y="6426115"/>
                  <a:pt x="3379171" y="6424868"/>
                  <a:pt x="3375735" y="6425803"/>
                </a:cubicBezTo>
                <a:close/>
                <a:moveTo>
                  <a:pt x="1870521" y="6411153"/>
                </a:moveTo>
                <a:cubicBezTo>
                  <a:pt x="1881862" y="6412088"/>
                  <a:pt x="1873614" y="6428297"/>
                  <a:pt x="1867772" y="6427673"/>
                </a:cubicBezTo>
                <a:cubicBezTo>
                  <a:pt x="1856431" y="6426738"/>
                  <a:pt x="1864679" y="6410529"/>
                  <a:pt x="1870521" y="6411153"/>
                </a:cubicBezTo>
                <a:close/>
                <a:moveTo>
                  <a:pt x="3424534" y="6400555"/>
                </a:moveTo>
                <a:cubicBezTo>
                  <a:pt x="3413537" y="6399308"/>
                  <a:pt x="3401853" y="6403049"/>
                  <a:pt x="3389825" y="6411776"/>
                </a:cubicBezTo>
                <a:cubicBezTo>
                  <a:pt x="3399103" y="6421439"/>
                  <a:pt x="3408382" y="6431102"/>
                  <a:pt x="3417661" y="6440453"/>
                </a:cubicBezTo>
                <a:cubicBezTo>
                  <a:pt x="3429689" y="6432972"/>
                  <a:pt x="3442060" y="6425491"/>
                  <a:pt x="3454088" y="6418322"/>
                </a:cubicBezTo>
                <a:cubicBezTo>
                  <a:pt x="3445153" y="6407412"/>
                  <a:pt x="3435187" y="6401490"/>
                  <a:pt x="3424534" y="6400555"/>
                </a:cubicBezTo>
                <a:close/>
                <a:moveTo>
                  <a:pt x="3827643" y="6318888"/>
                </a:moveTo>
                <a:cubicBezTo>
                  <a:pt x="3838640" y="6320135"/>
                  <a:pt x="3830735" y="6336344"/>
                  <a:pt x="3824550" y="6335409"/>
                </a:cubicBezTo>
                <a:cubicBezTo>
                  <a:pt x="3813553" y="6334473"/>
                  <a:pt x="3821800" y="6318265"/>
                  <a:pt x="3827643" y="6318888"/>
                </a:cubicBezTo>
                <a:close/>
                <a:moveTo>
                  <a:pt x="4171299" y="6309849"/>
                </a:moveTo>
                <a:cubicBezTo>
                  <a:pt x="4182296" y="6310784"/>
                  <a:pt x="4174735" y="6326992"/>
                  <a:pt x="4168893" y="6326369"/>
                </a:cubicBezTo>
                <a:cubicBezTo>
                  <a:pt x="4157896" y="6325122"/>
                  <a:pt x="4165457" y="6309225"/>
                  <a:pt x="4171299" y="6309849"/>
                </a:cubicBezTo>
                <a:close/>
                <a:moveTo>
                  <a:pt x="1847152" y="6291146"/>
                </a:moveTo>
                <a:cubicBezTo>
                  <a:pt x="1858149" y="6292393"/>
                  <a:pt x="1849901" y="6308602"/>
                  <a:pt x="1844059" y="6307978"/>
                </a:cubicBezTo>
                <a:cubicBezTo>
                  <a:pt x="1833062" y="6306732"/>
                  <a:pt x="1840966" y="6290835"/>
                  <a:pt x="1847152" y="6291146"/>
                </a:cubicBezTo>
                <a:close/>
                <a:moveTo>
                  <a:pt x="808967" y="6254365"/>
                </a:moveTo>
                <a:cubicBezTo>
                  <a:pt x="817558" y="6268080"/>
                  <a:pt x="794190" y="6278055"/>
                  <a:pt x="784567" y="6268704"/>
                </a:cubicBezTo>
                <a:cubicBezTo>
                  <a:pt x="776320" y="6251872"/>
                  <a:pt x="796252" y="6263405"/>
                  <a:pt x="808967" y="6254365"/>
                </a:cubicBezTo>
                <a:close/>
                <a:moveTo>
                  <a:pt x="578374" y="6254365"/>
                </a:moveTo>
                <a:cubicBezTo>
                  <a:pt x="585247" y="6255300"/>
                  <a:pt x="584903" y="6264028"/>
                  <a:pt x="569439" y="6257171"/>
                </a:cubicBezTo>
                <a:cubicBezTo>
                  <a:pt x="572875" y="6254677"/>
                  <a:pt x="575968" y="6254053"/>
                  <a:pt x="578374" y="6254365"/>
                </a:cubicBezTo>
                <a:close/>
                <a:moveTo>
                  <a:pt x="3836234" y="6235975"/>
                </a:moveTo>
                <a:cubicBezTo>
                  <a:pt x="3845169" y="6248131"/>
                  <a:pt x="3822144" y="6257171"/>
                  <a:pt x="3809085" y="6267145"/>
                </a:cubicBezTo>
                <a:cubicBezTo>
                  <a:pt x="3800150" y="6254989"/>
                  <a:pt x="3823519" y="6245949"/>
                  <a:pt x="3836234" y="6235975"/>
                </a:cubicBezTo>
                <a:close/>
                <a:moveTo>
                  <a:pt x="1106573" y="6226623"/>
                </a:moveTo>
                <a:cubicBezTo>
                  <a:pt x="1118945" y="6237221"/>
                  <a:pt x="1094545" y="6242832"/>
                  <a:pt x="1106573" y="6226623"/>
                </a:cubicBezTo>
                <a:close/>
                <a:moveTo>
                  <a:pt x="1155716" y="6198882"/>
                </a:moveTo>
                <a:cubicBezTo>
                  <a:pt x="1159152" y="6199193"/>
                  <a:pt x="1162589" y="6200440"/>
                  <a:pt x="1164995" y="6202934"/>
                </a:cubicBezTo>
                <a:cubicBezTo>
                  <a:pt x="1173242" y="6219766"/>
                  <a:pt x="1152967" y="6207921"/>
                  <a:pt x="1140251" y="6216961"/>
                </a:cubicBezTo>
                <a:cubicBezTo>
                  <a:pt x="1133722" y="6206674"/>
                  <a:pt x="1145406" y="6198570"/>
                  <a:pt x="1155716" y="6198882"/>
                </a:cubicBezTo>
                <a:close/>
                <a:moveTo>
                  <a:pt x="873918" y="6171140"/>
                </a:moveTo>
                <a:cubicBezTo>
                  <a:pt x="884915" y="6172387"/>
                  <a:pt x="877355" y="6188595"/>
                  <a:pt x="871169" y="6187972"/>
                </a:cubicBezTo>
                <a:cubicBezTo>
                  <a:pt x="860172" y="6187037"/>
                  <a:pt x="868076" y="6170516"/>
                  <a:pt x="873918" y="6171140"/>
                </a:cubicBezTo>
                <a:close/>
                <a:moveTo>
                  <a:pt x="1267748" y="6162100"/>
                </a:moveTo>
                <a:cubicBezTo>
                  <a:pt x="1278058" y="6163036"/>
                  <a:pt x="1290429" y="6171140"/>
                  <a:pt x="1273934" y="6182985"/>
                </a:cubicBezTo>
                <a:cubicBezTo>
                  <a:pt x="1279776" y="6191401"/>
                  <a:pt x="1263624" y="6194829"/>
                  <a:pt x="1271872" y="6181738"/>
                </a:cubicBezTo>
                <a:cubicBezTo>
                  <a:pt x="1250565" y="6167088"/>
                  <a:pt x="1257438" y="6161165"/>
                  <a:pt x="1267748" y="6162100"/>
                </a:cubicBezTo>
                <a:close/>
                <a:moveTo>
                  <a:pt x="733706" y="6143710"/>
                </a:moveTo>
                <a:cubicBezTo>
                  <a:pt x="742985" y="6143398"/>
                  <a:pt x="753295" y="6146203"/>
                  <a:pt x="764979" y="6155243"/>
                </a:cubicBezTo>
                <a:cubicBezTo>
                  <a:pt x="718929" y="6181426"/>
                  <a:pt x="719960" y="6165217"/>
                  <a:pt x="692468" y="6198570"/>
                </a:cubicBezTo>
                <a:cubicBezTo>
                  <a:pt x="682845" y="6189219"/>
                  <a:pt x="673567" y="6180179"/>
                  <a:pt x="664288" y="6170828"/>
                </a:cubicBezTo>
                <a:cubicBezTo>
                  <a:pt x="688687" y="6175192"/>
                  <a:pt x="706557" y="6144333"/>
                  <a:pt x="733706" y="6143710"/>
                </a:cubicBezTo>
                <a:close/>
                <a:moveTo>
                  <a:pt x="1107604" y="6134359"/>
                </a:moveTo>
                <a:cubicBezTo>
                  <a:pt x="1116196" y="6149632"/>
                  <a:pt x="1107948" y="6162724"/>
                  <a:pt x="1132691" y="6179244"/>
                </a:cubicBezTo>
                <a:cubicBezTo>
                  <a:pt x="1111384" y="6191401"/>
                  <a:pt x="1108979" y="6205427"/>
                  <a:pt x="1115165" y="6220389"/>
                </a:cubicBezTo>
                <a:cubicBezTo>
                  <a:pt x="1111041" y="6222571"/>
                  <a:pt x="1107261" y="6224753"/>
                  <a:pt x="1103137" y="6227247"/>
                </a:cubicBezTo>
                <a:cubicBezTo>
                  <a:pt x="1085267" y="6203246"/>
                  <a:pt x="1057430" y="6237845"/>
                  <a:pt x="1038529" y="6220701"/>
                </a:cubicBezTo>
                <a:cubicBezTo>
                  <a:pt x="1013099" y="6256547"/>
                  <a:pt x="1000384" y="6247196"/>
                  <a:pt x="953990" y="6271509"/>
                </a:cubicBezTo>
                <a:cubicBezTo>
                  <a:pt x="908284" y="6240027"/>
                  <a:pt x="848144" y="6294575"/>
                  <a:pt x="806561" y="6240027"/>
                </a:cubicBezTo>
                <a:cubicBezTo>
                  <a:pt x="843333" y="6235351"/>
                  <a:pt x="884228" y="6209480"/>
                  <a:pt x="919281" y="6217584"/>
                </a:cubicBezTo>
                <a:cubicBezTo>
                  <a:pt x="931652" y="6207298"/>
                  <a:pt x="917562" y="6194518"/>
                  <a:pt x="903129" y="6182050"/>
                </a:cubicBezTo>
                <a:cubicBezTo>
                  <a:pt x="914813" y="6178309"/>
                  <a:pt x="925123" y="6181114"/>
                  <a:pt x="934058" y="6193271"/>
                </a:cubicBezTo>
                <a:cubicBezTo>
                  <a:pt x="952959" y="6211973"/>
                  <a:pt x="979420" y="6185790"/>
                  <a:pt x="995916" y="6216649"/>
                </a:cubicBezTo>
                <a:cubicBezTo>
                  <a:pt x="1051588" y="6208233"/>
                  <a:pt x="1055025" y="6166153"/>
                  <a:pt x="1107604" y="6134359"/>
                </a:cubicBezTo>
                <a:close/>
                <a:moveTo>
                  <a:pt x="945398" y="6125319"/>
                </a:moveTo>
                <a:cubicBezTo>
                  <a:pt x="956396" y="6126254"/>
                  <a:pt x="948491" y="6142463"/>
                  <a:pt x="942649" y="6141840"/>
                </a:cubicBezTo>
                <a:cubicBezTo>
                  <a:pt x="931309" y="6140904"/>
                  <a:pt x="939556" y="6124384"/>
                  <a:pt x="945398" y="6125319"/>
                </a:cubicBezTo>
                <a:close/>
                <a:moveTo>
                  <a:pt x="4213912" y="6116280"/>
                </a:moveTo>
                <a:cubicBezTo>
                  <a:pt x="4217349" y="6115345"/>
                  <a:pt x="4222504" y="6116591"/>
                  <a:pt x="4225253" y="6119085"/>
                </a:cubicBezTo>
                <a:cubicBezTo>
                  <a:pt x="4233157" y="6131242"/>
                  <a:pt x="4218380" y="6131553"/>
                  <a:pt x="4213225" y="6126254"/>
                </a:cubicBezTo>
                <a:cubicBezTo>
                  <a:pt x="4209101" y="6120332"/>
                  <a:pt x="4210476" y="6117215"/>
                  <a:pt x="4213912" y="6116280"/>
                </a:cubicBezTo>
                <a:close/>
                <a:moveTo>
                  <a:pt x="4230751" y="6088226"/>
                </a:moveTo>
                <a:cubicBezTo>
                  <a:pt x="4241748" y="6089473"/>
                  <a:pt x="4233844" y="6105682"/>
                  <a:pt x="4228002" y="6105058"/>
                </a:cubicBezTo>
                <a:cubicBezTo>
                  <a:pt x="4217005" y="6103812"/>
                  <a:pt x="4224566" y="6087603"/>
                  <a:pt x="4230751" y="6088226"/>
                </a:cubicBezTo>
                <a:close/>
                <a:moveTo>
                  <a:pt x="3984693" y="6088226"/>
                </a:moveTo>
                <a:cubicBezTo>
                  <a:pt x="3980570" y="6104747"/>
                  <a:pt x="4015623" y="6125319"/>
                  <a:pt x="3976789" y="6138411"/>
                </a:cubicBezTo>
                <a:cubicBezTo>
                  <a:pt x="3954108" y="6119085"/>
                  <a:pt x="3956514" y="6102253"/>
                  <a:pt x="3984693" y="6088226"/>
                </a:cubicBezTo>
                <a:close/>
                <a:moveTo>
                  <a:pt x="4338659" y="6083862"/>
                </a:moveTo>
                <a:cubicBezTo>
                  <a:pt x="4332817" y="6083239"/>
                  <a:pt x="4324913" y="6099136"/>
                  <a:pt x="4335910" y="6100383"/>
                </a:cubicBezTo>
                <a:cubicBezTo>
                  <a:pt x="4341752" y="6101006"/>
                  <a:pt x="4350000" y="6084798"/>
                  <a:pt x="4338659" y="6083862"/>
                </a:cubicBezTo>
                <a:close/>
                <a:moveTo>
                  <a:pt x="3815615" y="6081680"/>
                </a:moveTo>
                <a:cubicBezTo>
                  <a:pt x="3782280" y="6077628"/>
                  <a:pt x="3764754" y="6112851"/>
                  <a:pt x="3773689" y="6137164"/>
                </a:cubicBezTo>
                <a:cubicBezTo>
                  <a:pt x="3805305" y="6120332"/>
                  <a:pt x="3819051" y="6101941"/>
                  <a:pt x="3815615" y="6081680"/>
                </a:cubicBezTo>
                <a:close/>
                <a:moveTo>
                  <a:pt x="1668795" y="6069836"/>
                </a:moveTo>
                <a:cubicBezTo>
                  <a:pt x="1679792" y="6071083"/>
                  <a:pt x="1671888" y="6086979"/>
                  <a:pt x="1666045" y="6086356"/>
                </a:cubicBezTo>
                <a:cubicBezTo>
                  <a:pt x="1655048" y="6085421"/>
                  <a:pt x="1662953" y="6069212"/>
                  <a:pt x="1668795" y="6069836"/>
                </a:cubicBezTo>
                <a:close/>
                <a:moveTo>
                  <a:pt x="1708315" y="6042094"/>
                </a:moveTo>
                <a:cubicBezTo>
                  <a:pt x="1714501" y="6048640"/>
                  <a:pt x="1721030" y="6054874"/>
                  <a:pt x="1727216" y="6061420"/>
                </a:cubicBezTo>
                <a:cubicBezTo>
                  <a:pt x="1718968" y="6066095"/>
                  <a:pt x="1710721" y="6070771"/>
                  <a:pt x="1702817" y="6075446"/>
                </a:cubicBezTo>
                <a:cubicBezTo>
                  <a:pt x="1696631" y="6069212"/>
                  <a:pt x="1690445" y="6062978"/>
                  <a:pt x="1684259" y="6056432"/>
                </a:cubicBezTo>
                <a:cubicBezTo>
                  <a:pt x="1692507" y="6051757"/>
                  <a:pt x="1700411" y="6047081"/>
                  <a:pt x="1708315" y="6042094"/>
                </a:cubicBezTo>
                <a:close/>
                <a:moveTo>
                  <a:pt x="3866476" y="6035860"/>
                </a:moveTo>
                <a:cubicBezTo>
                  <a:pt x="3845856" y="6051757"/>
                  <a:pt x="3829705" y="6041471"/>
                  <a:pt x="3809085" y="6055809"/>
                </a:cubicBezTo>
                <a:cubicBezTo>
                  <a:pt x="3818364" y="6065160"/>
                  <a:pt x="3827643" y="6074511"/>
                  <a:pt x="3836921" y="6083862"/>
                </a:cubicBezTo>
                <a:cubicBezTo>
                  <a:pt x="3867163" y="6070147"/>
                  <a:pt x="3880222" y="6054250"/>
                  <a:pt x="3866476" y="6035860"/>
                </a:cubicBezTo>
                <a:close/>
                <a:moveTo>
                  <a:pt x="1621370" y="6033054"/>
                </a:moveTo>
                <a:cubicBezTo>
                  <a:pt x="1632367" y="6033990"/>
                  <a:pt x="1624463" y="6050198"/>
                  <a:pt x="1618621" y="6049575"/>
                </a:cubicBezTo>
                <a:cubicBezTo>
                  <a:pt x="1607624" y="6048640"/>
                  <a:pt x="1615528" y="6032431"/>
                  <a:pt x="1621370" y="6033054"/>
                </a:cubicBezTo>
                <a:close/>
                <a:moveTo>
                  <a:pt x="518577" y="6033054"/>
                </a:moveTo>
                <a:cubicBezTo>
                  <a:pt x="529575" y="6033990"/>
                  <a:pt x="521670" y="6050198"/>
                  <a:pt x="515485" y="6049575"/>
                </a:cubicBezTo>
                <a:cubicBezTo>
                  <a:pt x="504488" y="6048328"/>
                  <a:pt x="512735" y="6032431"/>
                  <a:pt x="518577" y="6033054"/>
                </a:cubicBezTo>
                <a:close/>
                <a:moveTo>
                  <a:pt x="4318040" y="6005936"/>
                </a:moveTo>
                <a:cubicBezTo>
                  <a:pt x="4325601" y="6007806"/>
                  <a:pt x="4335223" y="6013105"/>
                  <a:pt x="4334536" y="6017781"/>
                </a:cubicBezTo>
                <a:cubicBezTo>
                  <a:pt x="4331443" y="6034925"/>
                  <a:pt x="4288486" y="6022457"/>
                  <a:pt x="4313229" y="6015599"/>
                </a:cubicBezTo>
                <a:cubicBezTo>
                  <a:pt x="4304981" y="6005936"/>
                  <a:pt x="4310480" y="6004066"/>
                  <a:pt x="4318040" y="6005936"/>
                </a:cubicBezTo>
                <a:close/>
                <a:moveTo>
                  <a:pt x="4115283" y="5986922"/>
                </a:moveTo>
                <a:cubicBezTo>
                  <a:pt x="4137277" y="6003131"/>
                  <a:pt x="4117345" y="6015287"/>
                  <a:pt x="4119063" y="6029626"/>
                </a:cubicBezTo>
                <a:cubicBezTo>
                  <a:pt x="4085041" y="6043652"/>
                  <a:pt x="4082292" y="5993468"/>
                  <a:pt x="4115283" y="5986922"/>
                </a:cubicBezTo>
                <a:close/>
                <a:moveTo>
                  <a:pt x="4420793" y="5980065"/>
                </a:moveTo>
                <a:cubicBezTo>
                  <a:pt x="4417357" y="5981000"/>
                  <a:pt x="4415295" y="5984117"/>
                  <a:pt x="4419419" y="5990039"/>
                </a:cubicBezTo>
                <a:cubicBezTo>
                  <a:pt x="4424917" y="5995338"/>
                  <a:pt x="4440382" y="5994715"/>
                  <a:pt x="4431790" y="5982558"/>
                </a:cubicBezTo>
                <a:cubicBezTo>
                  <a:pt x="4429385" y="5980065"/>
                  <a:pt x="4424230" y="5979129"/>
                  <a:pt x="4420793" y="5980065"/>
                </a:cubicBezTo>
                <a:close/>
                <a:moveTo>
                  <a:pt x="834054" y="5976012"/>
                </a:moveTo>
                <a:cubicBezTo>
                  <a:pt x="821339" y="5985052"/>
                  <a:pt x="801407" y="5973519"/>
                  <a:pt x="809654" y="5990351"/>
                </a:cubicBezTo>
                <a:cubicBezTo>
                  <a:pt x="819277" y="5999702"/>
                  <a:pt x="842989" y="5989727"/>
                  <a:pt x="834054" y="5976012"/>
                </a:cubicBezTo>
                <a:close/>
                <a:moveTo>
                  <a:pt x="769790" y="5969155"/>
                </a:moveTo>
                <a:cubicBezTo>
                  <a:pt x="744703" y="5980688"/>
                  <a:pt x="753638" y="5995650"/>
                  <a:pt x="730613" y="6007495"/>
                </a:cubicBezTo>
                <a:cubicBezTo>
                  <a:pt x="746422" y="6043341"/>
                  <a:pt x="774258" y="6008118"/>
                  <a:pt x="797626" y="5997520"/>
                </a:cubicBezTo>
                <a:cubicBezTo>
                  <a:pt x="788348" y="5988169"/>
                  <a:pt x="779069" y="5978506"/>
                  <a:pt x="769790" y="5969155"/>
                </a:cubicBezTo>
                <a:close/>
                <a:moveTo>
                  <a:pt x="3988474" y="5968531"/>
                </a:moveTo>
                <a:cubicBezTo>
                  <a:pt x="4000845" y="5979129"/>
                  <a:pt x="3976789" y="5984740"/>
                  <a:pt x="3988474" y="5968531"/>
                </a:cubicBezTo>
                <a:close/>
                <a:moveTo>
                  <a:pt x="617894" y="5960739"/>
                </a:moveTo>
                <a:cubicBezTo>
                  <a:pt x="614458" y="5961674"/>
                  <a:pt x="612396" y="5964479"/>
                  <a:pt x="616863" y="5970713"/>
                </a:cubicBezTo>
                <a:cubicBezTo>
                  <a:pt x="621674" y="5976012"/>
                  <a:pt x="637483" y="5975701"/>
                  <a:pt x="628891" y="5963544"/>
                </a:cubicBezTo>
                <a:cubicBezTo>
                  <a:pt x="626486" y="5960739"/>
                  <a:pt x="621331" y="5959804"/>
                  <a:pt x="617894" y="5960739"/>
                </a:cubicBezTo>
                <a:close/>
                <a:moveTo>
                  <a:pt x="1099700" y="5952011"/>
                </a:moveTo>
                <a:cubicBezTo>
                  <a:pt x="1062929" y="5955128"/>
                  <a:pt x="1023065" y="5976012"/>
                  <a:pt x="986981" y="5974142"/>
                </a:cubicBezTo>
                <a:cubicBezTo>
                  <a:pt x="1021346" y="5994403"/>
                  <a:pt x="981482" y="6007495"/>
                  <a:pt x="1000040" y="6026509"/>
                </a:cubicBezTo>
                <a:cubicBezTo>
                  <a:pt x="1041966" y="6009677"/>
                  <a:pt x="1077706" y="6018716"/>
                  <a:pt x="1113103" y="6004066"/>
                </a:cubicBezTo>
                <a:cubicBezTo>
                  <a:pt x="1113103" y="6004066"/>
                  <a:pt x="1114134" y="5986610"/>
                  <a:pt x="1127880" y="5980065"/>
                </a:cubicBezTo>
                <a:cubicBezTo>
                  <a:pt x="1140939" y="5973519"/>
                  <a:pt x="1148843" y="5978194"/>
                  <a:pt x="1161214" y="5975077"/>
                </a:cubicBezTo>
                <a:cubicBezTo>
                  <a:pt x="1142657" y="5955128"/>
                  <a:pt x="1121694" y="5950453"/>
                  <a:pt x="1099700" y="5952011"/>
                </a:cubicBezTo>
                <a:close/>
                <a:moveTo>
                  <a:pt x="4106348" y="5950141"/>
                </a:moveTo>
                <a:cubicBezTo>
                  <a:pt x="4120781" y="5951699"/>
                  <a:pt x="4137620" y="5963544"/>
                  <a:pt x="4113221" y="5981000"/>
                </a:cubicBezTo>
                <a:cubicBezTo>
                  <a:pt x="4079886" y="5957622"/>
                  <a:pt x="4091914" y="5948582"/>
                  <a:pt x="4106348" y="5950141"/>
                </a:cubicBezTo>
                <a:close/>
                <a:moveTo>
                  <a:pt x="4478871" y="5943595"/>
                </a:moveTo>
                <a:cubicBezTo>
                  <a:pt x="4467874" y="5942348"/>
                  <a:pt x="4448973" y="5949829"/>
                  <a:pt x="4455846" y="5968531"/>
                </a:cubicBezTo>
                <a:cubicBezTo>
                  <a:pt x="4444162" y="5984740"/>
                  <a:pt x="4468561" y="5979129"/>
                  <a:pt x="4455846" y="5968531"/>
                </a:cubicBezTo>
                <a:cubicBezTo>
                  <a:pt x="4492961" y="5954193"/>
                  <a:pt x="4489868" y="5944842"/>
                  <a:pt x="4478871" y="5943595"/>
                </a:cubicBezTo>
                <a:close/>
                <a:moveTo>
                  <a:pt x="269427" y="5940790"/>
                </a:moveTo>
                <a:cubicBezTo>
                  <a:pt x="287641" y="5951388"/>
                  <a:pt x="299669" y="5947959"/>
                  <a:pt x="297607" y="5969155"/>
                </a:cubicBezTo>
                <a:cubicBezTo>
                  <a:pt x="289702" y="5973830"/>
                  <a:pt x="281455" y="5978818"/>
                  <a:pt x="273207" y="5983805"/>
                </a:cubicBezTo>
                <a:cubicBezTo>
                  <a:pt x="256711" y="5967908"/>
                  <a:pt x="258773" y="5953881"/>
                  <a:pt x="269427" y="5940790"/>
                </a:cubicBezTo>
                <a:close/>
                <a:moveTo>
                  <a:pt x="4740737" y="5922087"/>
                </a:moveTo>
                <a:cubicBezTo>
                  <a:pt x="4761013" y="5949517"/>
                  <a:pt x="4740050" y="5973207"/>
                  <a:pt x="4717369" y="5996273"/>
                </a:cubicBezTo>
                <a:cubicBezTo>
                  <a:pt x="4696749" y="5968843"/>
                  <a:pt x="4717712" y="5945465"/>
                  <a:pt x="4740737" y="5922087"/>
                </a:cubicBezTo>
                <a:close/>
                <a:moveTo>
                  <a:pt x="258430" y="5913048"/>
                </a:moveTo>
                <a:cubicBezTo>
                  <a:pt x="269427" y="5914295"/>
                  <a:pt x="284891" y="5924581"/>
                  <a:pt x="272176" y="5941101"/>
                </a:cubicBezTo>
                <a:cubicBezTo>
                  <a:pt x="240903" y="5920217"/>
                  <a:pt x="247433" y="5911801"/>
                  <a:pt x="258430" y="5913048"/>
                </a:cubicBezTo>
                <a:close/>
                <a:moveTo>
                  <a:pt x="739205" y="5885618"/>
                </a:moveTo>
                <a:cubicBezTo>
                  <a:pt x="761199" y="5904944"/>
                  <a:pt x="700372" y="5915853"/>
                  <a:pt x="688000" y="5931439"/>
                </a:cubicBezTo>
                <a:cubicBezTo>
                  <a:pt x="689375" y="5908996"/>
                  <a:pt x="712743" y="5882501"/>
                  <a:pt x="739205" y="5885618"/>
                </a:cubicBezTo>
                <a:close/>
                <a:moveTo>
                  <a:pt x="770134" y="5885306"/>
                </a:moveTo>
                <a:cubicBezTo>
                  <a:pt x="793159" y="5885306"/>
                  <a:pt x="791784" y="5924581"/>
                  <a:pt x="762917" y="5930503"/>
                </a:cubicBezTo>
                <a:cubicBezTo>
                  <a:pt x="754669" y="5915542"/>
                  <a:pt x="769447" y="5903073"/>
                  <a:pt x="759137" y="5887800"/>
                </a:cubicBezTo>
                <a:cubicBezTo>
                  <a:pt x="763261" y="5885930"/>
                  <a:pt x="766697" y="5885306"/>
                  <a:pt x="770134" y="5885306"/>
                </a:cubicBezTo>
                <a:close/>
                <a:moveTo>
                  <a:pt x="1340259" y="5882813"/>
                </a:moveTo>
                <a:cubicBezTo>
                  <a:pt x="1334417" y="5882189"/>
                  <a:pt x="1326513" y="5898398"/>
                  <a:pt x="1337510" y="5899645"/>
                </a:cubicBezTo>
                <a:cubicBezTo>
                  <a:pt x="1343696" y="5900268"/>
                  <a:pt x="1351256" y="5883748"/>
                  <a:pt x="1340259" y="5882813"/>
                </a:cubicBezTo>
                <a:close/>
                <a:moveTo>
                  <a:pt x="981139" y="5876267"/>
                </a:moveTo>
                <a:cubicBezTo>
                  <a:pt x="992136" y="5877202"/>
                  <a:pt x="983888" y="5893411"/>
                  <a:pt x="978046" y="5892787"/>
                </a:cubicBezTo>
                <a:cubicBezTo>
                  <a:pt x="967049" y="5891540"/>
                  <a:pt x="975297" y="5875643"/>
                  <a:pt x="981139" y="5876267"/>
                </a:cubicBezTo>
                <a:close/>
                <a:moveTo>
                  <a:pt x="336096" y="5856318"/>
                </a:moveTo>
                <a:cubicBezTo>
                  <a:pt x="330941" y="5856318"/>
                  <a:pt x="325099" y="5857876"/>
                  <a:pt x="318226" y="5864110"/>
                </a:cubicBezTo>
                <a:cubicBezTo>
                  <a:pt x="375273" y="5896216"/>
                  <a:pt x="364620" y="5930815"/>
                  <a:pt x="429227" y="5918035"/>
                </a:cubicBezTo>
                <a:cubicBezTo>
                  <a:pt x="421323" y="5887488"/>
                  <a:pt x="369774" y="5862552"/>
                  <a:pt x="351904" y="5859123"/>
                </a:cubicBezTo>
                <a:cubicBezTo>
                  <a:pt x="346406" y="5857876"/>
                  <a:pt x="341595" y="5856318"/>
                  <a:pt x="336096" y="5856318"/>
                </a:cubicBezTo>
                <a:close/>
                <a:moveTo>
                  <a:pt x="276300" y="5850084"/>
                </a:moveTo>
                <a:cubicBezTo>
                  <a:pt x="272863" y="5851019"/>
                  <a:pt x="271489" y="5854136"/>
                  <a:pt x="275269" y="5860058"/>
                </a:cubicBezTo>
                <a:cubicBezTo>
                  <a:pt x="280767" y="5865357"/>
                  <a:pt x="295888" y="5864734"/>
                  <a:pt x="287641" y="5852889"/>
                </a:cubicBezTo>
                <a:cubicBezTo>
                  <a:pt x="284891" y="5850084"/>
                  <a:pt x="279736" y="5849148"/>
                  <a:pt x="276300" y="5850084"/>
                </a:cubicBezTo>
                <a:close/>
                <a:moveTo>
                  <a:pt x="169423" y="5839486"/>
                </a:moveTo>
                <a:cubicBezTo>
                  <a:pt x="172859" y="5838550"/>
                  <a:pt x="178014" y="5839797"/>
                  <a:pt x="180420" y="5842291"/>
                </a:cubicBezTo>
                <a:cubicBezTo>
                  <a:pt x="189011" y="5854759"/>
                  <a:pt x="173890" y="5854759"/>
                  <a:pt x="168735" y="5849460"/>
                </a:cubicBezTo>
                <a:cubicBezTo>
                  <a:pt x="164611" y="5843538"/>
                  <a:pt x="165986" y="5840421"/>
                  <a:pt x="169423" y="5839486"/>
                </a:cubicBezTo>
                <a:close/>
                <a:moveTo>
                  <a:pt x="1214481" y="5814237"/>
                </a:moveTo>
                <a:cubicBezTo>
                  <a:pt x="1192831" y="5811120"/>
                  <a:pt x="1156403" y="5837927"/>
                  <a:pt x="1171524" y="5848837"/>
                </a:cubicBezTo>
                <a:cubicBezTo>
                  <a:pt x="1190769" y="5841979"/>
                  <a:pt x="1208295" y="5848213"/>
                  <a:pt x="1229602" y="5829199"/>
                </a:cubicBezTo>
                <a:cubicBezTo>
                  <a:pt x="1227884" y="5819536"/>
                  <a:pt x="1222042" y="5815173"/>
                  <a:pt x="1214481" y="5814237"/>
                </a:cubicBezTo>
                <a:close/>
                <a:moveTo>
                  <a:pt x="4454128" y="5803016"/>
                </a:moveTo>
                <a:cubicBezTo>
                  <a:pt x="4459626" y="5804575"/>
                  <a:pt x="4462376" y="5809874"/>
                  <a:pt x="4461001" y="5819848"/>
                </a:cubicBezTo>
                <a:cubicBezTo>
                  <a:pt x="4462032" y="5813614"/>
                  <a:pt x="4414607" y="5831693"/>
                  <a:pt x="4415295" y="5832316"/>
                </a:cubicBezTo>
                <a:cubicBezTo>
                  <a:pt x="4401549" y="5822653"/>
                  <a:pt x="4437976" y="5797717"/>
                  <a:pt x="4454128" y="5803016"/>
                </a:cubicBezTo>
                <a:close/>
                <a:moveTo>
                  <a:pt x="1693882" y="5796782"/>
                </a:moveTo>
                <a:cubicBezTo>
                  <a:pt x="1683572" y="5796470"/>
                  <a:pt x="1672575" y="5804886"/>
                  <a:pt x="1679104" y="5815173"/>
                </a:cubicBezTo>
                <a:cubicBezTo>
                  <a:pt x="1691476" y="5805821"/>
                  <a:pt x="1711408" y="5817354"/>
                  <a:pt x="1703160" y="5800522"/>
                </a:cubicBezTo>
                <a:cubicBezTo>
                  <a:pt x="1700755" y="5798029"/>
                  <a:pt x="1697318" y="5796782"/>
                  <a:pt x="1693882" y="5796782"/>
                </a:cubicBezTo>
                <a:close/>
                <a:moveTo>
                  <a:pt x="494865" y="5784002"/>
                </a:moveTo>
                <a:cubicBezTo>
                  <a:pt x="506206" y="5784937"/>
                  <a:pt x="497958" y="5801146"/>
                  <a:pt x="491772" y="5800522"/>
                </a:cubicBezTo>
                <a:cubicBezTo>
                  <a:pt x="480775" y="5799276"/>
                  <a:pt x="489023" y="5783379"/>
                  <a:pt x="494865" y="5784002"/>
                </a:cubicBezTo>
                <a:close/>
                <a:moveTo>
                  <a:pt x="136432" y="5784002"/>
                </a:moveTo>
                <a:cubicBezTo>
                  <a:pt x="170797" y="5781820"/>
                  <a:pt x="154989" y="5843849"/>
                  <a:pt x="118562" y="5789301"/>
                </a:cubicBezTo>
                <a:cubicBezTo>
                  <a:pt x="125778" y="5785872"/>
                  <a:pt x="131277" y="5784314"/>
                  <a:pt x="136432" y="5784002"/>
                </a:cubicBezTo>
                <a:close/>
                <a:moveTo>
                  <a:pt x="1188707" y="5754390"/>
                </a:moveTo>
                <a:cubicBezTo>
                  <a:pt x="1178397" y="5754078"/>
                  <a:pt x="1167057" y="5762183"/>
                  <a:pt x="1173586" y="5772469"/>
                </a:cubicBezTo>
                <a:cubicBezTo>
                  <a:pt x="1185958" y="5763429"/>
                  <a:pt x="1205890" y="5774963"/>
                  <a:pt x="1197642" y="5757819"/>
                </a:cubicBezTo>
                <a:cubicBezTo>
                  <a:pt x="1195236" y="5755637"/>
                  <a:pt x="1192144" y="5754702"/>
                  <a:pt x="1188707" y="5754390"/>
                </a:cubicBezTo>
                <a:close/>
                <a:moveTo>
                  <a:pt x="1035093" y="5750026"/>
                </a:moveTo>
                <a:cubicBezTo>
                  <a:pt x="1029251" y="5749403"/>
                  <a:pt x="1021690" y="5765611"/>
                  <a:pt x="1032687" y="5766858"/>
                </a:cubicBezTo>
                <a:cubicBezTo>
                  <a:pt x="1038529" y="5767482"/>
                  <a:pt x="1046433" y="5751273"/>
                  <a:pt x="1035093" y="5750026"/>
                </a:cubicBezTo>
                <a:close/>
                <a:moveTo>
                  <a:pt x="115125" y="5746909"/>
                </a:moveTo>
                <a:cubicBezTo>
                  <a:pt x="126466" y="5748156"/>
                  <a:pt x="118218" y="5764365"/>
                  <a:pt x="112376" y="5763741"/>
                </a:cubicBezTo>
                <a:cubicBezTo>
                  <a:pt x="101379" y="5762494"/>
                  <a:pt x="109283" y="5746286"/>
                  <a:pt x="115125" y="5746909"/>
                </a:cubicBezTo>
                <a:close/>
                <a:moveTo>
                  <a:pt x="4569940" y="5740363"/>
                </a:moveTo>
                <a:cubicBezTo>
                  <a:pt x="4566160" y="5741298"/>
                  <a:pt x="4564442" y="5744727"/>
                  <a:pt x="4568565" y="5750650"/>
                </a:cubicBezTo>
                <a:cubicBezTo>
                  <a:pt x="4573720" y="5755949"/>
                  <a:pt x="4589185" y="5755325"/>
                  <a:pt x="4580937" y="5743169"/>
                </a:cubicBezTo>
                <a:cubicBezTo>
                  <a:pt x="4578188" y="5740675"/>
                  <a:pt x="4573377" y="5739428"/>
                  <a:pt x="4569940" y="5740363"/>
                </a:cubicBezTo>
                <a:close/>
                <a:moveTo>
                  <a:pt x="1182178" y="5722596"/>
                </a:moveTo>
                <a:cubicBezTo>
                  <a:pt x="1175992" y="5721973"/>
                  <a:pt x="1168088" y="5738181"/>
                  <a:pt x="1179085" y="5739116"/>
                </a:cubicBezTo>
                <a:cubicBezTo>
                  <a:pt x="1184927" y="5739740"/>
                  <a:pt x="1192831" y="5723531"/>
                  <a:pt x="1182178" y="5722596"/>
                </a:cubicBezTo>
                <a:close/>
                <a:moveTo>
                  <a:pt x="1083892" y="5721038"/>
                </a:moveTo>
                <a:cubicBezTo>
                  <a:pt x="1067396" y="5719167"/>
                  <a:pt x="1021003" y="5763118"/>
                  <a:pt x="1078393" y="5754390"/>
                </a:cubicBezTo>
                <a:cubicBezTo>
                  <a:pt x="1064647" y="5750650"/>
                  <a:pt x="1092827" y="5721661"/>
                  <a:pt x="1083892" y="5721038"/>
                </a:cubicBezTo>
                <a:close/>
                <a:moveTo>
                  <a:pt x="387988" y="5719479"/>
                </a:moveTo>
                <a:cubicBezTo>
                  <a:pt x="399329" y="5720414"/>
                  <a:pt x="391081" y="5736623"/>
                  <a:pt x="385239" y="5735999"/>
                </a:cubicBezTo>
                <a:cubicBezTo>
                  <a:pt x="373898" y="5735064"/>
                  <a:pt x="382146" y="5718856"/>
                  <a:pt x="387988" y="5719479"/>
                </a:cubicBezTo>
                <a:close/>
                <a:moveTo>
                  <a:pt x="103097" y="5719479"/>
                </a:moveTo>
                <a:cubicBezTo>
                  <a:pt x="114094" y="5720414"/>
                  <a:pt x="106190" y="5736623"/>
                  <a:pt x="100348" y="5735999"/>
                </a:cubicBezTo>
                <a:cubicBezTo>
                  <a:pt x="89351" y="5735064"/>
                  <a:pt x="97255" y="5718856"/>
                  <a:pt x="103097" y="5719479"/>
                </a:cubicBezTo>
                <a:close/>
                <a:moveTo>
                  <a:pt x="1396275" y="5700777"/>
                </a:moveTo>
                <a:cubicBezTo>
                  <a:pt x="1407272" y="5702024"/>
                  <a:pt x="1399025" y="5718232"/>
                  <a:pt x="1393182" y="5717609"/>
                </a:cubicBezTo>
                <a:cubicBezTo>
                  <a:pt x="1382185" y="5716362"/>
                  <a:pt x="1390433" y="5700465"/>
                  <a:pt x="1396275" y="5700777"/>
                </a:cubicBezTo>
                <a:close/>
                <a:moveTo>
                  <a:pt x="1589410" y="5699218"/>
                </a:moveTo>
                <a:cubicBezTo>
                  <a:pt x="1582881" y="5698283"/>
                  <a:pt x="1574977" y="5698906"/>
                  <a:pt x="1566729" y="5702024"/>
                </a:cubicBezTo>
                <a:cubicBezTo>
                  <a:pt x="1611060" y="5731636"/>
                  <a:pt x="1508995" y="5746909"/>
                  <a:pt x="1565354" y="5778080"/>
                </a:cubicBezTo>
                <a:cubicBezTo>
                  <a:pt x="1632023" y="5788989"/>
                  <a:pt x="1634773" y="5704829"/>
                  <a:pt x="1589410" y="5699218"/>
                </a:cubicBezTo>
                <a:close/>
                <a:moveTo>
                  <a:pt x="5014975" y="5682386"/>
                </a:moveTo>
                <a:cubicBezTo>
                  <a:pt x="5040405" y="5711998"/>
                  <a:pt x="4955522" y="5703582"/>
                  <a:pt x="5014975" y="5682386"/>
                </a:cubicBezTo>
                <a:close/>
                <a:moveTo>
                  <a:pt x="1076331" y="5673035"/>
                </a:moveTo>
                <a:cubicBezTo>
                  <a:pt x="1083205" y="5673970"/>
                  <a:pt x="1083205" y="5683010"/>
                  <a:pt x="1067396" y="5676152"/>
                </a:cubicBezTo>
                <a:cubicBezTo>
                  <a:pt x="1070833" y="5673658"/>
                  <a:pt x="1073926" y="5673035"/>
                  <a:pt x="1076331" y="5673035"/>
                </a:cubicBezTo>
                <a:close/>
                <a:moveTo>
                  <a:pt x="1055368" y="5673035"/>
                </a:moveTo>
                <a:cubicBezTo>
                  <a:pt x="1058805" y="5673035"/>
                  <a:pt x="1062242" y="5674593"/>
                  <a:pt x="1065334" y="5679269"/>
                </a:cubicBezTo>
                <a:cubicBezTo>
                  <a:pt x="1057430" y="5683321"/>
                  <a:pt x="1049526" y="5686750"/>
                  <a:pt x="1043684" y="5677399"/>
                </a:cubicBezTo>
                <a:cubicBezTo>
                  <a:pt x="1047808" y="5675217"/>
                  <a:pt x="1051588" y="5673347"/>
                  <a:pt x="1055368" y="5673035"/>
                </a:cubicBezTo>
                <a:close/>
                <a:moveTo>
                  <a:pt x="5022535" y="5663996"/>
                </a:moveTo>
                <a:cubicBezTo>
                  <a:pt x="5033189" y="5664931"/>
                  <a:pt x="5039718" y="5672723"/>
                  <a:pt x="5010164" y="5683321"/>
                </a:cubicBezTo>
                <a:cubicBezTo>
                  <a:pt x="4997448" y="5668359"/>
                  <a:pt x="5011882" y="5663060"/>
                  <a:pt x="5022535" y="5663996"/>
                </a:cubicBezTo>
                <a:close/>
                <a:moveTo>
                  <a:pt x="4773728" y="5640306"/>
                </a:moveTo>
                <a:cubicBezTo>
                  <a:pt x="4755858" y="5644981"/>
                  <a:pt x="4748298" y="5679581"/>
                  <a:pt x="4742112" y="5692049"/>
                </a:cubicBezTo>
                <a:cubicBezTo>
                  <a:pt x="4730084" y="5715427"/>
                  <a:pt x="4689532" y="5764365"/>
                  <a:pt x="4752421" y="5760312"/>
                </a:cubicBezTo>
                <a:cubicBezTo>
                  <a:pt x="4733177" y="5742234"/>
                  <a:pt x="4778196" y="5731324"/>
                  <a:pt x="4782663" y="5712622"/>
                </a:cubicBezTo>
                <a:cubicBezTo>
                  <a:pt x="4785069" y="5700465"/>
                  <a:pt x="4768917" y="5699842"/>
                  <a:pt x="4775790" y="5686750"/>
                </a:cubicBezTo>
                <a:cubicBezTo>
                  <a:pt x="4783694" y="5671165"/>
                  <a:pt x="4826995" y="5665242"/>
                  <a:pt x="4793660" y="5646228"/>
                </a:cubicBezTo>
                <a:cubicBezTo>
                  <a:pt x="4789536" y="5643111"/>
                  <a:pt x="4785412" y="5641241"/>
                  <a:pt x="4781976" y="5640306"/>
                </a:cubicBezTo>
                <a:cubicBezTo>
                  <a:pt x="4779227" y="5639683"/>
                  <a:pt x="4776477" y="5639683"/>
                  <a:pt x="4773728" y="5640306"/>
                </a:cubicBezTo>
                <a:close/>
                <a:moveTo>
                  <a:pt x="4830088" y="5624097"/>
                </a:moveTo>
                <a:cubicBezTo>
                  <a:pt x="4822527" y="5631890"/>
                  <a:pt x="4806032" y="5638747"/>
                  <a:pt x="4814967" y="5648099"/>
                </a:cubicBezTo>
                <a:cubicBezTo>
                  <a:pt x="4822184" y="5640306"/>
                  <a:pt x="4838679" y="5633448"/>
                  <a:pt x="4830088" y="5624097"/>
                </a:cubicBezTo>
                <a:close/>
                <a:moveTo>
                  <a:pt x="583872" y="5622850"/>
                </a:moveTo>
                <a:cubicBezTo>
                  <a:pt x="573562" y="5622539"/>
                  <a:pt x="561878" y="5630955"/>
                  <a:pt x="568408" y="5641241"/>
                </a:cubicBezTo>
                <a:cubicBezTo>
                  <a:pt x="582498" y="5651216"/>
                  <a:pt x="587996" y="5638747"/>
                  <a:pt x="593151" y="5626591"/>
                </a:cubicBezTo>
                <a:cubicBezTo>
                  <a:pt x="590745" y="5624097"/>
                  <a:pt x="587309" y="5623162"/>
                  <a:pt x="583872" y="5622850"/>
                </a:cubicBezTo>
                <a:close/>
                <a:moveTo>
                  <a:pt x="456032" y="5608512"/>
                </a:moveTo>
                <a:cubicBezTo>
                  <a:pt x="464967" y="5618175"/>
                  <a:pt x="448815" y="5624721"/>
                  <a:pt x="441599" y="5632513"/>
                </a:cubicBezTo>
                <a:cubicBezTo>
                  <a:pt x="432664" y="5623162"/>
                  <a:pt x="448815" y="5616616"/>
                  <a:pt x="456032" y="5608512"/>
                </a:cubicBezTo>
                <a:close/>
                <a:moveTo>
                  <a:pt x="304480" y="5608512"/>
                </a:moveTo>
                <a:cubicBezTo>
                  <a:pt x="315820" y="5609759"/>
                  <a:pt x="307916" y="5625967"/>
                  <a:pt x="302074" y="5625344"/>
                </a:cubicBezTo>
                <a:cubicBezTo>
                  <a:pt x="290733" y="5624409"/>
                  <a:pt x="298638" y="5607889"/>
                  <a:pt x="304480" y="5608512"/>
                </a:cubicBezTo>
                <a:close/>
                <a:moveTo>
                  <a:pt x="233687" y="5599473"/>
                </a:moveTo>
                <a:cubicBezTo>
                  <a:pt x="244684" y="5600408"/>
                  <a:pt x="237123" y="5616928"/>
                  <a:pt x="230937" y="5616305"/>
                </a:cubicBezTo>
                <a:cubicBezTo>
                  <a:pt x="219940" y="5615058"/>
                  <a:pt x="227844" y="5598849"/>
                  <a:pt x="233687" y="5599473"/>
                </a:cubicBezTo>
                <a:close/>
                <a:moveTo>
                  <a:pt x="4856893" y="5592927"/>
                </a:moveTo>
                <a:cubicBezTo>
                  <a:pt x="4850707" y="5592303"/>
                  <a:pt x="4842803" y="5608824"/>
                  <a:pt x="4853800" y="5609759"/>
                </a:cubicBezTo>
                <a:cubicBezTo>
                  <a:pt x="4859642" y="5610382"/>
                  <a:pt x="4867890" y="5593862"/>
                  <a:pt x="4856893" y="5592927"/>
                </a:cubicBezTo>
                <a:close/>
                <a:moveTo>
                  <a:pt x="1032000" y="5592927"/>
                </a:moveTo>
                <a:cubicBezTo>
                  <a:pt x="1027532" y="5592927"/>
                  <a:pt x="1022721" y="5593862"/>
                  <a:pt x="1017223" y="5595420"/>
                </a:cubicBezTo>
                <a:cubicBezTo>
                  <a:pt x="1026501" y="5607889"/>
                  <a:pt x="1003133" y="5616928"/>
                  <a:pt x="990417" y="5627214"/>
                </a:cubicBezTo>
                <a:cubicBezTo>
                  <a:pt x="967392" y="5601343"/>
                  <a:pt x="945398" y="5633760"/>
                  <a:pt x="923404" y="5637189"/>
                </a:cubicBezTo>
                <a:cubicBezTo>
                  <a:pt x="910689" y="5639371"/>
                  <a:pt x="885946" y="5613811"/>
                  <a:pt x="856392" y="5647163"/>
                </a:cubicBezTo>
                <a:cubicBezTo>
                  <a:pt x="890070" y="5683010"/>
                  <a:pt x="936807" y="5644358"/>
                  <a:pt x="967392" y="5700777"/>
                </a:cubicBezTo>
                <a:cubicBezTo>
                  <a:pt x="990074" y="5695478"/>
                  <a:pt x="1018941" y="5652462"/>
                  <a:pt x="1037155" y="5674282"/>
                </a:cubicBezTo>
                <a:cubicBezTo>
                  <a:pt x="1028907" y="5681763"/>
                  <a:pt x="1034405" y="5690802"/>
                  <a:pt x="1022378" y="5697971"/>
                </a:cubicBezTo>
                <a:cubicBezTo>
                  <a:pt x="1045746" y="5730700"/>
                  <a:pt x="1086297" y="5713245"/>
                  <a:pt x="1089390" y="5687685"/>
                </a:cubicBezTo>
                <a:cubicBezTo>
                  <a:pt x="1103824" y="5709193"/>
                  <a:pt x="1121007" y="5715739"/>
                  <a:pt x="1141626" y="5701400"/>
                </a:cubicBezTo>
                <a:cubicBezTo>
                  <a:pt x="1148156" y="5678957"/>
                  <a:pt x="1107948" y="5666177"/>
                  <a:pt x="1085610" y="5644981"/>
                </a:cubicBezTo>
                <a:cubicBezTo>
                  <a:pt x="1066709" y="5627214"/>
                  <a:pt x="1061554" y="5591680"/>
                  <a:pt x="1032000" y="5592927"/>
                </a:cubicBezTo>
                <a:close/>
                <a:moveTo>
                  <a:pt x="4841085" y="5557704"/>
                </a:moveTo>
                <a:cubicBezTo>
                  <a:pt x="4833868" y="5565497"/>
                  <a:pt x="4817372" y="5572042"/>
                  <a:pt x="4826308" y="5581394"/>
                </a:cubicBezTo>
                <a:cubicBezTo>
                  <a:pt x="4833524" y="5573601"/>
                  <a:pt x="4849676" y="5567055"/>
                  <a:pt x="4841085" y="5557704"/>
                </a:cubicBezTo>
                <a:close/>
                <a:moveTo>
                  <a:pt x="805874" y="5557392"/>
                </a:moveTo>
                <a:cubicBezTo>
                  <a:pt x="789379" y="5569861"/>
                  <a:pt x="757762" y="5580459"/>
                  <a:pt x="766697" y="5595420"/>
                </a:cubicBezTo>
                <a:cubicBezTo>
                  <a:pt x="793846" y="5583576"/>
                  <a:pt x="815840" y="5606953"/>
                  <a:pt x="842989" y="5595109"/>
                </a:cubicBezTo>
                <a:cubicBezTo>
                  <a:pt x="830617" y="5582329"/>
                  <a:pt x="818246" y="5569861"/>
                  <a:pt x="805874" y="5557392"/>
                </a:cubicBezTo>
                <a:close/>
                <a:moveTo>
                  <a:pt x="417199" y="5553340"/>
                </a:moveTo>
                <a:cubicBezTo>
                  <a:pt x="426134" y="5567055"/>
                  <a:pt x="402765" y="5577030"/>
                  <a:pt x="393143" y="5567679"/>
                </a:cubicBezTo>
                <a:cubicBezTo>
                  <a:pt x="384895" y="5550847"/>
                  <a:pt x="404827" y="5562380"/>
                  <a:pt x="417199" y="5553340"/>
                </a:cubicBezTo>
                <a:close/>
                <a:moveTo>
                  <a:pt x="387988" y="5525598"/>
                </a:moveTo>
                <a:cubicBezTo>
                  <a:pt x="399329" y="5526534"/>
                  <a:pt x="391081" y="5543054"/>
                  <a:pt x="385239" y="5542430"/>
                </a:cubicBezTo>
                <a:cubicBezTo>
                  <a:pt x="373898" y="5541184"/>
                  <a:pt x="382146" y="5524975"/>
                  <a:pt x="387988" y="5525598"/>
                </a:cubicBezTo>
                <a:close/>
                <a:moveTo>
                  <a:pt x="921343" y="5507208"/>
                </a:moveTo>
                <a:cubicBezTo>
                  <a:pt x="932340" y="5508143"/>
                  <a:pt x="924779" y="5524663"/>
                  <a:pt x="918593" y="5524040"/>
                </a:cubicBezTo>
                <a:cubicBezTo>
                  <a:pt x="907940" y="5522793"/>
                  <a:pt x="915500" y="5506584"/>
                  <a:pt x="921343" y="5507208"/>
                </a:cubicBezTo>
                <a:close/>
                <a:moveTo>
                  <a:pt x="4491586" y="5497857"/>
                </a:moveTo>
                <a:cubicBezTo>
                  <a:pt x="4502583" y="5499103"/>
                  <a:pt x="4495023" y="5515312"/>
                  <a:pt x="4488837" y="5514689"/>
                </a:cubicBezTo>
                <a:cubicBezTo>
                  <a:pt x="4477840" y="5513442"/>
                  <a:pt x="4485744" y="5497233"/>
                  <a:pt x="4491586" y="5497857"/>
                </a:cubicBezTo>
                <a:close/>
                <a:moveTo>
                  <a:pt x="194166" y="5479466"/>
                </a:moveTo>
                <a:cubicBezTo>
                  <a:pt x="189011" y="5501597"/>
                  <a:pt x="234030" y="5528715"/>
                  <a:pt x="204132" y="5548353"/>
                </a:cubicBezTo>
                <a:cubicBezTo>
                  <a:pt x="217878" y="5566743"/>
                  <a:pt x="263241" y="5588251"/>
                  <a:pt x="217191" y="5600408"/>
                </a:cubicBezTo>
                <a:cubicBezTo>
                  <a:pt x="194166" y="5581705"/>
                  <a:pt x="184544" y="5567679"/>
                  <a:pt x="182825" y="5546483"/>
                </a:cubicBezTo>
                <a:cubicBezTo>
                  <a:pt x="181451" y="5533703"/>
                  <a:pt x="139525" y="5503779"/>
                  <a:pt x="194166" y="5479466"/>
                </a:cubicBezTo>
                <a:close/>
                <a:moveTo>
                  <a:pt x="940244" y="5470427"/>
                </a:moveTo>
                <a:cubicBezTo>
                  <a:pt x="943680" y="5469491"/>
                  <a:pt x="948835" y="5470738"/>
                  <a:pt x="951584" y="5473232"/>
                </a:cubicBezTo>
                <a:cubicBezTo>
                  <a:pt x="959832" y="5485388"/>
                  <a:pt x="944711" y="5486012"/>
                  <a:pt x="939556" y="5480713"/>
                </a:cubicBezTo>
                <a:cubicBezTo>
                  <a:pt x="935432" y="5474790"/>
                  <a:pt x="936807" y="5471362"/>
                  <a:pt x="940244" y="5470427"/>
                </a:cubicBezTo>
                <a:close/>
                <a:moveTo>
                  <a:pt x="5198487" y="5461075"/>
                </a:moveTo>
                <a:cubicBezTo>
                  <a:pt x="5201924" y="5460140"/>
                  <a:pt x="5207079" y="5461387"/>
                  <a:pt x="5209484" y="5464192"/>
                </a:cubicBezTo>
                <a:cubicBezTo>
                  <a:pt x="5217732" y="5476037"/>
                  <a:pt x="5202611" y="5476661"/>
                  <a:pt x="5197456" y="5471362"/>
                </a:cubicBezTo>
                <a:cubicBezTo>
                  <a:pt x="5193332" y="5465439"/>
                  <a:pt x="5195051" y="5462322"/>
                  <a:pt x="5198487" y="5461075"/>
                </a:cubicBezTo>
                <a:close/>
                <a:moveTo>
                  <a:pt x="661882" y="5461075"/>
                </a:moveTo>
                <a:cubicBezTo>
                  <a:pt x="700715" y="5459829"/>
                  <a:pt x="667037" y="5505649"/>
                  <a:pt x="705870" y="5530586"/>
                </a:cubicBezTo>
                <a:cubicBezTo>
                  <a:pt x="674254" y="5540249"/>
                  <a:pt x="637483" y="5479154"/>
                  <a:pt x="640919" y="5464504"/>
                </a:cubicBezTo>
                <a:cubicBezTo>
                  <a:pt x="649854" y="5462011"/>
                  <a:pt x="656384" y="5461075"/>
                  <a:pt x="661882" y="5461075"/>
                </a:cubicBezTo>
                <a:close/>
                <a:moveTo>
                  <a:pt x="4539355" y="5442685"/>
                </a:moveTo>
                <a:cubicBezTo>
                  <a:pt x="4550695" y="5443620"/>
                  <a:pt x="4542448" y="5459829"/>
                  <a:pt x="4536605" y="5459205"/>
                </a:cubicBezTo>
                <a:cubicBezTo>
                  <a:pt x="4525265" y="5457958"/>
                  <a:pt x="4533512" y="5442061"/>
                  <a:pt x="4539355" y="5442685"/>
                </a:cubicBezTo>
                <a:close/>
                <a:moveTo>
                  <a:pt x="577686" y="5423983"/>
                </a:moveTo>
                <a:cubicBezTo>
                  <a:pt x="589027" y="5425229"/>
                  <a:pt x="580779" y="5441438"/>
                  <a:pt x="574937" y="5440815"/>
                </a:cubicBezTo>
                <a:cubicBezTo>
                  <a:pt x="563596" y="5439568"/>
                  <a:pt x="571844" y="5423359"/>
                  <a:pt x="577686" y="5423983"/>
                </a:cubicBezTo>
                <a:close/>
                <a:moveTo>
                  <a:pt x="5073396" y="5405592"/>
                </a:moveTo>
                <a:cubicBezTo>
                  <a:pt x="5080269" y="5406527"/>
                  <a:pt x="5080269" y="5415566"/>
                  <a:pt x="5064461" y="5408709"/>
                </a:cubicBezTo>
                <a:cubicBezTo>
                  <a:pt x="5067898" y="5406215"/>
                  <a:pt x="5070991" y="5405280"/>
                  <a:pt x="5073396" y="5405592"/>
                </a:cubicBezTo>
                <a:close/>
                <a:moveTo>
                  <a:pt x="1421019" y="5399046"/>
                </a:moveTo>
                <a:cubicBezTo>
                  <a:pt x="1408991" y="5406215"/>
                  <a:pt x="1396963" y="5413385"/>
                  <a:pt x="1384591" y="5420865"/>
                </a:cubicBezTo>
                <a:cubicBezTo>
                  <a:pt x="1401430" y="5451724"/>
                  <a:pt x="1427548" y="5425229"/>
                  <a:pt x="1446105" y="5443620"/>
                </a:cubicBezTo>
                <a:cubicBezTo>
                  <a:pt x="1459164" y="5453595"/>
                  <a:pt x="1470505" y="5471673"/>
                  <a:pt x="1486313" y="5464816"/>
                </a:cubicBezTo>
                <a:cubicBezTo>
                  <a:pt x="1493530" y="5428035"/>
                  <a:pt x="1444387" y="5438944"/>
                  <a:pt x="1421019" y="5399046"/>
                </a:cubicBezTo>
                <a:close/>
                <a:moveTo>
                  <a:pt x="919624" y="5396864"/>
                </a:moveTo>
                <a:cubicBezTo>
                  <a:pt x="925466" y="5397799"/>
                  <a:pt x="933714" y="5402787"/>
                  <a:pt x="937838" y="5408086"/>
                </a:cubicBezTo>
                <a:cubicBezTo>
                  <a:pt x="949866" y="5424918"/>
                  <a:pt x="924092" y="5416813"/>
                  <a:pt x="916188" y="5405904"/>
                </a:cubicBezTo>
                <a:cubicBezTo>
                  <a:pt x="910346" y="5397799"/>
                  <a:pt x="913782" y="5395617"/>
                  <a:pt x="919624" y="5396864"/>
                </a:cubicBezTo>
                <a:close/>
                <a:moveTo>
                  <a:pt x="281111" y="5378162"/>
                </a:moveTo>
                <a:cubicBezTo>
                  <a:pt x="292108" y="5379097"/>
                  <a:pt x="284204" y="5395306"/>
                  <a:pt x="278362" y="5394682"/>
                </a:cubicBezTo>
                <a:cubicBezTo>
                  <a:pt x="267365" y="5393747"/>
                  <a:pt x="274925" y="5377538"/>
                  <a:pt x="281111" y="5378162"/>
                </a:cubicBezTo>
                <a:close/>
                <a:moveTo>
                  <a:pt x="1457446" y="5377227"/>
                </a:moveTo>
                <a:cubicBezTo>
                  <a:pt x="1451604" y="5376603"/>
                  <a:pt x="1443700" y="5392812"/>
                  <a:pt x="1454697" y="5394059"/>
                </a:cubicBezTo>
                <a:cubicBezTo>
                  <a:pt x="1460539" y="5394682"/>
                  <a:pt x="1468443" y="5378162"/>
                  <a:pt x="1457446" y="5377227"/>
                </a:cubicBezTo>
                <a:close/>
                <a:moveTo>
                  <a:pt x="895225" y="5368811"/>
                </a:moveTo>
                <a:cubicBezTo>
                  <a:pt x="903816" y="5378162"/>
                  <a:pt x="887664" y="5385019"/>
                  <a:pt x="880104" y="5392812"/>
                </a:cubicBezTo>
                <a:cubicBezTo>
                  <a:pt x="871512" y="5383461"/>
                  <a:pt x="887664" y="5376292"/>
                  <a:pt x="895225" y="5368811"/>
                </a:cubicBezTo>
                <a:close/>
                <a:moveTo>
                  <a:pt x="1222385" y="5350732"/>
                </a:moveTo>
                <a:cubicBezTo>
                  <a:pt x="1247816" y="5343563"/>
                  <a:pt x="1249190" y="5399046"/>
                  <a:pt x="1225822" y="5394059"/>
                </a:cubicBezTo>
                <a:cubicBezTo>
                  <a:pt x="1226853" y="5394059"/>
                  <a:pt x="1218949" y="5369434"/>
                  <a:pt x="1218949" y="5367564"/>
                </a:cubicBezTo>
                <a:cubicBezTo>
                  <a:pt x="1218949" y="5366317"/>
                  <a:pt x="1208983" y="5359148"/>
                  <a:pt x="1210014" y="5358524"/>
                </a:cubicBezTo>
                <a:cubicBezTo>
                  <a:pt x="1214481" y="5354472"/>
                  <a:pt x="1218605" y="5351979"/>
                  <a:pt x="1222385" y="5350732"/>
                </a:cubicBezTo>
                <a:close/>
                <a:moveTo>
                  <a:pt x="5032158" y="5350420"/>
                </a:moveTo>
                <a:cubicBezTo>
                  <a:pt x="5035250" y="5349485"/>
                  <a:pt x="5038687" y="5352290"/>
                  <a:pt x="5032845" y="5360706"/>
                </a:cubicBezTo>
                <a:cubicBezTo>
                  <a:pt x="5026315" y="5355407"/>
                  <a:pt x="5029408" y="5351043"/>
                  <a:pt x="5032158" y="5350420"/>
                </a:cubicBezTo>
                <a:close/>
                <a:moveTo>
                  <a:pt x="679409" y="5341381"/>
                </a:moveTo>
                <a:cubicBezTo>
                  <a:pt x="682845" y="5340446"/>
                  <a:pt x="688000" y="5341692"/>
                  <a:pt x="690406" y="5344186"/>
                </a:cubicBezTo>
                <a:cubicBezTo>
                  <a:pt x="698997" y="5356342"/>
                  <a:pt x="683533" y="5356654"/>
                  <a:pt x="678721" y="5351355"/>
                </a:cubicBezTo>
                <a:cubicBezTo>
                  <a:pt x="674597" y="5345433"/>
                  <a:pt x="675972" y="5342316"/>
                  <a:pt x="679409" y="5341381"/>
                </a:cubicBezTo>
                <a:close/>
                <a:moveTo>
                  <a:pt x="1182178" y="5322678"/>
                </a:moveTo>
                <a:cubicBezTo>
                  <a:pt x="1193518" y="5323925"/>
                  <a:pt x="1185614" y="5340134"/>
                  <a:pt x="1179772" y="5339510"/>
                </a:cubicBezTo>
                <a:cubicBezTo>
                  <a:pt x="1168775" y="5338264"/>
                  <a:pt x="1176335" y="5322055"/>
                  <a:pt x="1182178" y="5322678"/>
                </a:cubicBezTo>
                <a:close/>
                <a:moveTo>
                  <a:pt x="5108793" y="5313327"/>
                </a:moveTo>
                <a:cubicBezTo>
                  <a:pt x="5119790" y="5314574"/>
                  <a:pt x="5111542" y="5330783"/>
                  <a:pt x="5105700" y="5330159"/>
                </a:cubicBezTo>
                <a:cubicBezTo>
                  <a:pt x="5094703" y="5328912"/>
                  <a:pt x="5102607" y="5312704"/>
                  <a:pt x="5108793" y="5313327"/>
                </a:cubicBezTo>
                <a:close/>
                <a:moveTo>
                  <a:pt x="1206577" y="5313327"/>
                </a:moveTo>
                <a:cubicBezTo>
                  <a:pt x="1217574" y="5314574"/>
                  <a:pt x="1209326" y="5330471"/>
                  <a:pt x="1203484" y="5329848"/>
                </a:cubicBezTo>
                <a:cubicBezTo>
                  <a:pt x="1192487" y="5328912"/>
                  <a:pt x="1200391" y="5312704"/>
                  <a:pt x="1206577" y="5313327"/>
                </a:cubicBezTo>
                <a:close/>
                <a:moveTo>
                  <a:pt x="1296271" y="5285897"/>
                </a:moveTo>
                <a:cubicBezTo>
                  <a:pt x="1308643" y="5296495"/>
                  <a:pt x="1284243" y="5302106"/>
                  <a:pt x="1296271" y="5285897"/>
                </a:cubicBezTo>
                <a:close/>
                <a:moveTo>
                  <a:pt x="666693" y="5285897"/>
                </a:moveTo>
                <a:cubicBezTo>
                  <a:pt x="675628" y="5299300"/>
                  <a:pt x="651916" y="5309587"/>
                  <a:pt x="642294" y="5300236"/>
                </a:cubicBezTo>
                <a:cubicBezTo>
                  <a:pt x="634046" y="5283092"/>
                  <a:pt x="653978" y="5294937"/>
                  <a:pt x="666693" y="5285897"/>
                </a:cubicBezTo>
                <a:close/>
                <a:moveTo>
                  <a:pt x="1316891" y="5258155"/>
                </a:moveTo>
                <a:cubicBezTo>
                  <a:pt x="1327888" y="5259090"/>
                  <a:pt x="1331668" y="5268442"/>
                  <a:pt x="1294553" y="5282468"/>
                </a:cubicBezTo>
                <a:cubicBezTo>
                  <a:pt x="1287336" y="5264078"/>
                  <a:pt x="1305894" y="5256909"/>
                  <a:pt x="1316891" y="5258155"/>
                </a:cubicBezTo>
                <a:close/>
                <a:moveTo>
                  <a:pt x="5049340" y="5239453"/>
                </a:moveTo>
                <a:cubicBezTo>
                  <a:pt x="5060337" y="5240700"/>
                  <a:pt x="5052433" y="5256909"/>
                  <a:pt x="5046247" y="5256285"/>
                </a:cubicBezTo>
                <a:cubicBezTo>
                  <a:pt x="5035250" y="5255350"/>
                  <a:pt x="5043498" y="5238830"/>
                  <a:pt x="5049340" y="5239453"/>
                </a:cubicBezTo>
                <a:close/>
                <a:moveTo>
                  <a:pt x="60484" y="5230414"/>
                </a:moveTo>
                <a:cubicBezTo>
                  <a:pt x="72512" y="5254415"/>
                  <a:pt x="70450" y="5276858"/>
                  <a:pt x="91756" y="5301171"/>
                </a:cubicBezTo>
                <a:cubicBezTo>
                  <a:pt x="113063" y="5325484"/>
                  <a:pt x="90382" y="5315509"/>
                  <a:pt x="86602" y="5335147"/>
                </a:cubicBezTo>
                <a:cubicBezTo>
                  <a:pt x="84540" y="5345745"/>
                  <a:pt x="127497" y="5361641"/>
                  <a:pt x="102410" y="5370058"/>
                </a:cubicBezTo>
                <a:cubicBezTo>
                  <a:pt x="124404" y="5392189"/>
                  <a:pt x="146054" y="5414320"/>
                  <a:pt x="168048" y="5436139"/>
                </a:cubicBezTo>
                <a:cubicBezTo>
                  <a:pt x="123716" y="5453906"/>
                  <a:pt x="147772" y="5476349"/>
                  <a:pt x="107221" y="5472609"/>
                </a:cubicBezTo>
                <a:cubicBezTo>
                  <a:pt x="101035" y="5457958"/>
                  <a:pt x="103441" y="5443932"/>
                  <a:pt x="124747" y="5431775"/>
                </a:cubicBezTo>
                <a:cubicBezTo>
                  <a:pt x="77667" y="5393124"/>
                  <a:pt x="72168" y="5351355"/>
                  <a:pt x="55673" y="5323302"/>
                </a:cubicBezTo>
                <a:cubicBezTo>
                  <a:pt x="53611" y="5319561"/>
                  <a:pt x="36084" y="5308028"/>
                  <a:pt x="37115" y="5304599"/>
                </a:cubicBezTo>
                <a:cubicBezTo>
                  <a:pt x="43301" y="5283715"/>
                  <a:pt x="28867" y="5302729"/>
                  <a:pt x="18558" y="5285274"/>
                </a:cubicBezTo>
                <a:cubicBezTo>
                  <a:pt x="17183" y="5283092"/>
                  <a:pt x="28867" y="5277481"/>
                  <a:pt x="20963" y="5269065"/>
                </a:cubicBezTo>
                <a:cubicBezTo>
                  <a:pt x="18901" y="5266260"/>
                  <a:pt x="13059" y="5262519"/>
                  <a:pt x="12028" y="5259714"/>
                </a:cubicBezTo>
                <a:close/>
                <a:moveTo>
                  <a:pt x="1254002" y="5221062"/>
                </a:moveTo>
                <a:cubicBezTo>
                  <a:pt x="1264999" y="5222309"/>
                  <a:pt x="1256751" y="5238206"/>
                  <a:pt x="1250909" y="5237583"/>
                </a:cubicBezTo>
                <a:cubicBezTo>
                  <a:pt x="1239912" y="5236336"/>
                  <a:pt x="1247816" y="5220439"/>
                  <a:pt x="1254002" y="5221062"/>
                </a:cubicBezTo>
                <a:close/>
                <a:moveTo>
                  <a:pt x="4975111" y="5193632"/>
                </a:moveTo>
                <a:cubicBezTo>
                  <a:pt x="4983702" y="5193944"/>
                  <a:pt x="4992981" y="5198308"/>
                  <a:pt x="4998823" y="5208906"/>
                </a:cubicBezTo>
                <a:cubicBezTo>
                  <a:pt x="4982327" y="5199555"/>
                  <a:pt x="4966176" y="5223556"/>
                  <a:pt x="4974767" y="5223244"/>
                </a:cubicBezTo>
                <a:cubicBezTo>
                  <a:pt x="4924937" y="5223868"/>
                  <a:pt x="4949336" y="5191762"/>
                  <a:pt x="4975111" y="5193632"/>
                </a:cubicBezTo>
                <a:close/>
                <a:moveTo>
                  <a:pt x="624767" y="5193632"/>
                </a:moveTo>
                <a:cubicBezTo>
                  <a:pt x="636108" y="5194567"/>
                  <a:pt x="628204" y="5210776"/>
                  <a:pt x="622362" y="5210153"/>
                </a:cubicBezTo>
                <a:cubicBezTo>
                  <a:pt x="611365" y="5209218"/>
                  <a:pt x="618925" y="5193009"/>
                  <a:pt x="624767" y="5193632"/>
                </a:cubicBezTo>
                <a:close/>
                <a:moveTo>
                  <a:pt x="415137" y="5193632"/>
                </a:moveTo>
                <a:cubicBezTo>
                  <a:pt x="417886" y="5190204"/>
                  <a:pt x="464280" y="5229478"/>
                  <a:pt x="472871" y="5219504"/>
                </a:cubicBezTo>
                <a:cubicBezTo>
                  <a:pt x="488336" y="5265013"/>
                  <a:pt x="454658" y="5244752"/>
                  <a:pt x="429914" y="5215140"/>
                </a:cubicBezTo>
                <a:cubicBezTo>
                  <a:pt x="418230" y="5201113"/>
                  <a:pt x="414106" y="5194879"/>
                  <a:pt x="415137" y="5193632"/>
                </a:cubicBezTo>
                <a:close/>
                <a:moveTo>
                  <a:pt x="5398495" y="5175242"/>
                </a:moveTo>
                <a:cubicBezTo>
                  <a:pt x="5425988" y="5178359"/>
                  <a:pt x="5378563" y="5215763"/>
                  <a:pt x="5352101" y="5224179"/>
                </a:cubicBezTo>
                <a:cubicBezTo>
                  <a:pt x="5367222" y="5241947"/>
                  <a:pt x="5385780" y="5238830"/>
                  <a:pt x="5407086" y="5221062"/>
                </a:cubicBezTo>
                <a:cubicBezTo>
                  <a:pt x="5416709" y="5264701"/>
                  <a:pt x="5319798" y="5297118"/>
                  <a:pt x="5267906" y="5334523"/>
                </a:cubicBezTo>
                <a:cubicBezTo>
                  <a:pt x="5225292" y="5361018"/>
                  <a:pt x="5277184" y="5397488"/>
                  <a:pt x="5220481" y="5423047"/>
                </a:cubicBezTo>
                <a:cubicBezTo>
                  <a:pt x="5222199" y="5392189"/>
                  <a:pt x="5208110" y="5411514"/>
                  <a:pt x="5183366" y="5385331"/>
                </a:cubicBezTo>
                <a:cubicBezTo>
                  <a:pt x="5196425" y="5375356"/>
                  <a:pt x="5219107" y="5366317"/>
                  <a:pt x="5210171" y="5354161"/>
                </a:cubicBezTo>
                <a:cubicBezTo>
                  <a:pt x="5152781" y="5337952"/>
                  <a:pt x="5167214" y="5399981"/>
                  <a:pt x="5134911" y="5414320"/>
                </a:cubicBezTo>
                <a:cubicBezTo>
                  <a:pt x="5097796" y="5390630"/>
                  <a:pt x="5108449" y="5401228"/>
                  <a:pt x="5088174" y="5366940"/>
                </a:cubicBezTo>
                <a:cubicBezTo>
                  <a:pt x="5098827" y="5354472"/>
                  <a:pt x="5124257" y="5375045"/>
                  <a:pt x="5131474" y="5371616"/>
                </a:cubicBezTo>
                <a:cubicBezTo>
                  <a:pt x="5149344" y="5363512"/>
                  <a:pt x="5129756" y="5345433"/>
                  <a:pt x="5136973" y="5338264"/>
                </a:cubicBezTo>
                <a:cubicBezTo>
                  <a:pt x="5144190" y="5330783"/>
                  <a:pt x="5167214" y="5332653"/>
                  <a:pt x="5182335" y="5325795"/>
                </a:cubicBezTo>
                <a:cubicBezTo>
                  <a:pt x="5199862" y="5318003"/>
                  <a:pt x="5213608" y="5304911"/>
                  <a:pt x="5230791" y="5296807"/>
                </a:cubicBezTo>
                <a:cubicBezTo>
                  <a:pt x="5240757" y="5308963"/>
                  <a:pt x="5249348" y="5321120"/>
                  <a:pt x="5225292" y="5330159"/>
                </a:cubicBezTo>
                <a:cubicBezTo>
                  <a:pt x="5263782" y="5349173"/>
                  <a:pt x="5274435" y="5296807"/>
                  <a:pt x="5298147" y="5286521"/>
                </a:cubicBezTo>
                <a:cubicBezTo>
                  <a:pt x="5282339" y="5272494"/>
                  <a:pt x="5260002" y="5297742"/>
                  <a:pt x="5245912" y="5272805"/>
                </a:cubicBezTo>
                <a:cubicBezTo>
                  <a:pt x="5294367" y="5260649"/>
                  <a:pt x="5275466" y="5250674"/>
                  <a:pt x="5316018" y="5245999"/>
                </a:cubicBezTo>
                <a:cubicBezTo>
                  <a:pt x="5335262" y="5243817"/>
                  <a:pt x="5306739" y="5222309"/>
                  <a:pt x="5309144" y="5219816"/>
                </a:cubicBezTo>
                <a:cubicBezTo>
                  <a:pt x="5321172" y="5204230"/>
                  <a:pt x="5396089" y="5213270"/>
                  <a:pt x="5381656" y="5176177"/>
                </a:cubicBezTo>
                <a:cubicBezTo>
                  <a:pt x="5389216" y="5174930"/>
                  <a:pt x="5394371" y="5174930"/>
                  <a:pt x="5398495" y="5175242"/>
                </a:cubicBezTo>
                <a:close/>
                <a:moveTo>
                  <a:pt x="5013600" y="5174930"/>
                </a:moveTo>
                <a:cubicBezTo>
                  <a:pt x="5024597" y="5176177"/>
                  <a:pt x="5016693" y="5192386"/>
                  <a:pt x="5010851" y="5191762"/>
                </a:cubicBezTo>
                <a:cubicBezTo>
                  <a:pt x="4999854" y="5190515"/>
                  <a:pt x="5007758" y="5174307"/>
                  <a:pt x="5013600" y="5174930"/>
                </a:cubicBezTo>
                <a:close/>
                <a:moveTo>
                  <a:pt x="4927342" y="5174930"/>
                </a:moveTo>
                <a:cubicBezTo>
                  <a:pt x="4930779" y="5175242"/>
                  <a:pt x="4934216" y="5176489"/>
                  <a:pt x="4936621" y="5178982"/>
                </a:cubicBezTo>
                <a:cubicBezTo>
                  <a:pt x="4931466" y="5191139"/>
                  <a:pt x="4925968" y="5202984"/>
                  <a:pt x="4912222" y="5193009"/>
                </a:cubicBezTo>
                <a:cubicBezTo>
                  <a:pt x="4905692" y="5183034"/>
                  <a:pt x="4917033" y="5174618"/>
                  <a:pt x="4927342" y="5174930"/>
                </a:cubicBezTo>
                <a:close/>
                <a:moveTo>
                  <a:pt x="755700" y="5174930"/>
                </a:moveTo>
                <a:cubicBezTo>
                  <a:pt x="767041" y="5176177"/>
                  <a:pt x="758793" y="5192386"/>
                  <a:pt x="752951" y="5191762"/>
                </a:cubicBezTo>
                <a:cubicBezTo>
                  <a:pt x="741610" y="5190515"/>
                  <a:pt x="749858" y="5174618"/>
                  <a:pt x="755700" y="5174930"/>
                </a:cubicBezTo>
                <a:close/>
                <a:moveTo>
                  <a:pt x="145710" y="5166202"/>
                </a:moveTo>
                <a:cubicBezTo>
                  <a:pt x="149147" y="5165267"/>
                  <a:pt x="154302" y="5166202"/>
                  <a:pt x="156707" y="5169008"/>
                </a:cubicBezTo>
                <a:cubicBezTo>
                  <a:pt x="164955" y="5180852"/>
                  <a:pt x="150178" y="5181476"/>
                  <a:pt x="145023" y="5176177"/>
                </a:cubicBezTo>
                <a:cubicBezTo>
                  <a:pt x="140556" y="5170254"/>
                  <a:pt x="142274" y="5167137"/>
                  <a:pt x="145710" y="5166202"/>
                </a:cubicBezTo>
                <a:close/>
                <a:moveTo>
                  <a:pt x="442286" y="5165891"/>
                </a:moveTo>
                <a:cubicBezTo>
                  <a:pt x="454658" y="5176489"/>
                  <a:pt x="430258" y="5182099"/>
                  <a:pt x="442286" y="5165891"/>
                </a:cubicBezTo>
                <a:close/>
                <a:moveTo>
                  <a:pt x="719960" y="5156539"/>
                </a:moveTo>
                <a:cubicBezTo>
                  <a:pt x="731301" y="5157786"/>
                  <a:pt x="723053" y="5173995"/>
                  <a:pt x="717211" y="5173372"/>
                </a:cubicBezTo>
                <a:cubicBezTo>
                  <a:pt x="706214" y="5172125"/>
                  <a:pt x="714118" y="5155916"/>
                  <a:pt x="719960" y="5156539"/>
                </a:cubicBezTo>
                <a:close/>
                <a:moveTo>
                  <a:pt x="1443356" y="5147188"/>
                </a:moveTo>
                <a:cubicBezTo>
                  <a:pt x="1454353" y="5148435"/>
                  <a:pt x="1446449" y="5164644"/>
                  <a:pt x="1440607" y="5164020"/>
                </a:cubicBezTo>
                <a:cubicBezTo>
                  <a:pt x="1429266" y="5163085"/>
                  <a:pt x="1437170" y="5146565"/>
                  <a:pt x="1443356" y="5147188"/>
                </a:cubicBezTo>
                <a:close/>
                <a:moveTo>
                  <a:pt x="598649" y="5147188"/>
                </a:moveTo>
                <a:cubicBezTo>
                  <a:pt x="607241" y="5156539"/>
                  <a:pt x="591089" y="5163397"/>
                  <a:pt x="583872" y="5171190"/>
                </a:cubicBezTo>
                <a:cubicBezTo>
                  <a:pt x="574937" y="5161838"/>
                  <a:pt x="591433" y="5154981"/>
                  <a:pt x="598649" y="5147188"/>
                </a:cubicBezTo>
                <a:close/>
                <a:moveTo>
                  <a:pt x="5020473" y="5138461"/>
                </a:moveTo>
                <a:cubicBezTo>
                  <a:pt x="5023910" y="5137525"/>
                  <a:pt x="5029065" y="5138772"/>
                  <a:pt x="5031470" y="5141266"/>
                </a:cubicBezTo>
                <a:cubicBezTo>
                  <a:pt x="5039718" y="5153422"/>
                  <a:pt x="5024254" y="5153734"/>
                  <a:pt x="5019099" y="5148435"/>
                </a:cubicBezTo>
                <a:cubicBezTo>
                  <a:pt x="5014975" y="5142513"/>
                  <a:pt x="5017037" y="5139396"/>
                  <a:pt x="5020473" y="5138461"/>
                </a:cubicBezTo>
                <a:close/>
                <a:moveTo>
                  <a:pt x="1006913" y="5138149"/>
                </a:moveTo>
                <a:cubicBezTo>
                  <a:pt x="1009319" y="5137837"/>
                  <a:pt x="1011724" y="5138149"/>
                  <a:pt x="1013786" y="5139084"/>
                </a:cubicBezTo>
                <a:cubicBezTo>
                  <a:pt x="1026845" y="5143136"/>
                  <a:pt x="1037155" y="5160903"/>
                  <a:pt x="1051932" y="5154669"/>
                </a:cubicBezTo>
                <a:cubicBezTo>
                  <a:pt x="1039904" y="5193009"/>
                  <a:pt x="1034749" y="5231972"/>
                  <a:pt x="1075644" y="5275611"/>
                </a:cubicBezTo>
                <a:cubicBezTo>
                  <a:pt x="1022721" y="5304288"/>
                  <a:pt x="1074613" y="5343251"/>
                  <a:pt x="1058805" y="5375668"/>
                </a:cubicBezTo>
                <a:cubicBezTo>
                  <a:pt x="1116883" y="5397488"/>
                  <a:pt x="1164651" y="5481025"/>
                  <a:pt x="1222729" y="5502532"/>
                </a:cubicBezTo>
                <a:cubicBezTo>
                  <a:pt x="1174273" y="5531833"/>
                  <a:pt x="1140595" y="5473544"/>
                  <a:pt x="1102793" y="5439256"/>
                </a:cubicBezTo>
                <a:cubicBezTo>
                  <a:pt x="1119976" y="5392812"/>
                  <a:pt x="1024439" y="5414631"/>
                  <a:pt x="1102793" y="5439256"/>
                </a:cubicBezTo>
                <a:cubicBezTo>
                  <a:pt x="1098669" y="5441750"/>
                  <a:pt x="1094545" y="5444243"/>
                  <a:pt x="1090421" y="5446425"/>
                </a:cubicBezTo>
                <a:cubicBezTo>
                  <a:pt x="1074613" y="5456400"/>
                  <a:pt x="1095576" y="5469803"/>
                  <a:pt x="1084923" y="5480089"/>
                </a:cubicBezTo>
                <a:cubicBezTo>
                  <a:pt x="1071864" y="5492558"/>
                  <a:pt x="1051245" y="5489752"/>
                  <a:pt x="1039217" y="5492246"/>
                </a:cubicBezTo>
                <a:cubicBezTo>
                  <a:pt x="1025470" y="5480713"/>
                  <a:pt x="1054338" y="5469803"/>
                  <a:pt x="1044715" y="5458893"/>
                </a:cubicBezTo>
                <a:cubicBezTo>
                  <a:pt x="1035093" y="5447984"/>
                  <a:pt x="1049183" y="5449231"/>
                  <a:pt x="1047464" y="5442373"/>
                </a:cubicBezTo>
                <a:cubicBezTo>
                  <a:pt x="1042653" y="5419619"/>
                  <a:pt x="997634" y="5394994"/>
                  <a:pt x="1015848" y="5371304"/>
                </a:cubicBezTo>
                <a:cubicBezTo>
                  <a:pt x="996603" y="5356342"/>
                  <a:pt x="973578" y="5362265"/>
                  <a:pt x="948491" y="5381591"/>
                </a:cubicBezTo>
                <a:cubicBezTo>
                  <a:pt x="944024" y="5364135"/>
                  <a:pt x="957083" y="5348550"/>
                  <a:pt x="978390" y="5333588"/>
                </a:cubicBezTo>
                <a:cubicBezTo>
                  <a:pt x="920655" y="5231660"/>
                  <a:pt x="780787" y="5314886"/>
                  <a:pt x="759137" y="5209529"/>
                </a:cubicBezTo>
                <a:cubicBezTo>
                  <a:pt x="786973" y="5174307"/>
                  <a:pt x="799001" y="5234466"/>
                  <a:pt x="826493" y="5199555"/>
                </a:cubicBezTo>
                <a:cubicBezTo>
                  <a:pt x="877355" y="5187710"/>
                  <a:pt x="805530" y="5163397"/>
                  <a:pt x="856392" y="5151552"/>
                </a:cubicBezTo>
                <a:cubicBezTo>
                  <a:pt x="896256" y="5175242"/>
                  <a:pt x="881478" y="5193944"/>
                  <a:pt x="878729" y="5213270"/>
                </a:cubicBezTo>
                <a:cubicBezTo>
                  <a:pt x="942649" y="5253168"/>
                  <a:pt x="951584" y="5288702"/>
                  <a:pt x="1002789" y="5319250"/>
                </a:cubicBezTo>
                <a:cubicBezTo>
                  <a:pt x="1030625" y="5262519"/>
                  <a:pt x="993854" y="5199555"/>
                  <a:pt x="999696" y="5140642"/>
                </a:cubicBezTo>
                <a:cubicBezTo>
                  <a:pt x="1002102" y="5139396"/>
                  <a:pt x="1004507" y="5138461"/>
                  <a:pt x="1006913" y="5138149"/>
                </a:cubicBezTo>
                <a:close/>
                <a:moveTo>
                  <a:pt x="138837" y="5138149"/>
                </a:moveTo>
                <a:cubicBezTo>
                  <a:pt x="149834" y="5139396"/>
                  <a:pt x="141930" y="5155293"/>
                  <a:pt x="136088" y="5154981"/>
                </a:cubicBezTo>
                <a:cubicBezTo>
                  <a:pt x="125091" y="5153734"/>
                  <a:pt x="132995" y="5137525"/>
                  <a:pt x="138837" y="5138149"/>
                </a:cubicBezTo>
                <a:close/>
                <a:moveTo>
                  <a:pt x="5001916" y="5110407"/>
                </a:moveTo>
                <a:cubicBezTo>
                  <a:pt x="5012913" y="5111342"/>
                  <a:pt x="5005009" y="5127863"/>
                  <a:pt x="4998823" y="5127239"/>
                </a:cubicBezTo>
                <a:cubicBezTo>
                  <a:pt x="4987826" y="5125992"/>
                  <a:pt x="4996074" y="5109784"/>
                  <a:pt x="5001916" y="5110407"/>
                </a:cubicBezTo>
                <a:close/>
                <a:moveTo>
                  <a:pt x="4891602" y="5092016"/>
                </a:moveTo>
                <a:cubicBezTo>
                  <a:pt x="4905348" y="5105420"/>
                  <a:pt x="4909816" y="5125369"/>
                  <a:pt x="4895039" y="5135032"/>
                </a:cubicBezTo>
                <a:cubicBezTo>
                  <a:pt x="4884729" y="5141889"/>
                  <a:pt x="4894695" y="5149370"/>
                  <a:pt x="4892633" y="5151552"/>
                </a:cubicBezTo>
                <a:cubicBezTo>
                  <a:pt x="4879231" y="5164332"/>
                  <a:pt x="4859299" y="5160592"/>
                  <a:pt x="4846927" y="5163709"/>
                </a:cubicBezTo>
                <a:cubicBezTo>
                  <a:pt x="4824933" y="5169631"/>
                  <a:pt x="4807750" y="5193632"/>
                  <a:pt x="4791942" y="5166826"/>
                </a:cubicBezTo>
                <a:cubicBezTo>
                  <a:pt x="4828026" y="5142201"/>
                  <a:pt x="4886791" y="5120070"/>
                  <a:pt x="4891602" y="5092016"/>
                </a:cubicBezTo>
                <a:close/>
                <a:moveTo>
                  <a:pt x="4799846" y="5092016"/>
                </a:moveTo>
                <a:cubicBezTo>
                  <a:pt x="4810843" y="5093263"/>
                  <a:pt x="4803283" y="5109472"/>
                  <a:pt x="4797440" y="5108849"/>
                </a:cubicBezTo>
                <a:cubicBezTo>
                  <a:pt x="4786443" y="5107602"/>
                  <a:pt x="4794004" y="5091393"/>
                  <a:pt x="4799846" y="5092016"/>
                </a:cubicBezTo>
                <a:close/>
                <a:moveTo>
                  <a:pt x="4752765" y="5092016"/>
                </a:moveTo>
                <a:cubicBezTo>
                  <a:pt x="4763762" y="5093263"/>
                  <a:pt x="4755858" y="5109472"/>
                  <a:pt x="4750016" y="5108849"/>
                </a:cubicBezTo>
                <a:cubicBezTo>
                  <a:pt x="4739019" y="5107602"/>
                  <a:pt x="4746923" y="5091393"/>
                  <a:pt x="4752765" y="5092016"/>
                </a:cubicBezTo>
                <a:close/>
                <a:moveTo>
                  <a:pt x="124747" y="5092016"/>
                </a:moveTo>
                <a:cubicBezTo>
                  <a:pt x="133682" y="5091393"/>
                  <a:pt x="142274" y="5094822"/>
                  <a:pt x="149834" y="5103861"/>
                </a:cubicBezTo>
                <a:cubicBezTo>
                  <a:pt x="137806" y="5111342"/>
                  <a:pt x="125778" y="5118200"/>
                  <a:pt x="113407" y="5125681"/>
                </a:cubicBezTo>
                <a:cubicBezTo>
                  <a:pt x="107221" y="5119447"/>
                  <a:pt x="101035" y="5113212"/>
                  <a:pt x="94849" y="5106978"/>
                </a:cubicBezTo>
                <a:cubicBezTo>
                  <a:pt x="105503" y="5097939"/>
                  <a:pt x="115469" y="5092952"/>
                  <a:pt x="124747" y="5092016"/>
                </a:cubicBezTo>
                <a:close/>
                <a:moveTo>
                  <a:pt x="4889884" y="5082665"/>
                </a:moveTo>
                <a:cubicBezTo>
                  <a:pt x="4892977" y="5082042"/>
                  <a:pt x="4896070" y="5084847"/>
                  <a:pt x="4890228" y="5092952"/>
                </a:cubicBezTo>
                <a:cubicBezTo>
                  <a:pt x="4884042" y="5087653"/>
                  <a:pt x="4887135" y="5083600"/>
                  <a:pt x="4889884" y="5082665"/>
                </a:cubicBezTo>
                <a:close/>
                <a:moveTo>
                  <a:pt x="526482" y="5073626"/>
                </a:moveTo>
                <a:cubicBezTo>
                  <a:pt x="595213" y="5079548"/>
                  <a:pt x="499333" y="5115394"/>
                  <a:pt x="526482" y="5073626"/>
                </a:cubicBezTo>
                <a:close/>
                <a:moveTo>
                  <a:pt x="525107" y="5064275"/>
                </a:moveTo>
                <a:cubicBezTo>
                  <a:pt x="528200" y="5063651"/>
                  <a:pt x="531636" y="5066457"/>
                  <a:pt x="525794" y="5074561"/>
                </a:cubicBezTo>
                <a:cubicBezTo>
                  <a:pt x="519265" y="5069262"/>
                  <a:pt x="522358" y="5064898"/>
                  <a:pt x="525107" y="5064275"/>
                </a:cubicBezTo>
                <a:close/>
                <a:moveTo>
                  <a:pt x="4913596" y="5046196"/>
                </a:moveTo>
                <a:cubicBezTo>
                  <a:pt x="4917033" y="5045261"/>
                  <a:pt x="4922188" y="5046508"/>
                  <a:pt x="4924937" y="5049001"/>
                </a:cubicBezTo>
                <a:cubicBezTo>
                  <a:pt x="4933185" y="5061158"/>
                  <a:pt x="4918064" y="5061469"/>
                  <a:pt x="4912909" y="5056170"/>
                </a:cubicBezTo>
                <a:cubicBezTo>
                  <a:pt x="4908785" y="5050248"/>
                  <a:pt x="4910160" y="5047131"/>
                  <a:pt x="4913596" y="5046196"/>
                </a:cubicBezTo>
                <a:close/>
                <a:moveTo>
                  <a:pt x="1233039" y="5045884"/>
                </a:moveTo>
                <a:cubicBezTo>
                  <a:pt x="1253658" y="5046819"/>
                  <a:pt x="1225478" y="5069262"/>
                  <a:pt x="1177366" y="5093575"/>
                </a:cubicBezTo>
                <a:cubicBezTo>
                  <a:pt x="1162245" y="5077990"/>
                  <a:pt x="1206233" y="5068015"/>
                  <a:pt x="1195236" y="5052742"/>
                </a:cubicBezTo>
                <a:cubicBezTo>
                  <a:pt x="1214138" y="5047754"/>
                  <a:pt x="1226166" y="5045572"/>
                  <a:pt x="1233039" y="5045884"/>
                </a:cubicBezTo>
                <a:close/>
                <a:moveTo>
                  <a:pt x="1172212" y="5036845"/>
                </a:moveTo>
                <a:cubicBezTo>
                  <a:pt x="1178054" y="5036845"/>
                  <a:pt x="1186301" y="5040273"/>
                  <a:pt x="1196267" y="5051183"/>
                </a:cubicBezTo>
                <a:cubicBezTo>
                  <a:pt x="1158465" y="5070509"/>
                  <a:pt x="1155029" y="5036845"/>
                  <a:pt x="1172212" y="5036845"/>
                </a:cubicBezTo>
                <a:close/>
                <a:moveTo>
                  <a:pt x="668755" y="5027493"/>
                </a:moveTo>
                <a:cubicBezTo>
                  <a:pt x="735425" y="5066145"/>
                  <a:pt x="686282" y="5073626"/>
                  <a:pt x="752951" y="5112277"/>
                </a:cubicBezTo>
                <a:cubicBezTo>
                  <a:pt x="736456" y="5121940"/>
                  <a:pt x="720304" y="5131603"/>
                  <a:pt x="704152" y="5141266"/>
                </a:cubicBezTo>
                <a:cubicBezTo>
                  <a:pt x="673910" y="5119135"/>
                  <a:pt x="681127" y="5085782"/>
                  <a:pt x="682158" y="5079548"/>
                </a:cubicBezTo>
                <a:cubicBezTo>
                  <a:pt x="684220" y="5064275"/>
                  <a:pt x="683189" y="5071756"/>
                  <a:pt x="675285" y="5053677"/>
                </a:cubicBezTo>
                <a:cubicBezTo>
                  <a:pt x="671161" y="5044326"/>
                  <a:pt x="656727" y="5034974"/>
                  <a:pt x="668755" y="5027493"/>
                </a:cubicBezTo>
                <a:close/>
                <a:moveTo>
                  <a:pt x="667381" y="5018454"/>
                </a:moveTo>
                <a:cubicBezTo>
                  <a:pt x="670474" y="5017519"/>
                  <a:pt x="673910" y="5020013"/>
                  <a:pt x="668068" y="5028117"/>
                </a:cubicBezTo>
                <a:cubicBezTo>
                  <a:pt x="661539" y="5022818"/>
                  <a:pt x="664631" y="5019077"/>
                  <a:pt x="667381" y="5018454"/>
                </a:cubicBezTo>
                <a:close/>
                <a:moveTo>
                  <a:pt x="1234413" y="5009415"/>
                </a:moveTo>
                <a:cubicBezTo>
                  <a:pt x="1241974" y="5011285"/>
                  <a:pt x="1251252" y="5016896"/>
                  <a:pt x="1250565" y="5021571"/>
                </a:cubicBezTo>
                <a:cubicBezTo>
                  <a:pt x="1247816" y="5038715"/>
                  <a:pt x="1204515" y="5025935"/>
                  <a:pt x="1229258" y="5019077"/>
                </a:cubicBezTo>
                <a:cubicBezTo>
                  <a:pt x="1221011" y="5009415"/>
                  <a:pt x="1226509" y="5007856"/>
                  <a:pt x="1234413" y="5009415"/>
                </a:cubicBezTo>
                <a:close/>
                <a:moveTo>
                  <a:pt x="4939370" y="4999752"/>
                </a:moveTo>
                <a:cubicBezTo>
                  <a:pt x="4942807" y="5000063"/>
                  <a:pt x="4945900" y="5001310"/>
                  <a:pt x="4948305" y="5003492"/>
                </a:cubicBezTo>
                <a:cubicBezTo>
                  <a:pt x="4943151" y="5015960"/>
                  <a:pt x="4937652" y="5027805"/>
                  <a:pt x="4923906" y="5017831"/>
                </a:cubicBezTo>
                <a:cubicBezTo>
                  <a:pt x="4917376" y="5007856"/>
                  <a:pt x="4929061" y="4999440"/>
                  <a:pt x="4939370" y="4999752"/>
                </a:cubicBezTo>
                <a:close/>
                <a:moveTo>
                  <a:pt x="1111728" y="4990401"/>
                </a:moveTo>
                <a:cubicBezTo>
                  <a:pt x="1122381" y="4991647"/>
                  <a:pt x="1114477" y="5007856"/>
                  <a:pt x="1108635" y="5007233"/>
                </a:cubicBezTo>
                <a:cubicBezTo>
                  <a:pt x="1097638" y="5005986"/>
                  <a:pt x="1105542" y="4989777"/>
                  <a:pt x="1111728" y="4990401"/>
                </a:cubicBezTo>
                <a:close/>
                <a:moveTo>
                  <a:pt x="5357600" y="4925878"/>
                </a:moveTo>
                <a:cubicBezTo>
                  <a:pt x="5368941" y="4927124"/>
                  <a:pt x="5360693" y="4943333"/>
                  <a:pt x="5354851" y="4942710"/>
                </a:cubicBezTo>
                <a:cubicBezTo>
                  <a:pt x="5343854" y="4941463"/>
                  <a:pt x="5351758" y="4925566"/>
                  <a:pt x="5357600" y="4925878"/>
                </a:cubicBezTo>
                <a:close/>
                <a:moveTo>
                  <a:pt x="5010851" y="4925878"/>
                </a:moveTo>
                <a:cubicBezTo>
                  <a:pt x="5019786" y="4935229"/>
                  <a:pt x="5003290" y="4942086"/>
                  <a:pt x="4996074" y="4949879"/>
                </a:cubicBezTo>
                <a:cubicBezTo>
                  <a:pt x="4987139" y="4940528"/>
                  <a:pt x="5003634" y="4933670"/>
                  <a:pt x="5010851" y="4925878"/>
                </a:cubicBezTo>
                <a:close/>
                <a:moveTo>
                  <a:pt x="1030969" y="4925878"/>
                </a:moveTo>
                <a:cubicBezTo>
                  <a:pt x="1034062" y="4946138"/>
                  <a:pt x="1057430" y="4968269"/>
                  <a:pt x="1010350" y="4983231"/>
                </a:cubicBezTo>
                <a:cubicBezTo>
                  <a:pt x="1055025" y="5033104"/>
                  <a:pt x="1062929" y="5079237"/>
                  <a:pt x="1009319" y="5119135"/>
                </a:cubicBezTo>
                <a:cubicBezTo>
                  <a:pt x="993854" y="5095134"/>
                  <a:pt x="986637" y="5051183"/>
                  <a:pt x="941275" y="5069574"/>
                </a:cubicBezTo>
                <a:cubicBezTo>
                  <a:pt x="921343" y="5036533"/>
                  <a:pt x="975984" y="5063340"/>
                  <a:pt x="989730" y="5040585"/>
                </a:cubicBezTo>
                <a:cubicBezTo>
                  <a:pt x="1009319" y="5003180"/>
                  <a:pt x="955708" y="4957983"/>
                  <a:pt x="1030969" y="4925878"/>
                </a:cubicBezTo>
                <a:close/>
                <a:moveTo>
                  <a:pt x="506206" y="4916838"/>
                </a:moveTo>
                <a:cubicBezTo>
                  <a:pt x="517203" y="4917773"/>
                  <a:pt x="509299" y="4934294"/>
                  <a:pt x="503800" y="4933670"/>
                </a:cubicBezTo>
                <a:cubicBezTo>
                  <a:pt x="492460" y="4932423"/>
                  <a:pt x="500364" y="4916215"/>
                  <a:pt x="506206" y="4916838"/>
                </a:cubicBezTo>
                <a:close/>
                <a:moveTo>
                  <a:pt x="648136" y="4907487"/>
                </a:moveTo>
                <a:cubicBezTo>
                  <a:pt x="670130" y="4940839"/>
                  <a:pt x="711025" y="4976062"/>
                  <a:pt x="664975" y="5002557"/>
                </a:cubicBezTo>
                <a:cubicBezTo>
                  <a:pt x="670817" y="4972010"/>
                  <a:pt x="622362" y="4936164"/>
                  <a:pt x="648136" y="4907487"/>
                </a:cubicBezTo>
                <a:close/>
                <a:moveTo>
                  <a:pt x="371836" y="4897201"/>
                </a:moveTo>
                <a:cubicBezTo>
                  <a:pt x="366682" y="4895330"/>
                  <a:pt x="358434" y="4897512"/>
                  <a:pt x="342626" y="4905928"/>
                </a:cubicBezTo>
                <a:cubicBezTo>
                  <a:pt x="385239" y="4940216"/>
                  <a:pt x="320975" y="4931177"/>
                  <a:pt x="315477" y="4936787"/>
                </a:cubicBezTo>
                <a:cubicBezTo>
                  <a:pt x="308260" y="4944268"/>
                  <a:pt x="332660" y="4971698"/>
                  <a:pt x="318913" y="4979491"/>
                </a:cubicBezTo>
                <a:cubicBezTo>
                  <a:pt x="302418" y="4991959"/>
                  <a:pt x="271145" y="5003180"/>
                  <a:pt x="280080" y="5018454"/>
                </a:cubicBezTo>
                <a:cubicBezTo>
                  <a:pt x="332316" y="5022506"/>
                  <a:pt x="351561" y="4975750"/>
                  <a:pt x="389019" y="4952996"/>
                </a:cubicBezTo>
                <a:cubicBezTo>
                  <a:pt x="364963" y="4940839"/>
                  <a:pt x="386270" y="4901876"/>
                  <a:pt x="371836" y="4897201"/>
                </a:cubicBezTo>
                <a:close/>
                <a:moveTo>
                  <a:pt x="1136815" y="4880057"/>
                </a:moveTo>
                <a:cubicBezTo>
                  <a:pt x="1157434" y="4890031"/>
                  <a:pt x="1139220" y="4900941"/>
                  <a:pt x="1143001" y="4906240"/>
                </a:cubicBezTo>
                <a:cubicBezTo>
                  <a:pt x="1168775" y="4942086"/>
                  <a:pt x="1172899" y="4979491"/>
                  <a:pt x="1169462" y="5010661"/>
                </a:cubicBezTo>
                <a:cubicBezTo>
                  <a:pt x="1147124" y="5015649"/>
                  <a:pt x="1128567" y="4978556"/>
                  <a:pt x="1122725" y="4963594"/>
                </a:cubicBezTo>
                <a:cubicBezTo>
                  <a:pt x="1119976" y="4957048"/>
                  <a:pt x="1138533" y="4945515"/>
                  <a:pt x="1137502" y="4939593"/>
                </a:cubicBezTo>
                <a:cubicBezTo>
                  <a:pt x="1134409" y="4917150"/>
                  <a:pt x="1102106" y="4901253"/>
                  <a:pt x="1103137" y="4885356"/>
                </a:cubicBezTo>
                <a:cubicBezTo>
                  <a:pt x="1108635" y="4888785"/>
                  <a:pt x="1132347" y="4877875"/>
                  <a:pt x="1136815" y="4880057"/>
                </a:cubicBezTo>
                <a:close/>
                <a:moveTo>
                  <a:pt x="1048839" y="4879745"/>
                </a:moveTo>
                <a:cubicBezTo>
                  <a:pt x="1058118" y="4889096"/>
                  <a:pt x="1067740" y="4898759"/>
                  <a:pt x="1077019" y="4908110"/>
                </a:cubicBezTo>
                <a:cubicBezTo>
                  <a:pt x="1057774" y="4914344"/>
                  <a:pt x="1041279" y="4902811"/>
                  <a:pt x="1022034" y="4910916"/>
                </a:cubicBezTo>
                <a:cubicBezTo>
                  <a:pt x="1013099" y="4898759"/>
                  <a:pt x="1036124" y="4889720"/>
                  <a:pt x="1048839" y="4879745"/>
                </a:cubicBezTo>
                <a:close/>
                <a:moveTo>
                  <a:pt x="945055" y="4879745"/>
                </a:moveTo>
                <a:cubicBezTo>
                  <a:pt x="956396" y="4880992"/>
                  <a:pt x="948491" y="4897201"/>
                  <a:pt x="942649" y="4896577"/>
                </a:cubicBezTo>
                <a:cubicBezTo>
                  <a:pt x="931652" y="4895642"/>
                  <a:pt x="939213" y="4879122"/>
                  <a:pt x="945055" y="4879745"/>
                </a:cubicBezTo>
                <a:close/>
                <a:moveTo>
                  <a:pt x="624424" y="4870706"/>
                </a:moveTo>
                <a:cubicBezTo>
                  <a:pt x="635764" y="4871641"/>
                  <a:pt x="654322" y="4885044"/>
                  <a:pt x="646074" y="4906240"/>
                </a:cubicBezTo>
                <a:cubicBezTo>
                  <a:pt x="609303" y="4880369"/>
                  <a:pt x="613083" y="4869459"/>
                  <a:pt x="624424" y="4870706"/>
                </a:cubicBezTo>
                <a:close/>
                <a:moveTo>
                  <a:pt x="119249" y="4861978"/>
                </a:moveTo>
                <a:cubicBezTo>
                  <a:pt x="145023" y="4854497"/>
                  <a:pt x="146054" y="4909981"/>
                  <a:pt x="122685" y="4904993"/>
                </a:cubicBezTo>
                <a:cubicBezTo>
                  <a:pt x="124060" y="4905305"/>
                  <a:pt x="116156" y="4880680"/>
                  <a:pt x="116500" y="4878810"/>
                </a:cubicBezTo>
                <a:cubicBezTo>
                  <a:pt x="116500" y="4877875"/>
                  <a:pt x="106190" y="4870082"/>
                  <a:pt x="106877" y="4869459"/>
                </a:cubicBezTo>
                <a:cubicBezTo>
                  <a:pt x="111345" y="4865407"/>
                  <a:pt x="115469" y="4862913"/>
                  <a:pt x="119249" y="4861978"/>
                </a:cubicBezTo>
                <a:close/>
                <a:moveTo>
                  <a:pt x="1336823" y="4861355"/>
                </a:moveTo>
                <a:cubicBezTo>
                  <a:pt x="1339228" y="4900941"/>
                  <a:pt x="1341978" y="4940839"/>
                  <a:pt x="1381842" y="4984478"/>
                </a:cubicBezTo>
                <a:cubicBezTo>
                  <a:pt x="1386997" y="4989777"/>
                  <a:pt x="1402461" y="4989465"/>
                  <a:pt x="1393870" y="4977309"/>
                </a:cubicBezTo>
                <a:cubicBezTo>
                  <a:pt x="1418613" y="4959853"/>
                  <a:pt x="1432703" y="5007544"/>
                  <a:pt x="1452979" y="5017207"/>
                </a:cubicBezTo>
                <a:cubicBezTo>
                  <a:pt x="1441294" y="5020948"/>
                  <a:pt x="1430985" y="5017831"/>
                  <a:pt x="1422049" y="5005674"/>
                </a:cubicBezTo>
                <a:cubicBezTo>
                  <a:pt x="1405898" y="5018142"/>
                  <a:pt x="1433390" y="5034974"/>
                  <a:pt x="1447136" y="5050560"/>
                </a:cubicBezTo>
                <a:cubicBezTo>
                  <a:pt x="1430985" y="5060223"/>
                  <a:pt x="1414833" y="5069885"/>
                  <a:pt x="1398681" y="5079548"/>
                </a:cubicBezTo>
                <a:cubicBezTo>
                  <a:pt x="1389059" y="5058976"/>
                  <a:pt x="1366034" y="5036845"/>
                  <a:pt x="1376000" y="5017831"/>
                </a:cubicBezTo>
                <a:cubicBezTo>
                  <a:pt x="1357442" y="4999440"/>
                  <a:pt x="1331324" y="5025935"/>
                  <a:pt x="1314485" y="4994764"/>
                </a:cubicBezTo>
                <a:cubicBezTo>
                  <a:pt x="1297990" y="4979179"/>
                  <a:pt x="1300052" y="4965152"/>
                  <a:pt x="1311048" y="4952373"/>
                </a:cubicBezTo>
                <a:cubicBezTo>
                  <a:pt x="1285274" y="4932423"/>
                  <a:pt x="1256751" y="4928371"/>
                  <a:pt x="1233382" y="4893460"/>
                </a:cubicBezTo>
                <a:cubicBezTo>
                  <a:pt x="1252971" y="4885668"/>
                  <a:pt x="1267748" y="4905617"/>
                  <a:pt x="1285962" y="4906864"/>
                </a:cubicBezTo>
                <a:cubicBezTo>
                  <a:pt x="1327888" y="4894084"/>
                  <a:pt x="1303832" y="4874758"/>
                  <a:pt x="1336823" y="4861355"/>
                </a:cubicBezTo>
                <a:close/>
                <a:moveTo>
                  <a:pt x="4941776" y="4852315"/>
                </a:moveTo>
                <a:cubicBezTo>
                  <a:pt x="4997448" y="4911227"/>
                  <a:pt x="4903630" y="4959853"/>
                  <a:pt x="4870983" y="5014714"/>
                </a:cubicBezTo>
                <a:cubicBezTo>
                  <a:pt x="4867203" y="5020948"/>
                  <a:pt x="4881293" y="5022818"/>
                  <a:pt x="4868577" y="5031546"/>
                </a:cubicBezTo>
                <a:cubicBezTo>
                  <a:pt x="4848989" y="5044326"/>
                  <a:pt x="4849333" y="5049313"/>
                  <a:pt x="4862735" y="5064586"/>
                </a:cubicBezTo>
                <a:cubicBezTo>
                  <a:pt x="4836961" y="5067703"/>
                  <a:pt x="4813249" y="5056482"/>
                  <a:pt x="4791942" y="5031857"/>
                </a:cubicBezTo>
                <a:cubicBezTo>
                  <a:pt x="4844865" y="4980738"/>
                  <a:pt x="4936278" y="4933670"/>
                  <a:pt x="4905692" y="4874135"/>
                </a:cubicBezTo>
                <a:cubicBezTo>
                  <a:pt x="4917720" y="4866654"/>
                  <a:pt x="4929748" y="4859484"/>
                  <a:pt x="4941776" y="4852315"/>
                </a:cubicBezTo>
                <a:close/>
                <a:moveTo>
                  <a:pt x="5144190" y="4842964"/>
                </a:moveTo>
                <a:cubicBezTo>
                  <a:pt x="5155187" y="4844211"/>
                  <a:pt x="5147282" y="4860419"/>
                  <a:pt x="5141097" y="4859796"/>
                </a:cubicBezTo>
                <a:cubicBezTo>
                  <a:pt x="5130100" y="4858549"/>
                  <a:pt x="5138347" y="4842341"/>
                  <a:pt x="5144190" y="4842964"/>
                </a:cubicBezTo>
                <a:close/>
                <a:moveTo>
                  <a:pt x="4930779" y="4833613"/>
                </a:moveTo>
                <a:cubicBezTo>
                  <a:pt x="4941776" y="4834860"/>
                  <a:pt x="4933528" y="4851068"/>
                  <a:pt x="4927686" y="4850445"/>
                </a:cubicBezTo>
                <a:cubicBezTo>
                  <a:pt x="4916689" y="4849198"/>
                  <a:pt x="4924937" y="4832989"/>
                  <a:pt x="4930779" y="4833613"/>
                </a:cubicBezTo>
                <a:close/>
                <a:moveTo>
                  <a:pt x="1333730" y="4824573"/>
                </a:moveTo>
                <a:cubicBezTo>
                  <a:pt x="1337166" y="4824573"/>
                  <a:pt x="1340259" y="4825820"/>
                  <a:pt x="1342665" y="4828314"/>
                </a:cubicBezTo>
                <a:cubicBezTo>
                  <a:pt x="1350913" y="4845146"/>
                  <a:pt x="1330981" y="4833613"/>
                  <a:pt x="1318265" y="4842652"/>
                </a:cubicBezTo>
                <a:cubicBezTo>
                  <a:pt x="1312080" y="4832366"/>
                  <a:pt x="1323420" y="4823950"/>
                  <a:pt x="1333730" y="4824573"/>
                </a:cubicBezTo>
                <a:close/>
                <a:moveTo>
                  <a:pt x="1232008" y="4824573"/>
                </a:moveTo>
                <a:cubicBezTo>
                  <a:pt x="1254345" y="4823327"/>
                  <a:pt x="1266717" y="4883174"/>
                  <a:pt x="1292491" y="4861666"/>
                </a:cubicBezTo>
                <a:cubicBezTo>
                  <a:pt x="1280120" y="4920579"/>
                  <a:pt x="1250221" y="4859796"/>
                  <a:pt x="1221698" y="4829249"/>
                </a:cubicBezTo>
                <a:cubicBezTo>
                  <a:pt x="1225134" y="4826132"/>
                  <a:pt x="1228915" y="4824573"/>
                  <a:pt x="1232008" y="4824573"/>
                </a:cubicBezTo>
                <a:close/>
                <a:moveTo>
                  <a:pt x="135744" y="4824573"/>
                </a:moveTo>
                <a:cubicBezTo>
                  <a:pt x="139181" y="4824573"/>
                  <a:pt x="142617" y="4825820"/>
                  <a:pt x="145023" y="4828314"/>
                </a:cubicBezTo>
                <a:cubicBezTo>
                  <a:pt x="139868" y="4840470"/>
                  <a:pt x="134370" y="4852627"/>
                  <a:pt x="120280" y="4842652"/>
                </a:cubicBezTo>
                <a:cubicBezTo>
                  <a:pt x="113750" y="4832366"/>
                  <a:pt x="125435" y="4823950"/>
                  <a:pt x="135744" y="4824573"/>
                </a:cubicBezTo>
                <a:close/>
                <a:moveTo>
                  <a:pt x="1044715" y="4815846"/>
                </a:moveTo>
                <a:cubicBezTo>
                  <a:pt x="1047808" y="4814911"/>
                  <a:pt x="1050557" y="4814911"/>
                  <a:pt x="1052963" y="4815846"/>
                </a:cubicBezTo>
                <a:cubicBezTo>
                  <a:pt x="1070146" y="4821145"/>
                  <a:pt x="1068427" y="4863225"/>
                  <a:pt x="1047808" y="4858861"/>
                </a:cubicBezTo>
                <a:cubicBezTo>
                  <a:pt x="1049183" y="4859173"/>
                  <a:pt x="1041279" y="4834548"/>
                  <a:pt x="1041622" y="4832989"/>
                </a:cubicBezTo>
                <a:cubicBezTo>
                  <a:pt x="1041622" y="4831743"/>
                  <a:pt x="1031313" y="4823950"/>
                  <a:pt x="1032000" y="4823327"/>
                </a:cubicBezTo>
                <a:cubicBezTo>
                  <a:pt x="1036467" y="4819586"/>
                  <a:pt x="1040935" y="4817092"/>
                  <a:pt x="1044715" y="4815846"/>
                </a:cubicBezTo>
                <a:close/>
                <a:moveTo>
                  <a:pt x="4918751" y="4796832"/>
                </a:moveTo>
                <a:cubicBezTo>
                  <a:pt x="4929748" y="4797767"/>
                  <a:pt x="4921844" y="4814287"/>
                  <a:pt x="4916002" y="4813664"/>
                </a:cubicBezTo>
                <a:cubicBezTo>
                  <a:pt x="4905005" y="4812417"/>
                  <a:pt x="4912909" y="4796208"/>
                  <a:pt x="4918751" y="4796832"/>
                </a:cubicBezTo>
                <a:close/>
                <a:moveTo>
                  <a:pt x="281455" y="4796832"/>
                </a:moveTo>
                <a:cubicBezTo>
                  <a:pt x="292452" y="4798078"/>
                  <a:pt x="284204" y="4814287"/>
                  <a:pt x="278362" y="4813664"/>
                </a:cubicBezTo>
                <a:cubicBezTo>
                  <a:pt x="267365" y="4812417"/>
                  <a:pt x="275269" y="4796208"/>
                  <a:pt x="281455" y="4796832"/>
                </a:cubicBezTo>
                <a:close/>
                <a:moveTo>
                  <a:pt x="185231" y="4750699"/>
                </a:moveTo>
                <a:cubicBezTo>
                  <a:pt x="190386" y="4774077"/>
                  <a:pt x="167704" y="4794338"/>
                  <a:pt x="131277" y="4813352"/>
                </a:cubicBezTo>
                <a:cubicBezTo>
                  <a:pt x="126122" y="4790286"/>
                  <a:pt x="148460" y="4769713"/>
                  <a:pt x="185231" y="4750699"/>
                </a:cubicBezTo>
                <a:close/>
                <a:moveTo>
                  <a:pt x="195197" y="4732309"/>
                </a:moveTo>
                <a:cubicBezTo>
                  <a:pt x="205850" y="4733555"/>
                  <a:pt x="212380" y="4741036"/>
                  <a:pt x="182825" y="4751634"/>
                </a:cubicBezTo>
                <a:cubicBezTo>
                  <a:pt x="170110" y="4736673"/>
                  <a:pt x="184544" y="4731374"/>
                  <a:pt x="195197" y="4732309"/>
                </a:cubicBezTo>
                <a:close/>
                <a:moveTo>
                  <a:pt x="5207079" y="4713918"/>
                </a:moveTo>
                <a:cubicBezTo>
                  <a:pt x="5235258" y="4736361"/>
                  <a:pt x="5205704" y="4753505"/>
                  <a:pt x="5186459" y="4771272"/>
                </a:cubicBezTo>
                <a:cubicBezTo>
                  <a:pt x="5183366" y="4751011"/>
                  <a:pt x="5174775" y="4730438"/>
                  <a:pt x="5207079" y="4713918"/>
                </a:cubicBezTo>
                <a:close/>
                <a:moveTo>
                  <a:pt x="239872" y="4713918"/>
                </a:moveTo>
                <a:cubicBezTo>
                  <a:pt x="248464" y="4727633"/>
                  <a:pt x="224751" y="4737608"/>
                  <a:pt x="215473" y="4728256"/>
                </a:cubicBezTo>
                <a:cubicBezTo>
                  <a:pt x="207225" y="4711113"/>
                  <a:pt x="227157" y="4722958"/>
                  <a:pt x="239872" y="4713918"/>
                </a:cubicBezTo>
                <a:close/>
                <a:moveTo>
                  <a:pt x="5103294" y="4704879"/>
                </a:moveTo>
                <a:cubicBezTo>
                  <a:pt x="5106731" y="4703943"/>
                  <a:pt x="5112229" y="4705190"/>
                  <a:pt x="5114635" y="4707684"/>
                </a:cubicBezTo>
                <a:cubicBezTo>
                  <a:pt x="5122883" y="4719840"/>
                  <a:pt x="5107762" y="4720152"/>
                  <a:pt x="5102607" y="4714853"/>
                </a:cubicBezTo>
                <a:cubicBezTo>
                  <a:pt x="5098483" y="4708931"/>
                  <a:pt x="5099858" y="4705814"/>
                  <a:pt x="5103294" y="4704879"/>
                </a:cubicBezTo>
                <a:close/>
                <a:moveTo>
                  <a:pt x="1121007" y="4704879"/>
                </a:moveTo>
                <a:cubicBezTo>
                  <a:pt x="1127193" y="4706125"/>
                  <a:pt x="1135440" y="4711113"/>
                  <a:pt x="1139564" y="4716412"/>
                </a:cubicBezTo>
                <a:cubicBezTo>
                  <a:pt x="1151592" y="4733244"/>
                  <a:pt x="1126162" y="4725139"/>
                  <a:pt x="1118258" y="4714230"/>
                </a:cubicBezTo>
                <a:cubicBezTo>
                  <a:pt x="1112072" y="4705814"/>
                  <a:pt x="1115165" y="4703632"/>
                  <a:pt x="1121007" y="4704879"/>
                </a:cubicBezTo>
                <a:close/>
                <a:moveTo>
                  <a:pt x="1241630" y="4704567"/>
                </a:moveTo>
                <a:cubicBezTo>
                  <a:pt x="1252627" y="4705502"/>
                  <a:pt x="1245067" y="4721711"/>
                  <a:pt x="1238881" y="4721087"/>
                </a:cubicBezTo>
                <a:cubicBezTo>
                  <a:pt x="1227884" y="4720152"/>
                  <a:pt x="1235788" y="4703943"/>
                  <a:pt x="1241630" y="4704567"/>
                </a:cubicBezTo>
                <a:close/>
                <a:moveTo>
                  <a:pt x="1111728" y="4677137"/>
                </a:moveTo>
                <a:cubicBezTo>
                  <a:pt x="1122725" y="4678072"/>
                  <a:pt x="1114477" y="4694281"/>
                  <a:pt x="1108635" y="4693657"/>
                </a:cubicBezTo>
                <a:cubicBezTo>
                  <a:pt x="1097294" y="4692410"/>
                  <a:pt x="1105542" y="4676513"/>
                  <a:pt x="1111728" y="4677137"/>
                </a:cubicBezTo>
                <a:close/>
                <a:moveTo>
                  <a:pt x="1016879" y="4667786"/>
                </a:moveTo>
                <a:cubicBezTo>
                  <a:pt x="1036124" y="4665915"/>
                  <a:pt x="1047808" y="4713918"/>
                  <a:pt x="1072895" y="4678384"/>
                </a:cubicBezTo>
                <a:cubicBezTo>
                  <a:pt x="1077362" y="4687423"/>
                  <a:pt x="1073239" y="4695216"/>
                  <a:pt x="1057430" y="4702073"/>
                </a:cubicBezTo>
                <a:cubicBezTo>
                  <a:pt x="1037498" y="4715788"/>
                  <a:pt x="1073582" y="4730127"/>
                  <a:pt x="1082517" y="4747271"/>
                </a:cubicBezTo>
                <a:cubicBezTo>
                  <a:pt x="1083205" y="4747894"/>
                  <a:pt x="1070146" y="4753505"/>
                  <a:pt x="1070833" y="4754440"/>
                </a:cubicBezTo>
                <a:cubicBezTo>
                  <a:pt x="1079768" y="4768155"/>
                  <a:pt x="1097982" y="4778753"/>
                  <a:pt x="1107948" y="4792156"/>
                </a:cubicBezTo>
                <a:cubicBezTo>
                  <a:pt x="1095233" y="4800260"/>
                  <a:pt x="1072895" y="4806183"/>
                  <a:pt x="1086985" y="4789974"/>
                </a:cubicBezTo>
                <a:cubicBezTo>
                  <a:pt x="1068084" y="4771272"/>
                  <a:pt x="1041622" y="4797767"/>
                  <a:pt x="1024783" y="4766908"/>
                </a:cubicBezTo>
                <a:cubicBezTo>
                  <a:pt x="1095576" y="4742907"/>
                  <a:pt x="1005195" y="4702697"/>
                  <a:pt x="1008288" y="4672150"/>
                </a:cubicBezTo>
                <a:cubicBezTo>
                  <a:pt x="1011380" y="4669344"/>
                  <a:pt x="1014130" y="4667786"/>
                  <a:pt x="1016879" y="4667786"/>
                </a:cubicBezTo>
                <a:close/>
                <a:moveTo>
                  <a:pt x="1075300" y="4658435"/>
                </a:moveTo>
                <a:cubicBezTo>
                  <a:pt x="1080455" y="4664669"/>
                  <a:pt x="1084579" y="4670591"/>
                  <a:pt x="1072895" y="4675267"/>
                </a:cubicBezTo>
                <a:cubicBezTo>
                  <a:pt x="1067740" y="4669033"/>
                  <a:pt x="1063273" y="4662798"/>
                  <a:pt x="1075300" y="4658435"/>
                </a:cubicBezTo>
                <a:close/>
                <a:moveTo>
                  <a:pt x="340564" y="4640044"/>
                </a:moveTo>
                <a:cubicBezTo>
                  <a:pt x="391081" y="4672150"/>
                  <a:pt x="306198" y="4663734"/>
                  <a:pt x="340564" y="4640044"/>
                </a:cubicBezTo>
                <a:close/>
                <a:moveTo>
                  <a:pt x="1206577" y="4630693"/>
                </a:moveTo>
                <a:cubicBezTo>
                  <a:pt x="1217574" y="4631940"/>
                  <a:pt x="1209326" y="4647837"/>
                  <a:pt x="1203484" y="4647525"/>
                </a:cubicBezTo>
                <a:cubicBezTo>
                  <a:pt x="1192144" y="4646278"/>
                  <a:pt x="1200735" y="4630069"/>
                  <a:pt x="1206577" y="4630693"/>
                </a:cubicBezTo>
                <a:close/>
                <a:moveTo>
                  <a:pt x="475620" y="4630693"/>
                </a:moveTo>
                <a:cubicBezTo>
                  <a:pt x="478713" y="4633810"/>
                  <a:pt x="481806" y="4637239"/>
                  <a:pt x="484899" y="4640356"/>
                </a:cubicBezTo>
                <a:cubicBezTo>
                  <a:pt x="468404" y="4649395"/>
                  <a:pt x="482837" y="4663422"/>
                  <a:pt x="479057" y="4673708"/>
                </a:cubicBezTo>
                <a:cubicBezTo>
                  <a:pt x="475620" y="4684306"/>
                  <a:pt x="454658" y="4693969"/>
                  <a:pt x="452252" y="4704879"/>
                </a:cubicBezTo>
                <a:cubicBezTo>
                  <a:pt x="446066" y="4735114"/>
                  <a:pt x="479057" y="4770025"/>
                  <a:pt x="447784" y="4797767"/>
                </a:cubicBezTo>
                <a:cubicBezTo>
                  <a:pt x="509642" y="4820521"/>
                  <a:pt x="459125" y="4823327"/>
                  <a:pt x="460843" y="4849822"/>
                </a:cubicBezTo>
                <a:cubicBezTo>
                  <a:pt x="461874" y="4869147"/>
                  <a:pt x="492116" y="4881927"/>
                  <a:pt x="495553" y="4904370"/>
                </a:cubicBezTo>
                <a:cubicBezTo>
                  <a:pt x="479401" y="4914033"/>
                  <a:pt x="463249" y="4923696"/>
                  <a:pt x="447097" y="4933047"/>
                </a:cubicBezTo>
                <a:cubicBezTo>
                  <a:pt x="498302" y="4969516"/>
                  <a:pt x="486961" y="4999440"/>
                  <a:pt x="528200" y="5034663"/>
                </a:cubicBezTo>
                <a:cubicBezTo>
                  <a:pt x="470809" y="5058664"/>
                  <a:pt x="497271" y="4984790"/>
                  <a:pt x="445035" y="5009415"/>
                </a:cubicBezTo>
                <a:cubicBezTo>
                  <a:pt x="426134" y="5020948"/>
                  <a:pt x="455345" y="5030299"/>
                  <a:pt x="461187" y="5044949"/>
                </a:cubicBezTo>
                <a:cubicBezTo>
                  <a:pt x="467716" y="5061158"/>
                  <a:pt x="459469" y="5072067"/>
                  <a:pt x="464624" y="5087653"/>
                </a:cubicBezTo>
                <a:cubicBezTo>
                  <a:pt x="473559" y="5113524"/>
                  <a:pt x="494178" y="5124746"/>
                  <a:pt x="499333" y="5142201"/>
                </a:cubicBezTo>
                <a:cubicBezTo>
                  <a:pt x="500707" y="5146877"/>
                  <a:pt x="481463" y="5160592"/>
                  <a:pt x="484212" y="5166202"/>
                </a:cubicBezTo>
                <a:cubicBezTo>
                  <a:pt x="490398" y="5178359"/>
                  <a:pt x="501395" y="5165891"/>
                  <a:pt x="505862" y="5168073"/>
                </a:cubicBezTo>
                <a:cubicBezTo>
                  <a:pt x="519952" y="5174930"/>
                  <a:pt x="509986" y="5191762"/>
                  <a:pt x="512048" y="5194256"/>
                </a:cubicBezTo>
                <a:cubicBezTo>
                  <a:pt x="539884" y="5226673"/>
                  <a:pt x="549507" y="5245999"/>
                  <a:pt x="556380" y="5258155"/>
                </a:cubicBezTo>
                <a:cubicBezTo>
                  <a:pt x="564627" y="5272182"/>
                  <a:pt x="564971" y="5271870"/>
                  <a:pt x="562909" y="5284339"/>
                </a:cubicBezTo>
                <a:cubicBezTo>
                  <a:pt x="560504" y="5299612"/>
                  <a:pt x="596244" y="5323302"/>
                  <a:pt x="597618" y="5338887"/>
                </a:cubicBezTo>
                <a:cubicBezTo>
                  <a:pt x="600711" y="5373798"/>
                  <a:pt x="686969" y="5408709"/>
                  <a:pt x="633015" y="5452348"/>
                </a:cubicBezTo>
                <a:cubicBezTo>
                  <a:pt x="606897" y="5390007"/>
                  <a:pt x="596244" y="5381279"/>
                  <a:pt x="536104" y="5315509"/>
                </a:cubicBezTo>
                <a:cubicBezTo>
                  <a:pt x="542977" y="5290261"/>
                  <a:pt x="515828" y="5218257"/>
                  <a:pt x="475964" y="5216387"/>
                </a:cubicBezTo>
                <a:cubicBezTo>
                  <a:pt x="461874" y="5202360"/>
                  <a:pt x="482837" y="5150617"/>
                  <a:pt x="441599" y="5161838"/>
                </a:cubicBezTo>
                <a:cubicBezTo>
                  <a:pt x="451565" y="5137837"/>
                  <a:pt x="442973" y="5068950"/>
                  <a:pt x="388676" y="5088588"/>
                </a:cubicBezTo>
                <a:cubicBezTo>
                  <a:pt x="379740" y="5116018"/>
                  <a:pt x="425103" y="5148747"/>
                  <a:pt x="374586" y="5171813"/>
                </a:cubicBezTo>
                <a:cubicBezTo>
                  <a:pt x="416855" y="5204542"/>
                  <a:pt x="398298" y="5231037"/>
                  <a:pt x="446410" y="5264078"/>
                </a:cubicBezTo>
                <a:cubicBezTo>
                  <a:pt x="377678" y="5334523"/>
                  <a:pt x="527513" y="5396552"/>
                  <a:pt x="523045" y="5458582"/>
                </a:cubicBezTo>
                <a:cubicBezTo>
                  <a:pt x="539884" y="5467310"/>
                  <a:pt x="557411" y="5468245"/>
                  <a:pt x="577686" y="5455465"/>
                </a:cubicBezTo>
                <a:cubicBezTo>
                  <a:pt x="558442" y="5510637"/>
                  <a:pt x="650885" y="5550847"/>
                  <a:pt x="699341" y="5577965"/>
                </a:cubicBezTo>
                <a:cubicBezTo>
                  <a:pt x="685938" y="5623786"/>
                  <a:pt x="658446" y="5615058"/>
                  <a:pt x="599680" y="5652774"/>
                </a:cubicBezTo>
                <a:cubicBezTo>
                  <a:pt x="593495" y="5674282"/>
                  <a:pt x="615832" y="5698595"/>
                  <a:pt x="609990" y="5720414"/>
                </a:cubicBezTo>
                <a:cubicBezTo>
                  <a:pt x="623049" y="5718232"/>
                  <a:pt x="634046" y="5729765"/>
                  <a:pt x="645043" y="5741922"/>
                </a:cubicBezTo>
                <a:cubicBezTo>
                  <a:pt x="629922" y="5748779"/>
                  <a:pt x="617894" y="5735688"/>
                  <a:pt x="605866" y="5722284"/>
                </a:cubicBezTo>
                <a:cubicBezTo>
                  <a:pt x="584559" y="5728207"/>
                  <a:pt x="588683" y="5701400"/>
                  <a:pt x="582154" y="5693296"/>
                </a:cubicBezTo>
                <a:cubicBezTo>
                  <a:pt x="558098" y="5663996"/>
                  <a:pt x="533011" y="5629085"/>
                  <a:pt x="528544" y="5620045"/>
                </a:cubicBezTo>
                <a:cubicBezTo>
                  <a:pt x="518234" y="5598849"/>
                  <a:pt x="504831" y="5592615"/>
                  <a:pt x="503457" y="5575160"/>
                </a:cubicBezTo>
                <a:cubicBezTo>
                  <a:pt x="501051" y="5548041"/>
                  <a:pt x="467029" y="5508455"/>
                  <a:pt x="462218" y="5494740"/>
                </a:cubicBezTo>
                <a:cubicBezTo>
                  <a:pt x="460843" y="5491623"/>
                  <a:pt x="455345" y="5487882"/>
                  <a:pt x="452939" y="5485077"/>
                </a:cubicBezTo>
                <a:cubicBezTo>
                  <a:pt x="445035" y="5476037"/>
                  <a:pt x="457407" y="5471673"/>
                  <a:pt x="455688" y="5468556"/>
                </a:cubicBezTo>
                <a:cubicBezTo>
                  <a:pt x="450190" y="5457958"/>
                  <a:pt x="428883" y="5465128"/>
                  <a:pt x="424759" y="5457023"/>
                </a:cubicBezTo>
                <a:cubicBezTo>
                  <a:pt x="423385" y="5453906"/>
                  <a:pt x="442973" y="5437386"/>
                  <a:pt x="439880" y="5433022"/>
                </a:cubicBezTo>
                <a:cubicBezTo>
                  <a:pt x="406546" y="5409644"/>
                  <a:pt x="396580" y="5415566"/>
                  <a:pt x="402422" y="5395306"/>
                </a:cubicBezTo>
                <a:cubicBezTo>
                  <a:pt x="403453" y="5391565"/>
                  <a:pt x="385926" y="5380344"/>
                  <a:pt x="383864" y="5376603"/>
                </a:cubicBezTo>
                <a:cubicBezTo>
                  <a:pt x="370118" y="5350420"/>
                  <a:pt x="369431" y="5347303"/>
                  <a:pt x="349155" y="5322055"/>
                </a:cubicBezTo>
                <a:cubicBezTo>
                  <a:pt x="337814" y="5307716"/>
                  <a:pt x="340220" y="5295872"/>
                  <a:pt x="333690" y="5286521"/>
                </a:cubicBezTo>
                <a:cubicBezTo>
                  <a:pt x="316508" y="5262831"/>
                  <a:pt x="281111" y="5242570"/>
                  <a:pt x="277331" y="5230102"/>
                </a:cubicBezTo>
                <a:cubicBezTo>
                  <a:pt x="275956" y="5225115"/>
                  <a:pt x="295201" y="5212023"/>
                  <a:pt x="292452" y="5206101"/>
                </a:cubicBezTo>
                <a:cubicBezTo>
                  <a:pt x="276987" y="5168073"/>
                  <a:pt x="251213" y="5174307"/>
                  <a:pt x="258086" y="5151552"/>
                </a:cubicBezTo>
                <a:cubicBezTo>
                  <a:pt x="259117" y="5147812"/>
                  <a:pt x="232999" y="5127239"/>
                  <a:pt x="229906" y="5123499"/>
                </a:cubicBezTo>
                <a:cubicBezTo>
                  <a:pt x="222690" y="5115394"/>
                  <a:pt x="233687" y="5108225"/>
                  <a:pt x="232656" y="5106667"/>
                </a:cubicBezTo>
                <a:cubicBezTo>
                  <a:pt x="221659" y="5089523"/>
                  <a:pt x="195541" y="5077055"/>
                  <a:pt x="186262" y="5059287"/>
                </a:cubicBezTo>
                <a:cubicBezTo>
                  <a:pt x="184200" y="5055547"/>
                  <a:pt x="194510" y="5032169"/>
                  <a:pt x="191760" y="5026247"/>
                </a:cubicBezTo>
                <a:cubicBezTo>
                  <a:pt x="184544" y="5011908"/>
                  <a:pt x="162206" y="5002245"/>
                  <a:pt x="154302" y="4988530"/>
                </a:cubicBezTo>
                <a:cubicBezTo>
                  <a:pt x="161862" y="4978867"/>
                  <a:pt x="181451" y="4990401"/>
                  <a:pt x="187636" y="4983231"/>
                </a:cubicBezTo>
                <a:cubicBezTo>
                  <a:pt x="189699" y="4981049"/>
                  <a:pt x="168392" y="4967646"/>
                  <a:pt x="169079" y="4964529"/>
                </a:cubicBezTo>
                <a:cubicBezTo>
                  <a:pt x="170110" y="4958918"/>
                  <a:pt x="191417" y="4955801"/>
                  <a:pt x="193135" y="4950191"/>
                </a:cubicBezTo>
                <a:cubicBezTo>
                  <a:pt x="199321" y="4931177"/>
                  <a:pt x="191760" y="4903435"/>
                  <a:pt x="192448" y="4890655"/>
                </a:cubicBezTo>
                <a:cubicBezTo>
                  <a:pt x="208943" y="4877875"/>
                  <a:pt x="240216" y="4867277"/>
                  <a:pt x="231281" y="4852315"/>
                </a:cubicBezTo>
                <a:cubicBezTo>
                  <a:pt x="270801" y="4832989"/>
                  <a:pt x="303449" y="4855432"/>
                  <a:pt x="346749" y="4813040"/>
                </a:cubicBezTo>
                <a:cubicBezTo>
                  <a:pt x="368743" y="4799014"/>
                  <a:pt x="327848" y="4785299"/>
                  <a:pt x="321663" y="4768155"/>
                </a:cubicBezTo>
                <a:cubicBezTo>
                  <a:pt x="318226" y="4758180"/>
                  <a:pt x="345718" y="4738543"/>
                  <a:pt x="318226" y="4725139"/>
                </a:cubicBezTo>
                <a:cubicBezTo>
                  <a:pt x="358434" y="4708619"/>
                  <a:pt x="356715" y="4654382"/>
                  <a:pt x="397267" y="4707684"/>
                </a:cubicBezTo>
                <a:cubicBezTo>
                  <a:pt x="434382" y="4683059"/>
                  <a:pt x="429571" y="4654382"/>
                  <a:pt x="475620" y="4630693"/>
                </a:cubicBezTo>
                <a:close/>
                <a:moveTo>
                  <a:pt x="281798" y="4630693"/>
                </a:moveTo>
                <a:cubicBezTo>
                  <a:pt x="304136" y="4655629"/>
                  <a:pt x="258430" y="4680254"/>
                  <a:pt x="230250" y="4676513"/>
                </a:cubicBezTo>
                <a:cubicBezTo>
                  <a:pt x="207912" y="4657499"/>
                  <a:pt x="269427" y="4646590"/>
                  <a:pt x="281798" y="4630693"/>
                </a:cubicBezTo>
                <a:close/>
                <a:moveTo>
                  <a:pt x="5808133" y="4593912"/>
                </a:moveTo>
                <a:cubicBezTo>
                  <a:pt x="5819130" y="4594847"/>
                  <a:pt x="5811570" y="4611055"/>
                  <a:pt x="5805384" y="4610432"/>
                </a:cubicBezTo>
                <a:cubicBezTo>
                  <a:pt x="5794387" y="4609185"/>
                  <a:pt x="5801947" y="4593288"/>
                  <a:pt x="5808133" y="4593912"/>
                </a:cubicBezTo>
                <a:close/>
                <a:moveTo>
                  <a:pt x="978733" y="4584872"/>
                </a:moveTo>
                <a:cubicBezTo>
                  <a:pt x="984919" y="4586119"/>
                  <a:pt x="993167" y="4590794"/>
                  <a:pt x="997291" y="4596405"/>
                </a:cubicBezTo>
                <a:cubicBezTo>
                  <a:pt x="1009319" y="4612926"/>
                  <a:pt x="983888" y="4605133"/>
                  <a:pt x="975984" y="4594223"/>
                </a:cubicBezTo>
                <a:cubicBezTo>
                  <a:pt x="969798" y="4585807"/>
                  <a:pt x="972891" y="4583625"/>
                  <a:pt x="978733" y="4584872"/>
                </a:cubicBezTo>
                <a:close/>
                <a:moveTo>
                  <a:pt x="5226667" y="4566170"/>
                </a:moveTo>
                <a:cubicBezTo>
                  <a:pt x="5238008" y="4567417"/>
                  <a:pt x="5230104" y="4583625"/>
                  <a:pt x="5224261" y="4583002"/>
                </a:cubicBezTo>
                <a:cubicBezTo>
                  <a:pt x="5213264" y="4581755"/>
                  <a:pt x="5220825" y="4565546"/>
                  <a:pt x="5226667" y="4566170"/>
                </a:cubicBezTo>
                <a:close/>
                <a:moveTo>
                  <a:pt x="5191270" y="4566170"/>
                </a:moveTo>
                <a:cubicBezTo>
                  <a:pt x="5202267" y="4567417"/>
                  <a:pt x="5194707" y="4583625"/>
                  <a:pt x="5188521" y="4583002"/>
                </a:cubicBezTo>
                <a:cubicBezTo>
                  <a:pt x="5177524" y="4581755"/>
                  <a:pt x="5185428" y="4565546"/>
                  <a:pt x="5191270" y="4566170"/>
                </a:cubicBezTo>
                <a:close/>
                <a:moveTo>
                  <a:pt x="484899" y="4547779"/>
                </a:moveTo>
                <a:cubicBezTo>
                  <a:pt x="495209" y="4549026"/>
                  <a:pt x="507924" y="4557130"/>
                  <a:pt x="490741" y="4568975"/>
                </a:cubicBezTo>
                <a:cubicBezTo>
                  <a:pt x="513423" y="4605445"/>
                  <a:pt x="544352" y="4652824"/>
                  <a:pt x="548819" y="4665604"/>
                </a:cubicBezTo>
                <a:cubicBezTo>
                  <a:pt x="555005" y="4682748"/>
                  <a:pt x="594526" y="4755998"/>
                  <a:pt x="577686" y="4753505"/>
                </a:cubicBezTo>
                <a:cubicBezTo>
                  <a:pt x="577343" y="4752881"/>
                  <a:pt x="576999" y="4752258"/>
                  <a:pt x="576655" y="4751946"/>
                </a:cubicBezTo>
                <a:cubicBezTo>
                  <a:pt x="562222" y="4766908"/>
                  <a:pt x="648480" y="4829872"/>
                  <a:pt x="599680" y="4812417"/>
                </a:cubicBezTo>
                <a:cubicBezTo>
                  <a:pt x="587652" y="4791533"/>
                  <a:pt x="528544" y="4765973"/>
                  <a:pt x="575968" y="4751323"/>
                </a:cubicBezTo>
                <a:cubicBezTo>
                  <a:pt x="538166" y="4714230"/>
                  <a:pt x="539541" y="4680877"/>
                  <a:pt x="487305" y="4642226"/>
                </a:cubicBezTo>
                <a:cubicBezTo>
                  <a:pt x="540228" y="4625082"/>
                  <a:pt x="459469" y="4594223"/>
                  <a:pt x="476995" y="4573339"/>
                </a:cubicBezTo>
                <a:cubicBezTo>
                  <a:pt x="480775" y="4571157"/>
                  <a:pt x="484556" y="4568663"/>
                  <a:pt x="488680" y="4566481"/>
                </a:cubicBezTo>
                <a:cubicBezTo>
                  <a:pt x="469091" y="4552766"/>
                  <a:pt x="474933" y="4546844"/>
                  <a:pt x="484899" y="4547779"/>
                </a:cubicBezTo>
                <a:close/>
                <a:moveTo>
                  <a:pt x="1199017" y="4529700"/>
                </a:moveTo>
                <a:cubicBezTo>
                  <a:pt x="1201079" y="4529389"/>
                  <a:pt x="1203140" y="4529389"/>
                  <a:pt x="1205202" y="4530012"/>
                </a:cubicBezTo>
                <a:cubicBezTo>
                  <a:pt x="1219292" y="4533441"/>
                  <a:pt x="1229258" y="4556507"/>
                  <a:pt x="1185958" y="4553702"/>
                </a:cubicBezTo>
                <a:cubicBezTo>
                  <a:pt x="1186645" y="4537805"/>
                  <a:pt x="1192487" y="4531259"/>
                  <a:pt x="1199017" y="4529700"/>
                </a:cubicBezTo>
                <a:close/>
                <a:moveTo>
                  <a:pt x="969111" y="4529389"/>
                </a:moveTo>
                <a:cubicBezTo>
                  <a:pt x="980108" y="4530324"/>
                  <a:pt x="972204" y="4546532"/>
                  <a:pt x="966018" y="4545909"/>
                </a:cubicBezTo>
                <a:cubicBezTo>
                  <a:pt x="955021" y="4544974"/>
                  <a:pt x="963269" y="4528765"/>
                  <a:pt x="969111" y="4529389"/>
                </a:cubicBezTo>
                <a:close/>
                <a:moveTo>
                  <a:pt x="5226667" y="4520037"/>
                </a:moveTo>
                <a:cubicBezTo>
                  <a:pt x="5238008" y="4521284"/>
                  <a:pt x="5230104" y="4537493"/>
                  <a:pt x="5224261" y="4536869"/>
                </a:cubicBezTo>
                <a:cubicBezTo>
                  <a:pt x="5213264" y="4535934"/>
                  <a:pt x="5220825" y="4519414"/>
                  <a:pt x="5226667" y="4520037"/>
                </a:cubicBezTo>
                <a:close/>
                <a:moveTo>
                  <a:pt x="1360191" y="4492296"/>
                </a:moveTo>
                <a:cubicBezTo>
                  <a:pt x="1371532" y="4493542"/>
                  <a:pt x="1363628" y="4509751"/>
                  <a:pt x="1357786" y="4509128"/>
                </a:cubicBezTo>
                <a:cubicBezTo>
                  <a:pt x="1346789" y="4508193"/>
                  <a:pt x="1354349" y="4491672"/>
                  <a:pt x="1360191" y="4492296"/>
                </a:cubicBezTo>
                <a:close/>
                <a:moveTo>
                  <a:pt x="5616029" y="4483256"/>
                </a:moveTo>
                <a:cubicBezTo>
                  <a:pt x="5609844" y="4516297"/>
                  <a:pt x="5645928" y="4554013"/>
                  <a:pt x="5599534" y="4583314"/>
                </a:cubicBezTo>
                <a:cubicBezTo>
                  <a:pt x="5574103" y="4568040"/>
                  <a:pt x="5601252" y="4562429"/>
                  <a:pt x="5605032" y="4549649"/>
                </a:cubicBezTo>
                <a:cubicBezTo>
                  <a:pt x="5606751" y="4544662"/>
                  <a:pt x="5585788" y="4536558"/>
                  <a:pt x="5586475" y="4531259"/>
                </a:cubicBezTo>
                <a:cubicBezTo>
                  <a:pt x="5588193" y="4517544"/>
                  <a:pt x="5595754" y="4492296"/>
                  <a:pt x="5616029" y="4483256"/>
                </a:cubicBezTo>
                <a:close/>
                <a:moveTo>
                  <a:pt x="5657955" y="4473905"/>
                </a:moveTo>
                <a:cubicBezTo>
                  <a:pt x="5676513" y="4486997"/>
                  <a:pt x="5662423" y="4497283"/>
                  <a:pt x="5673764" y="4509751"/>
                </a:cubicBezTo>
                <a:cubicBezTo>
                  <a:pt x="5665860" y="4514427"/>
                  <a:pt x="5657955" y="4519414"/>
                  <a:pt x="5649708" y="4524090"/>
                </a:cubicBezTo>
                <a:cubicBezTo>
                  <a:pt x="5631494" y="4510998"/>
                  <a:pt x="5645240" y="4501023"/>
                  <a:pt x="5633900" y="4488555"/>
                </a:cubicBezTo>
                <a:cubicBezTo>
                  <a:pt x="5641804" y="4483568"/>
                  <a:pt x="5650051" y="4478892"/>
                  <a:pt x="5657955" y="4473905"/>
                </a:cubicBezTo>
                <a:close/>
                <a:moveTo>
                  <a:pt x="381115" y="4464554"/>
                </a:moveTo>
                <a:cubicBezTo>
                  <a:pt x="390394" y="4474217"/>
                  <a:pt x="399672" y="4483568"/>
                  <a:pt x="408608" y="4492919"/>
                </a:cubicBezTo>
                <a:cubicBezTo>
                  <a:pt x="385583" y="4526583"/>
                  <a:pt x="370118" y="4563053"/>
                  <a:pt x="370805" y="4591106"/>
                </a:cubicBezTo>
                <a:cubicBezTo>
                  <a:pt x="371149" y="4621342"/>
                  <a:pt x="379397" y="4644719"/>
                  <a:pt x="340907" y="4638797"/>
                </a:cubicBezTo>
                <a:cubicBezTo>
                  <a:pt x="323724" y="4622900"/>
                  <a:pt x="314789" y="4607627"/>
                  <a:pt x="315820" y="4593912"/>
                </a:cubicBezTo>
                <a:cubicBezTo>
                  <a:pt x="290733" y="4605445"/>
                  <a:pt x="299325" y="4620406"/>
                  <a:pt x="276300" y="4632251"/>
                </a:cubicBezTo>
                <a:cubicBezTo>
                  <a:pt x="229563" y="4609809"/>
                  <a:pt x="299325" y="4556507"/>
                  <a:pt x="330598" y="4569910"/>
                </a:cubicBezTo>
                <a:cubicBezTo>
                  <a:pt x="345031" y="4557442"/>
                  <a:pt x="324068" y="4541233"/>
                  <a:pt x="326817" y="4527518"/>
                </a:cubicBezTo>
                <a:cubicBezTo>
                  <a:pt x="397611" y="4520661"/>
                  <a:pt x="341938" y="4494166"/>
                  <a:pt x="381115" y="4464554"/>
                </a:cubicBezTo>
                <a:close/>
                <a:moveTo>
                  <a:pt x="1179772" y="4446163"/>
                </a:moveTo>
                <a:cubicBezTo>
                  <a:pt x="1188363" y="4455514"/>
                  <a:pt x="1172212" y="4462372"/>
                  <a:pt x="1164995" y="4470165"/>
                </a:cubicBezTo>
                <a:cubicBezTo>
                  <a:pt x="1156403" y="4460813"/>
                  <a:pt x="1172555" y="4453956"/>
                  <a:pt x="1179772" y="4446163"/>
                </a:cubicBezTo>
                <a:close/>
                <a:moveTo>
                  <a:pt x="940244" y="4446163"/>
                </a:moveTo>
                <a:cubicBezTo>
                  <a:pt x="952959" y="4456761"/>
                  <a:pt x="928559" y="4462372"/>
                  <a:pt x="940244" y="4446163"/>
                </a:cubicBezTo>
                <a:close/>
                <a:moveTo>
                  <a:pt x="396923" y="4446163"/>
                </a:moveTo>
                <a:cubicBezTo>
                  <a:pt x="407577" y="4447410"/>
                  <a:pt x="414106" y="4455203"/>
                  <a:pt x="384208" y="4465801"/>
                </a:cubicBezTo>
                <a:cubicBezTo>
                  <a:pt x="371493" y="4450839"/>
                  <a:pt x="386270" y="4445228"/>
                  <a:pt x="396923" y="4446163"/>
                </a:cubicBezTo>
                <a:close/>
                <a:moveTo>
                  <a:pt x="5397808" y="4443046"/>
                </a:moveTo>
                <a:cubicBezTo>
                  <a:pt x="5391966" y="4442423"/>
                  <a:pt x="5383718" y="4458631"/>
                  <a:pt x="5394715" y="4459878"/>
                </a:cubicBezTo>
                <a:cubicBezTo>
                  <a:pt x="5400901" y="4460502"/>
                  <a:pt x="5409148" y="4444293"/>
                  <a:pt x="5397808" y="4443046"/>
                </a:cubicBezTo>
                <a:close/>
                <a:moveTo>
                  <a:pt x="935432" y="4418733"/>
                </a:moveTo>
                <a:cubicBezTo>
                  <a:pt x="946086" y="4419668"/>
                  <a:pt x="958457" y="4427773"/>
                  <a:pt x="941275" y="4439617"/>
                </a:cubicBezTo>
                <a:cubicBezTo>
                  <a:pt x="916188" y="4423409"/>
                  <a:pt x="924779" y="4417486"/>
                  <a:pt x="935432" y="4418733"/>
                </a:cubicBezTo>
                <a:close/>
                <a:moveTo>
                  <a:pt x="5863806" y="4409382"/>
                </a:moveTo>
                <a:cubicBezTo>
                  <a:pt x="5889236" y="4435565"/>
                  <a:pt x="5829096" y="4466112"/>
                  <a:pt x="5800573" y="4462372"/>
                </a:cubicBezTo>
                <a:cubicBezTo>
                  <a:pt x="5795074" y="4488243"/>
                  <a:pt x="5783046" y="4492607"/>
                  <a:pt x="5771018" y="4510375"/>
                </a:cubicBezTo>
                <a:cubicBezTo>
                  <a:pt x="5767925" y="4514427"/>
                  <a:pt x="5780641" y="4531259"/>
                  <a:pt x="5777548" y="4536558"/>
                </a:cubicBezTo>
                <a:cubicBezTo>
                  <a:pt x="5767925" y="4554637"/>
                  <a:pt x="5728061" y="4575521"/>
                  <a:pt x="5725999" y="4582067"/>
                </a:cubicBezTo>
                <a:cubicBezTo>
                  <a:pt x="5724968" y="4586119"/>
                  <a:pt x="5747306" y="4597340"/>
                  <a:pt x="5745244" y="4600769"/>
                </a:cubicBezTo>
                <a:cubicBezTo>
                  <a:pt x="5730467" y="4624147"/>
                  <a:pt x="5648333" y="4636303"/>
                  <a:pt x="5700225" y="4672773"/>
                </a:cubicBezTo>
                <a:cubicBezTo>
                  <a:pt x="5669296" y="4686800"/>
                  <a:pt x="5645928" y="4655006"/>
                  <a:pt x="5613280" y="4679630"/>
                </a:cubicBezTo>
                <a:cubicBezTo>
                  <a:pt x="5633556" y="4697709"/>
                  <a:pt x="5572385" y="4754128"/>
                  <a:pt x="5550735" y="4714230"/>
                </a:cubicBezTo>
                <a:cubicBezTo>
                  <a:pt x="5603314" y="4722334"/>
                  <a:pt x="5559326" y="4670279"/>
                  <a:pt x="5610875" y="4677760"/>
                </a:cubicBezTo>
                <a:cubicBezTo>
                  <a:pt x="5604689" y="4664045"/>
                  <a:pt x="5609500" y="4651265"/>
                  <a:pt x="5586475" y="4635992"/>
                </a:cubicBezTo>
                <a:cubicBezTo>
                  <a:pt x="5607438" y="4618848"/>
                  <a:pt x="5623246" y="4634122"/>
                  <a:pt x="5641804" y="4633186"/>
                </a:cubicBezTo>
                <a:cubicBezTo>
                  <a:pt x="5643522" y="4595782"/>
                  <a:pt x="5641116" y="4615731"/>
                  <a:pt x="5668265" y="4601704"/>
                </a:cubicBezTo>
                <a:cubicBezTo>
                  <a:pt x="5681324" y="4594847"/>
                  <a:pt x="5673420" y="4584249"/>
                  <a:pt x="5683042" y="4577703"/>
                </a:cubicBezTo>
                <a:cubicBezTo>
                  <a:pt x="5693352" y="4570845"/>
                  <a:pt x="5684073" y="4563053"/>
                  <a:pt x="5686135" y="4561183"/>
                </a:cubicBezTo>
                <a:cubicBezTo>
                  <a:pt x="5722219" y="4526583"/>
                  <a:pt x="5806759" y="4498530"/>
                  <a:pt x="5745588" y="4465177"/>
                </a:cubicBezTo>
                <a:cubicBezTo>
                  <a:pt x="5788201" y="4429643"/>
                  <a:pt x="5823598" y="4433072"/>
                  <a:pt x="5863806" y="4409382"/>
                </a:cubicBezTo>
                <a:close/>
                <a:moveTo>
                  <a:pt x="1125474" y="4400031"/>
                </a:moveTo>
                <a:cubicBezTo>
                  <a:pt x="1135784" y="4401278"/>
                  <a:pt x="1148499" y="4409382"/>
                  <a:pt x="1131316" y="4421227"/>
                </a:cubicBezTo>
                <a:cubicBezTo>
                  <a:pt x="1129942" y="4420292"/>
                  <a:pt x="1130285" y="4420292"/>
                  <a:pt x="1129254" y="4419357"/>
                </a:cubicBezTo>
                <a:cubicBezTo>
                  <a:pt x="1141282" y="4428084"/>
                  <a:pt x="1135784" y="4437436"/>
                  <a:pt x="1135784" y="4444916"/>
                </a:cubicBezTo>
                <a:cubicBezTo>
                  <a:pt x="1135097" y="4474528"/>
                  <a:pt x="1117227" y="4496036"/>
                  <a:pt x="1133722" y="4520973"/>
                </a:cubicBezTo>
                <a:cubicBezTo>
                  <a:pt x="1114134" y="4541545"/>
                  <a:pt x="1114134" y="4564300"/>
                  <a:pt x="1101075" y="4585496"/>
                </a:cubicBezTo>
                <a:cubicBezTo>
                  <a:pt x="1078737" y="4602951"/>
                  <a:pt x="1124787" y="4627264"/>
                  <a:pt x="1102449" y="4644719"/>
                </a:cubicBezTo>
                <a:cubicBezTo>
                  <a:pt x="1094202" y="4649707"/>
                  <a:pt x="1085954" y="4654382"/>
                  <a:pt x="1078050" y="4659370"/>
                </a:cubicBezTo>
                <a:cubicBezTo>
                  <a:pt x="1065334" y="4638174"/>
                  <a:pt x="1095920" y="4621342"/>
                  <a:pt x="1055712" y="4597652"/>
                </a:cubicBezTo>
                <a:cubicBezTo>
                  <a:pt x="1072895" y="4587989"/>
                  <a:pt x="1077706" y="4577391"/>
                  <a:pt x="1082517" y="4566481"/>
                </a:cubicBezTo>
                <a:cubicBezTo>
                  <a:pt x="1096607" y="4553702"/>
                  <a:pt x="1076675" y="4537805"/>
                  <a:pt x="1078737" y="4523778"/>
                </a:cubicBezTo>
                <a:cubicBezTo>
                  <a:pt x="1081486" y="4507258"/>
                  <a:pt x="1102793" y="4491984"/>
                  <a:pt x="1108635" y="4476087"/>
                </a:cubicBezTo>
                <a:cubicBezTo>
                  <a:pt x="1115852" y="4455514"/>
                  <a:pt x="1092483" y="4426214"/>
                  <a:pt x="1128911" y="4418733"/>
                </a:cubicBezTo>
                <a:cubicBezTo>
                  <a:pt x="1110010" y="4405018"/>
                  <a:pt x="1115508" y="4399096"/>
                  <a:pt x="1125474" y="4400031"/>
                </a:cubicBezTo>
                <a:close/>
                <a:moveTo>
                  <a:pt x="886290" y="4390991"/>
                </a:moveTo>
                <a:cubicBezTo>
                  <a:pt x="897287" y="4392238"/>
                  <a:pt x="889039" y="4408447"/>
                  <a:pt x="883197" y="4407824"/>
                </a:cubicBezTo>
                <a:cubicBezTo>
                  <a:pt x="872200" y="4406577"/>
                  <a:pt x="880447" y="4390368"/>
                  <a:pt x="886290" y="4390991"/>
                </a:cubicBezTo>
                <a:close/>
                <a:moveTo>
                  <a:pt x="5872053" y="4381640"/>
                </a:moveTo>
                <a:cubicBezTo>
                  <a:pt x="5883050" y="4382887"/>
                  <a:pt x="5894047" y="4392862"/>
                  <a:pt x="5871366" y="4408447"/>
                </a:cubicBezTo>
                <a:cubicBezTo>
                  <a:pt x="5849716" y="4388498"/>
                  <a:pt x="5861056" y="4380705"/>
                  <a:pt x="5872053" y="4381640"/>
                </a:cubicBezTo>
                <a:close/>
                <a:moveTo>
                  <a:pt x="1464319" y="4381640"/>
                </a:moveTo>
                <a:cubicBezTo>
                  <a:pt x="1473254" y="4390991"/>
                  <a:pt x="1456759" y="4397849"/>
                  <a:pt x="1449542" y="4405642"/>
                </a:cubicBezTo>
                <a:cubicBezTo>
                  <a:pt x="1440951" y="4396290"/>
                  <a:pt x="1457102" y="4389433"/>
                  <a:pt x="1464319" y="4381640"/>
                </a:cubicBezTo>
                <a:close/>
                <a:moveTo>
                  <a:pt x="1147124" y="4381640"/>
                </a:moveTo>
                <a:cubicBezTo>
                  <a:pt x="1158122" y="4382887"/>
                  <a:pt x="1150218" y="4398784"/>
                  <a:pt x="1144032" y="4398472"/>
                </a:cubicBezTo>
                <a:cubicBezTo>
                  <a:pt x="1133035" y="4397226"/>
                  <a:pt x="1141282" y="4381017"/>
                  <a:pt x="1147124" y="4381640"/>
                </a:cubicBezTo>
                <a:close/>
                <a:moveTo>
                  <a:pt x="1479440" y="4363250"/>
                </a:moveTo>
                <a:cubicBezTo>
                  <a:pt x="1490437" y="4364185"/>
                  <a:pt x="1482189" y="4380705"/>
                  <a:pt x="1476347" y="4379770"/>
                </a:cubicBezTo>
                <a:cubicBezTo>
                  <a:pt x="1465007" y="4378835"/>
                  <a:pt x="1473254" y="4362626"/>
                  <a:pt x="1479440" y="4363250"/>
                </a:cubicBezTo>
                <a:close/>
                <a:moveTo>
                  <a:pt x="5717752" y="4356704"/>
                </a:moveTo>
                <a:cubicBezTo>
                  <a:pt x="5710191" y="4364497"/>
                  <a:pt x="5693696" y="4371042"/>
                  <a:pt x="5702287" y="4380393"/>
                </a:cubicBezTo>
                <a:cubicBezTo>
                  <a:pt x="5709848" y="4372913"/>
                  <a:pt x="5726343" y="4366055"/>
                  <a:pt x="5717752" y="4356704"/>
                </a:cubicBezTo>
                <a:close/>
                <a:moveTo>
                  <a:pt x="1265686" y="4354210"/>
                </a:moveTo>
                <a:cubicBezTo>
                  <a:pt x="1277027" y="4355145"/>
                  <a:pt x="1268779" y="4371354"/>
                  <a:pt x="1262937" y="4370731"/>
                </a:cubicBezTo>
                <a:cubicBezTo>
                  <a:pt x="1251596" y="4369484"/>
                  <a:pt x="1259844" y="4353587"/>
                  <a:pt x="1265686" y="4354210"/>
                </a:cubicBezTo>
                <a:close/>
                <a:moveTo>
                  <a:pt x="5295742" y="4344859"/>
                </a:moveTo>
                <a:cubicBezTo>
                  <a:pt x="5285089" y="4343612"/>
                  <a:pt x="5276497" y="4349535"/>
                  <a:pt x="5301928" y="4365743"/>
                </a:cubicBezTo>
                <a:cubicBezTo>
                  <a:pt x="5274092" y="4376965"/>
                  <a:pt x="5265844" y="4390368"/>
                  <a:pt x="5284058" y="4406265"/>
                </a:cubicBezTo>
                <a:cubicBezTo>
                  <a:pt x="5241444" y="4424656"/>
                  <a:pt x="5246255" y="4447722"/>
                  <a:pt x="5251410" y="4470788"/>
                </a:cubicBezTo>
                <a:cubicBezTo>
                  <a:pt x="5294024" y="4452397"/>
                  <a:pt x="5289212" y="4429331"/>
                  <a:pt x="5284058" y="4406265"/>
                </a:cubicBezTo>
                <a:cubicBezTo>
                  <a:pt x="5285776" y="4392238"/>
                  <a:pt x="5311894" y="4380705"/>
                  <a:pt x="5301928" y="4365743"/>
                </a:cubicBezTo>
                <a:cubicBezTo>
                  <a:pt x="5319110" y="4353899"/>
                  <a:pt x="5306395" y="4345794"/>
                  <a:pt x="5295742" y="4344859"/>
                </a:cubicBezTo>
                <a:close/>
                <a:moveTo>
                  <a:pt x="942649" y="4344859"/>
                </a:moveTo>
                <a:cubicBezTo>
                  <a:pt x="951241" y="4354210"/>
                  <a:pt x="935089" y="4361068"/>
                  <a:pt x="927528" y="4368860"/>
                </a:cubicBezTo>
                <a:cubicBezTo>
                  <a:pt x="918937" y="4359509"/>
                  <a:pt x="935089" y="4352652"/>
                  <a:pt x="942649" y="4344859"/>
                </a:cubicBezTo>
                <a:close/>
                <a:moveTo>
                  <a:pt x="5904701" y="4326468"/>
                </a:moveTo>
                <a:cubicBezTo>
                  <a:pt x="5911230" y="4332703"/>
                  <a:pt x="5917072" y="4339248"/>
                  <a:pt x="5923258" y="4345483"/>
                </a:cubicBezTo>
                <a:cubicBezTo>
                  <a:pt x="5907450" y="4352340"/>
                  <a:pt x="5903670" y="4360444"/>
                  <a:pt x="5908481" y="4369484"/>
                </a:cubicBezTo>
                <a:cubicBezTo>
                  <a:pt x="5876864" y="4386004"/>
                  <a:pt x="5873428" y="4339560"/>
                  <a:pt x="5871022" y="4331456"/>
                </a:cubicBezTo>
                <a:cubicBezTo>
                  <a:pt x="5882707" y="4327404"/>
                  <a:pt x="5892673" y="4333638"/>
                  <a:pt x="5904701" y="4326468"/>
                </a:cubicBezTo>
                <a:close/>
                <a:moveTo>
                  <a:pt x="650885" y="4326468"/>
                </a:moveTo>
                <a:cubicBezTo>
                  <a:pt x="671161" y="4340495"/>
                  <a:pt x="599680" y="4383822"/>
                  <a:pt x="593151" y="4346106"/>
                </a:cubicBezTo>
                <a:cubicBezTo>
                  <a:pt x="611021" y="4346729"/>
                  <a:pt x="630609" y="4339872"/>
                  <a:pt x="650885" y="4326468"/>
                </a:cubicBezTo>
                <a:close/>
                <a:moveTo>
                  <a:pt x="5744557" y="4325533"/>
                </a:moveTo>
                <a:cubicBezTo>
                  <a:pt x="5738715" y="4324910"/>
                  <a:pt x="5730467" y="4341119"/>
                  <a:pt x="5741808" y="4342365"/>
                </a:cubicBezTo>
                <a:cubicBezTo>
                  <a:pt x="5747650" y="4342677"/>
                  <a:pt x="5755897" y="4326780"/>
                  <a:pt x="5744557" y="4325533"/>
                </a:cubicBezTo>
                <a:close/>
                <a:moveTo>
                  <a:pt x="1372563" y="4317117"/>
                </a:moveTo>
                <a:cubicBezTo>
                  <a:pt x="1383560" y="4318364"/>
                  <a:pt x="1375656" y="4334573"/>
                  <a:pt x="1369470" y="4333949"/>
                </a:cubicBezTo>
                <a:cubicBezTo>
                  <a:pt x="1358473" y="4332703"/>
                  <a:pt x="1366721" y="4316494"/>
                  <a:pt x="1372563" y="4317117"/>
                </a:cubicBezTo>
                <a:close/>
                <a:moveTo>
                  <a:pt x="1322046" y="4317117"/>
                </a:moveTo>
                <a:cubicBezTo>
                  <a:pt x="1330981" y="4326468"/>
                  <a:pt x="1314485" y="4333326"/>
                  <a:pt x="1307268" y="4341119"/>
                </a:cubicBezTo>
                <a:cubicBezTo>
                  <a:pt x="1298333" y="4331767"/>
                  <a:pt x="1314829" y="4324910"/>
                  <a:pt x="1322046" y="4317117"/>
                </a:cubicBezTo>
                <a:close/>
                <a:moveTo>
                  <a:pt x="1158809" y="4317117"/>
                </a:moveTo>
                <a:cubicBezTo>
                  <a:pt x="1169806" y="4318364"/>
                  <a:pt x="1161902" y="4334573"/>
                  <a:pt x="1156060" y="4333949"/>
                </a:cubicBezTo>
                <a:cubicBezTo>
                  <a:pt x="1145063" y="4332703"/>
                  <a:pt x="1152623" y="4316494"/>
                  <a:pt x="1158809" y="4317117"/>
                </a:cubicBezTo>
                <a:close/>
                <a:moveTo>
                  <a:pt x="5935973" y="4307766"/>
                </a:moveTo>
                <a:cubicBezTo>
                  <a:pt x="5944908" y="4317117"/>
                  <a:pt x="5928413" y="4324287"/>
                  <a:pt x="5921196" y="4331767"/>
                </a:cubicBezTo>
                <a:cubicBezTo>
                  <a:pt x="5912261" y="4322416"/>
                  <a:pt x="5928757" y="4315559"/>
                  <a:pt x="5935973" y="4307766"/>
                </a:cubicBezTo>
                <a:close/>
                <a:moveTo>
                  <a:pt x="5502279" y="4275661"/>
                </a:moveTo>
                <a:cubicBezTo>
                  <a:pt x="5475474" y="4304026"/>
                  <a:pt x="5457604" y="4281271"/>
                  <a:pt x="5432173" y="4302467"/>
                </a:cubicBezTo>
                <a:cubicBezTo>
                  <a:pt x="5473068" y="4336131"/>
                  <a:pt x="5423238" y="4310572"/>
                  <a:pt x="5392997" y="4341119"/>
                </a:cubicBezTo>
                <a:cubicBezTo>
                  <a:pt x="5390935" y="4342989"/>
                  <a:pt x="5390247" y="4367925"/>
                  <a:pt x="5387154" y="4374159"/>
                </a:cubicBezTo>
                <a:cubicBezTo>
                  <a:pt x="5382687" y="4383199"/>
                  <a:pt x="5381656" y="4389433"/>
                  <a:pt x="5372721" y="4398161"/>
                </a:cubicBezTo>
                <a:cubicBezTo>
                  <a:pt x="5371690" y="4399408"/>
                  <a:pt x="5339730" y="4386316"/>
                  <a:pt x="5329420" y="4393797"/>
                </a:cubicBezTo>
                <a:cubicBezTo>
                  <a:pt x="5323922" y="4397849"/>
                  <a:pt x="5333200" y="4429955"/>
                  <a:pt x="5333544" y="4436812"/>
                </a:cubicBezTo>
                <a:cubicBezTo>
                  <a:pt x="5308457" y="4453956"/>
                  <a:pt x="5330795" y="4476087"/>
                  <a:pt x="5355882" y="4498530"/>
                </a:cubicBezTo>
                <a:cubicBezTo>
                  <a:pt x="5325640" y="4508193"/>
                  <a:pt x="5344885" y="4533752"/>
                  <a:pt x="5362411" y="4524401"/>
                </a:cubicBezTo>
                <a:cubicBezTo>
                  <a:pt x="5357944" y="4506946"/>
                  <a:pt x="5371003" y="4491361"/>
                  <a:pt x="5392309" y="4476710"/>
                </a:cubicBezTo>
                <a:cubicBezTo>
                  <a:pt x="5378219" y="4451774"/>
                  <a:pt x="5355882" y="4477022"/>
                  <a:pt x="5339730" y="4462684"/>
                </a:cubicBezTo>
                <a:cubicBezTo>
                  <a:pt x="5351414" y="4455514"/>
                  <a:pt x="5338012" y="4445852"/>
                  <a:pt x="5333544" y="4436812"/>
                </a:cubicBezTo>
                <a:cubicBezTo>
                  <a:pt x="5355882" y="4416240"/>
                  <a:pt x="5367910" y="4443670"/>
                  <a:pt x="5388529" y="4434007"/>
                </a:cubicBezTo>
                <a:cubicBezTo>
                  <a:pt x="5379938" y="4438059"/>
                  <a:pt x="5389904" y="4418422"/>
                  <a:pt x="5390935" y="4417175"/>
                </a:cubicBezTo>
                <a:cubicBezTo>
                  <a:pt x="5397120" y="4411252"/>
                  <a:pt x="5408805" y="4408447"/>
                  <a:pt x="5415334" y="4402525"/>
                </a:cubicBezTo>
                <a:cubicBezTo>
                  <a:pt x="5413272" y="4422162"/>
                  <a:pt x="5424269" y="4428084"/>
                  <a:pt x="5446263" y="4414058"/>
                </a:cubicBezTo>
                <a:cubicBezTo>
                  <a:pt x="5458979" y="4404083"/>
                  <a:pt x="5439734" y="4390680"/>
                  <a:pt x="5430455" y="4378523"/>
                </a:cubicBezTo>
                <a:cubicBezTo>
                  <a:pt x="5453480" y="4366678"/>
                  <a:pt x="5444201" y="4351717"/>
                  <a:pt x="5469288" y="4340184"/>
                </a:cubicBezTo>
                <a:cubicBezTo>
                  <a:pt x="5475474" y="4346418"/>
                  <a:pt x="5481660" y="4352652"/>
                  <a:pt x="5488189" y="4358886"/>
                </a:cubicBezTo>
                <a:cubicBezTo>
                  <a:pt x="5519118" y="4333638"/>
                  <a:pt x="5523930" y="4306208"/>
                  <a:pt x="5502279" y="4275661"/>
                </a:cubicBezTo>
                <a:close/>
                <a:moveTo>
                  <a:pt x="664975" y="4271608"/>
                </a:moveTo>
                <a:cubicBezTo>
                  <a:pt x="672535" y="4273479"/>
                  <a:pt x="682158" y="4278778"/>
                  <a:pt x="681127" y="4283453"/>
                </a:cubicBezTo>
                <a:cubicBezTo>
                  <a:pt x="678378" y="4300597"/>
                  <a:pt x="635421" y="4288129"/>
                  <a:pt x="659820" y="4280960"/>
                </a:cubicBezTo>
                <a:cubicBezTo>
                  <a:pt x="651573" y="4271608"/>
                  <a:pt x="657415" y="4269738"/>
                  <a:pt x="664975" y="4271608"/>
                </a:cubicBezTo>
                <a:close/>
                <a:moveTo>
                  <a:pt x="1345414" y="4270985"/>
                </a:moveTo>
                <a:cubicBezTo>
                  <a:pt x="1348851" y="4270985"/>
                  <a:pt x="1352287" y="4272232"/>
                  <a:pt x="1354693" y="4274414"/>
                </a:cubicBezTo>
                <a:cubicBezTo>
                  <a:pt x="1349538" y="4286882"/>
                  <a:pt x="1344040" y="4299038"/>
                  <a:pt x="1330293" y="4289376"/>
                </a:cubicBezTo>
                <a:cubicBezTo>
                  <a:pt x="1323764" y="4278778"/>
                  <a:pt x="1335105" y="4270673"/>
                  <a:pt x="1345414" y="4270985"/>
                </a:cubicBezTo>
                <a:close/>
                <a:moveTo>
                  <a:pt x="5971026" y="4261946"/>
                </a:moveTo>
                <a:cubicBezTo>
                  <a:pt x="5974463" y="4261946"/>
                  <a:pt x="5977899" y="4263192"/>
                  <a:pt x="5980305" y="4265686"/>
                </a:cubicBezTo>
                <a:cubicBezTo>
                  <a:pt x="5975494" y="4277842"/>
                  <a:pt x="5969995" y="4289687"/>
                  <a:pt x="5955905" y="4280024"/>
                </a:cubicBezTo>
                <a:cubicBezTo>
                  <a:pt x="5949376" y="4269738"/>
                  <a:pt x="5961060" y="4261322"/>
                  <a:pt x="5971026" y="4261946"/>
                </a:cubicBezTo>
                <a:close/>
                <a:moveTo>
                  <a:pt x="1443700" y="4252594"/>
                </a:moveTo>
                <a:cubicBezTo>
                  <a:pt x="1493874" y="4284700"/>
                  <a:pt x="1408991" y="4276284"/>
                  <a:pt x="1443700" y="4252594"/>
                </a:cubicBezTo>
                <a:close/>
                <a:moveTo>
                  <a:pt x="1177366" y="4243555"/>
                </a:moveTo>
                <a:cubicBezTo>
                  <a:pt x="1180803" y="4242620"/>
                  <a:pt x="1185958" y="4243867"/>
                  <a:pt x="1188707" y="4246672"/>
                </a:cubicBezTo>
                <a:cubicBezTo>
                  <a:pt x="1196955" y="4258517"/>
                  <a:pt x="1181834" y="4258828"/>
                  <a:pt x="1176679" y="4253841"/>
                </a:cubicBezTo>
                <a:cubicBezTo>
                  <a:pt x="1172555" y="4247607"/>
                  <a:pt x="1173930" y="4244490"/>
                  <a:pt x="1177366" y="4243555"/>
                </a:cubicBezTo>
                <a:close/>
                <a:moveTo>
                  <a:pt x="1452635" y="4224853"/>
                </a:moveTo>
                <a:cubicBezTo>
                  <a:pt x="1463288" y="4226099"/>
                  <a:pt x="1469474" y="4233580"/>
                  <a:pt x="1439920" y="4244178"/>
                </a:cubicBezTo>
                <a:cubicBezTo>
                  <a:pt x="1427204" y="4229216"/>
                  <a:pt x="1441981" y="4223917"/>
                  <a:pt x="1452635" y="4224853"/>
                </a:cubicBezTo>
                <a:close/>
                <a:moveTo>
                  <a:pt x="675285" y="4215501"/>
                </a:moveTo>
                <a:cubicBezTo>
                  <a:pt x="686625" y="4227970"/>
                  <a:pt x="672879" y="4237944"/>
                  <a:pt x="691437" y="4251036"/>
                </a:cubicBezTo>
                <a:cubicBezTo>
                  <a:pt x="655353" y="4268180"/>
                  <a:pt x="633015" y="4233580"/>
                  <a:pt x="675285" y="4215501"/>
                </a:cubicBezTo>
                <a:close/>
                <a:moveTo>
                  <a:pt x="897974" y="4141939"/>
                </a:moveTo>
                <a:cubicBezTo>
                  <a:pt x="908971" y="4142874"/>
                  <a:pt x="901067" y="4159394"/>
                  <a:pt x="895225" y="4158771"/>
                </a:cubicBezTo>
                <a:cubicBezTo>
                  <a:pt x="884228" y="4157524"/>
                  <a:pt x="892132" y="4141315"/>
                  <a:pt x="897974" y="4141939"/>
                </a:cubicBezTo>
                <a:close/>
                <a:moveTo>
                  <a:pt x="1562261" y="4086767"/>
                </a:moveTo>
                <a:cubicBezTo>
                  <a:pt x="1573258" y="4087702"/>
                  <a:pt x="1565354" y="4103911"/>
                  <a:pt x="1559168" y="4103287"/>
                </a:cubicBezTo>
                <a:cubicBezTo>
                  <a:pt x="1548171" y="4102041"/>
                  <a:pt x="1556419" y="4086144"/>
                  <a:pt x="1562261" y="4086767"/>
                </a:cubicBezTo>
                <a:close/>
                <a:moveTo>
                  <a:pt x="1419987" y="4086767"/>
                </a:moveTo>
                <a:cubicBezTo>
                  <a:pt x="1430985" y="4087702"/>
                  <a:pt x="1423081" y="4103911"/>
                  <a:pt x="1416895" y="4103287"/>
                </a:cubicBezTo>
                <a:cubicBezTo>
                  <a:pt x="1405898" y="4102041"/>
                  <a:pt x="1414145" y="4085832"/>
                  <a:pt x="1419987" y="4086767"/>
                </a:cubicBezTo>
                <a:close/>
                <a:moveTo>
                  <a:pt x="1549890" y="4049674"/>
                </a:moveTo>
                <a:cubicBezTo>
                  <a:pt x="1561230" y="4050921"/>
                  <a:pt x="1553326" y="4067130"/>
                  <a:pt x="1547484" y="4066506"/>
                </a:cubicBezTo>
                <a:cubicBezTo>
                  <a:pt x="1536487" y="4065259"/>
                  <a:pt x="1544047" y="4049051"/>
                  <a:pt x="1549890" y="4049674"/>
                </a:cubicBezTo>
                <a:close/>
                <a:moveTo>
                  <a:pt x="1428923" y="4040323"/>
                </a:moveTo>
                <a:cubicBezTo>
                  <a:pt x="1437858" y="4049674"/>
                  <a:pt x="1421362" y="4056532"/>
                  <a:pt x="1414145" y="4064324"/>
                </a:cubicBezTo>
                <a:cubicBezTo>
                  <a:pt x="1405554" y="4054973"/>
                  <a:pt x="1421706" y="4048116"/>
                  <a:pt x="1428923" y="4040323"/>
                </a:cubicBezTo>
                <a:close/>
                <a:moveTo>
                  <a:pt x="1583224" y="3975800"/>
                </a:moveTo>
                <a:cubicBezTo>
                  <a:pt x="1591816" y="3985151"/>
                  <a:pt x="1575664" y="3992009"/>
                  <a:pt x="1568103" y="3999801"/>
                </a:cubicBezTo>
                <a:cubicBezTo>
                  <a:pt x="1559512" y="3990450"/>
                  <a:pt x="1575664" y="3983593"/>
                  <a:pt x="1583224" y="3975800"/>
                </a:cubicBezTo>
                <a:close/>
                <a:moveTo>
                  <a:pt x="320632" y="3957409"/>
                </a:moveTo>
                <a:cubicBezTo>
                  <a:pt x="346406" y="3974241"/>
                  <a:pt x="321319" y="3985775"/>
                  <a:pt x="303105" y="3998243"/>
                </a:cubicBezTo>
                <a:cubicBezTo>
                  <a:pt x="297950" y="3988892"/>
                  <a:pt x="305854" y="3981099"/>
                  <a:pt x="296576" y="3971748"/>
                </a:cubicBezTo>
                <a:cubicBezTo>
                  <a:pt x="304480" y="3967072"/>
                  <a:pt x="312727" y="3962397"/>
                  <a:pt x="320632" y="3957409"/>
                </a:cubicBezTo>
                <a:close/>
                <a:moveTo>
                  <a:pt x="564971" y="3929668"/>
                </a:moveTo>
                <a:cubicBezTo>
                  <a:pt x="524420" y="3925927"/>
                  <a:pt x="533011" y="3946811"/>
                  <a:pt x="504144" y="3966137"/>
                </a:cubicBezTo>
                <a:cubicBezTo>
                  <a:pt x="526138" y="4007282"/>
                  <a:pt x="591776" y="3945565"/>
                  <a:pt x="564971" y="3929668"/>
                </a:cubicBezTo>
                <a:close/>
                <a:moveTo>
                  <a:pt x="368400" y="3911900"/>
                </a:moveTo>
                <a:cubicBezTo>
                  <a:pt x="375960" y="3913459"/>
                  <a:pt x="385583" y="3919070"/>
                  <a:pt x="384895" y="3923745"/>
                </a:cubicBezTo>
                <a:cubicBezTo>
                  <a:pt x="381802" y="3940889"/>
                  <a:pt x="338502" y="3928109"/>
                  <a:pt x="363245" y="3921252"/>
                </a:cubicBezTo>
                <a:cubicBezTo>
                  <a:pt x="354997" y="3911900"/>
                  <a:pt x="360839" y="3910030"/>
                  <a:pt x="368400" y="3911900"/>
                </a:cubicBezTo>
                <a:close/>
                <a:moveTo>
                  <a:pt x="1592503" y="3865145"/>
                </a:moveTo>
                <a:cubicBezTo>
                  <a:pt x="1595596" y="3864521"/>
                  <a:pt x="1598689" y="3867327"/>
                  <a:pt x="1593190" y="3875431"/>
                </a:cubicBezTo>
                <a:cubicBezTo>
                  <a:pt x="1602813" y="3885094"/>
                  <a:pt x="1581850" y="3890081"/>
                  <a:pt x="1592503" y="3874808"/>
                </a:cubicBezTo>
                <a:cubicBezTo>
                  <a:pt x="1587692" y="3869820"/>
                  <a:pt x="1589754" y="3865768"/>
                  <a:pt x="1592503" y="3865145"/>
                </a:cubicBezTo>
                <a:close/>
                <a:moveTo>
                  <a:pt x="1609686" y="3828363"/>
                </a:moveTo>
                <a:cubicBezTo>
                  <a:pt x="1620683" y="3829299"/>
                  <a:pt x="1612779" y="3845507"/>
                  <a:pt x="1606593" y="3844884"/>
                </a:cubicBezTo>
                <a:cubicBezTo>
                  <a:pt x="1595596" y="3843949"/>
                  <a:pt x="1603844" y="3827740"/>
                  <a:pt x="1609686" y="3828363"/>
                </a:cubicBezTo>
                <a:close/>
                <a:moveTo>
                  <a:pt x="432664" y="3828363"/>
                </a:moveTo>
                <a:cubicBezTo>
                  <a:pt x="441599" y="3840520"/>
                  <a:pt x="418230" y="3849248"/>
                  <a:pt x="405171" y="3859534"/>
                </a:cubicBezTo>
                <a:cubicBezTo>
                  <a:pt x="396236" y="3847377"/>
                  <a:pt x="419948" y="3838338"/>
                  <a:pt x="432664" y="3828363"/>
                </a:cubicBezTo>
                <a:close/>
                <a:moveTo>
                  <a:pt x="1094545" y="3800933"/>
                </a:moveTo>
                <a:cubicBezTo>
                  <a:pt x="1125818" y="3797193"/>
                  <a:pt x="1127536" y="3832727"/>
                  <a:pt x="1083205" y="3848001"/>
                </a:cubicBezTo>
                <a:cubicBezTo>
                  <a:pt x="1074957" y="3833039"/>
                  <a:pt x="1089734" y="3819947"/>
                  <a:pt x="1079424" y="3804986"/>
                </a:cubicBezTo>
                <a:cubicBezTo>
                  <a:pt x="1084923" y="3802492"/>
                  <a:pt x="1090078" y="3801557"/>
                  <a:pt x="1094545" y="3800933"/>
                </a:cubicBezTo>
                <a:close/>
                <a:moveTo>
                  <a:pt x="1679104" y="3791271"/>
                </a:moveTo>
                <a:cubicBezTo>
                  <a:pt x="1712439" y="3830545"/>
                  <a:pt x="1624119" y="3821506"/>
                  <a:pt x="1679104" y="3791271"/>
                </a:cubicBezTo>
                <a:close/>
                <a:moveTo>
                  <a:pt x="1146781" y="3791271"/>
                </a:moveTo>
                <a:cubicBezTo>
                  <a:pt x="1157778" y="3792517"/>
                  <a:pt x="1150218" y="3808726"/>
                  <a:pt x="1144032" y="3808103"/>
                </a:cubicBezTo>
                <a:cubicBezTo>
                  <a:pt x="1133035" y="3806856"/>
                  <a:pt x="1140939" y="3790647"/>
                  <a:pt x="1146781" y="3791271"/>
                </a:cubicBezTo>
                <a:close/>
                <a:moveTo>
                  <a:pt x="1692163" y="3772880"/>
                </a:moveTo>
                <a:cubicBezTo>
                  <a:pt x="1696974" y="3779114"/>
                  <a:pt x="1701098" y="3785036"/>
                  <a:pt x="1689070" y="3789712"/>
                </a:cubicBezTo>
                <a:cubicBezTo>
                  <a:pt x="1684259" y="3783478"/>
                  <a:pt x="1680135" y="3777244"/>
                  <a:pt x="1692163" y="3772880"/>
                </a:cubicBezTo>
                <a:close/>
                <a:moveTo>
                  <a:pt x="1687352" y="3763529"/>
                </a:moveTo>
                <a:cubicBezTo>
                  <a:pt x="1690445" y="3762905"/>
                  <a:pt x="1693882" y="3765399"/>
                  <a:pt x="1688039" y="3773815"/>
                </a:cubicBezTo>
                <a:cubicBezTo>
                  <a:pt x="1681510" y="3768516"/>
                  <a:pt x="1684603" y="3764152"/>
                  <a:pt x="1687352" y="3763529"/>
                </a:cubicBezTo>
                <a:close/>
                <a:moveTo>
                  <a:pt x="1704191" y="3736099"/>
                </a:moveTo>
                <a:cubicBezTo>
                  <a:pt x="1715532" y="3737034"/>
                  <a:pt x="1707628" y="3753242"/>
                  <a:pt x="1701442" y="3752619"/>
                </a:cubicBezTo>
                <a:cubicBezTo>
                  <a:pt x="1690445" y="3751684"/>
                  <a:pt x="1698349" y="3735475"/>
                  <a:pt x="1704191" y="3736099"/>
                </a:cubicBezTo>
                <a:close/>
                <a:moveTo>
                  <a:pt x="509986" y="3736099"/>
                </a:moveTo>
                <a:cubicBezTo>
                  <a:pt x="528887" y="3780049"/>
                  <a:pt x="511361" y="3795323"/>
                  <a:pt x="453283" y="3814960"/>
                </a:cubicBezTo>
                <a:cubicBezTo>
                  <a:pt x="441599" y="3801557"/>
                  <a:pt x="471153" y="3795634"/>
                  <a:pt x="480432" y="3783790"/>
                </a:cubicBezTo>
                <a:cubicBezTo>
                  <a:pt x="491429" y="3770075"/>
                  <a:pt x="484556" y="3741398"/>
                  <a:pt x="509986" y="3736099"/>
                </a:cubicBezTo>
                <a:close/>
                <a:moveTo>
                  <a:pt x="5235602" y="3714279"/>
                </a:moveTo>
                <a:cubicBezTo>
                  <a:pt x="5229760" y="3713656"/>
                  <a:pt x="5221856" y="3729865"/>
                  <a:pt x="5233196" y="3731111"/>
                </a:cubicBezTo>
                <a:cubicBezTo>
                  <a:pt x="5239039" y="3731735"/>
                  <a:pt x="5246943" y="3715526"/>
                  <a:pt x="5235602" y="3714279"/>
                </a:cubicBezTo>
                <a:close/>
                <a:moveTo>
                  <a:pt x="1711408" y="3671576"/>
                </a:moveTo>
                <a:cubicBezTo>
                  <a:pt x="1714844" y="3670641"/>
                  <a:pt x="1719999" y="3672199"/>
                  <a:pt x="1722749" y="3674693"/>
                </a:cubicBezTo>
                <a:cubicBezTo>
                  <a:pt x="1730996" y="3686849"/>
                  <a:pt x="1715532" y="3687161"/>
                  <a:pt x="1710377" y="3681862"/>
                </a:cubicBezTo>
                <a:cubicBezTo>
                  <a:pt x="1706253" y="3675940"/>
                  <a:pt x="1707971" y="3672823"/>
                  <a:pt x="1711408" y="3671576"/>
                </a:cubicBezTo>
                <a:close/>
                <a:moveTo>
                  <a:pt x="1799384" y="3653185"/>
                </a:moveTo>
                <a:cubicBezTo>
                  <a:pt x="1810381" y="3654120"/>
                  <a:pt x="1802477" y="3670329"/>
                  <a:pt x="1796291" y="3669705"/>
                </a:cubicBezTo>
                <a:cubicBezTo>
                  <a:pt x="1785294" y="3668770"/>
                  <a:pt x="1793542" y="3652562"/>
                  <a:pt x="1799384" y="3653185"/>
                </a:cubicBezTo>
                <a:close/>
                <a:moveTo>
                  <a:pt x="6473795" y="3606741"/>
                </a:moveTo>
                <a:cubicBezTo>
                  <a:pt x="6499225" y="3636353"/>
                  <a:pt x="6414343" y="3627937"/>
                  <a:pt x="6473795" y="3606741"/>
                </a:cubicBezTo>
                <a:close/>
                <a:moveTo>
                  <a:pt x="1236819" y="3598013"/>
                </a:moveTo>
                <a:cubicBezTo>
                  <a:pt x="1240255" y="3596766"/>
                  <a:pt x="1245410" y="3598013"/>
                  <a:pt x="1247816" y="3600819"/>
                </a:cubicBezTo>
                <a:cubicBezTo>
                  <a:pt x="1256064" y="3612975"/>
                  <a:pt x="1241286" y="3613599"/>
                  <a:pt x="1236132" y="3608300"/>
                </a:cubicBezTo>
                <a:cubicBezTo>
                  <a:pt x="1232008" y="3602065"/>
                  <a:pt x="1233382" y="3598948"/>
                  <a:pt x="1236819" y="3598013"/>
                </a:cubicBezTo>
                <a:close/>
                <a:moveTo>
                  <a:pt x="1142657" y="3538478"/>
                </a:moveTo>
                <a:cubicBezTo>
                  <a:pt x="1134753" y="3543465"/>
                  <a:pt x="1126505" y="3548452"/>
                  <a:pt x="1118601" y="3553128"/>
                </a:cubicBezTo>
                <a:cubicBezTo>
                  <a:pt x="1124787" y="3559674"/>
                  <a:pt x="1130973" y="3565596"/>
                  <a:pt x="1137159" y="3571830"/>
                </a:cubicBezTo>
                <a:cubicBezTo>
                  <a:pt x="1145063" y="3567154"/>
                  <a:pt x="1153310" y="3562479"/>
                  <a:pt x="1161214" y="3557492"/>
                </a:cubicBezTo>
                <a:cubicBezTo>
                  <a:pt x="1155029" y="3551258"/>
                  <a:pt x="1149186" y="3545023"/>
                  <a:pt x="1142657" y="3538478"/>
                </a:cubicBezTo>
                <a:close/>
                <a:moveTo>
                  <a:pt x="6533247" y="3523827"/>
                </a:moveTo>
                <a:cubicBezTo>
                  <a:pt x="6544588" y="3556245"/>
                  <a:pt x="6514347" y="3583987"/>
                  <a:pt x="6464173" y="3609858"/>
                </a:cubicBezTo>
                <a:cubicBezTo>
                  <a:pt x="6466235" y="3578999"/>
                  <a:pt x="6495446" y="3551258"/>
                  <a:pt x="6533247" y="3523827"/>
                </a:cubicBezTo>
                <a:close/>
                <a:moveTo>
                  <a:pt x="5357600" y="3523827"/>
                </a:moveTo>
                <a:cubicBezTo>
                  <a:pt x="5368941" y="3525074"/>
                  <a:pt x="5360693" y="3541283"/>
                  <a:pt x="5354851" y="3540660"/>
                </a:cubicBezTo>
                <a:cubicBezTo>
                  <a:pt x="5343510" y="3539413"/>
                  <a:pt x="5351758" y="3523204"/>
                  <a:pt x="5357600" y="3523827"/>
                </a:cubicBezTo>
                <a:close/>
                <a:moveTo>
                  <a:pt x="589714" y="3514476"/>
                </a:moveTo>
                <a:cubicBezTo>
                  <a:pt x="600711" y="3515723"/>
                  <a:pt x="592807" y="3531932"/>
                  <a:pt x="586621" y="3531308"/>
                </a:cubicBezTo>
                <a:cubicBezTo>
                  <a:pt x="575624" y="3530062"/>
                  <a:pt x="583872" y="3513853"/>
                  <a:pt x="589714" y="3514476"/>
                </a:cubicBezTo>
                <a:close/>
                <a:moveTo>
                  <a:pt x="1845090" y="3511048"/>
                </a:moveTo>
                <a:cubicBezTo>
                  <a:pt x="1841654" y="3510424"/>
                  <a:pt x="1837874" y="3511048"/>
                  <a:pt x="1833406" y="3515100"/>
                </a:cubicBezTo>
                <a:cubicBezTo>
                  <a:pt x="1845090" y="3530373"/>
                  <a:pt x="1813130" y="3541283"/>
                  <a:pt x="1794573" y="3553439"/>
                </a:cubicBezTo>
                <a:cubicBezTo>
                  <a:pt x="1822753" y="3575882"/>
                  <a:pt x="1754709" y="3588974"/>
                  <a:pt x="1795604" y="3612975"/>
                </a:cubicBezTo>
                <a:cubicBezTo>
                  <a:pt x="1858836" y="3618274"/>
                  <a:pt x="1815880" y="3565284"/>
                  <a:pt x="1883236" y="3545647"/>
                </a:cubicBezTo>
                <a:cubicBezTo>
                  <a:pt x="1899388" y="3559674"/>
                  <a:pt x="1914165" y="3579311"/>
                  <a:pt x="1935472" y="3559362"/>
                </a:cubicBezTo>
                <a:cubicBezTo>
                  <a:pt x="1950249" y="3546582"/>
                  <a:pt x="1928599" y="3530062"/>
                  <a:pt x="1931348" y="3516347"/>
                </a:cubicBezTo>
                <a:cubicBezTo>
                  <a:pt x="1907636" y="3506684"/>
                  <a:pt x="1874645" y="3554063"/>
                  <a:pt x="1855056" y="3516970"/>
                </a:cubicBezTo>
                <a:cubicBezTo>
                  <a:pt x="1851963" y="3514476"/>
                  <a:pt x="1848527" y="3511983"/>
                  <a:pt x="1845090" y="3511048"/>
                </a:cubicBezTo>
                <a:close/>
                <a:moveTo>
                  <a:pt x="1182178" y="3500138"/>
                </a:moveTo>
                <a:cubicBezTo>
                  <a:pt x="1174617" y="3507930"/>
                  <a:pt x="1158122" y="3514788"/>
                  <a:pt x="1166713" y="3524139"/>
                </a:cubicBezTo>
                <a:cubicBezTo>
                  <a:pt x="1174273" y="3516347"/>
                  <a:pt x="1190769" y="3509801"/>
                  <a:pt x="1182178" y="3500138"/>
                </a:cubicBezTo>
                <a:close/>
                <a:moveTo>
                  <a:pt x="5262751" y="3488293"/>
                </a:moveTo>
                <a:cubicBezTo>
                  <a:pt x="5241101" y="3509489"/>
                  <a:pt x="5227354" y="3480500"/>
                  <a:pt x="5207422" y="3490787"/>
                </a:cubicBezTo>
                <a:cubicBezTo>
                  <a:pt x="5225636" y="3514788"/>
                  <a:pt x="5196769" y="3532243"/>
                  <a:pt x="5168589" y="3529750"/>
                </a:cubicBezTo>
                <a:cubicBezTo>
                  <a:pt x="5167558" y="3543777"/>
                  <a:pt x="5176837" y="3558427"/>
                  <a:pt x="5194020" y="3574324"/>
                </a:cubicBezTo>
                <a:cubicBezTo>
                  <a:pt x="5178211" y="3581181"/>
                  <a:pt x="5174431" y="3589286"/>
                  <a:pt x="5179242" y="3598325"/>
                </a:cubicBezTo>
                <a:cubicBezTo>
                  <a:pt x="5195394" y="3588662"/>
                  <a:pt x="5211202" y="3578999"/>
                  <a:pt x="5227354" y="3569336"/>
                </a:cubicBezTo>
                <a:cubicBezTo>
                  <a:pt x="5236633" y="3578688"/>
                  <a:pt x="5245912" y="3588350"/>
                  <a:pt x="5255534" y="3597702"/>
                </a:cubicBezTo>
                <a:cubicBezTo>
                  <a:pt x="5232509" y="3609546"/>
                  <a:pt x="5241101" y="3624508"/>
                  <a:pt x="5216014" y="3636041"/>
                </a:cubicBezTo>
                <a:cubicBezTo>
                  <a:pt x="5263782" y="3663471"/>
                  <a:pt x="5220825" y="3681550"/>
                  <a:pt x="5226667" y="3704928"/>
                </a:cubicBezTo>
                <a:cubicBezTo>
                  <a:pt x="5242475" y="3695265"/>
                  <a:pt x="5258971" y="3685602"/>
                  <a:pt x="5275123" y="3675940"/>
                </a:cubicBezTo>
                <a:cubicBezTo>
                  <a:pt x="5217732" y="3644769"/>
                  <a:pt x="5301928" y="3627625"/>
                  <a:pt x="5255534" y="3597702"/>
                </a:cubicBezTo>
                <a:cubicBezTo>
                  <a:pt x="5283714" y="3583675"/>
                  <a:pt x="5286463" y="3566531"/>
                  <a:pt x="5263782" y="3547517"/>
                </a:cubicBezTo>
                <a:cubicBezTo>
                  <a:pt x="5273404" y="3528503"/>
                  <a:pt x="5288181" y="3510424"/>
                  <a:pt x="5262751" y="3488293"/>
                </a:cubicBezTo>
                <a:close/>
                <a:moveTo>
                  <a:pt x="910002" y="3487046"/>
                </a:moveTo>
                <a:cubicBezTo>
                  <a:pt x="920999" y="3487981"/>
                  <a:pt x="913095" y="3504190"/>
                  <a:pt x="906909" y="3503567"/>
                </a:cubicBezTo>
                <a:cubicBezTo>
                  <a:pt x="895912" y="3502320"/>
                  <a:pt x="904160" y="3486423"/>
                  <a:pt x="910002" y="3487046"/>
                </a:cubicBezTo>
                <a:close/>
                <a:moveTo>
                  <a:pt x="1894577" y="3478942"/>
                </a:moveTo>
                <a:cubicBezTo>
                  <a:pt x="1886329" y="3483617"/>
                  <a:pt x="1878081" y="3488605"/>
                  <a:pt x="1869834" y="3493280"/>
                </a:cubicBezTo>
                <a:cubicBezTo>
                  <a:pt x="1876019" y="3499514"/>
                  <a:pt x="1882549" y="3506060"/>
                  <a:pt x="1889078" y="3512294"/>
                </a:cubicBezTo>
                <a:cubicBezTo>
                  <a:pt x="1896982" y="3507619"/>
                  <a:pt x="1904886" y="3502632"/>
                  <a:pt x="1912791" y="3497644"/>
                </a:cubicBezTo>
                <a:cubicBezTo>
                  <a:pt x="1906605" y="3491410"/>
                  <a:pt x="1900763" y="3485176"/>
                  <a:pt x="1894577" y="3478942"/>
                </a:cubicBezTo>
                <a:close/>
                <a:moveTo>
                  <a:pt x="5321860" y="3468344"/>
                </a:moveTo>
                <a:cubicBezTo>
                  <a:pt x="5332857" y="3469591"/>
                  <a:pt x="5325296" y="3485799"/>
                  <a:pt x="5319110" y="3485176"/>
                </a:cubicBezTo>
                <a:cubicBezTo>
                  <a:pt x="5308114" y="3483929"/>
                  <a:pt x="5316018" y="3468032"/>
                  <a:pt x="5321860" y="3468344"/>
                </a:cubicBezTo>
                <a:close/>
                <a:moveTo>
                  <a:pt x="1976367" y="3444343"/>
                </a:moveTo>
                <a:cubicBezTo>
                  <a:pt x="1948187" y="3458681"/>
                  <a:pt x="1945094" y="3475513"/>
                  <a:pt x="1967776" y="3494839"/>
                </a:cubicBezTo>
                <a:cubicBezTo>
                  <a:pt x="2006609" y="3481747"/>
                  <a:pt x="1971899" y="3461175"/>
                  <a:pt x="1976367" y="3444343"/>
                </a:cubicBezTo>
                <a:close/>
                <a:moveTo>
                  <a:pt x="1869146" y="3434056"/>
                </a:moveTo>
                <a:cubicBezTo>
                  <a:pt x="1861242" y="3438732"/>
                  <a:pt x="1852994" y="3443408"/>
                  <a:pt x="1845090" y="3448395"/>
                </a:cubicBezTo>
                <a:cubicBezTo>
                  <a:pt x="1854369" y="3457746"/>
                  <a:pt x="1846121" y="3465539"/>
                  <a:pt x="1851276" y="3474578"/>
                </a:cubicBezTo>
                <a:cubicBezTo>
                  <a:pt x="1869490" y="3462110"/>
                  <a:pt x="1894920" y="3450577"/>
                  <a:pt x="1869146" y="3434056"/>
                </a:cubicBezTo>
                <a:close/>
                <a:moveTo>
                  <a:pt x="5499229" y="3416867"/>
                </a:moveTo>
                <a:cubicBezTo>
                  <a:pt x="5495503" y="3416134"/>
                  <a:pt x="5489951" y="3416095"/>
                  <a:pt x="5482004" y="3416913"/>
                </a:cubicBezTo>
                <a:cubicBezTo>
                  <a:pt x="5493688" y="3425017"/>
                  <a:pt x="5482004" y="3426576"/>
                  <a:pt x="5478911" y="3433433"/>
                </a:cubicBezTo>
                <a:cubicBezTo>
                  <a:pt x="5478911" y="3433121"/>
                  <a:pt x="5472381" y="3454317"/>
                  <a:pt x="5476505" y="3450265"/>
                </a:cubicBezTo>
                <a:cubicBezTo>
                  <a:pt x="5468601" y="3458369"/>
                  <a:pt x="5446607" y="3449018"/>
                  <a:pt x="5442827" y="3455252"/>
                </a:cubicBezTo>
                <a:cubicBezTo>
                  <a:pt x="5436985" y="3463668"/>
                  <a:pt x="5449356" y="3487981"/>
                  <a:pt x="5446263" y="3498268"/>
                </a:cubicBezTo>
                <a:cubicBezTo>
                  <a:pt x="5445576" y="3500138"/>
                  <a:pt x="5436297" y="3504190"/>
                  <a:pt x="5434235" y="3505437"/>
                </a:cubicBezTo>
                <a:cubicBezTo>
                  <a:pt x="5417740" y="3516658"/>
                  <a:pt x="5430455" y="3534425"/>
                  <a:pt x="5416709" y="3545959"/>
                </a:cubicBezTo>
                <a:cubicBezTo>
                  <a:pt x="5360349" y="3588350"/>
                  <a:pt x="5342479" y="3634483"/>
                  <a:pt x="5318080" y="3679992"/>
                </a:cubicBezTo>
                <a:cubicBezTo>
                  <a:pt x="5343166" y="3703370"/>
                  <a:pt x="5367910" y="3727059"/>
                  <a:pt x="5400557" y="3705552"/>
                </a:cubicBezTo>
                <a:cubicBezTo>
                  <a:pt x="5412929" y="3663783"/>
                  <a:pt x="5314643" y="3663471"/>
                  <a:pt x="5381312" y="3627314"/>
                </a:cubicBezTo>
                <a:cubicBezTo>
                  <a:pt x="5377876" y="3649133"/>
                  <a:pt x="5400213" y="3671887"/>
                  <a:pt x="5430799" y="3657549"/>
                </a:cubicBezTo>
                <a:cubicBezTo>
                  <a:pt x="5382000" y="3625132"/>
                  <a:pt x="5460353" y="3572142"/>
                  <a:pt x="5447294" y="3557492"/>
                </a:cubicBezTo>
                <a:cubicBezTo>
                  <a:pt x="5427019" y="3534425"/>
                  <a:pt x="5497812" y="3494839"/>
                  <a:pt x="5504341" y="3478630"/>
                </a:cubicBezTo>
                <a:cubicBezTo>
                  <a:pt x="5461943" y="3461175"/>
                  <a:pt x="5525315" y="3422002"/>
                  <a:pt x="5499229" y="3416867"/>
                </a:cubicBezTo>
                <a:close/>
                <a:moveTo>
                  <a:pt x="5336293" y="3385431"/>
                </a:moveTo>
                <a:cubicBezTo>
                  <a:pt x="5357944" y="3383249"/>
                  <a:pt x="5361037" y="3419718"/>
                  <a:pt x="5362755" y="3426576"/>
                </a:cubicBezTo>
                <a:cubicBezTo>
                  <a:pt x="5331482" y="3443408"/>
                  <a:pt x="5327702" y="3396652"/>
                  <a:pt x="5325296" y="3388859"/>
                </a:cubicBezTo>
                <a:cubicBezTo>
                  <a:pt x="5329420" y="3386989"/>
                  <a:pt x="5332857" y="3385742"/>
                  <a:pt x="5336293" y="3385431"/>
                </a:cubicBezTo>
                <a:close/>
                <a:moveTo>
                  <a:pt x="5550735" y="3330259"/>
                </a:moveTo>
                <a:cubicBezTo>
                  <a:pt x="5544893" y="3329947"/>
                  <a:pt x="5536645" y="3345844"/>
                  <a:pt x="5547986" y="3347091"/>
                </a:cubicBezTo>
                <a:cubicBezTo>
                  <a:pt x="5553828" y="3347714"/>
                  <a:pt x="5562075" y="3331506"/>
                  <a:pt x="5550735" y="3330259"/>
                </a:cubicBezTo>
                <a:close/>
                <a:moveTo>
                  <a:pt x="1040248" y="3330259"/>
                </a:moveTo>
                <a:cubicBezTo>
                  <a:pt x="1051588" y="3331194"/>
                  <a:pt x="1043340" y="3347403"/>
                  <a:pt x="1037498" y="3346779"/>
                </a:cubicBezTo>
                <a:cubicBezTo>
                  <a:pt x="1026158" y="3345532"/>
                  <a:pt x="1034405" y="3329635"/>
                  <a:pt x="1040248" y="3330259"/>
                </a:cubicBezTo>
                <a:close/>
                <a:moveTo>
                  <a:pt x="933371" y="3302517"/>
                </a:moveTo>
                <a:cubicBezTo>
                  <a:pt x="944368" y="3303764"/>
                  <a:pt x="936807" y="3319661"/>
                  <a:pt x="930621" y="3319037"/>
                </a:cubicBezTo>
                <a:cubicBezTo>
                  <a:pt x="919624" y="3318102"/>
                  <a:pt x="927185" y="3301894"/>
                  <a:pt x="933371" y="3302517"/>
                </a:cubicBezTo>
                <a:close/>
                <a:moveTo>
                  <a:pt x="2065030" y="3281633"/>
                </a:moveTo>
                <a:cubicBezTo>
                  <a:pt x="2035819" y="3285061"/>
                  <a:pt x="2007640" y="3300647"/>
                  <a:pt x="2007640" y="3320596"/>
                </a:cubicBezTo>
                <a:cubicBezTo>
                  <a:pt x="2023791" y="3312803"/>
                  <a:pt x="2039600" y="3305946"/>
                  <a:pt x="2050940" y="3324960"/>
                </a:cubicBezTo>
                <a:cubicBezTo>
                  <a:pt x="2008327" y="3360494"/>
                  <a:pt x="1972930" y="3357377"/>
                  <a:pt x="1932723" y="3380755"/>
                </a:cubicBezTo>
                <a:cubicBezTo>
                  <a:pt x="1938221" y="3414419"/>
                  <a:pt x="1877394" y="3421900"/>
                  <a:pt x="1909010" y="3454941"/>
                </a:cubicBezTo>
                <a:cubicBezTo>
                  <a:pt x="1942689" y="3456811"/>
                  <a:pt x="1937877" y="3426576"/>
                  <a:pt x="1960215" y="3409120"/>
                </a:cubicBezTo>
                <a:cubicBezTo>
                  <a:pt x="1978429" y="3394782"/>
                  <a:pt x="1995612" y="3414419"/>
                  <a:pt x="1996643" y="3386989"/>
                </a:cubicBezTo>
                <a:cubicBezTo>
                  <a:pt x="1996643" y="3384184"/>
                  <a:pt x="2017606" y="3375456"/>
                  <a:pt x="2021042" y="3372962"/>
                </a:cubicBezTo>
                <a:cubicBezTo>
                  <a:pt x="2063656" y="3340545"/>
                  <a:pt x="2078433" y="3321531"/>
                  <a:pt x="2121046" y="3298153"/>
                </a:cubicBezTo>
                <a:cubicBezTo>
                  <a:pt x="2114860" y="3289425"/>
                  <a:pt x="2104894" y="3284438"/>
                  <a:pt x="2093210" y="3282256"/>
                </a:cubicBezTo>
                <a:cubicBezTo>
                  <a:pt x="2084275" y="3280386"/>
                  <a:pt x="2074653" y="3280386"/>
                  <a:pt x="2065030" y="3281633"/>
                </a:cubicBezTo>
                <a:close/>
                <a:moveTo>
                  <a:pt x="6171034" y="3274463"/>
                </a:moveTo>
                <a:cubicBezTo>
                  <a:pt x="6165192" y="3273840"/>
                  <a:pt x="6156944" y="3290049"/>
                  <a:pt x="6167941" y="3290984"/>
                </a:cubicBezTo>
                <a:cubicBezTo>
                  <a:pt x="6173783" y="3291607"/>
                  <a:pt x="6182031" y="3275710"/>
                  <a:pt x="6171034" y="3274463"/>
                </a:cubicBezTo>
                <a:close/>
                <a:moveTo>
                  <a:pt x="2162629" y="3242981"/>
                </a:moveTo>
                <a:cubicBezTo>
                  <a:pt x="2149913" y="3252956"/>
                  <a:pt x="2126888" y="3261995"/>
                  <a:pt x="2135823" y="3274152"/>
                </a:cubicBezTo>
                <a:cubicBezTo>
                  <a:pt x="2148539" y="3264177"/>
                  <a:pt x="2171564" y="3255449"/>
                  <a:pt x="2162629" y="3242981"/>
                </a:cubicBezTo>
                <a:close/>
                <a:moveTo>
                  <a:pt x="5806071" y="3237371"/>
                </a:moveTo>
                <a:cubicBezTo>
                  <a:pt x="5800229" y="3237059"/>
                  <a:pt x="5792325" y="3253267"/>
                  <a:pt x="5803666" y="3254514"/>
                </a:cubicBezTo>
                <a:cubicBezTo>
                  <a:pt x="5809508" y="3255138"/>
                  <a:pt x="5817412" y="3238617"/>
                  <a:pt x="5806071" y="3237371"/>
                </a:cubicBezTo>
                <a:close/>
                <a:moveTo>
                  <a:pt x="1179772" y="3185939"/>
                </a:moveTo>
                <a:cubicBezTo>
                  <a:pt x="1172212" y="3193732"/>
                  <a:pt x="1156403" y="3200589"/>
                  <a:pt x="1164995" y="3210252"/>
                </a:cubicBezTo>
                <a:cubicBezTo>
                  <a:pt x="1172212" y="3202460"/>
                  <a:pt x="1188363" y="3195290"/>
                  <a:pt x="1179772" y="3185939"/>
                </a:cubicBezTo>
                <a:close/>
                <a:moveTo>
                  <a:pt x="1944407" y="3178458"/>
                </a:moveTo>
                <a:cubicBezTo>
                  <a:pt x="1851276" y="3225526"/>
                  <a:pt x="1855056" y="3282568"/>
                  <a:pt x="1809006" y="3334311"/>
                </a:cubicBezTo>
                <a:cubicBezTo>
                  <a:pt x="1837186" y="3361741"/>
                  <a:pt x="1871552" y="3353013"/>
                  <a:pt x="1904543" y="3352702"/>
                </a:cubicBezTo>
                <a:cubicBezTo>
                  <a:pt x="1879456" y="3329947"/>
                  <a:pt x="1851963" y="3336804"/>
                  <a:pt x="1879112" y="3307504"/>
                </a:cubicBezTo>
                <a:cubicBezTo>
                  <a:pt x="1905230" y="3325583"/>
                  <a:pt x="1943720" y="3269165"/>
                  <a:pt x="1970525" y="3282879"/>
                </a:cubicBezTo>
                <a:cubicBezTo>
                  <a:pt x="1912791" y="3242981"/>
                  <a:pt x="1995268" y="3217421"/>
                  <a:pt x="1944407" y="3178458"/>
                </a:cubicBezTo>
                <a:close/>
                <a:moveTo>
                  <a:pt x="5853496" y="3149158"/>
                </a:moveTo>
                <a:cubicBezTo>
                  <a:pt x="5847654" y="3148535"/>
                  <a:pt x="5839750" y="3164743"/>
                  <a:pt x="5850747" y="3165990"/>
                </a:cubicBezTo>
                <a:cubicBezTo>
                  <a:pt x="5856589" y="3166613"/>
                  <a:pt x="5864837" y="3150093"/>
                  <a:pt x="5853496" y="3149158"/>
                </a:cubicBezTo>
                <a:close/>
                <a:moveTo>
                  <a:pt x="2017262" y="3134819"/>
                </a:moveTo>
                <a:cubicBezTo>
                  <a:pt x="1995955" y="3154145"/>
                  <a:pt x="1978429" y="3147599"/>
                  <a:pt x="1959184" y="3154457"/>
                </a:cubicBezTo>
                <a:cubicBezTo>
                  <a:pt x="1975680" y="3187186"/>
                  <a:pt x="2000423" y="3168484"/>
                  <a:pt x="2017949" y="3194355"/>
                </a:cubicBezTo>
                <a:cubicBezTo>
                  <a:pt x="2014169" y="3196537"/>
                  <a:pt x="2010045" y="3199342"/>
                  <a:pt x="2005921" y="3201836"/>
                </a:cubicBezTo>
                <a:cubicBezTo>
                  <a:pt x="2000423" y="3229266"/>
                  <a:pt x="2043036" y="3256696"/>
                  <a:pt x="2074309" y="3250774"/>
                </a:cubicBezTo>
                <a:cubicBezTo>
                  <a:pt x="2038569" y="3224902"/>
                  <a:pt x="2063999" y="3198096"/>
                  <a:pt x="2017949" y="3194355"/>
                </a:cubicBezTo>
                <a:cubicBezTo>
                  <a:pt x="2025166" y="3175341"/>
                  <a:pt x="2017262" y="3154768"/>
                  <a:pt x="2017262" y="3134819"/>
                </a:cubicBezTo>
                <a:close/>
                <a:moveTo>
                  <a:pt x="1786669" y="3114559"/>
                </a:moveTo>
                <a:cubicBezTo>
                  <a:pt x="1781514" y="3114870"/>
                  <a:pt x="1776015" y="3116117"/>
                  <a:pt x="1769142" y="3118299"/>
                </a:cubicBezTo>
                <a:cubicBezTo>
                  <a:pt x="1796291" y="3138248"/>
                  <a:pt x="1708315" y="3146353"/>
                  <a:pt x="1760551" y="3168484"/>
                </a:cubicBezTo>
                <a:cubicBezTo>
                  <a:pt x="1808319" y="3153210"/>
                  <a:pt x="1821034" y="3111753"/>
                  <a:pt x="1786669" y="3114559"/>
                </a:cubicBezTo>
                <a:close/>
                <a:moveTo>
                  <a:pt x="1052276" y="2979590"/>
                </a:moveTo>
                <a:cubicBezTo>
                  <a:pt x="1063273" y="2980837"/>
                  <a:pt x="1055368" y="2996734"/>
                  <a:pt x="1049183" y="2996111"/>
                </a:cubicBezTo>
                <a:cubicBezTo>
                  <a:pt x="1038186" y="2995175"/>
                  <a:pt x="1046433" y="2978967"/>
                  <a:pt x="1052276" y="2979590"/>
                </a:cubicBezTo>
                <a:close/>
                <a:moveTo>
                  <a:pt x="1099356" y="2951848"/>
                </a:moveTo>
                <a:cubicBezTo>
                  <a:pt x="1110697" y="2953095"/>
                  <a:pt x="1102449" y="2969304"/>
                  <a:pt x="1096607" y="2968680"/>
                </a:cubicBezTo>
                <a:cubicBezTo>
                  <a:pt x="1085610" y="2967434"/>
                  <a:pt x="1093514" y="2951225"/>
                  <a:pt x="1099356" y="2951848"/>
                </a:cubicBezTo>
                <a:close/>
                <a:moveTo>
                  <a:pt x="5908481" y="2950913"/>
                </a:moveTo>
                <a:cubicBezTo>
                  <a:pt x="5895422" y="2960888"/>
                  <a:pt x="5872397" y="2969928"/>
                  <a:pt x="5881332" y="2982084"/>
                </a:cubicBezTo>
                <a:cubicBezTo>
                  <a:pt x="5894047" y="2972109"/>
                  <a:pt x="5917416" y="2963070"/>
                  <a:pt x="5908481" y="2950913"/>
                </a:cubicBezTo>
                <a:close/>
                <a:moveTo>
                  <a:pt x="5550391" y="2940315"/>
                </a:moveTo>
                <a:cubicBezTo>
                  <a:pt x="5522211" y="2957459"/>
                  <a:pt x="5493688" y="2974291"/>
                  <a:pt x="5465508" y="2991124"/>
                </a:cubicBezTo>
                <a:cubicBezTo>
                  <a:pt x="5513276" y="3016060"/>
                  <a:pt x="5449356" y="3034451"/>
                  <a:pt x="5445232" y="3048477"/>
                </a:cubicBezTo>
                <a:cubicBezTo>
                  <a:pt x="5441108" y="3061257"/>
                  <a:pt x="5460353" y="3078712"/>
                  <a:pt x="5448669" y="3091181"/>
                </a:cubicBezTo>
                <a:cubicBezTo>
                  <a:pt x="5399526" y="3117052"/>
                  <a:pt x="5468601" y="3127027"/>
                  <a:pt x="5421864" y="3122351"/>
                </a:cubicBezTo>
                <a:cubicBezTo>
                  <a:pt x="5407430" y="3120793"/>
                  <a:pt x="5419458" y="3137313"/>
                  <a:pt x="5419114" y="3138872"/>
                </a:cubicBezTo>
                <a:cubicBezTo>
                  <a:pt x="5419114" y="3144171"/>
                  <a:pt x="5396777" y="3148846"/>
                  <a:pt x="5394715" y="3153833"/>
                </a:cubicBezTo>
                <a:cubicBezTo>
                  <a:pt x="5387154" y="3175653"/>
                  <a:pt x="5397120" y="3209629"/>
                  <a:pt x="5350383" y="3225526"/>
                </a:cubicBezTo>
                <a:cubicBezTo>
                  <a:pt x="5347978" y="3257320"/>
                  <a:pt x="5377532" y="3238617"/>
                  <a:pt x="5375470" y="3270411"/>
                </a:cubicBezTo>
                <a:cubicBezTo>
                  <a:pt x="5336637" y="3307816"/>
                  <a:pt x="5350727" y="3317790"/>
                  <a:pt x="5287838" y="3338051"/>
                </a:cubicBezTo>
                <a:cubicBezTo>
                  <a:pt x="5305021" y="3376391"/>
                  <a:pt x="5263782" y="3408808"/>
                  <a:pt x="5258971" y="3444966"/>
                </a:cubicBezTo>
                <a:cubicBezTo>
                  <a:pt x="5278215" y="3439667"/>
                  <a:pt x="5295742" y="3442472"/>
                  <a:pt x="5311206" y="3458993"/>
                </a:cubicBezTo>
                <a:cubicBezTo>
                  <a:pt x="5303302" y="3463668"/>
                  <a:pt x="5295055" y="3468656"/>
                  <a:pt x="5286807" y="3473331"/>
                </a:cubicBezTo>
                <a:cubicBezTo>
                  <a:pt x="5339043" y="3518217"/>
                  <a:pt x="5299178" y="3554063"/>
                  <a:pt x="5310175" y="3594585"/>
                </a:cubicBezTo>
                <a:cubicBezTo>
                  <a:pt x="5363098" y="3574635"/>
                  <a:pt x="5356913" y="3548452"/>
                  <a:pt x="5398151" y="3526945"/>
                </a:cubicBezTo>
                <a:cubicBezTo>
                  <a:pt x="5392997" y="3495462"/>
                  <a:pt x="5367222" y="3462110"/>
                  <a:pt x="5423926" y="3436550"/>
                </a:cubicBezTo>
                <a:cubicBezTo>
                  <a:pt x="5406399" y="3412237"/>
                  <a:pt x="5396433" y="3388236"/>
                  <a:pt x="5413616" y="3367351"/>
                </a:cubicBezTo>
                <a:cubicBezTo>
                  <a:pt x="5511558" y="3329324"/>
                  <a:pt x="5447294" y="3275087"/>
                  <a:pt x="5533896" y="3235500"/>
                </a:cubicBezTo>
                <a:cubicBezTo>
                  <a:pt x="5518775" y="3216175"/>
                  <a:pt x="5499874" y="3222720"/>
                  <a:pt x="5484409" y="3204953"/>
                </a:cubicBezTo>
                <a:cubicBezTo>
                  <a:pt x="5527022" y="3182511"/>
                  <a:pt x="5530115" y="3207135"/>
                  <a:pt x="5511558" y="3173783"/>
                </a:cubicBezTo>
                <a:cubicBezTo>
                  <a:pt x="5489564" y="3134508"/>
                  <a:pt x="5521180" y="3108013"/>
                  <a:pt x="5568261" y="3094921"/>
                </a:cubicBezTo>
                <a:cubicBezTo>
                  <a:pt x="5559326" y="3053153"/>
                  <a:pt x="5485096" y="3083076"/>
                  <a:pt x="5509496" y="3054711"/>
                </a:cubicBezTo>
                <a:cubicBezTo>
                  <a:pt x="5572041" y="3053153"/>
                  <a:pt x="5544205" y="2994552"/>
                  <a:pt x="5606407" y="2996734"/>
                </a:cubicBezTo>
                <a:cubicBezTo>
                  <a:pt x="5580633" y="2977097"/>
                  <a:pt x="5544205" y="2972421"/>
                  <a:pt x="5550391" y="2940315"/>
                </a:cubicBezTo>
                <a:close/>
                <a:moveTo>
                  <a:pt x="5831158" y="2892313"/>
                </a:moveTo>
                <a:cubicBezTo>
                  <a:pt x="5825316" y="2891690"/>
                  <a:pt x="5817412" y="2907898"/>
                  <a:pt x="5828409" y="2908833"/>
                </a:cubicBezTo>
                <a:cubicBezTo>
                  <a:pt x="5834251" y="2909457"/>
                  <a:pt x="5842155" y="2893248"/>
                  <a:pt x="5831158" y="2892313"/>
                </a:cubicBezTo>
                <a:close/>
                <a:moveTo>
                  <a:pt x="1371876" y="2638585"/>
                </a:moveTo>
                <a:cubicBezTo>
                  <a:pt x="1373938" y="2640143"/>
                  <a:pt x="1366377" y="2649806"/>
                  <a:pt x="1340603" y="2674431"/>
                </a:cubicBezTo>
                <a:cubicBezTo>
                  <a:pt x="1273934" y="2702796"/>
                  <a:pt x="1365346" y="2633909"/>
                  <a:pt x="1371876" y="2638585"/>
                </a:cubicBezTo>
                <a:close/>
                <a:moveTo>
                  <a:pt x="1582881" y="2619882"/>
                </a:moveTo>
                <a:cubicBezTo>
                  <a:pt x="1585973" y="2619882"/>
                  <a:pt x="1589410" y="2621129"/>
                  <a:pt x="1591816" y="2623623"/>
                </a:cubicBezTo>
                <a:cubicBezTo>
                  <a:pt x="1586661" y="2635780"/>
                  <a:pt x="1581162" y="2647936"/>
                  <a:pt x="1567416" y="2637962"/>
                </a:cubicBezTo>
                <a:cubicBezTo>
                  <a:pt x="1560887" y="2627675"/>
                  <a:pt x="1572571" y="2619259"/>
                  <a:pt x="1582881" y="2619882"/>
                </a:cubicBezTo>
                <a:close/>
                <a:moveTo>
                  <a:pt x="1123069" y="2610531"/>
                </a:moveTo>
                <a:cubicBezTo>
                  <a:pt x="1134409" y="2611778"/>
                  <a:pt x="1126162" y="2627987"/>
                  <a:pt x="1120663" y="2627364"/>
                </a:cubicBezTo>
                <a:cubicBezTo>
                  <a:pt x="1109322" y="2626116"/>
                  <a:pt x="1117227" y="2609908"/>
                  <a:pt x="1123069" y="2610531"/>
                </a:cubicBezTo>
                <a:close/>
                <a:moveTo>
                  <a:pt x="1089047" y="2601180"/>
                </a:moveTo>
                <a:cubicBezTo>
                  <a:pt x="1114477" y="2630792"/>
                  <a:pt x="1029938" y="2622376"/>
                  <a:pt x="1089047" y="2601180"/>
                </a:cubicBezTo>
                <a:close/>
                <a:moveTo>
                  <a:pt x="1641990" y="2564399"/>
                </a:moveTo>
                <a:cubicBezTo>
                  <a:pt x="1645426" y="2564711"/>
                  <a:pt x="1648519" y="2565957"/>
                  <a:pt x="1650925" y="2568139"/>
                </a:cubicBezTo>
                <a:cubicBezTo>
                  <a:pt x="1645770" y="2580296"/>
                  <a:pt x="1640615" y="2592453"/>
                  <a:pt x="1626869" y="2582789"/>
                </a:cubicBezTo>
                <a:cubicBezTo>
                  <a:pt x="1620339" y="2572503"/>
                  <a:pt x="1632023" y="2564087"/>
                  <a:pt x="1641990" y="2564399"/>
                </a:cubicBezTo>
                <a:close/>
                <a:moveTo>
                  <a:pt x="1478065" y="2527618"/>
                </a:moveTo>
                <a:cubicBezTo>
                  <a:pt x="1488375" y="2534164"/>
                  <a:pt x="1482533" y="2539463"/>
                  <a:pt x="1475660" y="2544450"/>
                </a:cubicBezTo>
                <a:cubicBezTo>
                  <a:pt x="1467412" y="2549126"/>
                  <a:pt x="1459508" y="2553801"/>
                  <a:pt x="1451604" y="2558788"/>
                </a:cubicBezTo>
                <a:cubicBezTo>
                  <a:pt x="1441981" y="2549437"/>
                  <a:pt x="1432703" y="2539774"/>
                  <a:pt x="1423424" y="2530423"/>
                </a:cubicBezTo>
                <a:cubicBezTo>
                  <a:pt x="1442669" y="2524189"/>
                  <a:pt x="1458477" y="2535722"/>
                  <a:pt x="1478065" y="2527618"/>
                </a:cubicBezTo>
                <a:close/>
                <a:moveTo>
                  <a:pt x="1523428" y="2490525"/>
                </a:moveTo>
                <a:cubicBezTo>
                  <a:pt x="1532363" y="2502681"/>
                  <a:pt x="1509338" y="2511721"/>
                  <a:pt x="1496623" y="2521695"/>
                </a:cubicBezTo>
                <a:cubicBezTo>
                  <a:pt x="1487688" y="2509539"/>
                  <a:pt x="1510369" y="2500499"/>
                  <a:pt x="1523428" y="2490525"/>
                </a:cubicBezTo>
                <a:close/>
                <a:moveTo>
                  <a:pt x="6816420" y="2481485"/>
                </a:moveTo>
                <a:cubicBezTo>
                  <a:pt x="6827417" y="2482421"/>
                  <a:pt x="6819513" y="2498629"/>
                  <a:pt x="6813671" y="2498006"/>
                </a:cubicBezTo>
                <a:cubicBezTo>
                  <a:pt x="6802674" y="2497071"/>
                  <a:pt x="6810235" y="2480862"/>
                  <a:pt x="6816420" y="2481485"/>
                </a:cubicBezTo>
                <a:close/>
                <a:moveTo>
                  <a:pt x="6959037" y="2472134"/>
                </a:moveTo>
                <a:cubicBezTo>
                  <a:pt x="6970035" y="2473069"/>
                  <a:pt x="6961787" y="2489590"/>
                  <a:pt x="6955945" y="2488966"/>
                </a:cubicBezTo>
                <a:cubicBezTo>
                  <a:pt x="6944947" y="2487719"/>
                  <a:pt x="6952851" y="2471511"/>
                  <a:pt x="6959037" y="2472134"/>
                </a:cubicBezTo>
                <a:close/>
                <a:moveTo>
                  <a:pt x="1571196" y="2463095"/>
                </a:moveTo>
                <a:cubicBezTo>
                  <a:pt x="1580131" y="2475251"/>
                  <a:pt x="1556763" y="2483979"/>
                  <a:pt x="1543704" y="2494265"/>
                </a:cubicBezTo>
                <a:cubicBezTo>
                  <a:pt x="1534769" y="2482109"/>
                  <a:pt x="1558137" y="2473069"/>
                  <a:pt x="1571196" y="2463095"/>
                </a:cubicBezTo>
                <a:close/>
                <a:moveTo>
                  <a:pt x="7074506" y="2453743"/>
                </a:moveTo>
                <a:cubicBezTo>
                  <a:pt x="7083441" y="2463095"/>
                  <a:pt x="7066945" y="2469952"/>
                  <a:pt x="7059729" y="2477745"/>
                </a:cubicBezTo>
                <a:cubicBezTo>
                  <a:pt x="7050793" y="2468394"/>
                  <a:pt x="7067289" y="2461225"/>
                  <a:pt x="7074506" y="2453743"/>
                </a:cubicBezTo>
                <a:close/>
                <a:moveTo>
                  <a:pt x="1488031" y="2453743"/>
                </a:moveTo>
                <a:cubicBezTo>
                  <a:pt x="1496967" y="2465900"/>
                  <a:pt x="1473254" y="2474940"/>
                  <a:pt x="1460539" y="2484914"/>
                </a:cubicBezTo>
                <a:cubicBezTo>
                  <a:pt x="1451604" y="2472758"/>
                  <a:pt x="1474973" y="2463718"/>
                  <a:pt x="1488031" y="2453743"/>
                </a:cubicBezTo>
                <a:close/>
                <a:moveTo>
                  <a:pt x="1710033" y="2445016"/>
                </a:moveTo>
                <a:cubicBezTo>
                  <a:pt x="1733402" y="2453120"/>
                  <a:pt x="1679448" y="2536969"/>
                  <a:pt x="1671888" y="2521072"/>
                </a:cubicBezTo>
                <a:cubicBezTo>
                  <a:pt x="1630305" y="2491148"/>
                  <a:pt x="1718281" y="2474628"/>
                  <a:pt x="1695600" y="2446886"/>
                </a:cubicBezTo>
                <a:cubicBezTo>
                  <a:pt x="1702129" y="2444393"/>
                  <a:pt x="1706940" y="2444081"/>
                  <a:pt x="1710033" y="2445016"/>
                </a:cubicBezTo>
                <a:close/>
                <a:moveTo>
                  <a:pt x="1739932" y="2444704"/>
                </a:moveTo>
                <a:cubicBezTo>
                  <a:pt x="1750928" y="2445639"/>
                  <a:pt x="1743024" y="2461848"/>
                  <a:pt x="1737182" y="2461225"/>
                </a:cubicBezTo>
                <a:cubicBezTo>
                  <a:pt x="1726185" y="2460289"/>
                  <a:pt x="1734089" y="2444081"/>
                  <a:pt x="1739932" y="2444704"/>
                </a:cubicBezTo>
                <a:close/>
                <a:moveTo>
                  <a:pt x="1502465" y="2435353"/>
                </a:moveTo>
                <a:cubicBezTo>
                  <a:pt x="1513806" y="2436288"/>
                  <a:pt x="1505902" y="2452809"/>
                  <a:pt x="1500059" y="2452185"/>
                </a:cubicBezTo>
                <a:cubicBezTo>
                  <a:pt x="1488719" y="2450938"/>
                  <a:pt x="1496623" y="2434729"/>
                  <a:pt x="1502465" y="2435353"/>
                </a:cubicBezTo>
                <a:close/>
                <a:moveTo>
                  <a:pt x="7069351" y="2389532"/>
                </a:moveTo>
                <a:cubicBezTo>
                  <a:pt x="7098905" y="2392026"/>
                  <a:pt x="7061791" y="2425067"/>
                  <a:pt x="7047357" y="2423820"/>
                </a:cubicBezTo>
                <a:cubicBezTo>
                  <a:pt x="7038422" y="2422885"/>
                  <a:pt x="7066602" y="2394520"/>
                  <a:pt x="7052855" y="2390468"/>
                </a:cubicBezTo>
                <a:cubicBezTo>
                  <a:pt x="7060073" y="2389221"/>
                  <a:pt x="7065227" y="2388909"/>
                  <a:pt x="7069351" y="2389532"/>
                </a:cubicBezTo>
                <a:close/>
                <a:moveTo>
                  <a:pt x="1821378" y="2389221"/>
                </a:moveTo>
                <a:cubicBezTo>
                  <a:pt x="1866741" y="2416339"/>
                  <a:pt x="1786669" y="2430989"/>
                  <a:pt x="1767424" y="2451562"/>
                </a:cubicBezTo>
                <a:cubicBezTo>
                  <a:pt x="1768799" y="2429119"/>
                  <a:pt x="1791480" y="2408858"/>
                  <a:pt x="1821378" y="2389221"/>
                </a:cubicBezTo>
                <a:close/>
                <a:moveTo>
                  <a:pt x="1760551" y="2389221"/>
                </a:moveTo>
                <a:cubicBezTo>
                  <a:pt x="1769486" y="2401377"/>
                  <a:pt x="1746117" y="2410416"/>
                  <a:pt x="1733402" y="2420391"/>
                </a:cubicBezTo>
                <a:cubicBezTo>
                  <a:pt x="1724467" y="2408235"/>
                  <a:pt x="1747836" y="2399195"/>
                  <a:pt x="1760551" y="2389221"/>
                </a:cubicBezTo>
                <a:close/>
                <a:moveTo>
                  <a:pt x="1384247" y="2380181"/>
                </a:moveTo>
                <a:cubicBezTo>
                  <a:pt x="1395244" y="2381116"/>
                  <a:pt x="1387340" y="2397325"/>
                  <a:pt x="1381154" y="2396702"/>
                </a:cubicBezTo>
                <a:cubicBezTo>
                  <a:pt x="1370157" y="2395455"/>
                  <a:pt x="1378062" y="2379558"/>
                  <a:pt x="1384247" y="2380181"/>
                </a:cubicBezTo>
                <a:close/>
                <a:moveTo>
                  <a:pt x="1686665" y="2361479"/>
                </a:moveTo>
                <a:cubicBezTo>
                  <a:pt x="1695256" y="2375506"/>
                  <a:pt x="1671888" y="2385792"/>
                  <a:pt x="1662265" y="2376441"/>
                </a:cubicBezTo>
                <a:cubicBezTo>
                  <a:pt x="1654017" y="2359297"/>
                  <a:pt x="1673950" y="2370830"/>
                  <a:pt x="1686665" y="2361479"/>
                </a:cubicBezTo>
                <a:close/>
                <a:moveTo>
                  <a:pt x="7065571" y="2324698"/>
                </a:moveTo>
                <a:cubicBezTo>
                  <a:pt x="7076911" y="2325945"/>
                  <a:pt x="7068664" y="2342153"/>
                  <a:pt x="7062821" y="2341218"/>
                </a:cubicBezTo>
                <a:cubicBezTo>
                  <a:pt x="7051825" y="2340283"/>
                  <a:pt x="7059729" y="2324074"/>
                  <a:pt x="7065571" y="2324698"/>
                </a:cubicBezTo>
                <a:close/>
                <a:moveTo>
                  <a:pt x="1725498" y="2306307"/>
                </a:moveTo>
                <a:cubicBezTo>
                  <a:pt x="1734089" y="2315658"/>
                  <a:pt x="1717938" y="2322204"/>
                  <a:pt x="1710377" y="2329997"/>
                </a:cubicBezTo>
                <a:cubicBezTo>
                  <a:pt x="1701786" y="2320646"/>
                  <a:pt x="1718281" y="2314100"/>
                  <a:pt x="1725498" y="2306307"/>
                </a:cubicBezTo>
                <a:close/>
                <a:moveTo>
                  <a:pt x="1432015" y="2306307"/>
                </a:moveTo>
                <a:cubicBezTo>
                  <a:pt x="1443013" y="2307554"/>
                  <a:pt x="1434765" y="2323451"/>
                  <a:pt x="1428923" y="2322828"/>
                </a:cubicBezTo>
                <a:cubicBezTo>
                  <a:pt x="1417926" y="2321892"/>
                  <a:pt x="1425830" y="2305684"/>
                  <a:pt x="1432015" y="2306307"/>
                </a:cubicBezTo>
                <a:close/>
                <a:moveTo>
                  <a:pt x="6917111" y="2296956"/>
                </a:moveTo>
                <a:cubicBezTo>
                  <a:pt x="6919861" y="2296644"/>
                  <a:pt x="6921923" y="2297268"/>
                  <a:pt x="6923297" y="2298203"/>
                </a:cubicBezTo>
                <a:cubicBezTo>
                  <a:pt x="6933263" y="2303814"/>
                  <a:pt x="6928796" y="2328126"/>
                  <a:pt x="6936013" y="2328126"/>
                </a:cubicBezTo>
                <a:cubicBezTo>
                  <a:pt x="6963849" y="2328750"/>
                  <a:pt x="6937043" y="2332490"/>
                  <a:pt x="6973471" y="2366155"/>
                </a:cubicBezTo>
                <a:cubicBezTo>
                  <a:pt x="6950446" y="2377999"/>
                  <a:pt x="6959037" y="2392961"/>
                  <a:pt x="6934295" y="2404494"/>
                </a:cubicBezTo>
                <a:cubicBezTo>
                  <a:pt x="6931889" y="2418209"/>
                  <a:pt x="6918486" y="2431613"/>
                  <a:pt x="6916768" y="2445016"/>
                </a:cubicBezTo>
                <a:cubicBezTo>
                  <a:pt x="6916081" y="2450315"/>
                  <a:pt x="6936700" y="2459043"/>
                  <a:pt x="6934981" y="2464341"/>
                </a:cubicBezTo>
                <a:cubicBezTo>
                  <a:pt x="6932233" y="2473381"/>
                  <a:pt x="6905427" y="2477121"/>
                  <a:pt x="6920548" y="2488031"/>
                </a:cubicBezTo>
                <a:cubicBezTo>
                  <a:pt x="6834977" y="2484291"/>
                  <a:pt x="6918829" y="2441587"/>
                  <a:pt x="6879309" y="2407611"/>
                </a:cubicBezTo>
                <a:cubicBezTo>
                  <a:pt x="6900273" y="2395766"/>
                  <a:pt x="6903709" y="2381740"/>
                  <a:pt x="6897179" y="2367090"/>
                </a:cubicBezTo>
                <a:cubicBezTo>
                  <a:pt x="6905083" y="2362102"/>
                  <a:pt x="6912987" y="2357115"/>
                  <a:pt x="6920891" y="2352439"/>
                </a:cubicBezTo>
                <a:cubicBezTo>
                  <a:pt x="6941855" y="2337477"/>
                  <a:pt x="6897179" y="2315970"/>
                  <a:pt x="6908177" y="2300073"/>
                </a:cubicBezTo>
                <a:cubicBezTo>
                  <a:pt x="6911613" y="2298203"/>
                  <a:pt x="6914706" y="2297268"/>
                  <a:pt x="6917111" y="2296956"/>
                </a:cubicBezTo>
                <a:close/>
                <a:moveTo>
                  <a:pt x="1455041" y="2269214"/>
                </a:moveTo>
                <a:cubicBezTo>
                  <a:pt x="1466381" y="2270461"/>
                  <a:pt x="1458477" y="2286670"/>
                  <a:pt x="1452635" y="2286046"/>
                </a:cubicBezTo>
                <a:cubicBezTo>
                  <a:pt x="1441638" y="2285111"/>
                  <a:pt x="1449198" y="2268591"/>
                  <a:pt x="1455041" y="2269214"/>
                </a:cubicBezTo>
                <a:close/>
                <a:moveTo>
                  <a:pt x="1905917" y="2195652"/>
                </a:moveTo>
                <a:cubicBezTo>
                  <a:pt x="1917258" y="2196587"/>
                  <a:pt x="1909010" y="2212796"/>
                  <a:pt x="1903168" y="2212172"/>
                </a:cubicBezTo>
                <a:cubicBezTo>
                  <a:pt x="1892171" y="2210925"/>
                  <a:pt x="1900075" y="2194717"/>
                  <a:pt x="1905917" y="2195652"/>
                </a:cubicBezTo>
                <a:close/>
                <a:moveTo>
                  <a:pt x="6816420" y="2167598"/>
                </a:moveTo>
                <a:cubicBezTo>
                  <a:pt x="6827417" y="2168845"/>
                  <a:pt x="6819513" y="2185054"/>
                  <a:pt x="6813671" y="2184742"/>
                </a:cubicBezTo>
                <a:cubicBezTo>
                  <a:pt x="6802674" y="2183495"/>
                  <a:pt x="6810578" y="2166975"/>
                  <a:pt x="6816420" y="2167598"/>
                </a:cubicBezTo>
                <a:close/>
                <a:moveTo>
                  <a:pt x="1376687" y="2149831"/>
                </a:moveTo>
                <a:cubicBezTo>
                  <a:pt x="1384247" y="2151701"/>
                  <a:pt x="1393526" y="2157312"/>
                  <a:pt x="1392839" y="2161676"/>
                </a:cubicBezTo>
                <a:cubicBezTo>
                  <a:pt x="1389746" y="2179131"/>
                  <a:pt x="1346789" y="2166351"/>
                  <a:pt x="1371532" y="2159494"/>
                </a:cubicBezTo>
                <a:cubicBezTo>
                  <a:pt x="1363284" y="2149831"/>
                  <a:pt x="1369127" y="2147961"/>
                  <a:pt x="1376687" y="2149831"/>
                </a:cubicBezTo>
                <a:close/>
                <a:moveTo>
                  <a:pt x="1547484" y="2149208"/>
                </a:moveTo>
                <a:cubicBezTo>
                  <a:pt x="1556075" y="2158559"/>
                  <a:pt x="1539923" y="2165728"/>
                  <a:pt x="1532707" y="2173209"/>
                </a:cubicBezTo>
                <a:cubicBezTo>
                  <a:pt x="1524115" y="2163858"/>
                  <a:pt x="1540267" y="2157000"/>
                  <a:pt x="1547484" y="2149208"/>
                </a:cubicBezTo>
                <a:close/>
                <a:moveTo>
                  <a:pt x="1649894" y="2075334"/>
                </a:moveTo>
                <a:cubicBezTo>
                  <a:pt x="1690101" y="2096530"/>
                  <a:pt x="1639240" y="2108686"/>
                  <a:pt x="1619996" y="2123648"/>
                </a:cubicBezTo>
                <a:cubicBezTo>
                  <a:pt x="1613810" y="2117414"/>
                  <a:pt x="1607280" y="2110868"/>
                  <a:pt x="1601094" y="2104634"/>
                </a:cubicBezTo>
                <a:cubicBezTo>
                  <a:pt x="1617246" y="2094971"/>
                  <a:pt x="1633742" y="2085308"/>
                  <a:pt x="1649894" y="2075334"/>
                </a:cubicBezTo>
                <a:close/>
                <a:moveTo>
                  <a:pt x="1882549" y="2066294"/>
                </a:moveTo>
                <a:cubicBezTo>
                  <a:pt x="1893546" y="2067541"/>
                  <a:pt x="1885642" y="2083750"/>
                  <a:pt x="1879456" y="2083126"/>
                </a:cubicBezTo>
                <a:cubicBezTo>
                  <a:pt x="1868459" y="2081879"/>
                  <a:pt x="1876707" y="2065671"/>
                  <a:pt x="1882549" y="2066294"/>
                </a:cubicBezTo>
                <a:close/>
                <a:moveTo>
                  <a:pt x="2109018" y="1974029"/>
                </a:moveTo>
                <a:cubicBezTo>
                  <a:pt x="2104551" y="2005823"/>
                  <a:pt x="2094241" y="1994602"/>
                  <a:pt x="2134105" y="2018603"/>
                </a:cubicBezTo>
                <a:cubicBezTo>
                  <a:pt x="2087368" y="2014239"/>
                  <a:pt x="2089086" y="2056631"/>
                  <a:pt x="2058501" y="2079386"/>
                </a:cubicBezTo>
                <a:cubicBezTo>
                  <a:pt x="2015887" y="2110868"/>
                  <a:pt x="1932379" y="2123336"/>
                  <a:pt x="1946813" y="2161053"/>
                </a:cubicBezTo>
                <a:cubicBezTo>
                  <a:pt x="1925506" y="2170092"/>
                  <a:pt x="1917945" y="2145779"/>
                  <a:pt x="1918976" y="2132999"/>
                </a:cubicBezTo>
                <a:cubicBezTo>
                  <a:pt x="1903168" y="2129570"/>
                  <a:pt x="1833062" y="2137363"/>
                  <a:pt x="1848870" y="2159806"/>
                </a:cubicBezTo>
                <a:cubicBezTo>
                  <a:pt x="1831344" y="2169157"/>
                  <a:pt x="1812443" y="2143597"/>
                  <a:pt x="1842341" y="2133934"/>
                </a:cubicBezTo>
                <a:cubicBezTo>
                  <a:pt x="1948874" y="2075022"/>
                  <a:pt x="2020699" y="2041358"/>
                  <a:pt x="2109018" y="1974029"/>
                </a:cubicBezTo>
                <a:close/>
                <a:moveTo>
                  <a:pt x="1813474" y="1974029"/>
                </a:moveTo>
                <a:cubicBezTo>
                  <a:pt x="1847496" y="1994602"/>
                  <a:pt x="1807975" y="2007382"/>
                  <a:pt x="1826189" y="2026396"/>
                </a:cubicBezTo>
                <a:cubicBezTo>
                  <a:pt x="1755396" y="2032318"/>
                  <a:pt x="1750241" y="2050085"/>
                  <a:pt x="1674293" y="2087490"/>
                </a:cubicBezTo>
                <a:cubicBezTo>
                  <a:pt x="1665358" y="2075334"/>
                  <a:pt x="1688383" y="2066294"/>
                  <a:pt x="1701098" y="2056320"/>
                </a:cubicBezTo>
                <a:cubicBezTo>
                  <a:pt x="1682885" y="2042916"/>
                  <a:pt x="1696974" y="2033253"/>
                  <a:pt x="1685634" y="2020785"/>
                </a:cubicBezTo>
                <a:cubicBezTo>
                  <a:pt x="1727904" y="2008005"/>
                  <a:pt x="1771204" y="1986809"/>
                  <a:pt x="1813474" y="1974029"/>
                </a:cubicBezTo>
                <a:close/>
                <a:moveTo>
                  <a:pt x="7110246" y="1955639"/>
                </a:moveTo>
                <a:cubicBezTo>
                  <a:pt x="7118837" y="1964990"/>
                  <a:pt x="7102686" y="1971847"/>
                  <a:pt x="7095125" y="1979640"/>
                </a:cubicBezTo>
                <a:cubicBezTo>
                  <a:pt x="7086534" y="1970289"/>
                  <a:pt x="7102686" y="1963432"/>
                  <a:pt x="7110246" y="1955639"/>
                </a:cubicBezTo>
                <a:close/>
                <a:moveTo>
                  <a:pt x="1852307" y="1928209"/>
                </a:moveTo>
                <a:cubicBezTo>
                  <a:pt x="1872583" y="1925403"/>
                  <a:pt x="1888391" y="1942235"/>
                  <a:pt x="1826533" y="1958444"/>
                </a:cubicBezTo>
                <a:cubicBezTo>
                  <a:pt x="1826189" y="1938495"/>
                  <a:pt x="1839935" y="1929767"/>
                  <a:pt x="1852307" y="1928209"/>
                </a:cubicBezTo>
                <a:close/>
                <a:moveTo>
                  <a:pt x="2000767" y="1927897"/>
                </a:moveTo>
                <a:cubicBezTo>
                  <a:pt x="2011763" y="1929144"/>
                  <a:pt x="2004203" y="1945352"/>
                  <a:pt x="1998361" y="1944729"/>
                </a:cubicBezTo>
                <a:cubicBezTo>
                  <a:pt x="1987020" y="1943482"/>
                  <a:pt x="1994924" y="1927585"/>
                  <a:pt x="2000767" y="1927897"/>
                </a:cubicBezTo>
                <a:close/>
                <a:moveTo>
                  <a:pt x="1823096" y="1900155"/>
                </a:moveTo>
                <a:cubicBezTo>
                  <a:pt x="1834437" y="1901402"/>
                  <a:pt x="1826189" y="1917611"/>
                  <a:pt x="1820347" y="1916987"/>
                </a:cubicBezTo>
                <a:cubicBezTo>
                  <a:pt x="1809006" y="1915740"/>
                  <a:pt x="1817254" y="1899844"/>
                  <a:pt x="1823096" y="1900155"/>
                </a:cubicBezTo>
                <a:close/>
                <a:moveTo>
                  <a:pt x="2019668" y="1891427"/>
                </a:moveTo>
                <a:cubicBezTo>
                  <a:pt x="2023104" y="1890492"/>
                  <a:pt x="2028603" y="1891739"/>
                  <a:pt x="2031352" y="1894233"/>
                </a:cubicBezTo>
                <a:cubicBezTo>
                  <a:pt x="2039256" y="1906389"/>
                  <a:pt x="2023791" y="1906701"/>
                  <a:pt x="2018637" y="1901402"/>
                </a:cubicBezTo>
                <a:cubicBezTo>
                  <a:pt x="2014513" y="1895480"/>
                  <a:pt x="2016231" y="1892363"/>
                  <a:pt x="2019668" y="1891427"/>
                </a:cubicBezTo>
                <a:close/>
                <a:moveTo>
                  <a:pt x="1924819" y="1882076"/>
                </a:moveTo>
                <a:cubicBezTo>
                  <a:pt x="1928255" y="1881141"/>
                  <a:pt x="1933410" y="1882388"/>
                  <a:pt x="1935816" y="1884882"/>
                </a:cubicBezTo>
                <a:cubicBezTo>
                  <a:pt x="1944407" y="1897038"/>
                  <a:pt x="1929286" y="1897662"/>
                  <a:pt x="1924131" y="1892363"/>
                </a:cubicBezTo>
                <a:cubicBezTo>
                  <a:pt x="1920007" y="1886129"/>
                  <a:pt x="1921382" y="1883011"/>
                  <a:pt x="1924819" y="1882076"/>
                </a:cubicBezTo>
                <a:close/>
                <a:moveTo>
                  <a:pt x="2057470" y="1854335"/>
                </a:moveTo>
                <a:cubicBezTo>
                  <a:pt x="2066061" y="1863686"/>
                  <a:pt x="2049909" y="1870232"/>
                  <a:pt x="2042693" y="1878024"/>
                </a:cubicBezTo>
                <a:cubicBezTo>
                  <a:pt x="2034101" y="1868673"/>
                  <a:pt x="2049909" y="1862127"/>
                  <a:pt x="2057470" y="1854335"/>
                </a:cubicBezTo>
                <a:close/>
                <a:moveTo>
                  <a:pt x="1874988" y="1854335"/>
                </a:moveTo>
                <a:cubicBezTo>
                  <a:pt x="1900419" y="1870855"/>
                  <a:pt x="1874988" y="1882388"/>
                  <a:pt x="1857118" y="1894856"/>
                </a:cubicBezTo>
                <a:cubicBezTo>
                  <a:pt x="1851620" y="1885817"/>
                  <a:pt x="1859524" y="1878336"/>
                  <a:pt x="1850245" y="1868985"/>
                </a:cubicBezTo>
                <a:cubicBezTo>
                  <a:pt x="1858149" y="1863997"/>
                  <a:pt x="1866741" y="1859010"/>
                  <a:pt x="1874988" y="1854335"/>
                </a:cubicBezTo>
                <a:close/>
                <a:moveTo>
                  <a:pt x="6887213" y="1798851"/>
                </a:moveTo>
                <a:cubicBezTo>
                  <a:pt x="6898554" y="1800098"/>
                  <a:pt x="6890650" y="1815995"/>
                  <a:pt x="6884808" y="1815371"/>
                </a:cubicBezTo>
                <a:cubicBezTo>
                  <a:pt x="6873811" y="1814436"/>
                  <a:pt x="6881371" y="1798228"/>
                  <a:pt x="6887213" y="1798851"/>
                </a:cubicBezTo>
                <a:close/>
                <a:moveTo>
                  <a:pt x="6693735" y="1774850"/>
                </a:moveTo>
                <a:cubicBezTo>
                  <a:pt x="6687893" y="1774226"/>
                  <a:pt x="6679989" y="1790747"/>
                  <a:pt x="6690985" y="1791682"/>
                </a:cubicBezTo>
                <a:cubicBezTo>
                  <a:pt x="6696828" y="1792305"/>
                  <a:pt x="6705075" y="1776097"/>
                  <a:pt x="6693735" y="1774850"/>
                </a:cubicBezTo>
                <a:close/>
                <a:moveTo>
                  <a:pt x="7006462" y="1734016"/>
                </a:moveTo>
                <a:cubicBezTo>
                  <a:pt x="7017459" y="1735263"/>
                  <a:pt x="7009211" y="1751784"/>
                  <a:pt x="7003369" y="1751160"/>
                </a:cubicBezTo>
                <a:cubicBezTo>
                  <a:pt x="6992372" y="1749913"/>
                  <a:pt x="7000276" y="1733705"/>
                  <a:pt x="7006462" y="1734016"/>
                </a:cubicBezTo>
                <a:close/>
                <a:moveTo>
                  <a:pt x="6875529" y="1715626"/>
                </a:moveTo>
                <a:cubicBezTo>
                  <a:pt x="6886869" y="1716873"/>
                  <a:pt x="6878965" y="1733081"/>
                  <a:pt x="6873123" y="1732458"/>
                </a:cubicBezTo>
                <a:cubicBezTo>
                  <a:pt x="6861783" y="1731523"/>
                  <a:pt x="6869687" y="1715002"/>
                  <a:pt x="6875529" y="1715626"/>
                </a:cubicBezTo>
                <a:close/>
                <a:moveTo>
                  <a:pt x="6960412" y="1706586"/>
                </a:moveTo>
                <a:cubicBezTo>
                  <a:pt x="6988935" y="1731523"/>
                  <a:pt x="6867281" y="1758329"/>
                  <a:pt x="6936356" y="1720925"/>
                </a:cubicBezTo>
                <a:cubicBezTo>
                  <a:pt x="6944261" y="1716249"/>
                  <a:pt x="6952165" y="1711262"/>
                  <a:pt x="6960412" y="1706586"/>
                </a:cubicBezTo>
                <a:close/>
                <a:moveTo>
                  <a:pt x="7137051" y="1697547"/>
                </a:moveTo>
                <a:cubicBezTo>
                  <a:pt x="7148049" y="1698482"/>
                  <a:pt x="7139801" y="1714691"/>
                  <a:pt x="7133959" y="1714067"/>
                </a:cubicBezTo>
                <a:cubicBezTo>
                  <a:pt x="7122961" y="1713132"/>
                  <a:pt x="7130865" y="1696923"/>
                  <a:pt x="7137051" y="1697547"/>
                </a:cubicBezTo>
                <a:close/>
                <a:moveTo>
                  <a:pt x="7362146" y="1688196"/>
                </a:moveTo>
                <a:cubicBezTo>
                  <a:pt x="7373143" y="1689131"/>
                  <a:pt x="7364895" y="1705339"/>
                  <a:pt x="7359053" y="1704716"/>
                </a:cubicBezTo>
                <a:cubicBezTo>
                  <a:pt x="7348057" y="1703469"/>
                  <a:pt x="7356304" y="1687572"/>
                  <a:pt x="7362146" y="1688196"/>
                </a:cubicBezTo>
                <a:close/>
                <a:moveTo>
                  <a:pt x="7290665" y="1651103"/>
                </a:moveTo>
                <a:cubicBezTo>
                  <a:pt x="7301663" y="1652350"/>
                  <a:pt x="7294103" y="1668558"/>
                  <a:pt x="7288260" y="1667935"/>
                </a:cubicBezTo>
                <a:cubicBezTo>
                  <a:pt x="7276919" y="1666688"/>
                  <a:pt x="7284823" y="1650791"/>
                  <a:pt x="7290665" y="1651103"/>
                </a:cubicBezTo>
                <a:close/>
                <a:moveTo>
                  <a:pt x="7338434" y="1642063"/>
                </a:moveTo>
                <a:cubicBezTo>
                  <a:pt x="7349431" y="1643310"/>
                  <a:pt x="7341527" y="1659207"/>
                  <a:pt x="7335685" y="1658895"/>
                </a:cubicBezTo>
                <a:cubicBezTo>
                  <a:pt x="7324344" y="1657649"/>
                  <a:pt x="7332592" y="1641440"/>
                  <a:pt x="7338434" y="1642063"/>
                </a:cubicBezTo>
                <a:close/>
                <a:moveTo>
                  <a:pt x="7409915" y="1595931"/>
                </a:moveTo>
                <a:cubicBezTo>
                  <a:pt x="7422973" y="1597178"/>
                  <a:pt x="7375205" y="1631465"/>
                  <a:pt x="7392045" y="1636453"/>
                </a:cubicBezTo>
                <a:cubicBezTo>
                  <a:pt x="7328811" y="1641752"/>
                  <a:pt x="7395825" y="1594372"/>
                  <a:pt x="7409915" y="1595931"/>
                </a:cubicBezTo>
                <a:close/>
                <a:moveTo>
                  <a:pt x="2285658" y="1595931"/>
                </a:moveTo>
                <a:cubicBezTo>
                  <a:pt x="2296654" y="1596866"/>
                  <a:pt x="2288750" y="1613075"/>
                  <a:pt x="2282908" y="1612451"/>
                </a:cubicBezTo>
                <a:cubicBezTo>
                  <a:pt x="2271568" y="1611205"/>
                  <a:pt x="2279815" y="1595308"/>
                  <a:pt x="2285658" y="1595931"/>
                </a:cubicBezTo>
                <a:close/>
                <a:moveTo>
                  <a:pt x="2226549" y="1586580"/>
                </a:moveTo>
                <a:cubicBezTo>
                  <a:pt x="2237546" y="1587827"/>
                  <a:pt x="2229298" y="1604035"/>
                  <a:pt x="2223456" y="1603412"/>
                </a:cubicBezTo>
                <a:cubicBezTo>
                  <a:pt x="2212459" y="1602165"/>
                  <a:pt x="2220363" y="1585956"/>
                  <a:pt x="2226549" y="1586580"/>
                </a:cubicBezTo>
                <a:close/>
                <a:moveTo>
                  <a:pt x="2694608" y="1577540"/>
                </a:moveTo>
                <a:cubicBezTo>
                  <a:pt x="2721757" y="1605906"/>
                  <a:pt x="2665741" y="1593437"/>
                  <a:pt x="2646497" y="1606529"/>
                </a:cubicBezTo>
                <a:cubicBezTo>
                  <a:pt x="2647871" y="1605594"/>
                  <a:pt x="2650620" y="1618374"/>
                  <a:pt x="2643403" y="1623361"/>
                </a:cubicBezTo>
                <a:cubicBezTo>
                  <a:pt x="2614537" y="1642375"/>
                  <a:pt x="2569861" y="1672922"/>
                  <a:pt x="2522437" y="1695677"/>
                </a:cubicBezTo>
                <a:cubicBezTo>
                  <a:pt x="2499412" y="1706586"/>
                  <a:pt x="2472607" y="1740250"/>
                  <a:pt x="2455080" y="1705963"/>
                </a:cubicBezTo>
                <a:cubicBezTo>
                  <a:pt x="2482916" y="1686949"/>
                  <a:pt x="2506629" y="1690066"/>
                  <a:pt x="2537557" y="1671675"/>
                </a:cubicBezTo>
                <a:cubicBezTo>
                  <a:pt x="2589106" y="1640505"/>
                  <a:pt x="2621753" y="1580034"/>
                  <a:pt x="2694608" y="1577540"/>
                </a:cubicBezTo>
                <a:close/>
                <a:moveTo>
                  <a:pt x="2427588" y="1558838"/>
                </a:moveTo>
                <a:cubicBezTo>
                  <a:pt x="2438585" y="1560085"/>
                  <a:pt x="2431024" y="1576294"/>
                  <a:pt x="2425182" y="1575670"/>
                </a:cubicBezTo>
                <a:cubicBezTo>
                  <a:pt x="2413841" y="1574423"/>
                  <a:pt x="2421745" y="1558215"/>
                  <a:pt x="2427588" y="1558838"/>
                </a:cubicBezTo>
                <a:close/>
                <a:moveTo>
                  <a:pt x="2321398" y="1549799"/>
                </a:moveTo>
                <a:cubicBezTo>
                  <a:pt x="2332395" y="1551045"/>
                  <a:pt x="2324147" y="1566942"/>
                  <a:pt x="2318305" y="1566319"/>
                </a:cubicBezTo>
                <a:cubicBezTo>
                  <a:pt x="2307308" y="1565384"/>
                  <a:pt x="2315212" y="1549175"/>
                  <a:pt x="2321398" y="1549799"/>
                </a:cubicBezTo>
                <a:close/>
                <a:moveTo>
                  <a:pt x="7026051" y="1531408"/>
                </a:moveTo>
                <a:cubicBezTo>
                  <a:pt x="7051137" y="1534525"/>
                  <a:pt x="7070726" y="1569748"/>
                  <a:pt x="7098219" y="1557591"/>
                </a:cubicBezTo>
                <a:cubicBezTo>
                  <a:pt x="7110590" y="1593437"/>
                  <a:pt x="7122618" y="1623049"/>
                  <a:pt x="7161107" y="1640193"/>
                </a:cubicBezTo>
                <a:cubicBezTo>
                  <a:pt x="7196161" y="1626166"/>
                  <a:pt x="7231557" y="1543253"/>
                  <a:pt x="7279325" y="1584398"/>
                </a:cubicBezTo>
                <a:cubicBezTo>
                  <a:pt x="7231213" y="1607776"/>
                  <a:pt x="7242554" y="1596866"/>
                  <a:pt x="7194785" y="1635206"/>
                </a:cubicBezTo>
                <a:cubicBezTo>
                  <a:pt x="7177947" y="1648921"/>
                  <a:pt x="7142550" y="1657337"/>
                  <a:pt x="7155265" y="1673546"/>
                </a:cubicBezTo>
                <a:cubicBezTo>
                  <a:pt x="7098219" y="1688507"/>
                  <a:pt x="7043233" y="1693183"/>
                  <a:pt x="6984811" y="1715937"/>
                </a:cubicBezTo>
                <a:cubicBezTo>
                  <a:pt x="6975877" y="1700976"/>
                  <a:pt x="7007493" y="1689754"/>
                  <a:pt x="7023989" y="1677286"/>
                </a:cubicBezTo>
                <a:cubicBezTo>
                  <a:pt x="7008524" y="1638011"/>
                  <a:pt x="6977595" y="1693806"/>
                  <a:pt x="6962474" y="1654532"/>
                </a:cubicBezTo>
                <a:cubicBezTo>
                  <a:pt x="6983781" y="1635206"/>
                  <a:pt x="7000620" y="1641440"/>
                  <a:pt x="7020209" y="1634582"/>
                </a:cubicBezTo>
                <a:cubicBezTo>
                  <a:pt x="7032580" y="1624920"/>
                  <a:pt x="7013335" y="1611205"/>
                  <a:pt x="7004057" y="1599048"/>
                </a:cubicBezTo>
                <a:cubicBezTo>
                  <a:pt x="7029143" y="1579099"/>
                  <a:pt x="7054917" y="1559150"/>
                  <a:pt x="7015397" y="1532655"/>
                </a:cubicBezTo>
                <a:cubicBezTo>
                  <a:pt x="7019177" y="1531408"/>
                  <a:pt x="7022614" y="1531096"/>
                  <a:pt x="7026051" y="1531408"/>
                </a:cubicBezTo>
                <a:close/>
                <a:moveTo>
                  <a:pt x="2332738" y="1522057"/>
                </a:moveTo>
                <a:cubicBezTo>
                  <a:pt x="2344079" y="1523304"/>
                  <a:pt x="2336175" y="1539512"/>
                  <a:pt x="2330333" y="1538889"/>
                </a:cubicBezTo>
                <a:cubicBezTo>
                  <a:pt x="2319336" y="1537954"/>
                  <a:pt x="2326896" y="1521433"/>
                  <a:pt x="2332738" y="1522057"/>
                </a:cubicBezTo>
                <a:close/>
                <a:moveTo>
                  <a:pt x="2626565" y="1513017"/>
                </a:moveTo>
                <a:cubicBezTo>
                  <a:pt x="2630001" y="1513017"/>
                  <a:pt x="2632750" y="1514264"/>
                  <a:pt x="2635156" y="1516758"/>
                </a:cubicBezTo>
                <a:cubicBezTo>
                  <a:pt x="2643403" y="1533590"/>
                  <a:pt x="2623815" y="1522057"/>
                  <a:pt x="2611100" y="1531096"/>
                </a:cubicBezTo>
                <a:cubicBezTo>
                  <a:pt x="2604571" y="1520810"/>
                  <a:pt x="2616255" y="1512394"/>
                  <a:pt x="2626565" y="1513017"/>
                </a:cubicBezTo>
                <a:close/>
                <a:moveTo>
                  <a:pt x="7278981" y="1503666"/>
                </a:moveTo>
                <a:cubicBezTo>
                  <a:pt x="7289979" y="1504601"/>
                  <a:pt x="7282075" y="1521122"/>
                  <a:pt x="7276232" y="1520498"/>
                </a:cubicBezTo>
                <a:cubicBezTo>
                  <a:pt x="7264891" y="1519251"/>
                  <a:pt x="7272795" y="1503043"/>
                  <a:pt x="7278981" y="1503666"/>
                </a:cubicBezTo>
                <a:close/>
                <a:moveTo>
                  <a:pt x="2420714" y="1476236"/>
                </a:moveTo>
                <a:cubicBezTo>
                  <a:pt x="2427244" y="1475613"/>
                  <a:pt x="2433430" y="1475924"/>
                  <a:pt x="2439616" y="1478106"/>
                </a:cubicBezTo>
                <a:cubicBezTo>
                  <a:pt x="2481885" y="1514888"/>
                  <a:pt x="2372259" y="1546058"/>
                  <a:pt x="2360231" y="1495250"/>
                </a:cubicBezTo>
                <a:cubicBezTo>
                  <a:pt x="2380163" y="1489328"/>
                  <a:pt x="2401126" y="1478106"/>
                  <a:pt x="2420714" y="1476236"/>
                </a:cubicBezTo>
                <a:close/>
                <a:moveTo>
                  <a:pt x="6890307" y="1446936"/>
                </a:moveTo>
                <a:cubicBezTo>
                  <a:pt x="6851129" y="1455664"/>
                  <a:pt x="6815045" y="1498056"/>
                  <a:pt x="6769339" y="1519563"/>
                </a:cubicBezTo>
                <a:cubicBezTo>
                  <a:pt x="6751125" y="1527668"/>
                  <a:pt x="6738754" y="1511771"/>
                  <a:pt x="6726039" y="1515199"/>
                </a:cubicBezTo>
                <a:cubicBezTo>
                  <a:pt x="6692017" y="1523927"/>
                  <a:pt x="6711605" y="1577852"/>
                  <a:pt x="6677583" y="1544188"/>
                </a:cubicBezTo>
                <a:cubicBezTo>
                  <a:pt x="6650435" y="1524550"/>
                  <a:pt x="6738067" y="1516134"/>
                  <a:pt x="6686175" y="1494003"/>
                </a:cubicBezTo>
                <a:cubicBezTo>
                  <a:pt x="6639437" y="1508965"/>
                  <a:pt x="6663493" y="1531408"/>
                  <a:pt x="6644249" y="1549487"/>
                </a:cubicBezTo>
                <a:cubicBezTo>
                  <a:pt x="6609539" y="1583463"/>
                  <a:pt x="6615725" y="1568501"/>
                  <a:pt x="6581015" y="1602477"/>
                </a:cubicBezTo>
                <a:cubicBezTo>
                  <a:pt x="6593387" y="1623673"/>
                  <a:pt x="6578267" y="1641752"/>
                  <a:pt x="6603009" y="1663883"/>
                </a:cubicBezTo>
                <a:cubicBezTo>
                  <a:pt x="6632564" y="1635518"/>
                  <a:pt x="6642874" y="1649856"/>
                  <a:pt x="6673115" y="1637076"/>
                </a:cubicBezTo>
                <a:cubicBezTo>
                  <a:pt x="6673115" y="1637076"/>
                  <a:pt x="6663149" y="1625231"/>
                  <a:pt x="6675865" y="1620556"/>
                </a:cubicBezTo>
                <a:cubicBezTo>
                  <a:pt x="6681019" y="1618686"/>
                  <a:pt x="6686518" y="1634582"/>
                  <a:pt x="6697171" y="1622738"/>
                </a:cubicBezTo>
                <a:cubicBezTo>
                  <a:pt x="6703701" y="1614945"/>
                  <a:pt x="6683769" y="1588450"/>
                  <a:pt x="6715041" y="1581904"/>
                </a:cubicBezTo>
                <a:cubicBezTo>
                  <a:pt x="6792021" y="1599360"/>
                  <a:pt x="6847693" y="1488704"/>
                  <a:pt x="6906458" y="1482470"/>
                </a:cubicBezTo>
                <a:cubicBezTo>
                  <a:pt x="6895117" y="1470002"/>
                  <a:pt x="6908863" y="1460027"/>
                  <a:pt x="6890307" y="1446936"/>
                </a:cubicBezTo>
                <a:close/>
                <a:moveTo>
                  <a:pt x="2731380" y="1439143"/>
                </a:moveTo>
                <a:cubicBezTo>
                  <a:pt x="2734816" y="1438208"/>
                  <a:pt x="2739627" y="1439455"/>
                  <a:pt x="2742377" y="1442260"/>
                </a:cubicBezTo>
                <a:cubicBezTo>
                  <a:pt x="2750624" y="1454417"/>
                  <a:pt x="2735504" y="1454729"/>
                  <a:pt x="2730349" y="1449430"/>
                </a:cubicBezTo>
                <a:cubicBezTo>
                  <a:pt x="2726225" y="1443507"/>
                  <a:pt x="2727943" y="1440390"/>
                  <a:pt x="2731380" y="1439143"/>
                </a:cubicBezTo>
                <a:close/>
                <a:moveTo>
                  <a:pt x="6138730" y="1437273"/>
                </a:moveTo>
                <a:cubicBezTo>
                  <a:pt x="6135294" y="1438208"/>
                  <a:pt x="6133576" y="1441325"/>
                  <a:pt x="6137700" y="1447559"/>
                </a:cubicBezTo>
                <a:cubicBezTo>
                  <a:pt x="6142854" y="1452547"/>
                  <a:pt x="6157975" y="1452235"/>
                  <a:pt x="6149727" y="1440390"/>
                </a:cubicBezTo>
                <a:cubicBezTo>
                  <a:pt x="6146978" y="1437585"/>
                  <a:pt x="6142167" y="1436338"/>
                  <a:pt x="6138730" y="1437273"/>
                </a:cubicBezTo>
                <a:close/>
                <a:moveTo>
                  <a:pt x="2529653" y="1420753"/>
                </a:moveTo>
                <a:cubicBezTo>
                  <a:pt x="2533090" y="1441013"/>
                  <a:pt x="2504223" y="1457846"/>
                  <a:pt x="2487727" y="1475924"/>
                </a:cubicBezTo>
                <a:cubicBezTo>
                  <a:pt x="2458860" y="1449741"/>
                  <a:pt x="2508690" y="1417947"/>
                  <a:pt x="2529653" y="1420753"/>
                </a:cubicBezTo>
                <a:close/>
                <a:moveTo>
                  <a:pt x="2357138" y="1420753"/>
                </a:moveTo>
                <a:cubicBezTo>
                  <a:pt x="2368135" y="1421688"/>
                  <a:pt x="2359887" y="1437896"/>
                  <a:pt x="2354045" y="1437273"/>
                </a:cubicBezTo>
                <a:cubicBezTo>
                  <a:pt x="2342704" y="1436338"/>
                  <a:pt x="2350952" y="1420129"/>
                  <a:pt x="2357138" y="1420753"/>
                </a:cubicBezTo>
                <a:close/>
                <a:moveTo>
                  <a:pt x="6611257" y="1418882"/>
                </a:moveTo>
                <a:cubicBezTo>
                  <a:pt x="6567957" y="1414830"/>
                  <a:pt x="6592013" y="1436961"/>
                  <a:pt x="6572425" y="1457222"/>
                </a:cubicBezTo>
                <a:cubicBezTo>
                  <a:pt x="6563489" y="1445066"/>
                  <a:pt x="6553179" y="1441949"/>
                  <a:pt x="6541495" y="1445689"/>
                </a:cubicBezTo>
                <a:cubicBezTo>
                  <a:pt x="6555929" y="1456910"/>
                  <a:pt x="6520532" y="1503666"/>
                  <a:pt x="6566926" y="1490575"/>
                </a:cubicBezTo>
                <a:cubicBezTo>
                  <a:pt x="6564177" y="1479042"/>
                  <a:pt x="6560740" y="1467197"/>
                  <a:pt x="6572425" y="1457222"/>
                </a:cubicBezTo>
                <a:cubicBezTo>
                  <a:pt x="6597511" y="1477171"/>
                  <a:pt x="6631533" y="1431039"/>
                  <a:pt x="6611257" y="1418882"/>
                </a:cubicBezTo>
                <a:close/>
                <a:moveTo>
                  <a:pt x="6938762" y="1417947"/>
                </a:moveTo>
                <a:cubicBezTo>
                  <a:pt x="6930857" y="1422935"/>
                  <a:pt x="6922610" y="1427610"/>
                  <a:pt x="6914362" y="1432286"/>
                </a:cubicBezTo>
                <a:cubicBezTo>
                  <a:pt x="6920548" y="1438832"/>
                  <a:pt x="6927077" y="1445066"/>
                  <a:pt x="6933263" y="1451300"/>
                </a:cubicBezTo>
                <a:cubicBezTo>
                  <a:pt x="6941511" y="1446313"/>
                  <a:pt x="6949071" y="1441637"/>
                  <a:pt x="6957319" y="1436650"/>
                </a:cubicBezTo>
                <a:cubicBezTo>
                  <a:pt x="6951133" y="1430415"/>
                  <a:pt x="6945291" y="1424493"/>
                  <a:pt x="6938762" y="1417947"/>
                </a:cubicBezTo>
                <a:close/>
                <a:moveTo>
                  <a:pt x="2622441" y="1411713"/>
                </a:moveTo>
                <a:cubicBezTo>
                  <a:pt x="2631375" y="1410778"/>
                  <a:pt x="2640998" y="1413895"/>
                  <a:pt x="2650964" y="1423870"/>
                </a:cubicBezTo>
                <a:cubicBezTo>
                  <a:pt x="2642373" y="1431974"/>
                  <a:pt x="2635843" y="1427298"/>
                  <a:pt x="2629314" y="1421999"/>
                </a:cubicBezTo>
                <a:cubicBezTo>
                  <a:pt x="2611443" y="1426675"/>
                  <a:pt x="2639623" y="1442260"/>
                  <a:pt x="2636187" y="1447871"/>
                </a:cubicBezTo>
                <a:cubicBezTo>
                  <a:pt x="2617973" y="1475613"/>
                  <a:pt x="2517969" y="1533278"/>
                  <a:pt x="2490820" y="1535460"/>
                </a:cubicBezTo>
                <a:cubicBezTo>
                  <a:pt x="2452674" y="1517070"/>
                  <a:pt x="2519687" y="1506160"/>
                  <a:pt x="2520375" y="1487458"/>
                </a:cubicBezTo>
                <a:cubicBezTo>
                  <a:pt x="2521406" y="1460963"/>
                  <a:pt x="2537214" y="1478730"/>
                  <a:pt x="2556802" y="1465638"/>
                </a:cubicBezTo>
                <a:cubicBezTo>
                  <a:pt x="2570549" y="1455975"/>
                  <a:pt x="2594604" y="1414519"/>
                  <a:pt x="2622441" y="1411713"/>
                </a:cubicBezTo>
                <a:close/>
                <a:moveTo>
                  <a:pt x="1901106" y="1402362"/>
                </a:moveTo>
                <a:cubicBezTo>
                  <a:pt x="1904543" y="1401427"/>
                  <a:pt x="1909354" y="1402674"/>
                  <a:pt x="1912103" y="1405479"/>
                </a:cubicBezTo>
                <a:cubicBezTo>
                  <a:pt x="1920351" y="1417324"/>
                  <a:pt x="1905230" y="1417636"/>
                  <a:pt x="1900075" y="1412337"/>
                </a:cubicBezTo>
                <a:cubicBezTo>
                  <a:pt x="1895951" y="1406414"/>
                  <a:pt x="1897670" y="1403297"/>
                  <a:pt x="1901106" y="1402362"/>
                </a:cubicBezTo>
                <a:close/>
                <a:moveTo>
                  <a:pt x="5164122" y="1399868"/>
                </a:moveTo>
                <a:cubicBezTo>
                  <a:pt x="5158279" y="1399245"/>
                  <a:pt x="5150375" y="1415454"/>
                  <a:pt x="5161372" y="1416700"/>
                </a:cubicBezTo>
                <a:cubicBezTo>
                  <a:pt x="5167214" y="1417324"/>
                  <a:pt x="5175462" y="1400804"/>
                  <a:pt x="5164122" y="1399868"/>
                </a:cubicBezTo>
                <a:close/>
                <a:moveTo>
                  <a:pt x="6987217" y="1388959"/>
                </a:moveTo>
                <a:cubicBezTo>
                  <a:pt x="6981375" y="1388335"/>
                  <a:pt x="6973471" y="1404544"/>
                  <a:pt x="6984468" y="1405479"/>
                </a:cubicBezTo>
                <a:cubicBezTo>
                  <a:pt x="6990654" y="1406102"/>
                  <a:pt x="6998215" y="1389894"/>
                  <a:pt x="6987217" y="1388959"/>
                </a:cubicBezTo>
                <a:close/>
                <a:moveTo>
                  <a:pt x="6022231" y="1374932"/>
                </a:moveTo>
                <a:cubicBezTo>
                  <a:pt x="6014671" y="1373062"/>
                  <a:pt x="6009516" y="1374620"/>
                  <a:pt x="6017420" y="1384283"/>
                </a:cubicBezTo>
                <a:cubicBezTo>
                  <a:pt x="5993020" y="1391141"/>
                  <a:pt x="6035977" y="1403609"/>
                  <a:pt x="6038727" y="1386465"/>
                </a:cubicBezTo>
                <a:cubicBezTo>
                  <a:pt x="6039414" y="1381790"/>
                  <a:pt x="6029791" y="1376490"/>
                  <a:pt x="6022231" y="1374932"/>
                </a:cubicBezTo>
                <a:close/>
                <a:moveTo>
                  <a:pt x="5207422" y="1374309"/>
                </a:moveTo>
                <a:cubicBezTo>
                  <a:pt x="5181648" y="1372750"/>
                  <a:pt x="5157248" y="1404544"/>
                  <a:pt x="5207079" y="1404232"/>
                </a:cubicBezTo>
                <a:cubicBezTo>
                  <a:pt x="5198487" y="1404232"/>
                  <a:pt x="5214639" y="1380231"/>
                  <a:pt x="5231478" y="1389582"/>
                </a:cubicBezTo>
                <a:cubicBezTo>
                  <a:pt x="5225292" y="1379296"/>
                  <a:pt x="5216014" y="1374932"/>
                  <a:pt x="5207422" y="1374309"/>
                </a:cubicBezTo>
                <a:close/>
                <a:moveTo>
                  <a:pt x="2582233" y="1374309"/>
                </a:moveTo>
                <a:cubicBezTo>
                  <a:pt x="2593573" y="1375555"/>
                  <a:pt x="2585326" y="1391764"/>
                  <a:pt x="2579140" y="1391141"/>
                </a:cubicBezTo>
                <a:cubicBezTo>
                  <a:pt x="2568143" y="1390206"/>
                  <a:pt x="2576391" y="1373685"/>
                  <a:pt x="2582233" y="1374309"/>
                </a:cubicBezTo>
                <a:close/>
                <a:moveTo>
                  <a:pt x="6250762" y="1337527"/>
                </a:moveTo>
                <a:cubicBezTo>
                  <a:pt x="6323961" y="1339398"/>
                  <a:pt x="6245608" y="1391452"/>
                  <a:pt x="6250762" y="1337527"/>
                </a:cubicBezTo>
                <a:close/>
                <a:moveTo>
                  <a:pt x="5294711" y="1336592"/>
                </a:moveTo>
                <a:cubicBezTo>
                  <a:pt x="5288525" y="1335969"/>
                  <a:pt x="5280621" y="1352177"/>
                  <a:pt x="5291618" y="1353424"/>
                </a:cubicBezTo>
                <a:cubicBezTo>
                  <a:pt x="5297460" y="1354048"/>
                  <a:pt x="5305708" y="1337839"/>
                  <a:pt x="5294711" y="1336592"/>
                </a:cubicBezTo>
                <a:close/>
                <a:moveTo>
                  <a:pt x="6102303" y="1333475"/>
                </a:moveTo>
                <a:cubicBezTo>
                  <a:pt x="6096461" y="1332852"/>
                  <a:pt x="6088213" y="1349060"/>
                  <a:pt x="6099210" y="1350307"/>
                </a:cubicBezTo>
                <a:cubicBezTo>
                  <a:pt x="6105052" y="1350619"/>
                  <a:pt x="6113300" y="1334722"/>
                  <a:pt x="6102303" y="1333475"/>
                </a:cubicBezTo>
                <a:close/>
                <a:moveTo>
                  <a:pt x="6551461" y="1319448"/>
                </a:moveTo>
                <a:cubicBezTo>
                  <a:pt x="6507473" y="1324747"/>
                  <a:pt x="6491322" y="1352489"/>
                  <a:pt x="6476201" y="1379608"/>
                </a:cubicBezTo>
                <a:cubicBezTo>
                  <a:pt x="6455238" y="1370568"/>
                  <a:pt x="6462455" y="1389582"/>
                  <a:pt x="6476201" y="1379608"/>
                </a:cubicBezTo>
                <a:cubicBezTo>
                  <a:pt x="6488572" y="1392076"/>
                  <a:pt x="6500944" y="1404856"/>
                  <a:pt x="6513315" y="1417324"/>
                </a:cubicBezTo>
                <a:cubicBezTo>
                  <a:pt x="6566582" y="1376490"/>
                  <a:pt x="6570019" y="1374309"/>
                  <a:pt x="6634626" y="1344697"/>
                </a:cubicBezTo>
                <a:cubicBezTo>
                  <a:pt x="6625347" y="1318513"/>
                  <a:pt x="6605071" y="1342515"/>
                  <a:pt x="6592013" y="1340333"/>
                </a:cubicBezTo>
                <a:cubicBezTo>
                  <a:pt x="6586858" y="1339709"/>
                  <a:pt x="6554898" y="1319137"/>
                  <a:pt x="6551461" y="1319448"/>
                </a:cubicBezTo>
                <a:close/>
                <a:moveTo>
                  <a:pt x="6007110" y="1315396"/>
                </a:moveTo>
                <a:cubicBezTo>
                  <a:pt x="6001268" y="1314773"/>
                  <a:pt x="5993020" y="1330982"/>
                  <a:pt x="6004017" y="1332228"/>
                </a:cubicBezTo>
                <a:cubicBezTo>
                  <a:pt x="6009859" y="1332852"/>
                  <a:pt x="6018107" y="1316643"/>
                  <a:pt x="6007110" y="1315396"/>
                </a:cubicBezTo>
                <a:close/>
                <a:moveTo>
                  <a:pt x="2185654" y="1301058"/>
                </a:moveTo>
                <a:cubicBezTo>
                  <a:pt x="2189090" y="1300123"/>
                  <a:pt x="2194245" y="1301370"/>
                  <a:pt x="2196994" y="1303863"/>
                </a:cubicBezTo>
                <a:cubicBezTo>
                  <a:pt x="2205242" y="1316020"/>
                  <a:pt x="2189778" y="1316331"/>
                  <a:pt x="2184623" y="1311032"/>
                </a:cubicBezTo>
                <a:cubicBezTo>
                  <a:pt x="2180499" y="1305110"/>
                  <a:pt x="2182217" y="1301993"/>
                  <a:pt x="2185654" y="1301058"/>
                </a:cubicBezTo>
                <a:close/>
                <a:moveTo>
                  <a:pt x="2034101" y="1300746"/>
                </a:moveTo>
                <a:cubicBezTo>
                  <a:pt x="2043380" y="1300123"/>
                  <a:pt x="2052315" y="1303863"/>
                  <a:pt x="2059875" y="1312903"/>
                </a:cubicBezTo>
                <a:cubicBezTo>
                  <a:pt x="2047847" y="1320072"/>
                  <a:pt x="2035476" y="1327241"/>
                  <a:pt x="2023448" y="1334410"/>
                </a:cubicBezTo>
                <a:cubicBezTo>
                  <a:pt x="2017262" y="1328176"/>
                  <a:pt x="2010733" y="1321942"/>
                  <a:pt x="2004547" y="1315708"/>
                </a:cubicBezTo>
                <a:cubicBezTo>
                  <a:pt x="2014856" y="1306669"/>
                  <a:pt x="2024822" y="1301370"/>
                  <a:pt x="2034101" y="1300746"/>
                </a:cubicBezTo>
                <a:close/>
                <a:moveTo>
                  <a:pt x="6256261" y="1291395"/>
                </a:moveTo>
                <a:cubicBezTo>
                  <a:pt x="6264852" y="1300746"/>
                  <a:pt x="6248700" y="1307604"/>
                  <a:pt x="6241484" y="1315396"/>
                </a:cubicBezTo>
                <a:cubicBezTo>
                  <a:pt x="6232549" y="1306045"/>
                  <a:pt x="6249044" y="1299188"/>
                  <a:pt x="6256261" y="1291395"/>
                </a:cubicBezTo>
                <a:close/>
                <a:moveTo>
                  <a:pt x="5936661" y="1290148"/>
                </a:moveTo>
                <a:cubicBezTo>
                  <a:pt x="5930818" y="1288901"/>
                  <a:pt x="5927382" y="1291395"/>
                  <a:pt x="5933568" y="1299499"/>
                </a:cubicBezTo>
                <a:cubicBezTo>
                  <a:pt x="5941472" y="1310409"/>
                  <a:pt x="5966902" y="1318202"/>
                  <a:pt x="5954874" y="1301681"/>
                </a:cubicBezTo>
                <a:cubicBezTo>
                  <a:pt x="5950751" y="1296071"/>
                  <a:pt x="5942503" y="1291395"/>
                  <a:pt x="5936661" y="1290148"/>
                </a:cubicBezTo>
                <a:close/>
                <a:moveTo>
                  <a:pt x="2249917" y="1273004"/>
                </a:moveTo>
                <a:cubicBezTo>
                  <a:pt x="2260914" y="1274251"/>
                  <a:pt x="2253354" y="1290148"/>
                  <a:pt x="2247168" y="1289525"/>
                </a:cubicBezTo>
                <a:cubicBezTo>
                  <a:pt x="2236515" y="1288590"/>
                  <a:pt x="2244075" y="1272381"/>
                  <a:pt x="2249917" y="1273004"/>
                </a:cubicBezTo>
                <a:close/>
                <a:moveTo>
                  <a:pt x="6550774" y="1265835"/>
                </a:moveTo>
                <a:cubicBezTo>
                  <a:pt x="6540465" y="1265523"/>
                  <a:pt x="6529123" y="1273628"/>
                  <a:pt x="6535653" y="1283914"/>
                </a:cubicBezTo>
                <a:cubicBezTo>
                  <a:pt x="6548369" y="1274875"/>
                  <a:pt x="6568301" y="1286408"/>
                  <a:pt x="6560053" y="1269576"/>
                </a:cubicBezTo>
                <a:cubicBezTo>
                  <a:pt x="6557647" y="1267394"/>
                  <a:pt x="6554211" y="1265835"/>
                  <a:pt x="6550774" y="1265835"/>
                </a:cubicBezTo>
                <a:close/>
                <a:moveTo>
                  <a:pt x="3038608" y="1261783"/>
                </a:moveTo>
                <a:cubicBezTo>
                  <a:pt x="3032766" y="1261160"/>
                  <a:pt x="3024518" y="1277368"/>
                  <a:pt x="3035515" y="1278615"/>
                </a:cubicBezTo>
                <a:cubicBezTo>
                  <a:pt x="3041701" y="1278927"/>
                  <a:pt x="3049605" y="1262718"/>
                  <a:pt x="3038608" y="1261783"/>
                </a:cubicBezTo>
                <a:close/>
                <a:moveTo>
                  <a:pt x="6647341" y="1250873"/>
                </a:moveTo>
                <a:cubicBezTo>
                  <a:pt x="6616069" y="1253055"/>
                  <a:pt x="6567957" y="1293265"/>
                  <a:pt x="6575861" y="1304798"/>
                </a:cubicBezTo>
                <a:cubicBezTo>
                  <a:pt x="6604041" y="1308539"/>
                  <a:pt x="6638063" y="1282667"/>
                  <a:pt x="6670367" y="1263342"/>
                </a:cubicBezTo>
                <a:cubicBezTo>
                  <a:pt x="6666243" y="1253367"/>
                  <a:pt x="6657651" y="1249938"/>
                  <a:pt x="6647341" y="1250873"/>
                </a:cubicBezTo>
                <a:close/>
                <a:moveTo>
                  <a:pt x="6983437" y="1248691"/>
                </a:moveTo>
                <a:cubicBezTo>
                  <a:pt x="6974159" y="1249003"/>
                  <a:pt x="6964879" y="1251808"/>
                  <a:pt x="6954570" y="1258354"/>
                </a:cubicBezTo>
                <a:cubicBezTo>
                  <a:pt x="6924328" y="1231548"/>
                  <a:pt x="6913331" y="1297317"/>
                  <a:pt x="6954570" y="1258354"/>
                </a:cubicBezTo>
                <a:cubicBezTo>
                  <a:pt x="6957663" y="1261471"/>
                  <a:pt x="6960412" y="1264588"/>
                  <a:pt x="6963849" y="1267705"/>
                </a:cubicBezTo>
                <a:cubicBezTo>
                  <a:pt x="6978283" y="1267082"/>
                  <a:pt x="6993059" y="1265835"/>
                  <a:pt x="7009211" y="1255549"/>
                </a:cubicBezTo>
                <a:cubicBezTo>
                  <a:pt x="7030175" y="1264900"/>
                  <a:pt x="7022957" y="1245886"/>
                  <a:pt x="7009211" y="1255549"/>
                </a:cubicBezTo>
                <a:cubicBezTo>
                  <a:pt x="7000963" y="1251185"/>
                  <a:pt x="6992372" y="1248691"/>
                  <a:pt x="6983437" y="1248691"/>
                </a:cubicBezTo>
                <a:close/>
                <a:moveTo>
                  <a:pt x="6306778" y="1245263"/>
                </a:moveTo>
                <a:cubicBezTo>
                  <a:pt x="6317775" y="1246509"/>
                  <a:pt x="6309528" y="1262406"/>
                  <a:pt x="6303685" y="1262095"/>
                </a:cubicBezTo>
                <a:cubicBezTo>
                  <a:pt x="6292688" y="1260848"/>
                  <a:pt x="6300593" y="1244951"/>
                  <a:pt x="6306778" y="1245263"/>
                </a:cubicBezTo>
                <a:close/>
                <a:moveTo>
                  <a:pt x="6871749" y="1238717"/>
                </a:moveTo>
                <a:cubicBezTo>
                  <a:pt x="6861439" y="1238093"/>
                  <a:pt x="6850099" y="1246821"/>
                  <a:pt x="6856628" y="1256796"/>
                </a:cubicBezTo>
                <a:cubicBezTo>
                  <a:pt x="6869343" y="1247756"/>
                  <a:pt x="6888931" y="1259289"/>
                  <a:pt x="6880684" y="1242457"/>
                </a:cubicBezTo>
                <a:cubicBezTo>
                  <a:pt x="6878279" y="1239964"/>
                  <a:pt x="6875185" y="1238717"/>
                  <a:pt x="6871749" y="1238717"/>
                </a:cubicBezTo>
                <a:close/>
                <a:moveTo>
                  <a:pt x="6341831" y="1236223"/>
                </a:moveTo>
                <a:cubicBezTo>
                  <a:pt x="6352828" y="1237158"/>
                  <a:pt x="6345268" y="1253367"/>
                  <a:pt x="6339082" y="1252744"/>
                </a:cubicBezTo>
                <a:cubicBezTo>
                  <a:pt x="6328429" y="1251497"/>
                  <a:pt x="6335989" y="1235288"/>
                  <a:pt x="6341831" y="1236223"/>
                </a:cubicBezTo>
                <a:close/>
                <a:moveTo>
                  <a:pt x="6165879" y="1236223"/>
                </a:moveTo>
                <a:cubicBezTo>
                  <a:pt x="6177220" y="1251497"/>
                  <a:pt x="6145260" y="1262406"/>
                  <a:pt x="6127046" y="1274875"/>
                </a:cubicBezTo>
                <a:cubicBezTo>
                  <a:pt x="6117424" y="1265212"/>
                  <a:pt x="6125672" y="1257419"/>
                  <a:pt x="6120173" y="1248691"/>
                </a:cubicBezTo>
                <a:cubicBezTo>
                  <a:pt x="6136669" y="1238405"/>
                  <a:pt x="6151102" y="1236847"/>
                  <a:pt x="6165879" y="1236223"/>
                </a:cubicBezTo>
                <a:close/>
                <a:moveTo>
                  <a:pt x="2368135" y="1226872"/>
                </a:moveTo>
                <a:cubicBezTo>
                  <a:pt x="2371572" y="1247133"/>
                  <a:pt x="2342704" y="1263965"/>
                  <a:pt x="2326209" y="1282044"/>
                </a:cubicBezTo>
                <a:cubicBezTo>
                  <a:pt x="2327240" y="1268017"/>
                  <a:pt x="2318305" y="1252744"/>
                  <a:pt x="2301122" y="1237158"/>
                </a:cubicBezTo>
                <a:cubicBezTo>
                  <a:pt x="2323803" y="1231236"/>
                  <a:pt x="2345454" y="1232795"/>
                  <a:pt x="2368135" y="1226872"/>
                </a:cubicBezTo>
                <a:close/>
                <a:moveTo>
                  <a:pt x="2179124" y="1226872"/>
                </a:moveTo>
                <a:cubicBezTo>
                  <a:pt x="2190121" y="1228119"/>
                  <a:pt x="2181873" y="1244327"/>
                  <a:pt x="2176031" y="1243704"/>
                </a:cubicBezTo>
                <a:cubicBezTo>
                  <a:pt x="2165034" y="1242457"/>
                  <a:pt x="2172938" y="1226560"/>
                  <a:pt x="2179124" y="1226872"/>
                </a:cubicBezTo>
                <a:close/>
                <a:moveTo>
                  <a:pt x="2460922" y="1217521"/>
                </a:moveTo>
                <a:cubicBezTo>
                  <a:pt x="2469514" y="1226872"/>
                  <a:pt x="2453362" y="1234041"/>
                  <a:pt x="2445801" y="1241522"/>
                </a:cubicBezTo>
                <a:cubicBezTo>
                  <a:pt x="2437210" y="1232483"/>
                  <a:pt x="2453362" y="1225313"/>
                  <a:pt x="2460922" y="1217521"/>
                </a:cubicBezTo>
                <a:close/>
                <a:moveTo>
                  <a:pt x="6766933" y="1205364"/>
                </a:moveTo>
                <a:cubicBezTo>
                  <a:pt x="6760748" y="1205053"/>
                  <a:pt x="6753187" y="1220950"/>
                  <a:pt x="6764185" y="1222196"/>
                </a:cubicBezTo>
                <a:cubicBezTo>
                  <a:pt x="6770027" y="1222820"/>
                  <a:pt x="6777931" y="1206611"/>
                  <a:pt x="6766933" y="1205364"/>
                </a:cubicBezTo>
                <a:close/>
                <a:moveTo>
                  <a:pt x="2633781" y="1203806"/>
                </a:moveTo>
                <a:cubicBezTo>
                  <a:pt x="2625533" y="1208481"/>
                  <a:pt x="2617629" y="1213469"/>
                  <a:pt x="2609725" y="1218144"/>
                </a:cubicBezTo>
                <a:cubicBezTo>
                  <a:pt x="2615911" y="1224378"/>
                  <a:pt x="2622097" y="1230924"/>
                  <a:pt x="2628283" y="1237158"/>
                </a:cubicBezTo>
                <a:cubicBezTo>
                  <a:pt x="2636187" y="1232483"/>
                  <a:pt x="2644435" y="1227495"/>
                  <a:pt x="2652682" y="1222820"/>
                </a:cubicBezTo>
                <a:cubicBezTo>
                  <a:pt x="2646153" y="1216274"/>
                  <a:pt x="2639967" y="1210040"/>
                  <a:pt x="2633781" y="1203806"/>
                </a:cubicBezTo>
                <a:close/>
                <a:moveTo>
                  <a:pt x="2439616" y="1199130"/>
                </a:moveTo>
                <a:cubicBezTo>
                  <a:pt x="2450613" y="1200065"/>
                  <a:pt x="2443052" y="1216586"/>
                  <a:pt x="2436866" y="1215962"/>
                </a:cubicBezTo>
                <a:cubicBezTo>
                  <a:pt x="2425869" y="1214715"/>
                  <a:pt x="2433773" y="1198507"/>
                  <a:pt x="2439616" y="1199130"/>
                </a:cubicBezTo>
                <a:close/>
                <a:moveTo>
                  <a:pt x="5350383" y="1198507"/>
                </a:moveTo>
                <a:cubicBezTo>
                  <a:pt x="5337324" y="1208481"/>
                  <a:pt x="5314299" y="1217209"/>
                  <a:pt x="5323234" y="1229677"/>
                </a:cubicBezTo>
                <a:cubicBezTo>
                  <a:pt x="5335950" y="1219391"/>
                  <a:pt x="5359318" y="1210663"/>
                  <a:pt x="5350383" y="1198507"/>
                </a:cubicBezTo>
                <a:close/>
                <a:moveTo>
                  <a:pt x="5731842" y="1190091"/>
                </a:moveTo>
                <a:cubicBezTo>
                  <a:pt x="5735278" y="1189156"/>
                  <a:pt x="5740433" y="1190714"/>
                  <a:pt x="5743182" y="1193208"/>
                </a:cubicBezTo>
                <a:cubicBezTo>
                  <a:pt x="5751430" y="1205053"/>
                  <a:pt x="5736653" y="1205676"/>
                  <a:pt x="5731498" y="1200377"/>
                </a:cubicBezTo>
                <a:cubicBezTo>
                  <a:pt x="5727374" y="1194455"/>
                  <a:pt x="5728405" y="1191338"/>
                  <a:pt x="5731842" y="1190091"/>
                </a:cubicBezTo>
                <a:close/>
                <a:moveTo>
                  <a:pt x="5374783" y="1183545"/>
                </a:moveTo>
                <a:cubicBezTo>
                  <a:pt x="5368941" y="1183233"/>
                  <a:pt x="5360693" y="1199130"/>
                  <a:pt x="5371690" y="1200377"/>
                </a:cubicBezTo>
                <a:cubicBezTo>
                  <a:pt x="5377532" y="1201000"/>
                  <a:pt x="5385780" y="1184792"/>
                  <a:pt x="5374783" y="1183545"/>
                </a:cubicBezTo>
                <a:close/>
                <a:moveTo>
                  <a:pt x="3499107" y="1181986"/>
                </a:moveTo>
                <a:cubicBezTo>
                  <a:pt x="3501857" y="1183545"/>
                  <a:pt x="3502200" y="1186662"/>
                  <a:pt x="3496358" y="1191649"/>
                </a:cubicBezTo>
                <a:cubicBezTo>
                  <a:pt x="3493265" y="1188532"/>
                  <a:pt x="3490172" y="1185727"/>
                  <a:pt x="3487079" y="1182610"/>
                </a:cubicBezTo>
                <a:cubicBezTo>
                  <a:pt x="3490516" y="1180428"/>
                  <a:pt x="3496014" y="1180428"/>
                  <a:pt x="3499107" y="1181986"/>
                </a:cubicBezTo>
                <a:close/>
                <a:moveTo>
                  <a:pt x="2179124" y="1180740"/>
                </a:moveTo>
                <a:cubicBezTo>
                  <a:pt x="2190121" y="1181986"/>
                  <a:pt x="2182217" y="1198195"/>
                  <a:pt x="2176031" y="1197572"/>
                </a:cubicBezTo>
                <a:cubicBezTo>
                  <a:pt x="2165034" y="1196325"/>
                  <a:pt x="2172938" y="1180116"/>
                  <a:pt x="2179124" y="1180740"/>
                </a:cubicBezTo>
                <a:close/>
                <a:moveTo>
                  <a:pt x="2801485" y="1154556"/>
                </a:moveTo>
                <a:cubicBezTo>
                  <a:pt x="2790145" y="1158920"/>
                  <a:pt x="2789114" y="1174194"/>
                  <a:pt x="2780179" y="1176376"/>
                </a:cubicBezTo>
                <a:cubicBezTo>
                  <a:pt x="2768151" y="1179181"/>
                  <a:pt x="2742033" y="1157673"/>
                  <a:pt x="2725194" y="1179181"/>
                </a:cubicBezTo>
                <a:cubicBezTo>
                  <a:pt x="2737909" y="1191961"/>
                  <a:pt x="2749937" y="1204429"/>
                  <a:pt x="2762309" y="1216897"/>
                </a:cubicBezTo>
                <a:cubicBezTo>
                  <a:pt x="2794269" y="1197572"/>
                  <a:pt x="2838944" y="1179493"/>
                  <a:pt x="2816606" y="1154556"/>
                </a:cubicBezTo>
                <a:cubicBezTo>
                  <a:pt x="2810077" y="1152686"/>
                  <a:pt x="2804922" y="1152998"/>
                  <a:pt x="2801485" y="1154556"/>
                </a:cubicBezTo>
                <a:close/>
                <a:moveTo>
                  <a:pt x="6282722" y="1152998"/>
                </a:moveTo>
                <a:cubicBezTo>
                  <a:pt x="6293719" y="1154245"/>
                  <a:pt x="6285815" y="1170453"/>
                  <a:pt x="6279973" y="1169830"/>
                </a:cubicBezTo>
                <a:cubicBezTo>
                  <a:pt x="6268976" y="1168583"/>
                  <a:pt x="6276880" y="1152686"/>
                  <a:pt x="6282722" y="1152998"/>
                </a:cubicBezTo>
                <a:close/>
                <a:moveTo>
                  <a:pt x="4910160" y="1152063"/>
                </a:moveTo>
                <a:cubicBezTo>
                  <a:pt x="4906723" y="1152998"/>
                  <a:pt x="4905005" y="1156115"/>
                  <a:pt x="4909129" y="1162349"/>
                </a:cubicBezTo>
                <a:cubicBezTo>
                  <a:pt x="4914284" y="1167336"/>
                  <a:pt x="4929748" y="1167025"/>
                  <a:pt x="4921500" y="1154868"/>
                </a:cubicBezTo>
                <a:cubicBezTo>
                  <a:pt x="4918751" y="1152374"/>
                  <a:pt x="4913596" y="1150816"/>
                  <a:pt x="4910160" y="1152063"/>
                </a:cubicBezTo>
                <a:close/>
                <a:moveTo>
                  <a:pt x="5184397" y="1147699"/>
                </a:moveTo>
                <a:cubicBezTo>
                  <a:pt x="5176150" y="1152374"/>
                  <a:pt x="5168245" y="1157362"/>
                  <a:pt x="5159998" y="1162037"/>
                </a:cubicBezTo>
                <a:cubicBezTo>
                  <a:pt x="5166184" y="1168272"/>
                  <a:pt x="5172713" y="1174817"/>
                  <a:pt x="5178899" y="1181051"/>
                </a:cubicBezTo>
                <a:cubicBezTo>
                  <a:pt x="5186803" y="1176064"/>
                  <a:pt x="5195051" y="1171077"/>
                  <a:pt x="5203298" y="1166401"/>
                </a:cubicBezTo>
                <a:cubicBezTo>
                  <a:pt x="5197113" y="1160167"/>
                  <a:pt x="5190583" y="1153933"/>
                  <a:pt x="5184397" y="1147699"/>
                </a:cubicBezTo>
                <a:close/>
                <a:moveTo>
                  <a:pt x="6144916" y="1142712"/>
                </a:moveTo>
                <a:cubicBezTo>
                  <a:pt x="6076185" y="1195390"/>
                  <a:pt x="5921883" y="1239028"/>
                  <a:pt x="5976181" y="1303863"/>
                </a:cubicBezTo>
                <a:cubicBezTo>
                  <a:pt x="6002986" y="1272381"/>
                  <a:pt x="6049724" y="1252120"/>
                  <a:pt x="6076185" y="1229054"/>
                </a:cubicBezTo>
                <a:cubicBezTo>
                  <a:pt x="6091306" y="1215962"/>
                  <a:pt x="6088900" y="1198195"/>
                  <a:pt x="6105739" y="1181363"/>
                </a:cubicBezTo>
                <a:cubicBezTo>
                  <a:pt x="6104709" y="1182298"/>
                  <a:pt x="6128764" y="1185103"/>
                  <a:pt x="6139418" y="1176064"/>
                </a:cubicBezTo>
                <a:cubicBezTo>
                  <a:pt x="6141823" y="1174194"/>
                  <a:pt x="6140792" y="1146764"/>
                  <a:pt x="6144916" y="1142712"/>
                </a:cubicBezTo>
                <a:close/>
                <a:moveTo>
                  <a:pt x="4955866" y="1139595"/>
                </a:moveTo>
                <a:cubicBezTo>
                  <a:pt x="4952429" y="1140530"/>
                  <a:pt x="4950711" y="1143647"/>
                  <a:pt x="4954835" y="1149569"/>
                </a:cubicBezTo>
                <a:cubicBezTo>
                  <a:pt x="4959990" y="1154868"/>
                  <a:pt x="4975454" y="1154556"/>
                  <a:pt x="4967207" y="1142400"/>
                </a:cubicBezTo>
                <a:cubicBezTo>
                  <a:pt x="4964457" y="1139906"/>
                  <a:pt x="4959302" y="1138659"/>
                  <a:pt x="4955866" y="1139595"/>
                </a:cubicBezTo>
                <a:close/>
                <a:moveTo>
                  <a:pt x="5032158" y="1138971"/>
                </a:moveTo>
                <a:cubicBezTo>
                  <a:pt x="5029065" y="1139906"/>
                  <a:pt x="5027346" y="1143023"/>
                  <a:pt x="5031470" y="1148946"/>
                </a:cubicBezTo>
                <a:cubicBezTo>
                  <a:pt x="5036625" y="1154245"/>
                  <a:pt x="5051746" y="1153933"/>
                  <a:pt x="5043498" y="1141776"/>
                </a:cubicBezTo>
                <a:cubicBezTo>
                  <a:pt x="5040749" y="1139283"/>
                  <a:pt x="5035594" y="1138036"/>
                  <a:pt x="5032158" y="1138971"/>
                </a:cubicBezTo>
                <a:close/>
                <a:moveTo>
                  <a:pt x="5767238" y="1126191"/>
                </a:moveTo>
                <a:cubicBezTo>
                  <a:pt x="5773768" y="1128061"/>
                  <a:pt x="5778235" y="1132425"/>
                  <a:pt x="5779266" y="1141153"/>
                </a:cubicBezTo>
                <a:cubicBezTo>
                  <a:pt x="5771362" y="1145829"/>
                  <a:pt x="5763114" y="1150504"/>
                  <a:pt x="5754867" y="1155180"/>
                </a:cubicBezTo>
                <a:cubicBezTo>
                  <a:pt x="5748681" y="1150193"/>
                  <a:pt x="5742151" y="1145517"/>
                  <a:pt x="5733560" y="1153310"/>
                </a:cubicBezTo>
                <a:cubicBezTo>
                  <a:pt x="5716377" y="1141776"/>
                  <a:pt x="5748337" y="1121516"/>
                  <a:pt x="5767238" y="1126191"/>
                </a:cubicBezTo>
                <a:close/>
                <a:moveTo>
                  <a:pt x="5907450" y="1125256"/>
                </a:moveTo>
                <a:cubicBezTo>
                  <a:pt x="5913636" y="1131802"/>
                  <a:pt x="5919821" y="1138036"/>
                  <a:pt x="5926007" y="1144270"/>
                </a:cubicBezTo>
                <a:cubicBezTo>
                  <a:pt x="5917760" y="1149257"/>
                  <a:pt x="5909512" y="1153933"/>
                  <a:pt x="5901608" y="1158920"/>
                </a:cubicBezTo>
                <a:cubicBezTo>
                  <a:pt x="5895078" y="1152686"/>
                  <a:pt x="5889236" y="1146140"/>
                  <a:pt x="5883050" y="1139906"/>
                </a:cubicBezTo>
                <a:cubicBezTo>
                  <a:pt x="5891298" y="1135231"/>
                  <a:pt x="5899202" y="1130243"/>
                  <a:pt x="5907450" y="1125256"/>
                </a:cubicBezTo>
                <a:close/>
                <a:moveTo>
                  <a:pt x="3455463" y="1117152"/>
                </a:moveTo>
                <a:cubicBezTo>
                  <a:pt x="3419379" y="1127438"/>
                  <a:pt x="3389481" y="1144894"/>
                  <a:pt x="3379859" y="1177311"/>
                </a:cubicBezTo>
                <a:cubicBezTo>
                  <a:pt x="3398416" y="1176064"/>
                  <a:pt x="3413881" y="1191338"/>
                  <a:pt x="3434844" y="1174506"/>
                </a:cubicBezTo>
                <a:cubicBezTo>
                  <a:pt x="3447903" y="1182922"/>
                  <a:pt x="3465429" y="1166401"/>
                  <a:pt x="3477801" y="1178870"/>
                </a:cubicBezTo>
                <a:cubicBezTo>
                  <a:pt x="3451339" y="1206923"/>
                  <a:pt x="3433125" y="1184168"/>
                  <a:pt x="3407695" y="1205364"/>
                </a:cubicBezTo>
                <a:cubicBezTo>
                  <a:pt x="3428658" y="1232483"/>
                  <a:pt x="3457525" y="1214715"/>
                  <a:pt x="3484674" y="1205053"/>
                </a:cubicBezTo>
                <a:cubicBezTo>
                  <a:pt x="3524194" y="1206299"/>
                  <a:pt x="3499107" y="1194766"/>
                  <a:pt x="3532786" y="1176064"/>
                </a:cubicBezTo>
                <a:cubicBezTo>
                  <a:pt x="3509417" y="1142712"/>
                  <a:pt x="3478144" y="1155492"/>
                  <a:pt x="3455463" y="1117152"/>
                </a:cubicBezTo>
                <a:close/>
                <a:moveTo>
                  <a:pt x="5831846" y="1106865"/>
                </a:moveTo>
                <a:cubicBezTo>
                  <a:pt x="5842843" y="1108112"/>
                  <a:pt x="5835282" y="1124321"/>
                  <a:pt x="5829096" y="1123698"/>
                </a:cubicBezTo>
                <a:cubicBezTo>
                  <a:pt x="5818099" y="1122762"/>
                  <a:pt x="5826003" y="1106242"/>
                  <a:pt x="5831846" y="1106865"/>
                </a:cubicBezTo>
                <a:close/>
                <a:moveTo>
                  <a:pt x="2748562" y="1097826"/>
                </a:moveTo>
                <a:cubicBezTo>
                  <a:pt x="2755436" y="1098449"/>
                  <a:pt x="2755436" y="1107489"/>
                  <a:pt x="2739627" y="1100631"/>
                </a:cubicBezTo>
                <a:cubicBezTo>
                  <a:pt x="2743064" y="1098138"/>
                  <a:pt x="2746501" y="1097514"/>
                  <a:pt x="2748562" y="1097826"/>
                </a:cubicBezTo>
                <a:close/>
                <a:moveTo>
                  <a:pt x="6676552" y="1094709"/>
                </a:moveTo>
                <a:cubicBezTo>
                  <a:pt x="6614351" y="1119022"/>
                  <a:pt x="6539777" y="1134919"/>
                  <a:pt x="6531185" y="1181675"/>
                </a:cubicBezTo>
                <a:cubicBezTo>
                  <a:pt x="6485480" y="1210975"/>
                  <a:pt x="6417092" y="1237782"/>
                  <a:pt x="6428433" y="1273004"/>
                </a:cubicBezTo>
                <a:cubicBezTo>
                  <a:pt x="6454894" y="1246198"/>
                  <a:pt x="6471390" y="1277057"/>
                  <a:pt x="6495446" y="1262718"/>
                </a:cubicBezTo>
                <a:cubicBezTo>
                  <a:pt x="6496820" y="1241210"/>
                  <a:pt x="6525687" y="1247445"/>
                  <a:pt x="6544245" y="1234041"/>
                </a:cubicBezTo>
                <a:cubicBezTo>
                  <a:pt x="6564177" y="1219391"/>
                  <a:pt x="6561771" y="1207235"/>
                  <a:pt x="6583077" y="1195390"/>
                </a:cubicBezTo>
                <a:cubicBezTo>
                  <a:pt x="6604728" y="1183233"/>
                  <a:pt x="6660057" y="1180116"/>
                  <a:pt x="6677239" y="1153933"/>
                </a:cubicBezTo>
                <a:cubicBezTo>
                  <a:pt x="6649059" y="1131178"/>
                  <a:pt x="6717103" y="1118399"/>
                  <a:pt x="6676552" y="1094709"/>
                </a:cubicBezTo>
                <a:close/>
                <a:moveTo>
                  <a:pt x="5212577" y="1079435"/>
                </a:moveTo>
                <a:cubicBezTo>
                  <a:pt x="5221168" y="1088786"/>
                  <a:pt x="5205017" y="1095332"/>
                  <a:pt x="5197456" y="1103125"/>
                </a:cubicBezTo>
                <a:cubicBezTo>
                  <a:pt x="5188865" y="1093774"/>
                  <a:pt x="5205017" y="1086916"/>
                  <a:pt x="5212577" y="1079435"/>
                </a:cubicBezTo>
                <a:close/>
                <a:moveTo>
                  <a:pt x="2499068" y="1079435"/>
                </a:moveTo>
                <a:cubicBezTo>
                  <a:pt x="2510065" y="1080370"/>
                  <a:pt x="2502161" y="1096579"/>
                  <a:pt x="2496319" y="1095956"/>
                </a:cubicBezTo>
                <a:cubicBezTo>
                  <a:pt x="2484978" y="1094709"/>
                  <a:pt x="2492882" y="1078812"/>
                  <a:pt x="2499068" y="1079435"/>
                </a:cubicBezTo>
                <a:close/>
                <a:moveTo>
                  <a:pt x="2992558" y="1078812"/>
                </a:moveTo>
                <a:cubicBezTo>
                  <a:pt x="2949601" y="1094709"/>
                  <a:pt x="2831040" y="1100320"/>
                  <a:pt x="2850284" y="1149257"/>
                </a:cubicBezTo>
                <a:cubicBezTo>
                  <a:pt x="2893929" y="1130555"/>
                  <a:pt x="3012834" y="1121827"/>
                  <a:pt x="2992558" y="1078812"/>
                </a:cubicBezTo>
                <a:close/>
                <a:moveTo>
                  <a:pt x="2821074" y="1061668"/>
                </a:moveTo>
                <a:cubicBezTo>
                  <a:pt x="2739284" y="1057928"/>
                  <a:pt x="2822448" y="1109047"/>
                  <a:pt x="2821074" y="1061668"/>
                </a:cubicBezTo>
                <a:close/>
                <a:moveTo>
                  <a:pt x="6389599" y="1060733"/>
                </a:moveTo>
                <a:cubicBezTo>
                  <a:pt x="6400596" y="1061980"/>
                  <a:pt x="6392692" y="1078189"/>
                  <a:pt x="6386507" y="1077565"/>
                </a:cubicBezTo>
                <a:cubicBezTo>
                  <a:pt x="6375510" y="1076318"/>
                  <a:pt x="6383757" y="1060421"/>
                  <a:pt x="6389599" y="1060733"/>
                </a:cubicBezTo>
                <a:close/>
                <a:moveTo>
                  <a:pt x="5571354" y="1042342"/>
                </a:moveTo>
                <a:cubicBezTo>
                  <a:pt x="5582351" y="1043589"/>
                  <a:pt x="5574103" y="1059798"/>
                  <a:pt x="5568261" y="1059174"/>
                </a:cubicBezTo>
                <a:cubicBezTo>
                  <a:pt x="5557264" y="1057928"/>
                  <a:pt x="5565168" y="1041719"/>
                  <a:pt x="5571354" y="1042342"/>
                </a:cubicBezTo>
                <a:close/>
                <a:moveTo>
                  <a:pt x="2460922" y="1042342"/>
                </a:moveTo>
                <a:cubicBezTo>
                  <a:pt x="2467108" y="1048576"/>
                  <a:pt x="2473638" y="1054811"/>
                  <a:pt x="2479480" y="1061045"/>
                </a:cubicBezTo>
                <a:cubicBezTo>
                  <a:pt x="2437210" y="1096891"/>
                  <a:pt x="2401470" y="1093462"/>
                  <a:pt x="2360918" y="1117152"/>
                </a:cubicBezTo>
                <a:cubicBezTo>
                  <a:pt x="2349578" y="1071331"/>
                  <a:pt x="2466764" y="1088163"/>
                  <a:pt x="2427588" y="1047641"/>
                </a:cubicBezTo>
                <a:cubicBezTo>
                  <a:pt x="2438928" y="1043278"/>
                  <a:pt x="2448894" y="1049823"/>
                  <a:pt x="2460922" y="1042342"/>
                </a:cubicBezTo>
                <a:close/>
                <a:moveTo>
                  <a:pt x="2511440" y="1032991"/>
                </a:moveTo>
                <a:cubicBezTo>
                  <a:pt x="2526561" y="1032680"/>
                  <a:pt x="2545118" y="1037043"/>
                  <a:pt x="2551647" y="1037355"/>
                </a:cubicBezTo>
                <a:cubicBezTo>
                  <a:pt x="2568143" y="1073201"/>
                  <a:pt x="2506629" y="1057616"/>
                  <a:pt x="2493570" y="1056993"/>
                </a:cubicBezTo>
                <a:cubicBezTo>
                  <a:pt x="2485322" y="1038914"/>
                  <a:pt x="2496662" y="1033615"/>
                  <a:pt x="2511440" y="1032991"/>
                </a:cubicBezTo>
                <a:close/>
                <a:moveTo>
                  <a:pt x="4528014" y="1030186"/>
                </a:moveTo>
                <a:cubicBezTo>
                  <a:pt x="4521828" y="1029563"/>
                  <a:pt x="4513924" y="1045771"/>
                  <a:pt x="4524921" y="1047018"/>
                </a:cubicBezTo>
                <a:cubicBezTo>
                  <a:pt x="4530763" y="1047641"/>
                  <a:pt x="4539011" y="1031433"/>
                  <a:pt x="4528014" y="1030186"/>
                </a:cubicBezTo>
                <a:close/>
                <a:moveTo>
                  <a:pt x="6433587" y="1023952"/>
                </a:moveTo>
                <a:cubicBezTo>
                  <a:pt x="6437024" y="1023952"/>
                  <a:pt x="6440461" y="1025199"/>
                  <a:pt x="6442866" y="1027692"/>
                </a:cubicBezTo>
                <a:cubicBezTo>
                  <a:pt x="6451114" y="1044524"/>
                  <a:pt x="6431182" y="1032991"/>
                  <a:pt x="6418467" y="1042342"/>
                </a:cubicBezTo>
                <a:cubicBezTo>
                  <a:pt x="6411937" y="1032056"/>
                  <a:pt x="6423621" y="1023328"/>
                  <a:pt x="6433587" y="1023952"/>
                </a:cubicBezTo>
                <a:close/>
                <a:moveTo>
                  <a:pt x="5476161" y="1023952"/>
                </a:moveTo>
                <a:cubicBezTo>
                  <a:pt x="5487158" y="1024887"/>
                  <a:pt x="5479254" y="1041096"/>
                  <a:pt x="5473412" y="1040472"/>
                </a:cubicBezTo>
                <a:cubicBezTo>
                  <a:pt x="5462415" y="1039537"/>
                  <a:pt x="5469976" y="1023328"/>
                  <a:pt x="5476161" y="1023952"/>
                </a:cubicBezTo>
                <a:close/>
                <a:moveTo>
                  <a:pt x="4693656" y="1023952"/>
                </a:moveTo>
                <a:cubicBezTo>
                  <a:pt x="4704653" y="1024887"/>
                  <a:pt x="4696406" y="1041096"/>
                  <a:pt x="4690563" y="1040472"/>
                </a:cubicBezTo>
                <a:cubicBezTo>
                  <a:pt x="4679566" y="1039537"/>
                  <a:pt x="4687470" y="1023328"/>
                  <a:pt x="4693656" y="1023952"/>
                </a:cubicBezTo>
                <a:close/>
                <a:moveTo>
                  <a:pt x="2836882" y="1020835"/>
                </a:moveTo>
                <a:cubicBezTo>
                  <a:pt x="2830352" y="1022393"/>
                  <a:pt x="2824510" y="1028939"/>
                  <a:pt x="2823823" y="1044836"/>
                </a:cubicBezTo>
                <a:cubicBezTo>
                  <a:pt x="2867124" y="1047641"/>
                  <a:pt x="2857158" y="1024575"/>
                  <a:pt x="2843068" y="1020835"/>
                </a:cubicBezTo>
                <a:cubicBezTo>
                  <a:pt x="2841006" y="1020523"/>
                  <a:pt x="2838944" y="1020523"/>
                  <a:pt x="2836882" y="1020835"/>
                </a:cubicBezTo>
                <a:close/>
                <a:moveTo>
                  <a:pt x="6096804" y="1014912"/>
                </a:moveTo>
                <a:cubicBezTo>
                  <a:pt x="6101959" y="1019900"/>
                  <a:pt x="6097492" y="1031433"/>
                  <a:pt x="6084776" y="1022082"/>
                </a:cubicBezTo>
                <a:cubicBezTo>
                  <a:pt x="6088557" y="1019588"/>
                  <a:pt x="6092681" y="1017094"/>
                  <a:pt x="6096804" y="1014912"/>
                </a:cubicBezTo>
                <a:close/>
                <a:moveTo>
                  <a:pt x="5542143" y="1014912"/>
                </a:moveTo>
                <a:cubicBezTo>
                  <a:pt x="5554859" y="1025510"/>
                  <a:pt x="5530459" y="1031121"/>
                  <a:pt x="5542143" y="1014912"/>
                </a:cubicBezTo>
                <a:close/>
                <a:moveTo>
                  <a:pt x="4728709" y="1014912"/>
                </a:moveTo>
                <a:cubicBezTo>
                  <a:pt x="4739706" y="1015847"/>
                  <a:pt x="4732146" y="1032056"/>
                  <a:pt x="4726304" y="1031433"/>
                </a:cubicBezTo>
                <a:cubicBezTo>
                  <a:pt x="4715307" y="1030498"/>
                  <a:pt x="4722867" y="1014289"/>
                  <a:pt x="4728709" y="1014912"/>
                </a:cubicBezTo>
                <a:close/>
                <a:moveTo>
                  <a:pt x="7053887" y="1005561"/>
                </a:moveTo>
                <a:cubicBezTo>
                  <a:pt x="7064883" y="1006496"/>
                  <a:pt x="7056636" y="1022705"/>
                  <a:pt x="7050793" y="1022082"/>
                </a:cubicBezTo>
                <a:cubicBezTo>
                  <a:pt x="7039797" y="1021146"/>
                  <a:pt x="7047701" y="1004938"/>
                  <a:pt x="7053887" y="1005561"/>
                </a:cubicBezTo>
                <a:close/>
                <a:moveTo>
                  <a:pt x="6611945" y="1005561"/>
                </a:moveTo>
                <a:cubicBezTo>
                  <a:pt x="6620880" y="1014912"/>
                  <a:pt x="6604385" y="1021770"/>
                  <a:pt x="6597167" y="1029563"/>
                </a:cubicBezTo>
                <a:cubicBezTo>
                  <a:pt x="6588576" y="1020211"/>
                  <a:pt x="6604728" y="1013354"/>
                  <a:pt x="6611945" y="1005561"/>
                </a:cubicBezTo>
                <a:close/>
                <a:moveTo>
                  <a:pt x="4444849" y="1004938"/>
                </a:moveTo>
                <a:cubicBezTo>
                  <a:pt x="4436601" y="1009925"/>
                  <a:pt x="4428354" y="1014601"/>
                  <a:pt x="4420450" y="1019588"/>
                </a:cubicBezTo>
                <a:cubicBezTo>
                  <a:pt x="4426635" y="1025822"/>
                  <a:pt x="4433165" y="1032056"/>
                  <a:pt x="4439351" y="1038290"/>
                </a:cubicBezTo>
                <a:cubicBezTo>
                  <a:pt x="4447255" y="1033615"/>
                  <a:pt x="4455503" y="1028627"/>
                  <a:pt x="4463407" y="1023952"/>
                </a:cubicBezTo>
                <a:cubicBezTo>
                  <a:pt x="4457221" y="1017718"/>
                  <a:pt x="4451035" y="1011172"/>
                  <a:pt x="4444849" y="1004938"/>
                </a:cubicBezTo>
                <a:close/>
                <a:moveTo>
                  <a:pt x="4499834" y="1002133"/>
                </a:moveTo>
                <a:cubicBezTo>
                  <a:pt x="4492617" y="1009925"/>
                  <a:pt x="4476122" y="1016783"/>
                  <a:pt x="4484713" y="1025822"/>
                </a:cubicBezTo>
                <a:cubicBezTo>
                  <a:pt x="4491930" y="1018341"/>
                  <a:pt x="4508426" y="1011484"/>
                  <a:pt x="4499834" y="1002133"/>
                </a:cubicBezTo>
                <a:close/>
                <a:moveTo>
                  <a:pt x="2875028" y="999015"/>
                </a:moveTo>
                <a:cubicBezTo>
                  <a:pt x="2869186" y="998704"/>
                  <a:pt x="2861282" y="1014601"/>
                  <a:pt x="2872622" y="1015847"/>
                </a:cubicBezTo>
                <a:cubicBezTo>
                  <a:pt x="2878464" y="1016471"/>
                  <a:pt x="2886368" y="1000262"/>
                  <a:pt x="2875028" y="999015"/>
                </a:cubicBezTo>
                <a:close/>
                <a:moveTo>
                  <a:pt x="6470015" y="996210"/>
                </a:moveTo>
                <a:cubicBezTo>
                  <a:pt x="6479294" y="995587"/>
                  <a:pt x="6487885" y="999327"/>
                  <a:pt x="6495446" y="1008055"/>
                </a:cubicBezTo>
                <a:cubicBezTo>
                  <a:pt x="6483418" y="1015536"/>
                  <a:pt x="6471390" y="1023017"/>
                  <a:pt x="6459362" y="1030186"/>
                </a:cubicBezTo>
                <a:cubicBezTo>
                  <a:pt x="6453176" y="1023952"/>
                  <a:pt x="6446646" y="1017406"/>
                  <a:pt x="6440461" y="1011172"/>
                </a:cubicBezTo>
                <a:cubicBezTo>
                  <a:pt x="6451114" y="1002444"/>
                  <a:pt x="6460736" y="997145"/>
                  <a:pt x="6470015" y="996210"/>
                </a:cubicBezTo>
                <a:close/>
                <a:moveTo>
                  <a:pt x="5147282" y="996210"/>
                </a:moveTo>
                <a:cubicBezTo>
                  <a:pt x="5187490" y="1017406"/>
                  <a:pt x="5136629" y="1029251"/>
                  <a:pt x="5117384" y="1044213"/>
                </a:cubicBezTo>
                <a:cubicBezTo>
                  <a:pt x="5103982" y="1025822"/>
                  <a:pt x="5117041" y="1010237"/>
                  <a:pt x="5147282" y="996210"/>
                </a:cubicBezTo>
                <a:close/>
                <a:moveTo>
                  <a:pt x="2626565" y="996210"/>
                </a:moveTo>
                <a:cubicBezTo>
                  <a:pt x="2630001" y="996522"/>
                  <a:pt x="2633094" y="997457"/>
                  <a:pt x="2635499" y="999950"/>
                </a:cubicBezTo>
                <a:cubicBezTo>
                  <a:pt x="2643747" y="1016783"/>
                  <a:pt x="2623815" y="1005250"/>
                  <a:pt x="2611100" y="1014289"/>
                </a:cubicBezTo>
                <a:cubicBezTo>
                  <a:pt x="2604571" y="1004314"/>
                  <a:pt x="2616255" y="995898"/>
                  <a:pt x="2626565" y="996210"/>
                </a:cubicBezTo>
                <a:close/>
                <a:moveTo>
                  <a:pt x="5760021" y="977819"/>
                </a:moveTo>
                <a:cubicBezTo>
                  <a:pt x="5778922" y="978755"/>
                  <a:pt x="5796105" y="989664"/>
                  <a:pt x="5817068" y="980625"/>
                </a:cubicBezTo>
                <a:cubicBezTo>
                  <a:pt x="5829096" y="1006185"/>
                  <a:pt x="5753492" y="1018965"/>
                  <a:pt x="5740433" y="981248"/>
                </a:cubicBezTo>
                <a:cubicBezTo>
                  <a:pt x="5747306" y="978131"/>
                  <a:pt x="5753836" y="977508"/>
                  <a:pt x="5760021" y="977819"/>
                </a:cubicBezTo>
                <a:close/>
                <a:moveTo>
                  <a:pt x="5560013" y="977819"/>
                </a:moveTo>
                <a:cubicBezTo>
                  <a:pt x="5563450" y="977508"/>
                  <a:pt x="5565856" y="977819"/>
                  <a:pt x="5567918" y="978755"/>
                </a:cubicBezTo>
                <a:cubicBezTo>
                  <a:pt x="5579946" y="984989"/>
                  <a:pt x="5568949" y="1011795"/>
                  <a:pt x="5542143" y="1014912"/>
                </a:cubicBezTo>
                <a:cubicBezTo>
                  <a:pt x="5530115" y="1002133"/>
                  <a:pt x="5554859" y="993093"/>
                  <a:pt x="5547986" y="981248"/>
                </a:cubicBezTo>
                <a:cubicBezTo>
                  <a:pt x="5552453" y="979378"/>
                  <a:pt x="5556577" y="978131"/>
                  <a:pt x="5560013" y="977819"/>
                </a:cubicBezTo>
                <a:close/>
                <a:moveTo>
                  <a:pt x="2665054" y="977819"/>
                </a:moveTo>
                <a:cubicBezTo>
                  <a:pt x="2676051" y="979066"/>
                  <a:pt x="2668147" y="995275"/>
                  <a:pt x="2662305" y="994652"/>
                </a:cubicBezTo>
                <a:cubicBezTo>
                  <a:pt x="2651308" y="993405"/>
                  <a:pt x="2659212" y="977196"/>
                  <a:pt x="2665054" y="977819"/>
                </a:cubicBezTo>
                <a:close/>
                <a:moveTo>
                  <a:pt x="6124297" y="969092"/>
                </a:moveTo>
                <a:cubicBezTo>
                  <a:pt x="6129108" y="970027"/>
                  <a:pt x="6133232" y="975326"/>
                  <a:pt x="6135981" y="987482"/>
                </a:cubicBezTo>
                <a:cubicBezTo>
                  <a:pt x="6123953" y="994652"/>
                  <a:pt x="6111925" y="1001509"/>
                  <a:pt x="6099554" y="1008990"/>
                </a:cubicBezTo>
                <a:cubicBezTo>
                  <a:pt x="6086838" y="999639"/>
                  <a:pt x="6082371" y="1011172"/>
                  <a:pt x="6087526" y="1016159"/>
                </a:cubicBezTo>
                <a:cubicBezTo>
                  <a:pt x="6051442" y="1036732"/>
                  <a:pt x="6016045" y="1053876"/>
                  <a:pt x="5989927" y="1014912"/>
                </a:cubicBezTo>
                <a:cubicBezTo>
                  <a:pt x="6024980" y="1007431"/>
                  <a:pt x="6055909" y="994963"/>
                  <a:pt x="6068968" y="997457"/>
                </a:cubicBezTo>
                <a:cubicBezTo>
                  <a:pt x="6087182" y="1000574"/>
                  <a:pt x="6109520" y="965975"/>
                  <a:pt x="6124297" y="969092"/>
                </a:cubicBezTo>
                <a:close/>
                <a:moveTo>
                  <a:pt x="6347673" y="959429"/>
                </a:moveTo>
                <a:cubicBezTo>
                  <a:pt x="6352141" y="959117"/>
                  <a:pt x="6356608" y="959429"/>
                  <a:pt x="6361076" y="960364"/>
                </a:cubicBezTo>
                <a:cubicBezTo>
                  <a:pt x="6369667" y="962546"/>
                  <a:pt x="6378259" y="966910"/>
                  <a:pt x="6385819" y="975014"/>
                </a:cubicBezTo>
                <a:cubicBezTo>
                  <a:pt x="6366918" y="980001"/>
                  <a:pt x="6349048" y="978131"/>
                  <a:pt x="6333584" y="961611"/>
                </a:cubicBezTo>
                <a:cubicBezTo>
                  <a:pt x="6338395" y="960364"/>
                  <a:pt x="6342862" y="959741"/>
                  <a:pt x="6347673" y="959429"/>
                </a:cubicBezTo>
                <a:close/>
                <a:moveTo>
                  <a:pt x="5464133" y="959429"/>
                </a:moveTo>
                <a:cubicBezTo>
                  <a:pt x="5475130" y="960676"/>
                  <a:pt x="5467570" y="976884"/>
                  <a:pt x="5461384" y="976261"/>
                </a:cubicBezTo>
                <a:cubicBezTo>
                  <a:pt x="5450387" y="975014"/>
                  <a:pt x="5458291" y="958805"/>
                  <a:pt x="5464133" y="959429"/>
                </a:cubicBezTo>
                <a:close/>
                <a:moveTo>
                  <a:pt x="3050980" y="957247"/>
                </a:moveTo>
                <a:cubicBezTo>
                  <a:pt x="3041701" y="959741"/>
                  <a:pt x="3031391" y="966286"/>
                  <a:pt x="3021425" y="971585"/>
                </a:cubicBezTo>
                <a:cubicBezTo>
                  <a:pt x="2997370" y="963793"/>
                  <a:pt x="2971252" y="969715"/>
                  <a:pt x="2942728" y="989041"/>
                </a:cubicBezTo>
                <a:cubicBezTo>
                  <a:pt x="2961629" y="1028004"/>
                  <a:pt x="2994620" y="980937"/>
                  <a:pt x="3021425" y="971585"/>
                </a:cubicBezTo>
                <a:cubicBezTo>
                  <a:pt x="3024862" y="974702"/>
                  <a:pt x="3027611" y="978131"/>
                  <a:pt x="3030704" y="980937"/>
                </a:cubicBezTo>
                <a:cubicBezTo>
                  <a:pt x="3039296" y="973144"/>
                  <a:pt x="3045825" y="977819"/>
                  <a:pt x="3052355" y="983118"/>
                </a:cubicBezTo>
                <a:cubicBezTo>
                  <a:pt x="3060259" y="978443"/>
                  <a:pt x="3068506" y="973456"/>
                  <a:pt x="3076754" y="968468"/>
                </a:cubicBezTo>
                <a:cubicBezTo>
                  <a:pt x="3069537" y="956935"/>
                  <a:pt x="3060602" y="955065"/>
                  <a:pt x="3050980" y="957247"/>
                </a:cubicBezTo>
                <a:close/>
                <a:moveTo>
                  <a:pt x="6555585" y="950078"/>
                </a:moveTo>
                <a:cubicBezTo>
                  <a:pt x="6566582" y="951325"/>
                  <a:pt x="6558678" y="967221"/>
                  <a:pt x="6552836" y="966910"/>
                </a:cubicBezTo>
                <a:cubicBezTo>
                  <a:pt x="6541495" y="965663"/>
                  <a:pt x="6549743" y="949766"/>
                  <a:pt x="6555585" y="950078"/>
                </a:cubicBezTo>
                <a:close/>
                <a:moveTo>
                  <a:pt x="6306435" y="950078"/>
                </a:moveTo>
                <a:cubicBezTo>
                  <a:pt x="6317432" y="951325"/>
                  <a:pt x="6309528" y="967533"/>
                  <a:pt x="6303685" y="966910"/>
                </a:cubicBezTo>
                <a:cubicBezTo>
                  <a:pt x="6292345" y="965663"/>
                  <a:pt x="6300249" y="949454"/>
                  <a:pt x="6306435" y="950078"/>
                </a:cubicBezTo>
                <a:close/>
                <a:moveTo>
                  <a:pt x="5753492" y="941038"/>
                </a:moveTo>
                <a:cubicBezTo>
                  <a:pt x="5770331" y="942908"/>
                  <a:pt x="5789576" y="952571"/>
                  <a:pt x="5795074" y="968468"/>
                </a:cubicBezTo>
                <a:cubicBezTo>
                  <a:pt x="5771362" y="980937"/>
                  <a:pt x="5755554" y="941973"/>
                  <a:pt x="5730467" y="961611"/>
                </a:cubicBezTo>
                <a:cubicBezTo>
                  <a:pt x="5723250" y="945714"/>
                  <a:pt x="5736996" y="939480"/>
                  <a:pt x="5753492" y="941038"/>
                </a:cubicBezTo>
                <a:close/>
                <a:moveTo>
                  <a:pt x="5061368" y="941038"/>
                </a:moveTo>
                <a:cubicBezTo>
                  <a:pt x="5072365" y="941973"/>
                  <a:pt x="5064118" y="958182"/>
                  <a:pt x="5058275" y="957559"/>
                </a:cubicBezTo>
                <a:cubicBezTo>
                  <a:pt x="5047278" y="956623"/>
                  <a:pt x="5055526" y="940415"/>
                  <a:pt x="5061368" y="941038"/>
                </a:cubicBezTo>
                <a:close/>
                <a:moveTo>
                  <a:pt x="4619427" y="941038"/>
                </a:moveTo>
                <a:cubicBezTo>
                  <a:pt x="4628018" y="950389"/>
                  <a:pt x="4611522" y="957247"/>
                  <a:pt x="4604649" y="964728"/>
                </a:cubicBezTo>
                <a:cubicBezTo>
                  <a:pt x="4595714" y="955377"/>
                  <a:pt x="4612210" y="948831"/>
                  <a:pt x="4619427" y="941038"/>
                </a:cubicBezTo>
                <a:close/>
                <a:moveTo>
                  <a:pt x="2626565" y="941038"/>
                </a:moveTo>
                <a:cubicBezTo>
                  <a:pt x="2635499" y="950389"/>
                  <a:pt x="2619347" y="956935"/>
                  <a:pt x="2612131" y="964728"/>
                </a:cubicBezTo>
                <a:cubicBezTo>
                  <a:pt x="2603196" y="955377"/>
                  <a:pt x="2619347" y="948831"/>
                  <a:pt x="2626565" y="941038"/>
                </a:cubicBezTo>
                <a:close/>
                <a:moveTo>
                  <a:pt x="6742191" y="931687"/>
                </a:moveTo>
                <a:cubicBezTo>
                  <a:pt x="6745283" y="931687"/>
                  <a:pt x="6749063" y="932934"/>
                  <a:pt x="6751469" y="935116"/>
                </a:cubicBezTo>
                <a:cubicBezTo>
                  <a:pt x="6759717" y="952260"/>
                  <a:pt x="6739441" y="940727"/>
                  <a:pt x="6727069" y="950078"/>
                </a:cubicBezTo>
                <a:cubicBezTo>
                  <a:pt x="6720197" y="939791"/>
                  <a:pt x="6731881" y="931375"/>
                  <a:pt x="6742191" y="931687"/>
                </a:cubicBezTo>
                <a:close/>
                <a:moveTo>
                  <a:pt x="4526983" y="931687"/>
                </a:moveTo>
                <a:cubicBezTo>
                  <a:pt x="4538324" y="932934"/>
                  <a:pt x="4530420" y="948831"/>
                  <a:pt x="4524577" y="948208"/>
                </a:cubicBezTo>
                <a:cubicBezTo>
                  <a:pt x="4513580" y="947272"/>
                  <a:pt x="4521141" y="931064"/>
                  <a:pt x="4526983" y="931687"/>
                </a:cubicBezTo>
                <a:close/>
                <a:moveTo>
                  <a:pt x="6816764" y="922648"/>
                </a:moveTo>
                <a:cubicBezTo>
                  <a:pt x="6827761" y="923583"/>
                  <a:pt x="6819513" y="939791"/>
                  <a:pt x="6813671" y="939168"/>
                </a:cubicBezTo>
                <a:cubicBezTo>
                  <a:pt x="6802331" y="937921"/>
                  <a:pt x="6810578" y="922024"/>
                  <a:pt x="6816764" y="922648"/>
                </a:cubicBezTo>
                <a:close/>
                <a:moveTo>
                  <a:pt x="5464133" y="922648"/>
                </a:moveTo>
                <a:cubicBezTo>
                  <a:pt x="5475474" y="923583"/>
                  <a:pt x="5467570" y="939791"/>
                  <a:pt x="5461384" y="939168"/>
                </a:cubicBezTo>
                <a:cubicBezTo>
                  <a:pt x="5450387" y="938233"/>
                  <a:pt x="5458291" y="922024"/>
                  <a:pt x="5464133" y="922648"/>
                </a:cubicBezTo>
                <a:close/>
                <a:moveTo>
                  <a:pt x="5658643" y="913296"/>
                </a:moveTo>
                <a:cubicBezTo>
                  <a:pt x="5682011" y="948208"/>
                  <a:pt x="5710535" y="952260"/>
                  <a:pt x="5736309" y="972209"/>
                </a:cubicBezTo>
                <a:cubicBezTo>
                  <a:pt x="5707442" y="991535"/>
                  <a:pt x="5684073" y="979690"/>
                  <a:pt x="5656925" y="989353"/>
                </a:cubicBezTo>
                <a:cubicBezTo>
                  <a:pt x="5640085" y="959117"/>
                  <a:pt x="5613624" y="986235"/>
                  <a:pt x="5592317" y="983118"/>
                </a:cubicBezTo>
                <a:cubicBezTo>
                  <a:pt x="5567230" y="955065"/>
                  <a:pt x="5625995" y="935116"/>
                  <a:pt x="5658643" y="913296"/>
                </a:cubicBezTo>
                <a:close/>
                <a:moveTo>
                  <a:pt x="5309832" y="913296"/>
                </a:moveTo>
                <a:cubicBezTo>
                  <a:pt x="5321172" y="914232"/>
                  <a:pt x="5313268" y="930440"/>
                  <a:pt x="5307426" y="929817"/>
                </a:cubicBezTo>
                <a:cubicBezTo>
                  <a:pt x="5296086" y="928570"/>
                  <a:pt x="5303990" y="912673"/>
                  <a:pt x="5309832" y="913296"/>
                </a:cubicBezTo>
                <a:close/>
                <a:moveTo>
                  <a:pt x="5214983" y="903945"/>
                </a:moveTo>
                <a:cubicBezTo>
                  <a:pt x="5226323" y="905192"/>
                  <a:pt x="5218419" y="921401"/>
                  <a:pt x="5212577" y="920777"/>
                </a:cubicBezTo>
                <a:cubicBezTo>
                  <a:pt x="5201236" y="919531"/>
                  <a:pt x="5209141" y="903322"/>
                  <a:pt x="5214983" y="903945"/>
                </a:cubicBezTo>
                <a:close/>
                <a:moveTo>
                  <a:pt x="6372417" y="895218"/>
                </a:moveTo>
                <a:cubicBezTo>
                  <a:pt x="6375853" y="894283"/>
                  <a:pt x="6381008" y="895218"/>
                  <a:pt x="6383757" y="898023"/>
                </a:cubicBezTo>
                <a:cubicBezTo>
                  <a:pt x="6392005" y="910179"/>
                  <a:pt x="6376541" y="910179"/>
                  <a:pt x="6371386" y="905192"/>
                </a:cubicBezTo>
                <a:cubicBezTo>
                  <a:pt x="6367262" y="898958"/>
                  <a:pt x="6368980" y="896153"/>
                  <a:pt x="6372417" y="895218"/>
                </a:cubicBezTo>
                <a:close/>
                <a:moveTo>
                  <a:pt x="5397464" y="885555"/>
                </a:moveTo>
                <a:cubicBezTo>
                  <a:pt x="5403650" y="891789"/>
                  <a:pt x="5409836" y="898335"/>
                  <a:pt x="5416022" y="904569"/>
                </a:cubicBezTo>
                <a:cubicBezTo>
                  <a:pt x="5407774" y="909556"/>
                  <a:pt x="5399870" y="914232"/>
                  <a:pt x="5391966" y="918907"/>
                </a:cubicBezTo>
                <a:cubicBezTo>
                  <a:pt x="5385780" y="912673"/>
                  <a:pt x="5379250" y="906751"/>
                  <a:pt x="5372721" y="900205"/>
                </a:cubicBezTo>
                <a:cubicBezTo>
                  <a:pt x="5380969" y="895529"/>
                  <a:pt x="5389560" y="890542"/>
                  <a:pt x="5397464" y="885555"/>
                </a:cubicBezTo>
                <a:close/>
                <a:moveTo>
                  <a:pt x="6659369" y="877450"/>
                </a:moveTo>
                <a:cubicBezTo>
                  <a:pt x="6678957" y="870593"/>
                  <a:pt x="6692704" y="895218"/>
                  <a:pt x="6708856" y="907997"/>
                </a:cubicBezTo>
                <a:cubicBezTo>
                  <a:pt x="6690642" y="907062"/>
                  <a:pt x="6671397" y="914232"/>
                  <a:pt x="6651121" y="927635"/>
                </a:cubicBezTo>
                <a:cubicBezTo>
                  <a:pt x="6639437" y="908933"/>
                  <a:pt x="6623973" y="915478"/>
                  <a:pt x="6608165" y="923271"/>
                </a:cubicBezTo>
                <a:cubicBezTo>
                  <a:pt x="6597511" y="907997"/>
                  <a:pt x="6641155" y="898335"/>
                  <a:pt x="6625691" y="882749"/>
                </a:cubicBezTo>
                <a:cubicBezTo>
                  <a:pt x="6642187" y="881191"/>
                  <a:pt x="6670367" y="897711"/>
                  <a:pt x="6659369" y="877450"/>
                </a:cubicBezTo>
                <a:close/>
                <a:moveTo>
                  <a:pt x="6004705" y="876827"/>
                </a:moveTo>
                <a:cubicBezTo>
                  <a:pt x="6008141" y="875892"/>
                  <a:pt x="6013296" y="876827"/>
                  <a:pt x="6016045" y="879632"/>
                </a:cubicBezTo>
                <a:cubicBezTo>
                  <a:pt x="6024293" y="891477"/>
                  <a:pt x="6009172" y="892100"/>
                  <a:pt x="6004017" y="886802"/>
                </a:cubicBezTo>
                <a:cubicBezTo>
                  <a:pt x="5999893" y="880879"/>
                  <a:pt x="6001268" y="877762"/>
                  <a:pt x="6004705" y="876827"/>
                </a:cubicBezTo>
                <a:close/>
                <a:moveTo>
                  <a:pt x="3128646" y="876827"/>
                </a:moveTo>
                <a:cubicBezTo>
                  <a:pt x="3122804" y="877762"/>
                  <a:pt x="3113525" y="882438"/>
                  <a:pt x="3100123" y="894906"/>
                </a:cubicBezTo>
                <a:cubicBezTo>
                  <a:pt x="3097030" y="891477"/>
                  <a:pt x="3093593" y="888360"/>
                  <a:pt x="3090500" y="885243"/>
                </a:cubicBezTo>
                <a:cubicBezTo>
                  <a:pt x="3063008" y="896464"/>
                  <a:pt x="3054416" y="909868"/>
                  <a:pt x="3072630" y="925765"/>
                </a:cubicBezTo>
                <a:cubicBezTo>
                  <a:pt x="3094968" y="916725"/>
                  <a:pt x="3085002" y="904569"/>
                  <a:pt x="3100123" y="894906"/>
                </a:cubicBezTo>
                <a:cubicBezTo>
                  <a:pt x="3132083" y="909868"/>
                  <a:pt x="3146516" y="874645"/>
                  <a:pt x="3128646" y="876827"/>
                </a:cubicBezTo>
                <a:close/>
                <a:moveTo>
                  <a:pt x="6410563" y="867164"/>
                </a:moveTo>
                <a:cubicBezTo>
                  <a:pt x="6419154" y="876515"/>
                  <a:pt x="6403002" y="883061"/>
                  <a:pt x="6395442" y="890854"/>
                </a:cubicBezTo>
                <a:cubicBezTo>
                  <a:pt x="6386850" y="881502"/>
                  <a:pt x="6403002" y="874957"/>
                  <a:pt x="6410563" y="867164"/>
                </a:cubicBezTo>
                <a:close/>
                <a:moveTo>
                  <a:pt x="6318463" y="867164"/>
                </a:moveTo>
                <a:cubicBezTo>
                  <a:pt x="6329460" y="868411"/>
                  <a:pt x="6321212" y="884308"/>
                  <a:pt x="6315370" y="883996"/>
                </a:cubicBezTo>
                <a:cubicBezTo>
                  <a:pt x="6304373" y="882749"/>
                  <a:pt x="6312277" y="866541"/>
                  <a:pt x="6318463" y="867164"/>
                </a:cubicBezTo>
                <a:close/>
                <a:moveTo>
                  <a:pt x="5748681" y="857813"/>
                </a:moveTo>
                <a:cubicBezTo>
                  <a:pt x="5759678" y="858748"/>
                  <a:pt x="5751774" y="875268"/>
                  <a:pt x="5745931" y="874645"/>
                </a:cubicBezTo>
                <a:cubicBezTo>
                  <a:pt x="5734934" y="873398"/>
                  <a:pt x="5742839" y="857190"/>
                  <a:pt x="5748681" y="857813"/>
                </a:cubicBezTo>
                <a:close/>
                <a:moveTo>
                  <a:pt x="6920891" y="848773"/>
                </a:moveTo>
                <a:cubicBezTo>
                  <a:pt x="6943229" y="868099"/>
                  <a:pt x="6882402" y="879009"/>
                  <a:pt x="6870031" y="894594"/>
                </a:cubicBezTo>
                <a:cubicBezTo>
                  <a:pt x="6861095" y="885243"/>
                  <a:pt x="6877247" y="878074"/>
                  <a:pt x="6884808" y="870281"/>
                </a:cubicBezTo>
                <a:cubicBezTo>
                  <a:pt x="6896835" y="863112"/>
                  <a:pt x="6908863" y="855943"/>
                  <a:pt x="6920891" y="848773"/>
                </a:cubicBezTo>
                <a:close/>
                <a:moveTo>
                  <a:pt x="6478606" y="848773"/>
                </a:moveTo>
                <a:cubicBezTo>
                  <a:pt x="6487198" y="862489"/>
                  <a:pt x="6463829" y="872463"/>
                  <a:pt x="6454207" y="863112"/>
                </a:cubicBezTo>
                <a:cubicBezTo>
                  <a:pt x="6445959" y="845968"/>
                  <a:pt x="6465891" y="857813"/>
                  <a:pt x="6478606" y="848773"/>
                </a:cubicBezTo>
                <a:close/>
                <a:moveTo>
                  <a:pt x="4144494" y="843786"/>
                </a:moveTo>
                <a:cubicBezTo>
                  <a:pt x="4141401" y="843786"/>
                  <a:pt x="4137277" y="844410"/>
                  <a:pt x="4133153" y="846280"/>
                </a:cubicBezTo>
                <a:cubicBezTo>
                  <a:pt x="4146556" y="861865"/>
                  <a:pt x="4109441" y="872151"/>
                  <a:pt x="4136933" y="888983"/>
                </a:cubicBezTo>
                <a:cubicBezTo>
                  <a:pt x="4165800" y="883061"/>
                  <a:pt x="4167519" y="844098"/>
                  <a:pt x="4144494" y="843786"/>
                </a:cubicBezTo>
                <a:close/>
                <a:moveTo>
                  <a:pt x="3250644" y="840981"/>
                </a:moveTo>
                <a:cubicBezTo>
                  <a:pt x="3224870" y="842539"/>
                  <a:pt x="3192566" y="883685"/>
                  <a:pt x="3169885" y="867788"/>
                </a:cubicBezTo>
                <a:cubicBezTo>
                  <a:pt x="3163355" y="862489"/>
                  <a:pt x="3157169" y="857813"/>
                  <a:pt x="3148235" y="865606"/>
                </a:cubicBezTo>
                <a:cubicBezTo>
                  <a:pt x="3192566" y="898335"/>
                  <a:pt x="3092562" y="916414"/>
                  <a:pt x="3069881" y="942597"/>
                </a:cubicBezTo>
                <a:cubicBezTo>
                  <a:pt x="3109745" y="984989"/>
                  <a:pt x="3161293" y="919531"/>
                  <a:pt x="3198065" y="895841"/>
                </a:cubicBezTo>
                <a:cubicBezTo>
                  <a:pt x="3193941" y="898646"/>
                  <a:pt x="3213873" y="900205"/>
                  <a:pt x="3219027" y="898335"/>
                </a:cubicBezTo>
                <a:cubicBezTo>
                  <a:pt x="3259923" y="884620"/>
                  <a:pt x="3274356" y="861553"/>
                  <a:pt x="3260954" y="843163"/>
                </a:cubicBezTo>
                <a:cubicBezTo>
                  <a:pt x="3257517" y="841604"/>
                  <a:pt x="3254080" y="840669"/>
                  <a:pt x="3250644" y="840981"/>
                </a:cubicBezTo>
                <a:close/>
                <a:moveTo>
                  <a:pt x="4002564" y="840046"/>
                </a:moveTo>
                <a:cubicBezTo>
                  <a:pt x="3999127" y="840981"/>
                  <a:pt x="3997409" y="844098"/>
                  <a:pt x="4001533" y="850020"/>
                </a:cubicBezTo>
                <a:cubicBezTo>
                  <a:pt x="4006687" y="855319"/>
                  <a:pt x="4022152" y="854696"/>
                  <a:pt x="4013904" y="842539"/>
                </a:cubicBezTo>
                <a:cubicBezTo>
                  <a:pt x="4011155" y="840046"/>
                  <a:pt x="4006000" y="839111"/>
                  <a:pt x="4002564" y="840046"/>
                </a:cubicBezTo>
                <a:close/>
                <a:moveTo>
                  <a:pt x="5499530" y="839422"/>
                </a:moveTo>
                <a:cubicBezTo>
                  <a:pt x="5510871" y="840669"/>
                  <a:pt x="5502967" y="856878"/>
                  <a:pt x="5497124" y="856254"/>
                </a:cubicBezTo>
                <a:cubicBezTo>
                  <a:pt x="5486127" y="855008"/>
                  <a:pt x="5493688" y="838799"/>
                  <a:pt x="5499530" y="839422"/>
                </a:cubicBezTo>
                <a:close/>
                <a:moveTo>
                  <a:pt x="4771323" y="830383"/>
                </a:moveTo>
                <a:cubicBezTo>
                  <a:pt x="4774759" y="829448"/>
                  <a:pt x="4779914" y="830695"/>
                  <a:pt x="4782663" y="833500"/>
                </a:cubicBezTo>
                <a:cubicBezTo>
                  <a:pt x="4790911" y="845656"/>
                  <a:pt x="4775103" y="845968"/>
                  <a:pt x="4770292" y="840669"/>
                </a:cubicBezTo>
                <a:cubicBezTo>
                  <a:pt x="4766168" y="834435"/>
                  <a:pt x="4767886" y="831318"/>
                  <a:pt x="4771323" y="830383"/>
                </a:cubicBezTo>
                <a:close/>
                <a:moveTo>
                  <a:pt x="7228807" y="821032"/>
                </a:moveTo>
                <a:cubicBezTo>
                  <a:pt x="7239461" y="821967"/>
                  <a:pt x="7245647" y="829448"/>
                  <a:pt x="7216093" y="840046"/>
                </a:cubicBezTo>
                <a:cubicBezTo>
                  <a:pt x="7203377" y="825084"/>
                  <a:pt x="7218155" y="819785"/>
                  <a:pt x="7228807" y="821032"/>
                </a:cubicBezTo>
                <a:close/>
                <a:moveTo>
                  <a:pt x="6085464" y="821032"/>
                </a:moveTo>
                <a:cubicBezTo>
                  <a:pt x="6094399" y="830383"/>
                  <a:pt x="6078247" y="837240"/>
                  <a:pt x="6071030" y="845033"/>
                </a:cubicBezTo>
                <a:cubicBezTo>
                  <a:pt x="6064844" y="858436"/>
                  <a:pt x="6079622" y="874333"/>
                  <a:pt x="6053160" y="885555"/>
                </a:cubicBezTo>
                <a:cubicBezTo>
                  <a:pt x="6043881" y="876204"/>
                  <a:pt x="6034603" y="866541"/>
                  <a:pt x="6025324" y="857190"/>
                </a:cubicBezTo>
                <a:cubicBezTo>
                  <a:pt x="6045600" y="845033"/>
                  <a:pt x="6065532" y="833188"/>
                  <a:pt x="6085464" y="821032"/>
                </a:cubicBezTo>
                <a:close/>
                <a:moveTo>
                  <a:pt x="3290508" y="818850"/>
                </a:moveTo>
                <a:cubicBezTo>
                  <a:pt x="3282948" y="817291"/>
                  <a:pt x="3277449" y="818850"/>
                  <a:pt x="3285353" y="828513"/>
                </a:cubicBezTo>
                <a:cubicBezTo>
                  <a:pt x="3260954" y="835370"/>
                  <a:pt x="3303911" y="848150"/>
                  <a:pt x="3307003" y="831006"/>
                </a:cubicBezTo>
                <a:cubicBezTo>
                  <a:pt x="3307691" y="826331"/>
                  <a:pt x="3298412" y="820720"/>
                  <a:pt x="3290508" y="818850"/>
                </a:cubicBezTo>
                <a:close/>
                <a:moveTo>
                  <a:pt x="4614615" y="812304"/>
                </a:moveTo>
                <a:cubicBezTo>
                  <a:pt x="4622176" y="814174"/>
                  <a:pt x="4631454" y="819473"/>
                  <a:pt x="4630767" y="824149"/>
                </a:cubicBezTo>
                <a:cubicBezTo>
                  <a:pt x="4628018" y="841293"/>
                  <a:pt x="4584717" y="828824"/>
                  <a:pt x="4609461" y="822279"/>
                </a:cubicBezTo>
                <a:cubicBezTo>
                  <a:pt x="4601213" y="812616"/>
                  <a:pt x="4607055" y="810746"/>
                  <a:pt x="4614615" y="812304"/>
                </a:cubicBezTo>
                <a:close/>
                <a:moveTo>
                  <a:pt x="6979313" y="811681"/>
                </a:moveTo>
                <a:cubicBezTo>
                  <a:pt x="6988249" y="824149"/>
                  <a:pt x="6964879" y="832877"/>
                  <a:pt x="6952165" y="842851"/>
                </a:cubicBezTo>
                <a:cubicBezTo>
                  <a:pt x="6943229" y="830695"/>
                  <a:pt x="6966598" y="821967"/>
                  <a:pt x="6979313" y="811681"/>
                </a:cubicBezTo>
                <a:close/>
                <a:moveTo>
                  <a:pt x="4444162" y="811681"/>
                </a:moveTo>
                <a:cubicBezTo>
                  <a:pt x="4455503" y="812927"/>
                  <a:pt x="4447255" y="829136"/>
                  <a:pt x="4441413" y="828513"/>
                </a:cubicBezTo>
                <a:cubicBezTo>
                  <a:pt x="4430416" y="827577"/>
                  <a:pt x="4438320" y="811369"/>
                  <a:pt x="4444162" y="811681"/>
                </a:cubicBezTo>
                <a:close/>
                <a:moveTo>
                  <a:pt x="4206008" y="802953"/>
                </a:moveTo>
                <a:cubicBezTo>
                  <a:pt x="4193636" y="810122"/>
                  <a:pt x="4181608" y="817291"/>
                  <a:pt x="4169237" y="824460"/>
                </a:cubicBezTo>
                <a:cubicBezTo>
                  <a:pt x="4182296" y="834435"/>
                  <a:pt x="4193636" y="852514"/>
                  <a:pt x="4209445" y="845656"/>
                </a:cubicBezTo>
                <a:cubicBezTo>
                  <a:pt x="4195698" y="830071"/>
                  <a:pt x="4233157" y="819785"/>
                  <a:pt x="4206008" y="802953"/>
                </a:cubicBezTo>
                <a:close/>
                <a:moveTo>
                  <a:pt x="5736996" y="802329"/>
                </a:moveTo>
                <a:cubicBezTo>
                  <a:pt x="5747993" y="803576"/>
                  <a:pt x="5740433" y="820097"/>
                  <a:pt x="5734247" y="819473"/>
                </a:cubicBezTo>
                <a:cubicBezTo>
                  <a:pt x="5723250" y="818226"/>
                  <a:pt x="5731154" y="802018"/>
                  <a:pt x="5736996" y="802329"/>
                </a:cubicBezTo>
                <a:close/>
                <a:moveTo>
                  <a:pt x="4830775" y="775211"/>
                </a:moveTo>
                <a:cubicBezTo>
                  <a:pt x="4834212" y="774276"/>
                  <a:pt x="4839366" y="775523"/>
                  <a:pt x="4841772" y="778016"/>
                </a:cubicBezTo>
                <a:cubicBezTo>
                  <a:pt x="4850363" y="790173"/>
                  <a:pt x="4835243" y="790485"/>
                  <a:pt x="4830088" y="785186"/>
                </a:cubicBezTo>
                <a:cubicBezTo>
                  <a:pt x="4825620" y="779263"/>
                  <a:pt x="4827339" y="776146"/>
                  <a:pt x="4830775" y="775211"/>
                </a:cubicBezTo>
                <a:close/>
                <a:moveTo>
                  <a:pt x="6195434" y="765548"/>
                </a:moveTo>
                <a:cubicBezTo>
                  <a:pt x="6211929" y="765237"/>
                  <a:pt x="6226363" y="775211"/>
                  <a:pt x="6239765" y="792978"/>
                </a:cubicBezTo>
                <a:cubicBezTo>
                  <a:pt x="6200245" y="789861"/>
                  <a:pt x="6153164" y="834123"/>
                  <a:pt x="6109520" y="856254"/>
                </a:cubicBezTo>
                <a:cubicBezTo>
                  <a:pt x="6098523" y="824149"/>
                  <a:pt x="6179282" y="800771"/>
                  <a:pt x="6178251" y="769600"/>
                </a:cubicBezTo>
                <a:cubicBezTo>
                  <a:pt x="6184093" y="767107"/>
                  <a:pt x="6189935" y="765860"/>
                  <a:pt x="6195434" y="765548"/>
                </a:cubicBezTo>
                <a:close/>
                <a:moveTo>
                  <a:pt x="5835626" y="765548"/>
                </a:moveTo>
                <a:cubicBezTo>
                  <a:pt x="5861400" y="782380"/>
                  <a:pt x="5836657" y="793913"/>
                  <a:pt x="5818443" y="806382"/>
                </a:cubicBezTo>
                <a:cubicBezTo>
                  <a:pt x="5813288" y="797342"/>
                  <a:pt x="5821192" y="789550"/>
                  <a:pt x="5811913" y="780198"/>
                </a:cubicBezTo>
                <a:cubicBezTo>
                  <a:pt x="5819818" y="775211"/>
                  <a:pt x="5827722" y="770535"/>
                  <a:pt x="5835626" y="765548"/>
                </a:cubicBezTo>
                <a:close/>
                <a:moveTo>
                  <a:pt x="5228042" y="765548"/>
                </a:moveTo>
                <a:cubicBezTo>
                  <a:pt x="5241788" y="800459"/>
                  <a:pt x="5252785" y="821967"/>
                  <a:pt x="5301928" y="781445"/>
                </a:cubicBezTo>
                <a:cubicBezTo>
                  <a:pt x="5311550" y="829136"/>
                  <a:pt x="5228385" y="827266"/>
                  <a:pt x="5183023" y="837552"/>
                </a:cubicBezTo>
                <a:cubicBezTo>
                  <a:pt x="5185085" y="822590"/>
                  <a:pt x="5206391" y="789238"/>
                  <a:pt x="5228042" y="765548"/>
                </a:cubicBezTo>
                <a:close/>
                <a:moveTo>
                  <a:pt x="6291657" y="756509"/>
                </a:moveTo>
                <a:cubicBezTo>
                  <a:pt x="6300593" y="765860"/>
                  <a:pt x="6284097" y="772406"/>
                  <a:pt x="6276880" y="780198"/>
                </a:cubicBezTo>
                <a:cubicBezTo>
                  <a:pt x="6268289" y="770847"/>
                  <a:pt x="6284441" y="764301"/>
                  <a:pt x="6291657" y="756509"/>
                </a:cubicBezTo>
                <a:close/>
                <a:moveTo>
                  <a:pt x="6346986" y="738118"/>
                </a:moveTo>
                <a:cubicBezTo>
                  <a:pt x="6348017" y="786433"/>
                  <a:pt x="6263134" y="746534"/>
                  <a:pt x="6346986" y="738118"/>
                </a:cubicBezTo>
                <a:close/>
                <a:moveTo>
                  <a:pt x="5436297" y="729079"/>
                </a:moveTo>
                <a:cubicBezTo>
                  <a:pt x="5444545" y="727520"/>
                  <a:pt x="5453480" y="730637"/>
                  <a:pt x="5464477" y="742482"/>
                </a:cubicBezTo>
                <a:cubicBezTo>
                  <a:pt x="5433892" y="751521"/>
                  <a:pt x="5395059" y="808252"/>
                  <a:pt x="5372721" y="767107"/>
                </a:cubicBezTo>
                <a:cubicBezTo>
                  <a:pt x="5397120" y="780198"/>
                  <a:pt x="5412241" y="733443"/>
                  <a:pt x="5436297" y="729079"/>
                </a:cubicBezTo>
                <a:close/>
                <a:moveTo>
                  <a:pt x="3990192" y="721598"/>
                </a:moveTo>
                <a:cubicBezTo>
                  <a:pt x="4001189" y="740612"/>
                  <a:pt x="3972665" y="729079"/>
                  <a:pt x="3954108" y="743417"/>
                </a:cubicBezTo>
                <a:cubicBezTo>
                  <a:pt x="3963043" y="758691"/>
                  <a:pt x="3954452" y="771782"/>
                  <a:pt x="3979195" y="788303"/>
                </a:cubicBezTo>
                <a:cubicBezTo>
                  <a:pt x="4000158" y="772717"/>
                  <a:pt x="4035555" y="715987"/>
                  <a:pt x="3990192" y="721598"/>
                </a:cubicBezTo>
                <a:close/>
                <a:moveTo>
                  <a:pt x="5774799" y="720039"/>
                </a:moveTo>
                <a:cubicBezTo>
                  <a:pt x="5783390" y="721598"/>
                  <a:pt x="5792325" y="726897"/>
                  <a:pt x="5799885" y="737495"/>
                </a:cubicBezTo>
                <a:cubicBezTo>
                  <a:pt x="5777891" y="737806"/>
                  <a:pt x="5754867" y="744664"/>
                  <a:pt x="5729780" y="764613"/>
                </a:cubicBezTo>
                <a:cubicBezTo>
                  <a:pt x="5722563" y="744352"/>
                  <a:pt x="5748337" y="715364"/>
                  <a:pt x="5774799" y="720039"/>
                </a:cubicBezTo>
                <a:close/>
                <a:moveTo>
                  <a:pt x="5678575" y="710065"/>
                </a:moveTo>
                <a:cubicBezTo>
                  <a:pt x="5693352" y="709441"/>
                  <a:pt x="5711566" y="715675"/>
                  <a:pt x="5715690" y="728455"/>
                </a:cubicBezTo>
                <a:cubicBezTo>
                  <a:pt x="5696445" y="734689"/>
                  <a:pt x="5680637" y="723468"/>
                  <a:pt x="5661048" y="731572"/>
                </a:cubicBezTo>
                <a:cubicBezTo>
                  <a:pt x="5651770" y="718169"/>
                  <a:pt x="5663454" y="710688"/>
                  <a:pt x="5678575" y="710065"/>
                </a:cubicBezTo>
                <a:close/>
                <a:moveTo>
                  <a:pt x="2807671" y="701025"/>
                </a:moveTo>
                <a:cubicBezTo>
                  <a:pt x="2818668" y="701960"/>
                  <a:pt x="2810764" y="718169"/>
                  <a:pt x="2804578" y="717546"/>
                </a:cubicBezTo>
                <a:cubicBezTo>
                  <a:pt x="2793581" y="716610"/>
                  <a:pt x="2801829" y="700402"/>
                  <a:pt x="2807671" y="701025"/>
                </a:cubicBezTo>
                <a:close/>
                <a:moveTo>
                  <a:pt x="4096725" y="688869"/>
                </a:moveTo>
                <a:cubicBezTo>
                  <a:pt x="4077824" y="687934"/>
                  <a:pt x="4057549" y="694791"/>
                  <a:pt x="4035898" y="709129"/>
                </a:cubicBezTo>
                <a:cubicBezTo>
                  <a:pt x="4065796" y="769289"/>
                  <a:pt x="4154460" y="734066"/>
                  <a:pt x="4115283" y="691674"/>
                </a:cubicBezTo>
                <a:cubicBezTo>
                  <a:pt x="4109441" y="689804"/>
                  <a:pt x="4102911" y="689180"/>
                  <a:pt x="4096725" y="688869"/>
                </a:cubicBezTo>
                <a:close/>
                <a:moveTo>
                  <a:pt x="5521868" y="682635"/>
                </a:moveTo>
                <a:cubicBezTo>
                  <a:pt x="5568605" y="705077"/>
                  <a:pt x="5498843" y="758379"/>
                  <a:pt x="5467914" y="744976"/>
                </a:cubicBezTo>
                <a:cubicBezTo>
                  <a:pt x="5505716" y="726273"/>
                  <a:pt x="5484065" y="701337"/>
                  <a:pt x="5521868" y="682635"/>
                </a:cubicBezTo>
                <a:close/>
                <a:moveTo>
                  <a:pt x="4670288" y="682635"/>
                </a:moveTo>
                <a:cubicBezTo>
                  <a:pt x="4667195" y="715987"/>
                  <a:pt x="4697093" y="739053"/>
                  <a:pt x="4637640" y="747158"/>
                </a:cubicBezTo>
                <a:cubicBezTo>
                  <a:pt x="4644857" y="725338"/>
                  <a:pt x="4640046" y="702272"/>
                  <a:pt x="4670288" y="682635"/>
                </a:cubicBezTo>
                <a:close/>
                <a:moveTo>
                  <a:pt x="4465125" y="682635"/>
                </a:moveTo>
                <a:cubicBezTo>
                  <a:pt x="4485057" y="715364"/>
                  <a:pt x="4430072" y="688869"/>
                  <a:pt x="4416669" y="711312"/>
                </a:cubicBezTo>
                <a:cubicBezTo>
                  <a:pt x="4395019" y="686998"/>
                  <a:pt x="4455159" y="684193"/>
                  <a:pt x="4465125" y="682635"/>
                </a:cubicBezTo>
                <a:close/>
                <a:moveTo>
                  <a:pt x="5663110" y="673595"/>
                </a:moveTo>
                <a:cubicBezTo>
                  <a:pt x="5671702" y="682946"/>
                  <a:pt x="5655550" y="689492"/>
                  <a:pt x="5648333" y="697285"/>
                </a:cubicBezTo>
                <a:cubicBezTo>
                  <a:pt x="5639398" y="687934"/>
                  <a:pt x="5655894" y="681388"/>
                  <a:pt x="5663110" y="673595"/>
                </a:cubicBezTo>
                <a:close/>
                <a:moveTo>
                  <a:pt x="5477880" y="664244"/>
                </a:moveTo>
                <a:cubicBezTo>
                  <a:pt x="5500905" y="679518"/>
                  <a:pt x="5436297" y="711000"/>
                  <a:pt x="5432173" y="676400"/>
                </a:cubicBezTo>
                <a:cubicBezTo>
                  <a:pt x="5449013" y="662062"/>
                  <a:pt x="5461728" y="672972"/>
                  <a:pt x="5477880" y="664244"/>
                </a:cubicBezTo>
                <a:close/>
                <a:moveTo>
                  <a:pt x="4302232" y="664244"/>
                </a:moveTo>
                <a:cubicBezTo>
                  <a:pt x="4313229" y="665491"/>
                  <a:pt x="4304981" y="681388"/>
                  <a:pt x="4299139" y="680764"/>
                </a:cubicBezTo>
                <a:cubicBezTo>
                  <a:pt x="4288142" y="679829"/>
                  <a:pt x="4296046" y="663621"/>
                  <a:pt x="4302232" y="664244"/>
                </a:cubicBezTo>
                <a:close/>
                <a:moveTo>
                  <a:pt x="5625652" y="636814"/>
                </a:moveTo>
                <a:cubicBezTo>
                  <a:pt x="5644209" y="638061"/>
                  <a:pt x="5657612" y="646165"/>
                  <a:pt x="5651770" y="662997"/>
                </a:cubicBezTo>
                <a:cubicBezTo>
                  <a:pt x="5639742" y="669855"/>
                  <a:pt x="5630807" y="657387"/>
                  <a:pt x="5620841" y="651776"/>
                </a:cubicBezTo>
                <a:cubicBezTo>
                  <a:pt x="5595754" y="671725"/>
                  <a:pt x="5572729" y="677959"/>
                  <a:pt x="5550735" y="678582"/>
                </a:cubicBezTo>
                <a:cubicBezTo>
                  <a:pt x="5548673" y="651464"/>
                  <a:pt x="5594723" y="634632"/>
                  <a:pt x="5625652" y="636814"/>
                </a:cubicBezTo>
                <a:close/>
                <a:moveTo>
                  <a:pt x="2985342" y="618112"/>
                </a:moveTo>
                <a:cubicBezTo>
                  <a:pt x="2996339" y="619358"/>
                  <a:pt x="2988434" y="635567"/>
                  <a:pt x="2982592" y="634944"/>
                </a:cubicBezTo>
                <a:cubicBezTo>
                  <a:pt x="2971595" y="633697"/>
                  <a:pt x="2979499" y="617488"/>
                  <a:pt x="2985342" y="618112"/>
                </a:cubicBezTo>
                <a:close/>
                <a:moveTo>
                  <a:pt x="4171986" y="612813"/>
                </a:moveTo>
                <a:cubicBezTo>
                  <a:pt x="4166144" y="612189"/>
                  <a:pt x="4158240" y="628398"/>
                  <a:pt x="4169237" y="629645"/>
                </a:cubicBezTo>
                <a:cubicBezTo>
                  <a:pt x="4175423" y="630268"/>
                  <a:pt x="4182983" y="613748"/>
                  <a:pt x="4171986" y="612813"/>
                </a:cubicBezTo>
                <a:close/>
                <a:moveTo>
                  <a:pt x="3020738" y="599721"/>
                </a:moveTo>
                <a:cubicBezTo>
                  <a:pt x="3031735" y="600968"/>
                  <a:pt x="3024175" y="616865"/>
                  <a:pt x="3018333" y="616241"/>
                </a:cubicBezTo>
                <a:cubicBezTo>
                  <a:pt x="3006992" y="615306"/>
                  <a:pt x="3014896" y="599098"/>
                  <a:pt x="3020738" y="599721"/>
                </a:cubicBezTo>
                <a:close/>
                <a:moveTo>
                  <a:pt x="3117649" y="553589"/>
                </a:moveTo>
                <a:cubicBezTo>
                  <a:pt x="3146516" y="578525"/>
                  <a:pt x="3024518" y="605020"/>
                  <a:pt x="3093250" y="567927"/>
                </a:cubicBezTo>
                <a:cubicBezTo>
                  <a:pt x="3101497" y="563252"/>
                  <a:pt x="3109745" y="558264"/>
                  <a:pt x="3117649" y="553589"/>
                </a:cubicBezTo>
                <a:close/>
                <a:moveTo>
                  <a:pt x="4373025" y="544238"/>
                </a:moveTo>
                <a:cubicBezTo>
                  <a:pt x="4384022" y="545484"/>
                  <a:pt x="4376118" y="561693"/>
                  <a:pt x="4370276" y="561070"/>
                </a:cubicBezTo>
                <a:cubicBezTo>
                  <a:pt x="4359279" y="559823"/>
                  <a:pt x="4367183" y="543614"/>
                  <a:pt x="4373025" y="544238"/>
                </a:cubicBezTo>
                <a:close/>
                <a:moveTo>
                  <a:pt x="3131395" y="534886"/>
                </a:moveTo>
                <a:cubicBezTo>
                  <a:pt x="3204594" y="536757"/>
                  <a:pt x="3126241" y="588811"/>
                  <a:pt x="3131395" y="534886"/>
                </a:cubicBezTo>
                <a:close/>
                <a:moveTo>
                  <a:pt x="3322468" y="525847"/>
                </a:moveTo>
                <a:cubicBezTo>
                  <a:pt x="3371611" y="558576"/>
                  <a:pt x="3290164" y="590682"/>
                  <a:pt x="3261641" y="562316"/>
                </a:cubicBezTo>
                <a:cubicBezTo>
                  <a:pt x="3281917" y="550160"/>
                  <a:pt x="3302192" y="537692"/>
                  <a:pt x="3322468" y="525847"/>
                </a:cubicBezTo>
                <a:close/>
                <a:moveTo>
                  <a:pt x="3578148" y="498105"/>
                </a:moveTo>
                <a:cubicBezTo>
                  <a:pt x="3589489" y="499040"/>
                  <a:pt x="3581585" y="515561"/>
                  <a:pt x="3575743" y="514937"/>
                </a:cubicBezTo>
                <a:cubicBezTo>
                  <a:pt x="3564746" y="513690"/>
                  <a:pt x="3572306" y="497482"/>
                  <a:pt x="3578148" y="498105"/>
                </a:cubicBezTo>
                <a:close/>
                <a:moveTo>
                  <a:pt x="3649972" y="475039"/>
                </a:moveTo>
                <a:cubicBezTo>
                  <a:pt x="3643787" y="474415"/>
                  <a:pt x="3636226" y="490624"/>
                  <a:pt x="3647223" y="491871"/>
                </a:cubicBezTo>
                <a:cubicBezTo>
                  <a:pt x="3653065" y="492494"/>
                  <a:pt x="3660969" y="476286"/>
                  <a:pt x="3649972" y="475039"/>
                </a:cubicBezTo>
                <a:close/>
                <a:moveTo>
                  <a:pt x="3519383" y="470363"/>
                </a:moveTo>
                <a:cubicBezTo>
                  <a:pt x="3530380" y="471610"/>
                  <a:pt x="3522132" y="487819"/>
                  <a:pt x="3516290" y="487195"/>
                </a:cubicBezTo>
                <a:cubicBezTo>
                  <a:pt x="3504949" y="485949"/>
                  <a:pt x="3513197" y="470052"/>
                  <a:pt x="3519383" y="470363"/>
                </a:cubicBezTo>
                <a:close/>
                <a:moveTo>
                  <a:pt x="3464742" y="461324"/>
                </a:moveTo>
                <a:cubicBezTo>
                  <a:pt x="3465773" y="474104"/>
                  <a:pt x="3466804" y="486884"/>
                  <a:pt x="3483299" y="480026"/>
                </a:cubicBezTo>
                <a:cubicBezTo>
                  <a:pt x="3496702" y="498105"/>
                  <a:pt x="3418692" y="524912"/>
                  <a:pt x="3403915" y="497482"/>
                </a:cubicBezTo>
                <a:cubicBezTo>
                  <a:pt x="3424190" y="485325"/>
                  <a:pt x="3444466" y="473480"/>
                  <a:pt x="3464742" y="461324"/>
                </a:cubicBezTo>
                <a:close/>
                <a:moveTo>
                  <a:pt x="3112494" y="461324"/>
                </a:moveTo>
                <a:cubicBezTo>
                  <a:pt x="3115931" y="461324"/>
                  <a:pt x="3119711" y="462571"/>
                  <a:pt x="3122117" y="465064"/>
                </a:cubicBezTo>
                <a:cubicBezTo>
                  <a:pt x="3130021" y="481896"/>
                  <a:pt x="3110432" y="470363"/>
                  <a:pt x="3097717" y="479403"/>
                </a:cubicBezTo>
                <a:cubicBezTo>
                  <a:pt x="3090844" y="469117"/>
                  <a:pt x="3102528" y="460700"/>
                  <a:pt x="3112494" y="461324"/>
                </a:cubicBezTo>
                <a:close/>
                <a:moveTo>
                  <a:pt x="3827986" y="387761"/>
                </a:moveTo>
                <a:cubicBezTo>
                  <a:pt x="3824550" y="387450"/>
                  <a:pt x="3820426" y="388073"/>
                  <a:pt x="3816646" y="390255"/>
                </a:cubicBezTo>
                <a:cubicBezTo>
                  <a:pt x="3829361" y="400230"/>
                  <a:pt x="3830735" y="408646"/>
                  <a:pt x="3823175" y="416438"/>
                </a:cubicBezTo>
                <a:cubicBezTo>
                  <a:pt x="3780562" y="396177"/>
                  <a:pt x="3769221" y="465064"/>
                  <a:pt x="3823175" y="416438"/>
                </a:cubicBezTo>
                <a:cubicBezTo>
                  <a:pt x="3826268" y="419555"/>
                  <a:pt x="3829361" y="422673"/>
                  <a:pt x="3832454" y="425790"/>
                </a:cubicBezTo>
                <a:cubicBezTo>
                  <a:pt x="3840702" y="420802"/>
                  <a:pt x="3848606" y="416127"/>
                  <a:pt x="3856510" y="411139"/>
                </a:cubicBezTo>
                <a:cubicBezTo>
                  <a:pt x="3868538" y="406775"/>
                  <a:pt x="3864414" y="400853"/>
                  <a:pt x="3859603" y="394619"/>
                </a:cubicBezTo>
                <a:cubicBezTo>
                  <a:pt x="3847918" y="398983"/>
                  <a:pt x="3838640" y="389008"/>
                  <a:pt x="3827986" y="387761"/>
                </a:cubicBezTo>
                <a:close/>
                <a:moveTo>
                  <a:pt x="3933832" y="353162"/>
                </a:moveTo>
                <a:cubicBezTo>
                  <a:pt x="3921117" y="351292"/>
                  <a:pt x="3922148" y="384956"/>
                  <a:pt x="3950671" y="369994"/>
                </a:cubicBezTo>
                <a:cubicBezTo>
                  <a:pt x="3987099" y="427971"/>
                  <a:pt x="3998783" y="359085"/>
                  <a:pt x="3950671" y="369994"/>
                </a:cubicBezTo>
                <a:cubicBezTo>
                  <a:pt x="3943798" y="358461"/>
                  <a:pt x="3938300" y="353786"/>
                  <a:pt x="3933832" y="353162"/>
                </a:cubicBezTo>
                <a:close/>
                <a:moveTo>
                  <a:pt x="4026276" y="309523"/>
                </a:moveTo>
                <a:cubicBezTo>
                  <a:pt x="4038647" y="336330"/>
                  <a:pt x="3959950" y="354097"/>
                  <a:pt x="4002907" y="383709"/>
                </a:cubicBezTo>
                <a:cubicBezTo>
                  <a:pt x="4022496" y="401165"/>
                  <a:pt x="4032805" y="348175"/>
                  <a:pt x="4075762" y="340071"/>
                </a:cubicBezTo>
                <a:cubicBezTo>
                  <a:pt x="4059954" y="327291"/>
                  <a:pt x="4045521" y="302666"/>
                  <a:pt x="4026276" y="309523"/>
                </a:cubicBezTo>
                <a:close/>
                <a:moveTo>
                  <a:pt x="3729701" y="175179"/>
                </a:moveTo>
                <a:cubicBezTo>
                  <a:pt x="3738636" y="184530"/>
                  <a:pt x="3722484" y="191387"/>
                  <a:pt x="3715267" y="199180"/>
                </a:cubicBezTo>
                <a:cubicBezTo>
                  <a:pt x="3706332" y="189829"/>
                  <a:pt x="3722484" y="182971"/>
                  <a:pt x="3729701" y="175179"/>
                </a:cubicBezTo>
                <a:close/>
                <a:moveTo>
                  <a:pt x="4518735" y="105045"/>
                </a:moveTo>
                <a:cubicBezTo>
                  <a:pt x="4512549" y="104421"/>
                  <a:pt x="4504989" y="120630"/>
                  <a:pt x="4515986" y="121565"/>
                </a:cubicBezTo>
                <a:cubicBezTo>
                  <a:pt x="4521828" y="122500"/>
                  <a:pt x="4529732" y="105980"/>
                  <a:pt x="4518735" y="105045"/>
                </a:cubicBezTo>
                <a:close/>
                <a:moveTo>
                  <a:pt x="4281956" y="46132"/>
                </a:moveTo>
                <a:cubicBezTo>
                  <a:pt x="4304981" y="44574"/>
                  <a:pt x="4293640" y="90083"/>
                  <a:pt x="4269928" y="49873"/>
                </a:cubicBezTo>
                <a:cubicBezTo>
                  <a:pt x="4274739" y="47379"/>
                  <a:pt x="4278863" y="46132"/>
                  <a:pt x="4281956" y="46132"/>
                </a:cubicBezTo>
                <a:close/>
                <a:moveTo>
                  <a:pt x="4221816" y="18703"/>
                </a:moveTo>
                <a:cubicBezTo>
                  <a:pt x="4227315" y="17456"/>
                  <a:pt x="4235219" y="19638"/>
                  <a:pt x="4247934" y="26807"/>
                </a:cubicBezTo>
                <a:cubicBezTo>
                  <a:pt x="4254120" y="33041"/>
                  <a:pt x="4260649" y="39275"/>
                  <a:pt x="4266835" y="45509"/>
                </a:cubicBezTo>
                <a:cubicBezTo>
                  <a:pt x="4241748" y="65458"/>
                  <a:pt x="4218723" y="72004"/>
                  <a:pt x="4197073" y="72316"/>
                </a:cubicBezTo>
                <a:cubicBezTo>
                  <a:pt x="4222847" y="101304"/>
                  <a:pt x="4297764" y="117825"/>
                  <a:pt x="4259275" y="155229"/>
                </a:cubicBezTo>
                <a:cubicBezTo>
                  <a:pt x="4273708" y="171750"/>
                  <a:pt x="4287111" y="144631"/>
                  <a:pt x="4304981" y="142761"/>
                </a:cubicBezTo>
                <a:cubicBezTo>
                  <a:pt x="4323539" y="140579"/>
                  <a:pt x="4360653" y="168009"/>
                  <a:pt x="4381616" y="141826"/>
                </a:cubicBezTo>
                <a:cubicBezTo>
                  <a:pt x="4403267" y="164269"/>
                  <a:pt x="4429728" y="157100"/>
                  <a:pt x="4449660" y="191075"/>
                </a:cubicBezTo>
                <a:cubicBezTo>
                  <a:pt x="4465469" y="181413"/>
                  <a:pt x="4444506" y="168009"/>
                  <a:pt x="4455159" y="158035"/>
                </a:cubicBezTo>
                <a:cubicBezTo>
                  <a:pt x="4498803" y="129981"/>
                  <a:pt x="4472342" y="125929"/>
                  <a:pt x="4442100" y="105668"/>
                </a:cubicBezTo>
                <a:cubicBezTo>
                  <a:pt x="4485057" y="87278"/>
                  <a:pt x="4467874" y="63276"/>
                  <a:pt x="4517361" y="45509"/>
                </a:cubicBezTo>
                <a:cubicBezTo>
                  <a:pt x="4532482" y="65147"/>
                  <a:pt x="4552070" y="57977"/>
                  <a:pt x="4567191" y="75745"/>
                </a:cubicBezTo>
                <a:cubicBezTo>
                  <a:pt x="4607742" y="99746"/>
                  <a:pt x="4555163" y="114084"/>
                  <a:pt x="4568222" y="135280"/>
                </a:cubicBezTo>
                <a:cubicBezTo>
                  <a:pt x="4583343" y="174555"/>
                  <a:pt x="4614615" y="119072"/>
                  <a:pt x="4629736" y="158658"/>
                </a:cubicBezTo>
                <a:cubicBezTo>
                  <a:pt x="4601900" y="191699"/>
                  <a:pt x="4601900" y="182036"/>
                  <a:pt x="4559630" y="185465"/>
                </a:cubicBezTo>
                <a:cubicBezTo>
                  <a:pt x="4537636" y="168944"/>
                  <a:pt x="4557568" y="156788"/>
                  <a:pt x="4556194" y="142449"/>
                </a:cubicBezTo>
                <a:cubicBezTo>
                  <a:pt x="4528358" y="125306"/>
                  <a:pt x="4548290" y="165204"/>
                  <a:pt x="4510144" y="154918"/>
                </a:cubicBezTo>
                <a:cubicBezTo>
                  <a:pt x="4502583" y="162399"/>
                  <a:pt x="4503958" y="171126"/>
                  <a:pt x="4516673" y="181101"/>
                </a:cubicBezTo>
                <a:cubicBezTo>
                  <a:pt x="4478871" y="208219"/>
                  <a:pt x="4399143" y="231286"/>
                  <a:pt x="4447598" y="267443"/>
                </a:cubicBezTo>
                <a:cubicBezTo>
                  <a:pt x="4375431" y="274301"/>
                  <a:pt x="4396394" y="318563"/>
                  <a:pt x="4357217" y="351604"/>
                </a:cubicBezTo>
                <a:cubicBezTo>
                  <a:pt x="4330068" y="323238"/>
                  <a:pt x="4290891" y="357838"/>
                  <a:pt x="4268897" y="359708"/>
                </a:cubicBezTo>
                <a:cubicBezTo>
                  <a:pt x="4224566" y="362825"/>
                  <a:pt x="4179203" y="397113"/>
                  <a:pt x="4159958" y="424854"/>
                </a:cubicBezTo>
                <a:cubicBezTo>
                  <a:pt x="4149305" y="440128"/>
                  <a:pt x="4169237" y="436699"/>
                  <a:pt x="4166488" y="451038"/>
                </a:cubicBezTo>
                <a:cubicBezTo>
                  <a:pt x="4164426" y="462259"/>
                  <a:pt x="4132466" y="470052"/>
                  <a:pt x="4139339" y="482208"/>
                </a:cubicBezTo>
                <a:cubicBezTo>
                  <a:pt x="4157209" y="491871"/>
                  <a:pt x="4172330" y="490624"/>
                  <a:pt x="4188825" y="512444"/>
                </a:cubicBezTo>
                <a:cubicBezTo>
                  <a:pt x="4199135" y="526159"/>
                  <a:pt x="4194324" y="528341"/>
                  <a:pt x="4195355" y="538627"/>
                </a:cubicBezTo>
                <a:cubicBezTo>
                  <a:pt x="4195698" y="543926"/>
                  <a:pt x="4189513" y="571668"/>
                  <a:pt x="4189856" y="572291"/>
                </a:cubicBezTo>
                <a:cubicBezTo>
                  <a:pt x="4193636" y="578213"/>
                  <a:pt x="4233501" y="581954"/>
                  <a:pt x="4229720" y="592864"/>
                </a:cubicBezTo>
                <a:cubicBezTo>
                  <a:pt x="4225597" y="605955"/>
                  <a:pt x="4189856" y="602838"/>
                  <a:pt x="4184358" y="605332"/>
                </a:cubicBezTo>
                <a:cubicBezTo>
                  <a:pt x="4207726" y="638684"/>
                  <a:pt x="4250340" y="605643"/>
                  <a:pt x="4242779" y="645542"/>
                </a:cubicBezTo>
                <a:cubicBezTo>
                  <a:pt x="4214600" y="662374"/>
                  <a:pt x="4186420" y="679206"/>
                  <a:pt x="4158240" y="696038"/>
                </a:cubicBezTo>
                <a:cubicBezTo>
                  <a:pt x="4126623" y="725650"/>
                  <a:pt x="4167175" y="730637"/>
                  <a:pt x="4192605" y="750275"/>
                </a:cubicBezTo>
                <a:cubicBezTo>
                  <a:pt x="4168893" y="740612"/>
                  <a:pt x="4135559" y="788303"/>
                  <a:pt x="4116314" y="751210"/>
                </a:cubicBezTo>
                <a:cubicBezTo>
                  <a:pt x="4103942" y="772717"/>
                  <a:pt x="4051019" y="789861"/>
                  <a:pt x="4083666" y="815733"/>
                </a:cubicBezTo>
                <a:cubicBezTo>
                  <a:pt x="4117688" y="827889"/>
                  <a:pt x="4131778" y="797342"/>
                  <a:pt x="4153429" y="788926"/>
                </a:cubicBezTo>
                <a:cubicBezTo>
                  <a:pt x="4154803" y="788614"/>
                  <a:pt x="4165113" y="794225"/>
                  <a:pt x="4175079" y="791108"/>
                </a:cubicBezTo>
                <a:cubicBezTo>
                  <a:pt x="4184358" y="787991"/>
                  <a:pt x="4190544" y="779887"/>
                  <a:pt x="4199479" y="776770"/>
                </a:cubicBezTo>
                <a:cubicBezTo>
                  <a:pt x="4207726" y="773652"/>
                  <a:pt x="4221129" y="778640"/>
                  <a:pt x="4220785" y="778952"/>
                </a:cubicBezTo>
                <a:cubicBezTo>
                  <a:pt x="4228002" y="776146"/>
                  <a:pt x="4229377" y="760249"/>
                  <a:pt x="4223535" y="762119"/>
                </a:cubicBezTo>
                <a:cubicBezTo>
                  <a:pt x="4241405" y="756197"/>
                  <a:pt x="4262024" y="757132"/>
                  <a:pt x="4278863" y="759002"/>
                </a:cubicBezTo>
                <a:cubicBezTo>
                  <a:pt x="4317009" y="739677"/>
                  <a:pt x="4285049" y="699467"/>
                  <a:pt x="4341752" y="706324"/>
                </a:cubicBezTo>
                <a:cubicBezTo>
                  <a:pt x="4344502" y="728455"/>
                  <a:pt x="4368214" y="750898"/>
                  <a:pt x="4324226" y="746846"/>
                </a:cubicBezTo>
                <a:cubicBezTo>
                  <a:pt x="4374056" y="783939"/>
                  <a:pt x="4407047" y="774899"/>
                  <a:pt x="4429728" y="834123"/>
                </a:cubicBezTo>
                <a:cubicBezTo>
                  <a:pt x="4399143" y="865606"/>
                  <a:pt x="4382304" y="812616"/>
                  <a:pt x="4353437" y="834747"/>
                </a:cubicBezTo>
                <a:cubicBezTo>
                  <a:pt x="4341409" y="842228"/>
                  <a:pt x="4354124" y="860307"/>
                  <a:pt x="4371650" y="853449"/>
                </a:cubicBezTo>
                <a:cubicBezTo>
                  <a:pt x="4365465" y="907997"/>
                  <a:pt x="4290891" y="820408"/>
                  <a:pt x="4246903" y="883373"/>
                </a:cubicBezTo>
                <a:cubicBezTo>
                  <a:pt x="4278863" y="908621"/>
                  <a:pt x="4310823" y="936363"/>
                  <a:pt x="4348625" y="927323"/>
                </a:cubicBezTo>
                <a:cubicBezTo>
                  <a:pt x="4346907" y="960052"/>
                  <a:pt x="4348969" y="971897"/>
                  <a:pt x="4392613" y="991535"/>
                </a:cubicBezTo>
                <a:cubicBezTo>
                  <a:pt x="4424573" y="996210"/>
                  <a:pt x="4458252" y="990599"/>
                  <a:pt x="4493305" y="976261"/>
                </a:cubicBezTo>
                <a:cubicBezTo>
                  <a:pt x="4521828" y="1022082"/>
                  <a:pt x="4573720" y="1004003"/>
                  <a:pt x="4591934" y="1036732"/>
                </a:cubicBezTo>
                <a:cubicBezTo>
                  <a:pt x="4592965" y="1038290"/>
                  <a:pt x="4595714" y="1059174"/>
                  <a:pt x="4589528" y="1053564"/>
                </a:cubicBezTo>
                <a:cubicBezTo>
                  <a:pt x="4607055" y="1068837"/>
                  <a:pt x="4682659" y="1058239"/>
                  <a:pt x="4648294" y="1093462"/>
                </a:cubicBezTo>
                <a:cubicBezTo>
                  <a:pt x="4675786" y="1093774"/>
                  <a:pt x="4690907" y="1100943"/>
                  <a:pt x="4712557" y="1099696"/>
                </a:cubicBezTo>
                <a:cubicBezTo>
                  <a:pt x="4737988" y="1098449"/>
                  <a:pt x="4761700" y="1078500"/>
                  <a:pt x="4779570" y="1089722"/>
                </a:cubicBezTo>
                <a:cubicBezTo>
                  <a:pt x="4791942" y="1079435"/>
                  <a:pt x="4777852" y="1066967"/>
                  <a:pt x="4763762" y="1054187"/>
                </a:cubicBezTo>
                <a:cubicBezTo>
                  <a:pt x="4779570" y="1046395"/>
                  <a:pt x="4795035" y="1039849"/>
                  <a:pt x="4806375" y="1058551"/>
                </a:cubicBezTo>
                <a:cubicBezTo>
                  <a:pt x="4890228" y="1018341"/>
                  <a:pt x="4900537" y="1014912"/>
                  <a:pt x="4985764" y="966286"/>
                </a:cubicBezTo>
                <a:cubicBezTo>
                  <a:pt x="5021504" y="996210"/>
                  <a:pt x="4924937" y="995587"/>
                  <a:pt x="4962395" y="1040472"/>
                </a:cubicBezTo>
                <a:cubicBezTo>
                  <a:pt x="4967550" y="1045771"/>
                  <a:pt x="4982671" y="1045148"/>
                  <a:pt x="4974423" y="1032991"/>
                </a:cubicBezTo>
                <a:cubicBezTo>
                  <a:pt x="4986451" y="1025822"/>
                  <a:pt x="4996417" y="1032056"/>
                  <a:pt x="5008102" y="1028004"/>
                </a:cubicBezTo>
                <a:cubicBezTo>
                  <a:pt x="5069272" y="1059798"/>
                  <a:pt x="5037656" y="1073513"/>
                  <a:pt x="5079582" y="1119957"/>
                </a:cubicBezTo>
                <a:cubicBezTo>
                  <a:pt x="5117384" y="1141465"/>
                  <a:pt x="5098140" y="1089410"/>
                  <a:pt x="5140409" y="1083799"/>
                </a:cubicBezTo>
                <a:cubicBezTo>
                  <a:pt x="5159310" y="1087228"/>
                  <a:pt x="5200893" y="1113723"/>
                  <a:pt x="5218076" y="1142400"/>
                </a:cubicBezTo>
                <a:cubicBezTo>
                  <a:pt x="5218419" y="1143335"/>
                  <a:pt x="5206048" y="1148322"/>
                  <a:pt x="5205704" y="1149569"/>
                </a:cubicBezTo>
                <a:cubicBezTo>
                  <a:pt x="5204329" y="1153933"/>
                  <a:pt x="5223230" y="1163908"/>
                  <a:pt x="5224605" y="1168583"/>
                </a:cubicBezTo>
                <a:cubicBezTo>
                  <a:pt x="5224949" y="1170142"/>
                  <a:pt x="5212921" y="1174194"/>
                  <a:pt x="5212577" y="1176064"/>
                </a:cubicBezTo>
                <a:cubicBezTo>
                  <a:pt x="5208453" y="1189156"/>
                  <a:pt x="5239726" y="1204429"/>
                  <a:pt x="5197456" y="1199754"/>
                </a:cubicBezTo>
                <a:cubicBezTo>
                  <a:pt x="5209828" y="1213157"/>
                  <a:pt x="5223918" y="1217209"/>
                  <a:pt x="5237664" y="1220638"/>
                </a:cubicBezTo>
                <a:cubicBezTo>
                  <a:pt x="5247286" y="1201936"/>
                  <a:pt x="5276841" y="1185103"/>
                  <a:pt x="5236633" y="1161102"/>
                </a:cubicBezTo>
                <a:cubicBezTo>
                  <a:pt x="5256221" y="1152063"/>
                  <a:pt x="5270311" y="1177311"/>
                  <a:pt x="5286120" y="1191649"/>
                </a:cubicBezTo>
                <a:cubicBezTo>
                  <a:pt x="5314299" y="1174817"/>
                  <a:pt x="5342479" y="1157985"/>
                  <a:pt x="5370659" y="1141153"/>
                </a:cubicBezTo>
                <a:cubicBezTo>
                  <a:pt x="5388873" y="1128685"/>
                  <a:pt x="5356569" y="1111229"/>
                  <a:pt x="5388529" y="1100320"/>
                </a:cubicBezTo>
                <a:cubicBezTo>
                  <a:pt x="5422551" y="1136166"/>
                  <a:pt x="5461384" y="1142712"/>
                  <a:pt x="5502279" y="1137101"/>
                </a:cubicBezTo>
                <a:cubicBezTo>
                  <a:pt x="5521868" y="1105307"/>
                  <a:pt x="5592317" y="1078500"/>
                  <a:pt x="5583382" y="1043901"/>
                </a:cubicBezTo>
                <a:cubicBezTo>
                  <a:pt x="5628057" y="1049200"/>
                  <a:pt x="5628745" y="1012107"/>
                  <a:pt x="5646958" y="990288"/>
                </a:cubicBezTo>
                <a:cubicBezTo>
                  <a:pt x="5659674" y="1001197"/>
                  <a:pt x="5672389" y="1010860"/>
                  <a:pt x="5689572" y="995275"/>
                </a:cubicBezTo>
                <a:cubicBezTo>
                  <a:pt x="5702287" y="1005873"/>
                  <a:pt x="5715002" y="1015224"/>
                  <a:pt x="5732529" y="999639"/>
                </a:cubicBezTo>
                <a:cubicBezTo>
                  <a:pt x="5768613" y="1020211"/>
                  <a:pt x="5739746" y="1033926"/>
                  <a:pt x="5767238" y="1053564"/>
                </a:cubicBezTo>
                <a:cubicBezTo>
                  <a:pt x="5786483" y="1070084"/>
                  <a:pt x="5813975" y="1034862"/>
                  <a:pt x="5834251" y="1043589"/>
                </a:cubicBezTo>
                <a:cubicBezTo>
                  <a:pt x="5850747" y="1065097"/>
                  <a:pt x="5783734" y="1077877"/>
                  <a:pt x="5792669" y="1098449"/>
                </a:cubicBezTo>
                <a:cubicBezTo>
                  <a:pt x="5763802" y="1118087"/>
                  <a:pt x="5740433" y="1106554"/>
                  <a:pt x="5713284" y="1116217"/>
                </a:cubicBezTo>
                <a:cubicBezTo>
                  <a:pt x="5695758" y="1122139"/>
                  <a:pt x="5698163" y="1168583"/>
                  <a:pt x="5729092" y="1151751"/>
                </a:cubicBezTo>
                <a:cubicBezTo>
                  <a:pt x="5741120" y="1177934"/>
                  <a:pt x="5664485" y="1197572"/>
                  <a:pt x="5649708" y="1168895"/>
                </a:cubicBezTo>
                <a:cubicBezTo>
                  <a:pt x="5651770" y="1212222"/>
                  <a:pt x="5604689" y="1208170"/>
                  <a:pt x="5564825" y="1220014"/>
                </a:cubicBezTo>
                <a:cubicBezTo>
                  <a:pt x="5542831" y="1226560"/>
                  <a:pt x="5525992" y="1249315"/>
                  <a:pt x="5510183" y="1222820"/>
                </a:cubicBezTo>
                <a:cubicBezTo>
                  <a:pt x="5463102" y="1258043"/>
                  <a:pt x="5482004" y="1250250"/>
                  <a:pt x="5436985" y="1266459"/>
                </a:cubicBezTo>
                <a:cubicBezTo>
                  <a:pt x="5428050" y="1269576"/>
                  <a:pt x="5422207" y="1277680"/>
                  <a:pt x="5412929" y="1280797"/>
                </a:cubicBezTo>
                <a:cubicBezTo>
                  <a:pt x="5409836" y="1281732"/>
                  <a:pt x="5385436" y="1282356"/>
                  <a:pt x="5391622" y="1278615"/>
                </a:cubicBezTo>
                <a:cubicBezTo>
                  <a:pt x="5380625" y="1285473"/>
                  <a:pt x="5385780" y="1298564"/>
                  <a:pt x="5376501" y="1302616"/>
                </a:cubicBezTo>
                <a:cubicBezTo>
                  <a:pt x="5358631" y="1311032"/>
                  <a:pt x="5346947" y="1315708"/>
                  <a:pt x="5331138" y="1315085"/>
                </a:cubicBezTo>
                <a:cubicBezTo>
                  <a:pt x="5305364" y="1348749"/>
                  <a:pt x="5384405" y="1340333"/>
                  <a:pt x="5365504" y="1369321"/>
                </a:cubicBezTo>
                <a:cubicBezTo>
                  <a:pt x="5362068" y="1411090"/>
                  <a:pt x="5308114" y="1363711"/>
                  <a:pt x="5304677" y="1405479"/>
                </a:cubicBezTo>
                <a:cubicBezTo>
                  <a:pt x="5356569" y="1425740"/>
                  <a:pt x="5426331" y="1384283"/>
                  <a:pt x="5413960" y="1340333"/>
                </a:cubicBezTo>
                <a:cubicBezTo>
                  <a:pt x="5456229" y="1337527"/>
                  <a:pt x="5463102" y="1306045"/>
                  <a:pt x="5483722" y="1313526"/>
                </a:cubicBezTo>
                <a:cubicBezTo>
                  <a:pt x="5497124" y="1292330"/>
                  <a:pt x="5488533" y="1268329"/>
                  <a:pt x="5538019" y="1250873"/>
                </a:cubicBezTo>
                <a:cubicBezTo>
                  <a:pt x="5567230" y="1273004"/>
                  <a:pt x="5587850" y="1277680"/>
                  <a:pt x="5639398" y="1295135"/>
                </a:cubicBezTo>
                <a:cubicBezTo>
                  <a:pt x="5668609" y="1273628"/>
                  <a:pt x="5697132" y="1255861"/>
                  <a:pt x="5716033" y="1294512"/>
                </a:cubicBezTo>
                <a:cubicBezTo>
                  <a:pt x="5729092" y="1273316"/>
                  <a:pt x="5701600" y="1248068"/>
                  <a:pt x="5727374" y="1227807"/>
                </a:cubicBezTo>
                <a:cubicBezTo>
                  <a:pt x="5743526" y="1218144"/>
                  <a:pt x="5759678" y="1208481"/>
                  <a:pt x="5775830" y="1198507"/>
                </a:cubicBezTo>
                <a:cubicBezTo>
                  <a:pt x="5785796" y="1204429"/>
                  <a:pt x="5796793" y="1203806"/>
                  <a:pt x="5809164" y="1193831"/>
                </a:cubicBezTo>
                <a:cubicBezTo>
                  <a:pt x="5818443" y="1207235"/>
                  <a:pt x="5809508" y="1224067"/>
                  <a:pt x="5840093" y="1205364"/>
                </a:cubicBezTo>
                <a:cubicBezTo>
                  <a:pt x="5855558" y="1232483"/>
                  <a:pt x="5757272" y="1247756"/>
                  <a:pt x="5795418" y="1277057"/>
                </a:cubicBezTo>
                <a:cubicBezTo>
                  <a:pt x="5803666" y="1285473"/>
                  <a:pt x="5805728" y="1282979"/>
                  <a:pt x="5817068" y="1279238"/>
                </a:cubicBezTo>
                <a:cubicBezTo>
                  <a:pt x="5832189" y="1274251"/>
                  <a:pt x="5828409" y="1257419"/>
                  <a:pt x="5831846" y="1255237"/>
                </a:cubicBezTo>
                <a:cubicBezTo>
                  <a:pt x="5843530" y="1247133"/>
                  <a:pt x="5848341" y="1258978"/>
                  <a:pt x="5852809" y="1257419"/>
                </a:cubicBezTo>
                <a:cubicBezTo>
                  <a:pt x="5865867" y="1253367"/>
                  <a:pt x="5860025" y="1239340"/>
                  <a:pt x="5868273" y="1233418"/>
                </a:cubicBezTo>
                <a:cubicBezTo>
                  <a:pt x="5886830" y="1220326"/>
                  <a:pt x="5922914" y="1206299"/>
                  <a:pt x="5940785" y="1190091"/>
                </a:cubicBezTo>
                <a:cubicBezTo>
                  <a:pt x="5959686" y="1172635"/>
                  <a:pt x="5961404" y="1147387"/>
                  <a:pt x="5982711" y="1134919"/>
                </a:cubicBezTo>
                <a:cubicBezTo>
                  <a:pt x="6049380" y="1153310"/>
                  <a:pt x="6064157" y="1077877"/>
                  <a:pt x="6131514" y="1090657"/>
                </a:cubicBezTo>
                <a:cubicBezTo>
                  <a:pt x="6179282" y="1036732"/>
                  <a:pt x="6260041" y="1020835"/>
                  <a:pt x="6320868" y="1067279"/>
                </a:cubicBezTo>
                <a:cubicBezTo>
                  <a:pt x="6345955" y="1055746"/>
                  <a:pt x="6337364" y="1040784"/>
                  <a:pt x="6360389" y="1028939"/>
                </a:cubicBezTo>
                <a:cubicBezTo>
                  <a:pt x="6390974" y="1071954"/>
                  <a:pt x="6345955" y="1067591"/>
                  <a:pt x="6306435" y="1090968"/>
                </a:cubicBezTo>
                <a:cubicBezTo>
                  <a:pt x="6296812" y="1076942"/>
                  <a:pt x="6284441" y="1096891"/>
                  <a:pt x="6272413" y="1096267"/>
                </a:cubicBezTo>
                <a:cubicBezTo>
                  <a:pt x="6259010" y="1095644"/>
                  <a:pt x="6247669" y="1068526"/>
                  <a:pt x="6229799" y="1091904"/>
                </a:cubicBezTo>
                <a:cubicBezTo>
                  <a:pt x="6213304" y="1108424"/>
                  <a:pt x="6244233" y="1102501"/>
                  <a:pt x="6257636" y="1120269"/>
                </a:cubicBezTo>
                <a:cubicBezTo>
                  <a:pt x="6196808" y="1131802"/>
                  <a:pt x="6098866" y="1203182"/>
                  <a:pt x="6116049" y="1249938"/>
                </a:cubicBezTo>
                <a:cubicBezTo>
                  <a:pt x="6095773" y="1263342"/>
                  <a:pt x="6076529" y="1270511"/>
                  <a:pt x="6058315" y="1269887"/>
                </a:cubicBezTo>
                <a:cubicBezTo>
                  <a:pt x="6032197" y="1289836"/>
                  <a:pt x="6096804" y="1287031"/>
                  <a:pt x="6110551" y="1283291"/>
                </a:cubicBezTo>
                <a:cubicBezTo>
                  <a:pt x="6122579" y="1295759"/>
                  <a:pt x="6097835" y="1304798"/>
                  <a:pt x="6104709" y="1316955"/>
                </a:cubicBezTo>
                <a:cubicBezTo>
                  <a:pt x="6136669" y="1322877"/>
                  <a:pt x="6173440" y="1299188"/>
                  <a:pt x="6205743" y="1301681"/>
                </a:cubicBezTo>
                <a:cubicBezTo>
                  <a:pt x="6230830" y="1324124"/>
                  <a:pt x="6215366" y="1342203"/>
                  <a:pt x="6228081" y="1363399"/>
                </a:cubicBezTo>
                <a:cubicBezTo>
                  <a:pt x="6187530" y="1388335"/>
                  <a:pt x="6153851" y="1372750"/>
                  <a:pt x="6118111" y="1369010"/>
                </a:cubicBezTo>
                <a:cubicBezTo>
                  <a:pt x="6083402" y="1398310"/>
                  <a:pt x="6135981" y="1414830"/>
                  <a:pt x="6162099" y="1432597"/>
                </a:cubicBezTo>
                <a:cubicBezTo>
                  <a:pt x="6268976" y="1369321"/>
                  <a:pt x="6327054" y="1355918"/>
                  <a:pt x="6392349" y="1295135"/>
                </a:cubicBezTo>
                <a:cubicBezTo>
                  <a:pt x="6336676" y="1270511"/>
                  <a:pt x="6322243" y="1338774"/>
                  <a:pt x="6276537" y="1334099"/>
                </a:cubicBezTo>
                <a:cubicBezTo>
                  <a:pt x="6261416" y="1314773"/>
                  <a:pt x="6321556" y="1294512"/>
                  <a:pt x="6327741" y="1288590"/>
                </a:cubicBezTo>
                <a:cubicBezTo>
                  <a:pt x="6329803" y="1286720"/>
                  <a:pt x="6337364" y="1268017"/>
                  <a:pt x="6330834" y="1271758"/>
                </a:cubicBezTo>
                <a:cubicBezTo>
                  <a:pt x="6346642" y="1262718"/>
                  <a:pt x="6359358" y="1273939"/>
                  <a:pt x="6376197" y="1259601"/>
                </a:cubicBezTo>
                <a:cubicBezTo>
                  <a:pt x="6395785" y="1243081"/>
                  <a:pt x="6396816" y="1218456"/>
                  <a:pt x="6418123" y="1204118"/>
                </a:cubicBezTo>
                <a:cubicBezTo>
                  <a:pt x="6439430" y="1190091"/>
                  <a:pt x="6480325" y="1193520"/>
                  <a:pt x="6500257" y="1170142"/>
                </a:cubicBezTo>
                <a:cubicBezTo>
                  <a:pt x="6507817" y="1162349"/>
                  <a:pt x="6506443" y="1153621"/>
                  <a:pt x="6493727" y="1143647"/>
                </a:cubicBezTo>
                <a:cubicBezTo>
                  <a:pt x="6543557" y="1129308"/>
                  <a:pt x="6605071" y="1044213"/>
                  <a:pt x="6645967" y="1083176"/>
                </a:cubicBezTo>
                <a:cubicBezTo>
                  <a:pt x="6665211" y="1080994"/>
                  <a:pt x="6637031" y="1059486"/>
                  <a:pt x="6639093" y="1056993"/>
                </a:cubicBezTo>
                <a:cubicBezTo>
                  <a:pt x="6666586" y="1021458"/>
                  <a:pt x="6752844" y="998704"/>
                  <a:pt x="6753531" y="958182"/>
                </a:cubicBezTo>
                <a:cubicBezTo>
                  <a:pt x="6772776" y="945090"/>
                  <a:pt x="6777243" y="973456"/>
                  <a:pt x="6794083" y="979378"/>
                </a:cubicBezTo>
                <a:cubicBezTo>
                  <a:pt x="6835321" y="993405"/>
                  <a:pt x="6829135" y="967533"/>
                  <a:pt x="6861095" y="969092"/>
                </a:cubicBezTo>
                <a:cubicBezTo>
                  <a:pt x="6876217" y="970027"/>
                  <a:pt x="6884121" y="993716"/>
                  <a:pt x="6901303" y="990288"/>
                </a:cubicBezTo>
                <a:cubicBezTo>
                  <a:pt x="6912987" y="987794"/>
                  <a:pt x="6909207" y="970650"/>
                  <a:pt x="6915737" y="965975"/>
                </a:cubicBezTo>
                <a:cubicBezTo>
                  <a:pt x="6924672" y="959741"/>
                  <a:pt x="6950103" y="960987"/>
                  <a:pt x="6949759" y="960987"/>
                </a:cubicBezTo>
                <a:cubicBezTo>
                  <a:pt x="6961443" y="952883"/>
                  <a:pt x="6955945" y="945090"/>
                  <a:pt x="6964536" y="937298"/>
                </a:cubicBezTo>
                <a:cubicBezTo>
                  <a:pt x="6997183" y="907062"/>
                  <a:pt x="7029831" y="911115"/>
                  <a:pt x="7046326" y="903010"/>
                </a:cubicBezTo>
                <a:cubicBezTo>
                  <a:pt x="7100624" y="876515"/>
                  <a:pt x="7145643" y="836305"/>
                  <a:pt x="7210594" y="834747"/>
                </a:cubicBezTo>
                <a:cubicBezTo>
                  <a:pt x="7215405" y="872463"/>
                  <a:pt x="7159389" y="868723"/>
                  <a:pt x="7138083" y="878385"/>
                </a:cubicBezTo>
                <a:cubicBezTo>
                  <a:pt x="7120213" y="885866"/>
                  <a:pt x="7105779" y="898646"/>
                  <a:pt x="7089283" y="907374"/>
                </a:cubicBezTo>
                <a:cubicBezTo>
                  <a:pt x="7081723" y="911426"/>
                  <a:pt x="7065915" y="906127"/>
                  <a:pt x="7067977" y="905192"/>
                </a:cubicBezTo>
                <a:cubicBezTo>
                  <a:pt x="7050107" y="914855"/>
                  <a:pt x="7035673" y="941038"/>
                  <a:pt x="7016771" y="951013"/>
                </a:cubicBezTo>
                <a:cubicBezTo>
                  <a:pt x="6988249" y="965975"/>
                  <a:pt x="6945979" y="966598"/>
                  <a:pt x="6922610" y="992158"/>
                </a:cubicBezTo>
                <a:cubicBezTo>
                  <a:pt x="6952508" y="1047330"/>
                  <a:pt x="7036704" y="994028"/>
                  <a:pt x="7033267" y="1045771"/>
                </a:cubicBezTo>
                <a:cubicBezTo>
                  <a:pt x="6986187" y="1080370"/>
                  <a:pt x="6948041" y="1090657"/>
                  <a:pt x="6915393" y="1101878"/>
                </a:cubicBezTo>
                <a:cubicBezTo>
                  <a:pt x="6909895" y="1103748"/>
                  <a:pt x="6890307" y="1101255"/>
                  <a:pt x="6893743" y="1099696"/>
                </a:cubicBezTo>
                <a:cubicBezTo>
                  <a:pt x="6850099" y="1119957"/>
                  <a:pt x="6883089" y="1132425"/>
                  <a:pt x="6845287" y="1128373"/>
                </a:cubicBezTo>
                <a:cubicBezTo>
                  <a:pt x="6831197" y="1127126"/>
                  <a:pt x="6830167" y="1152686"/>
                  <a:pt x="6830510" y="1152374"/>
                </a:cubicBezTo>
                <a:cubicBezTo>
                  <a:pt x="6822606" y="1159544"/>
                  <a:pt x="6807485" y="1151439"/>
                  <a:pt x="6808860" y="1150504"/>
                </a:cubicBezTo>
                <a:cubicBezTo>
                  <a:pt x="6792021" y="1161726"/>
                  <a:pt x="6801987" y="1176064"/>
                  <a:pt x="6772432" y="1172324"/>
                </a:cubicBezTo>
                <a:cubicBezTo>
                  <a:pt x="6790303" y="1196325"/>
                  <a:pt x="6810235" y="1206923"/>
                  <a:pt x="6831197" y="1211910"/>
                </a:cubicBezTo>
                <a:cubicBezTo>
                  <a:pt x="6841851" y="1218144"/>
                  <a:pt x="6850786" y="1221573"/>
                  <a:pt x="6862127" y="1223755"/>
                </a:cubicBezTo>
                <a:cubicBezTo>
                  <a:pt x="6878279" y="1226872"/>
                  <a:pt x="6862470" y="1194455"/>
                  <a:pt x="6886183" y="1209105"/>
                </a:cubicBezTo>
                <a:cubicBezTo>
                  <a:pt x="6929827" y="1235911"/>
                  <a:pt x="6911613" y="1209105"/>
                  <a:pt x="6953539" y="1198819"/>
                </a:cubicBezTo>
                <a:cubicBezTo>
                  <a:pt x="6957319" y="1198195"/>
                  <a:pt x="6978283" y="1210975"/>
                  <a:pt x="6984125" y="1210352"/>
                </a:cubicBezTo>
                <a:cubicBezTo>
                  <a:pt x="7019521" y="1207546"/>
                  <a:pt x="7041171" y="1181363"/>
                  <a:pt x="7066258" y="1176376"/>
                </a:cubicBezTo>
                <a:cubicBezTo>
                  <a:pt x="7096843" y="1162349"/>
                  <a:pt x="7052855" y="1141153"/>
                  <a:pt x="7074506" y="1126191"/>
                </a:cubicBezTo>
                <a:cubicBezTo>
                  <a:pt x="7058011" y="1117463"/>
                  <a:pt x="7039797" y="1116217"/>
                  <a:pt x="7019521" y="1128997"/>
                </a:cubicBezTo>
                <a:cubicBezTo>
                  <a:pt x="7010586" y="1099696"/>
                  <a:pt x="7100967" y="1080994"/>
                  <a:pt x="7054917" y="1048265"/>
                </a:cubicBezTo>
                <a:cubicBezTo>
                  <a:pt x="7082753" y="1033615"/>
                  <a:pt x="7104747" y="1056369"/>
                  <a:pt x="7126055" y="1080682"/>
                </a:cubicBezTo>
                <a:cubicBezTo>
                  <a:pt x="7132927" y="1098138"/>
                  <a:pt x="7196161" y="1075383"/>
                  <a:pt x="7166262" y="1101567"/>
                </a:cubicBezTo>
                <a:cubicBezTo>
                  <a:pt x="7159733" y="1145205"/>
                  <a:pt x="7130179" y="1096891"/>
                  <a:pt x="7101655" y="1095332"/>
                </a:cubicBezTo>
                <a:cubicBezTo>
                  <a:pt x="7078973" y="1138348"/>
                  <a:pt x="7142893" y="1138659"/>
                  <a:pt x="7152173" y="1185103"/>
                </a:cubicBezTo>
                <a:cubicBezTo>
                  <a:pt x="7169355" y="1210663"/>
                  <a:pt x="7202346" y="1146764"/>
                  <a:pt x="7216436" y="1191338"/>
                </a:cubicBezTo>
                <a:cubicBezTo>
                  <a:pt x="7186881" y="1244016"/>
                  <a:pt x="7118151" y="1241834"/>
                  <a:pt x="7059041" y="1286096"/>
                </a:cubicBezTo>
                <a:cubicBezTo>
                  <a:pt x="7095813" y="1326929"/>
                  <a:pt x="7147017" y="1279238"/>
                  <a:pt x="7182071" y="1332228"/>
                </a:cubicBezTo>
                <a:cubicBezTo>
                  <a:pt x="7141519" y="1334410"/>
                  <a:pt x="7101655" y="1334722"/>
                  <a:pt x="7057323" y="1362152"/>
                </a:cubicBezTo>
                <a:cubicBezTo>
                  <a:pt x="7027769" y="1404232"/>
                  <a:pt x="7038422" y="1450676"/>
                  <a:pt x="7056292" y="1497744"/>
                </a:cubicBezTo>
                <a:cubicBezTo>
                  <a:pt x="7034985" y="1513017"/>
                  <a:pt x="7019865" y="1503666"/>
                  <a:pt x="6998558" y="1517381"/>
                </a:cubicBezTo>
                <a:cubicBezTo>
                  <a:pt x="6983781" y="1526732"/>
                  <a:pt x="6980001" y="1544188"/>
                  <a:pt x="6971409" y="1548552"/>
                </a:cubicBezTo>
                <a:cubicBezTo>
                  <a:pt x="6952165" y="1558526"/>
                  <a:pt x="6940823" y="1556033"/>
                  <a:pt x="6926047" y="1561020"/>
                </a:cubicBezTo>
                <a:cubicBezTo>
                  <a:pt x="6865563" y="1580034"/>
                  <a:pt x="6877591" y="1583774"/>
                  <a:pt x="6853535" y="1604659"/>
                </a:cubicBezTo>
                <a:cubicBezTo>
                  <a:pt x="6839789" y="1616192"/>
                  <a:pt x="6817795" y="1621802"/>
                  <a:pt x="6804736" y="1633336"/>
                </a:cubicBezTo>
                <a:cubicBezTo>
                  <a:pt x="6793051" y="1643622"/>
                  <a:pt x="6785491" y="1659519"/>
                  <a:pt x="6777931" y="1664506"/>
                </a:cubicBezTo>
                <a:cubicBezTo>
                  <a:pt x="6766933" y="1671675"/>
                  <a:pt x="6777243" y="1679156"/>
                  <a:pt x="6774838" y="1681650"/>
                </a:cubicBezTo>
                <a:cubicBezTo>
                  <a:pt x="6764872" y="1691624"/>
                  <a:pt x="6757655" y="1677909"/>
                  <a:pt x="6753531" y="1679156"/>
                </a:cubicBezTo>
                <a:cubicBezTo>
                  <a:pt x="6740816" y="1683520"/>
                  <a:pt x="6746315" y="1697235"/>
                  <a:pt x="6738410" y="1703158"/>
                </a:cubicBezTo>
                <a:cubicBezTo>
                  <a:pt x="6715385" y="1720925"/>
                  <a:pt x="6694423" y="1722795"/>
                  <a:pt x="6687205" y="1748978"/>
                </a:cubicBezTo>
                <a:cubicBezTo>
                  <a:pt x="6710231" y="1786695"/>
                  <a:pt x="6748377" y="1731211"/>
                  <a:pt x="6770371" y="1774226"/>
                </a:cubicBezTo>
                <a:cubicBezTo>
                  <a:pt x="6778618" y="1743991"/>
                  <a:pt x="6786522" y="1765810"/>
                  <a:pt x="6818826" y="1745238"/>
                </a:cubicBezTo>
                <a:cubicBezTo>
                  <a:pt x="6834977" y="1766745"/>
                  <a:pt x="6768309" y="1779525"/>
                  <a:pt x="6776899" y="1800098"/>
                </a:cubicBezTo>
                <a:cubicBezTo>
                  <a:pt x="6792708" y="1815995"/>
                  <a:pt x="6807829" y="1831580"/>
                  <a:pt x="6823293" y="1847477"/>
                </a:cubicBezTo>
                <a:cubicBezTo>
                  <a:pt x="6817451" y="1883635"/>
                  <a:pt x="6787553" y="1917299"/>
                  <a:pt x="6773119" y="1952522"/>
                </a:cubicBezTo>
                <a:cubicBezTo>
                  <a:pt x="6788927" y="1968107"/>
                  <a:pt x="6804392" y="1984004"/>
                  <a:pt x="6820201" y="1999589"/>
                </a:cubicBezTo>
                <a:cubicBezTo>
                  <a:pt x="6790303" y="2009252"/>
                  <a:pt x="6814702" y="2020162"/>
                  <a:pt x="6814359" y="2032942"/>
                </a:cubicBezTo>
                <a:cubicBezTo>
                  <a:pt x="6814015" y="2037929"/>
                  <a:pt x="6790303" y="2042605"/>
                  <a:pt x="6789959" y="2047592"/>
                </a:cubicBezTo>
                <a:cubicBezTo>
                  <a:pt x="6788927" y="2057255"/>
                  <a:pt x="6808173" y="2073775"/>
                  <a:pt x="6806111" y="2083126"/>
                </a:cubicBezTo>
                <a:cubicBezTo>
                  <a:pt x="6804392" y="2088425"/>
                  <a:pt x="6785147" y="2092477"/>
                  <a:pt x="6781711" y="2097776"/>
                </a:cubicBezTo>
                <a:cubicBezTo>
                  <a:pt x="6779305" y="2101205"/>
                  <a:pt x="6790646" y="2118661"/>
                  <a:pt x="6788584" y="2123648"/>
                </a:cubicBezTo>
                <a:cubicBezTo>
                  <a:pt x="6781711" y="2140168"/>
                  <a:pt x="6766247" y="2155442"/>
                  <a:pt x="6758343" y="2171651"/>
                </a:cubicBezTo>
                <a:cubicBezTo>
                  <a:pt x="6812297" y="2210925"/>
                  <a:pt x="6756624" y="2239291"/>
                  <a:pt x="6806111" y="2278254"/>
                </a:cubicBezTo>
                <a:cubicBezTo>
                  <a:pt x="6792365" y="2288228"/>
                  <a:pt x="6780337" y="2298203"/>
                  <a:pt x="6800612" y="2311606"/>
                </a:cubicBezTo>
                <a:cubicBezTo>
                  <a:pt x="6728444" y="2341218"/>
                  <a:pt x="6793395" y="2384545"/>
                  <a:pt x="6750095" y="2416651"/>
                </a:cubicBezTo>
                <a:cubicBezTo>
                  <a:pt x="6777587" y="2436600"/>
                  <a:pt x="6748377" y="2450627"/>
                  <a:pt x="6784804" y="2471199"/>
                </a:cubicBezTo>
                <a:cubicBezTo>
                  <a:pt x="6772432" y="2478368"/>
                  <a:pt x="6760748" y="2485849"/>
                  <a:pt x="6748377" y="2493019"/>
                </a:cubicBezTo>
                <a:cubicBezTo>
                  <a:pt x="6776213" y="2516085"/>
                  <a:pt x="6804049" y="2508916"/>
                  <a:pt x="6752157" y="2535722"/>
                </a:cubicBezTo>
                <a:cubicBezTo>
                  <a:pt x="6770714" y="2554424"/>
                  <a:pt x="6796832" y="2527930"/>
                  <a:pt x="6813671" y="2559100"/>
                </a:cubicBezTo>
                <a:cubicBezTo>
                  <a:pt x="6876560" y="2536969"/>
                  <a:pt x="6821919" y="2503305"/>
                  <a:pt x="6870718" y="2479927"/>
                </a:cubicBezTo>
                <a:cubicBezTo>
                  <a:pt x="6933607" y="2509850"/>
                  <a:pt x="6858690" y="2564399"/>
                  <a:pt x="6853879" y="2579984"/>
                </a:cubicBezTo>
                <a:cubicBezTo>
                  <a:pt x="6852504" y="2584660"/>
                  <a:pt x="6874498" y="2594634"/>
                  <a:pt x="6872780" y="2598687"/>
                </a:cubicBezTo>
                <a:cubicBezTo>
                  <a:pt x="6868313" y="2608349"/>
                  <a:pt x="6842195" y="2611778"/>
                  <a:pt x="6836353" y="2620818"/>
                </a:cubicBezTo>
                <a:cubicBezTo>
                  <a:pt x="6833259" y="2625182"/>
                  <a:pt x="6847005" y="2641078"/>
                  <a:pt x="6842881" y="2646689"/>
                </a:cubicBezTo>
                <a:cubicBezTo>
                  <a:pt x="6823637" y="2672249"/>
                  <a:pt x="6781711" y="2689081"/>
                  <a:pt x="6776556" y="2716511"/>
                </a:cubicBezTo>
                <a:cubicBezTo>
                  <a:pt x="6762466" y="2729291"/>
                  <a:pt x="6782398" y="2745188"/>
                  <a:pt x="6780337" y="2759215"/>
                </a:cubicBezTo>
                <a:cubicBezTo>
                  <a:pt x="6776213" y="2784775"/>
                  <a:pt x="6736349" y="2805971"/>
                  <a:pt x="6756967" y="2833089"/>
                </a:cubicBezTo>
                <a:cubicBezTo>
                  <a:pt x="6740816" y="2842752"/>
                  <a:pt x="6725007" y="2852103"/>
                  <a:pt x="6708856" y="2861766"/>
                </a:cubicBezTo>
                <a:cubicBezTo>
                  <a:pt x="6707137" y="2887014"/>
                  <a:pt x="6662806" y="2908210"/>
                  <a:pt x="6706794" y="2938134"/>
                </a:cubicBezTo>
                <a:cubicBezTo>
                  <a:pt x="6653527" y="2952160"/>
                  <a:pt x="6655589" y="2954342"/>
                  <a:pt x="6655589" y="2984266"/>
                </a:cubicBezTo>
                <a:cubicBezTo>
                  <a:pt x="6655933" y="3008891"/>
                  <a:pt x="6649747" y="3026969"/>
                  <a:pt x="6677927" y="3045672"/>
                </a:cubicBezTo>
                <a:cubicBezTo>
                  <a:pt x="6651809" y="3072167"/>
                  <a:pt x="6642874" y="2996111"/>
                  <a:pt x="6616413" y="3022605"/>
                </a:cubicBezTo>
                <a:cubicBezTo>
                  <a:pt x="6588576" y="3036632"/>
                  <a:pt x="6644249" y="3059075"/>
                  <a:pt x="6651121" y="3076842"/>
                </a:cubicBezTo>
                <a:cubicBezTo>
                  <a:pt x="6656620" y="3094298"/>
                  <a:pt x="6605759" y="3106143"/>
                  <a:pt x="6621223" y="3124845"/>
                </a:cubicBezTo>
                <a:cubicBezTo>
                  <a:pt x="6609539" y="3128274"/>
                  <a:pt x="6596824" y="3138872"/>
                  <a:pt x="6587545" y="3129832"/>
                </a:cubicBezTo>
                <a:cubicBezTo>
                  <a:pt x="6577923" y="3140430"/>
                  <a:pt x="6584453" y="3151963"/>
                  <a:pt x="6582047" y="3163185"/>
                </a:cubicBezTo>
                <a:cubicBezTo>
                  <a:pt x="6579641" y="3174406"/>
                  <a:pt x="6566239" y="3184069"/>
                  <a:pt x="6576205" y="3196537"/>
                </a:cubicBezTo>
                <a:cubicBezTo>
                  <a:pt x="6533591" y="3214928"/>
                  <a:pt x="6542526" y="3238305"/>
                  <a:pt x="6522251" y="3258878"/>
                </a:cubicBezTo>
                <a:cubicBezTo>
                  <a:pt x="6513659" y="3283503"/>
                  <a:pt x="6494071" y="3306881"/>
                  <a:pt x="6520532" y="3334934"/>
                </a:cubicBezTo>
                <a:cubicBezTo>
                  <a:pt x="6483418" y="3359559"/>
                  <a:pt x="6488229" y="3388236"/>
                  <a:pt x="6442179" y="3411926"/>
                </a:cubicBezTo>
                <a:cubicBezTo>
                  <a:pt x="6436337" y="3437797"/>
                  <a:pt x="6424996" y="3441849"/>
                  <a:pt x="6412624" y="3459616"/>
                </a:cubicBezTo>
                <a:cubicBezTo>
                  <a:pt x="6409875" y="3463668"/>
                  <a:pt x="6422247" y="3480812"/>
                  <a:pt x="6419154" y="3486111"/>
                </a:cubicBezTo>
                <a:cubicBezTo>
                  <a:pt x="6410563" y="3501696"/>
                  <a:pt x="6393380" y="3511359"/>
                  <a:pt x="6379977" y="3524451"/>
                </a:cubicBezTo>
                <a:cubicBezTo>
                  <a:pt x="6372073" y="3532243"/>
                  <a:pt x="6379290" y="3537854"/>
                  <a:pt x="6376884" y="3541283"/>
                </a:cubicBezTo>
                <a:cubicBezTo>
                  <a:pt x="6353859" y="3570895"/>
                  <a:pt x="6337020" y="3579623"/>
                  <a:pt x="6323274" y="3603624"/>
                </a:cubicBezTo>
                <a:cubicBezTo>
                  <a:pt x="6319494" y="3610482"/>
                  <a:pt x="6322930" y="3629184"/>
                  <a:pt x="6317775" y="3636665"/>
                </a:cubicBezTo>
                <a:cubicBezTo>
                  <a:pt x="6293376" y="3672823"/>
                  <a:pt x="6252137" y="3703681"/>
                  <a:pt x="6236672" y="3730488"/>
                </a:cubicBezTo>
                <a:cubicBezTo>
                  <a:pt x="6232549" y="3737346"/>
                  <a:pt x="6236329" y="3756360"/>
                  <a:pt x="6230830" y="3763840"/>
                </a:cubicBezTo>
                <a:cubicBezTo>
                  <a:pt x="6224301" y="3773503"/>
                  <a:pt x="6201276" y="3776309"/>
                  <a:pt x="6194403" y="3785660"/>
                </a:cubicBezTo>
                <a:cubicBezTo>
                  <a:pt x="6174471" y="3813090"/>
                  <a:pt x="6186842" y="3818077"/>
                  <a:pt x="6152820" y="3840832"/>
                </a:cubicBezTo>
                <a:cubicBezTo>
                  <a:pt x="6141823" y="3848001"/>
                  <a:pt x="6152133" y="3855170"/>
                  <a:pt x="6149727" y="3857352"/>
                </a:cubicBezTo>
                <a:cubicBezTo>
                  <a:pt x="6120173" y="3886652"/>
                  <a:pt x="6092681" y="3908783"/>
                  <a:pt x="6083745" y="3927174"/>
                </a:cubicBezTo>
                <a:cubicBezTo>
                  <a:pt x="6079622" y="3935590"/>
                  <a:pt x="6081340" y="3955851"/>
                  <a:pt x="6077903" y="3960526"/>
                </a:cubicBezTo>
                <a:cubicBezTo>
                  <a:pt x="6048005" y="3999490"/>
                  <a:pt x="5983742" y="4025361"/>
                  <a:pt x="5975837" y="4051856"/>
                </a:cubicBezTo>
                <a:cubicBezTo>
                  <a:pt x="5974463" y="4056532"/>
                  <a:pt x="5996457" y="4066506"/>
                  <a:pt x="5994395" y="4070870"/>
                </a:cubicBezTo>
                <a:cubicBezTo>
                  <a:pt x="5990615" y="4079910"/>
                  <a:pt x="5962435" y="4069935"/>
                  <a:pt x="5960717" y="4075857"/>
                </a:cubicBezTo>
                <a:cubicBezTo>
                  <a:pt x="5959342" y="4080845"/>
                  <a:pt x="5980649" y="4089884"/>
                  <a:pt x="5979274" y="4094871"/>
                </a:cubicBezTo>
                <a:cubicBezTo>
                  <a:pt x="5977556" y="4102041"/>
                  <a:pt x="5955562" y="4121366"/>
                  <a:pt x="5952125" y="4126042"/>
                </a:cubicBezTo>
                <a:cubicBezTo>
                  <a:pt x="5936661" y="4148796"/>
                  <a:pt x="5932537" y="4173109"/>
                  <a:pt x="5898515" y="4188383"/>
                </a:cubicBezTo>
                <a:cubicBezTo>
                  <a:pt x="5877895" y="4211449"/>
                  <a:pt x="5890267" y="4238568"/>
                  <a:pt x="5896797" y="4264751"/>
                </a:cubicBezTo>
                <a:cubicBezTo>
                  <a:pt x="5880988" y="4271297"/>
                  <a:pt x="5868960" y="4257582"/>
                  <a:pt x="5856589" y="4243555"/>
                </a:cubicBezTo>
                <a:cubicBezTo>
                  <a:pt x="5854183" y="4255711"/>
                  <a:pt x="5820161" y="4302467"/>
                  <a:pt x="5798511" y="4263192"/>
                </a:cubicBezTo>
                <a:cubicBezTo>
                  <a:pt x="5810539" y="4246672"/>
                  <a:pt x="5786139" y="4252594"/>
                  <a:pt x="5798511" y="4263192"/>
                </a:cubicBezTo>
                <a:cubicBezTo>
                  <a:pt x="5786483" y="4270362"/>
                  <a:pt x="5774799" y="4277531"/>
                  <a:pt x="5762427" y="4285012"/>
                </a:cubicBezTo>
                <a:cubicBezTo>
                  <a:pt x="5772393" y="4290622"/>
                  <a:pt x="5783390" y="4289999"/>
                  <a:pt x="5795762" y="4280024"/>
                </a:cubicBezTo>
                <a:cubicBezTo>
                  <a:pt x="5799198" y="4299974"/>
                  <a:pt x="5807446" y="4320546"/>
                  <a:pt x="5775486" y="4337066"/>
                </a:cubicBezTo>
                <a:cubicBezTo>
                  <a:pt x="5773424" y="4368860"/>
                  <a:pt x="5802635" y="4350158"/>
                  <a:pt x="5800573" y="4382264"/>
                </a:cubicBezTo>
                <a:cubicBezTo>
                  <a:pt x="5770331" y="4404395"/>
                  <a:pt x="5746619" y="4408759"/>
                  <a:pt x="5728061" y="4425591"/>
                </a:cubicBezTo>
                <a:cubicBezTo>
                  <a:pt x="5714315" y="4437747"/>
                  <a:pt x="5739746" y="4443358"/>
                  <a:pt x="5734247" y="4451774"/>
                </a:cubicBezTo>
                <a:cubicBezTo>
                  <a:pt x="5729780" y="4459255"/>
                  <a:pt x="5717752" y="4456138"/>
                  <a:pt x="5708817" y="4456450"/>
                </a:cubicBezTo>
                <a:cubicBezTo>
                  <a:pt x="5718439" y="4466112"/>
                  <a:pt x="5698507" y="4470788"/>
                  <a:pt x="5708129" y="4456450"/>
                </a:cubicBezTo>
                <a:cubicBezTo>
                  <a:pt x="5705724" y="4456450"/>
                  <a:pt x="5702287" y="4455826"/>
                  <a:pt x="5700913" y="4457073"/>
                </a:cubicBezTo>
                <a:cubicBezTo>
                  <a:pt x="5646958" y="4413123"/>
                  <a:pt x="5743526" y="4430890"/>
                  <a:pt x="5699882" y="4397537"/>
                </a:cubicBezTo>
                <a:cubicBezTo>
                  <a:pt x="5688885" y="4391615"/>
                  <a:pt x="5657612" y="4414993"/>
                  <a:pt x="5639398" y="4433695"/>
                </a:cubicBezTo>
                <a:cubicBezTo>
                  <a:pt x="5611562" y="4462060"/>
                  <a:pt x="5623590" y="4459255"/>
                  <a:pt x="5609500" y="4481386"/>
                </a:cubicBezTo>
                <a:cubicBezTo>
                  <a:pt x="5583726" y="4463619"/>
                  <a:pt x="5533896" y="4512556"/>
                  <a:pt x="5558295" y="4527518"/>
                </a:cubicBezTo>
                <a:cubicBezTo>
                  <a:pt x="5514651" y="4541857"/>
                  <a:pt x="5520149" y="4564300"/>
                  <a:pt x="5507090" y="4572716"/>
                </a:cubicBezTo>
                <a:cubicBezTo>
                  <a:pt x="5496437" y="4580197"/>
                  <a:pt x="5506747" y="4586742"/>
                  <a:pt x="5504341" y="4589548"/>
                </a:cubicBezTo>
                <a:cubicBezTo>
                  <a:pt x="5492313" y="4601704"/>
                  <a:pt x="5468601" y="4606691"/>
                  <a:pt x="5455886" y="4618536"/>
                </a:cubicBezTo>
                <a:cubicBezTo>
                  <a:pt x="5447638" y="4626329"/>
                  <a:pt x="5449013" y="4637239"/>
                  <a:pt x="5440765" y="4642538"/>
                </a:cubicBezTo>
                <a:cubicBezTo>
                  <a:pt x="5429768" y="4650018"/>
                  <a:pt x="5441108" y="4656253"/>
                  <a:pt x="5438016" y="4659370"/>
                </a:cubicBezTo>
                <a:cubicBezTo>
                  <a:pt x="5429768" y="4668409"/>
                  <a:pt x="5409148" y="4671526"/>
                  <a:pt x="5401932" y="4681189"/>
                </a:cubicBezTo>
                <a:cubicBezTo>
                  <a:pt x="5391622" y="4694281"/>
                  <a:pt x="5401932" y="4703632"/>
                  <a:pt x="5395746" y="4714230"/>
                </a:cubicBezTo>
                <a:cubicBezTo>
                  <a:pt x="5384062" y="4735114"/>
                  <a:pt x="5347290" y="4750388"/>
                  <a:pt x="5332857" y="4767531"/>
                </a:cubicBezTo>
                <a:cubicBezTo>
                  <a:pt x="5327015" y="4774701"/>
                  <a:pt x="5324265" y="4786857"/>
                  <a:pt x="5317736" y="4791221"/>
                </a:cubicBezTo>
                <a:cubicBezTo>
                  <a:pt x="5305364" y="4799637"/>
                  <a:pt x="5318767" y="4803066"/>
                  <a:pt x="5314987" y="4808053"/>
                </a:cubicBezTo>
                <a:cubicBezTo>
                  <a:pt x="5299178" y="4829561"/>
                  <a:pt x="5265844" y="4842029"/>
                  <a:pt x="5251754" y="4861043"/>
                </a:cubicBezTo>
                <a:cubicBezTo>
                  <a:pt x="5246599" y="4868212"/>
                  <a:pt x="5259314" y="4885668"/>
                  <a:pt x="5258283" y="4887226"/>
                </a:cubicBezTo>
                <a:cubicBezTo>
                  <a:pt x="5245568" y="4902811"/>
                  <a:pt x="5212577" y="4908734"/>
                  <a:pt x="5197456" y="4923384"/>
                </a:cubicBezTo>
                <a:cubicBezTo>
                  <a:pt x="5183710" y="4937099"/>
                  <a:pt x="5209141" y="4938346"/>
                  <a:pt x="5204329" y="4949567"/>
                </a:cubicBezTo>
                <a:cubicBezTo>
                  <a:pt x="5198831" y="4962035"/>
                  <a:pt x="5163778" y="4967023"/>
                  <a:pt x="5155874" y="4978867"/>
                </a:cubicBezTo>
                <a:cubicBezTo>
                  <a:pt x="5120477" y="4938658"/>
                  <a:pt x="5186803" y="4908110"/>
                  <a:pt x="5206048" y="4873199"/>
                </a:cubicBezTo>
                <a:cubicBezTo>
                  <a:pt x="5228385" y="4855744"/>
                  <a:pt x="5205360" y="4833925"/>
                  <a:pt x="5205017" y="4813975"/>
                </a:cubicBezTo>
                <a:cubicBezTo>
                  <a:pt x="5253816" y="4800884"/>
                  <a:pt x="5229073" y="4773765"/>
                  <a:pt x="5234571" y="4765973"/>
                </a:cubicBezTo>
                <a:cubicBezTo>
                  <a:pt x="5245568" y="4751323"/>
                  <a:pt x="5265844" y="4736361"/>
                  <a:pt x="5274092" y="4727321"/>
                </a:cubicBezTo>
                <a:cubicBezTo>
                  <a:pt x="5298147" y="4700826"/>
                  <a:pt x="5306052" y="4685553"/>
                  <a:pt x="5316018" y="4672150"/>
                </a:cubicBezTo>
                <a:cubicBezTo>
                  <a:pt x="5318080" y="4669656"/>
                  <a:pt x="5324953" y="4667162"/>
                  <a:pt x="5328046" y="4664980"/>
                </a:cubicBezTo>
                <a:cubicBezTo>
                  <a:pt x="5353132" y="4648148"/>
                  <a:pt x="5322203" y="4619160"/>
                  <a:pt x="5367222" y="4626641"/>
                </a:cubicBezTo>
                <a:cubicBezTo>
                  <a:pt x="5328733" y="4582690"/>
                  <a:pt x="5283714" y="4661863"/>
                  <a:pt x="5285089" y="4660616"/>
                </a:cubicBezTo>
                <a:cubicBezTo>
                  <a:pt x="5278215" y="4667474"/>
                  <a:pt x="5260002" y="4691475"/>
                  <a:pt x="5257940" y="4692410"/>
                </a:cubicBezTo>
                <a:cubicBezTo>
                  <a:pt x="5255534" y="4693034"/>
                  <a:pt x="5242475" y="4677137"/>
                  <a:pt x="5236977" y="4689917"/>
                </a:cubicBezTo>
                <a:cubicBezTo>
                  <a:pt x="5234227" y="4661240"/>
                  <a:pt x="5269624" y="4636615"/>
                  <a:pt x="5293680" y="4611055"/>
                </a:cubicBezTo>
                <a:cubicBezTo>
                  <a:pt x="5315674" y="4589236"/>
                  <a:pt x="5264126" y="4604821"/>
                  <a:pt x="5277528" y="4575209"/>
                </a:cubicBezTo>
                <a:cubicBezTo>
                  <a:pt x="5294367" y="4545909"/>
                  <a:pt x="5325296" y="4518167"/>
                  <a:pt x="5303646" y="4484815"/>
                </a:cubicBezTo>
                <a:cubicBezTo>
                  <a:pt x="5297117" y="4464242"/>
                  <a:pt x="5231135" y="4503517"/>
                  <a:pt x="5254847" y="4513803"/>
                </a:cubicBezTo>
                <a:cubicBezTo>
                  <a:pt x="5239382" y="4529700"/>
                  <a:pt x="5184397" y="4473905"/>
                  <a:pt x="5208453" y="4466424"/>
                </a:cubicBezTo>
                <a:cubicBezTo>
                  <a:pt x="5221168" y="4445228"/>
                  <a:pt x="5224949" y="4423097"/>
                  <a:pt x="5219450" y="4400031"/>
                </a:cubicBezTo>
                <a:cubicBezTo>
                  <a:pt x="5164122" y="4439617"/>
                  <a:pt x="5178899" y="4486062"/>
                  <a:pt x="5090235" y="4522531"/>
                </a:cubicBezTo>
                <a:cubicBezTo>
                  <a:pt x="5080613" y="4512868"/>
                  <a:pt x="5071334" y="4503517"/>
                  <a:pt x="5062056" y="4494166"/>
                </a:cubicBezTo>
                <a:cubicBezTo>
                  <a:pt x="5048653" y="4505699"/>
                  <a:pt x="5074084" y="4531882"/>
                  <a:pt x="5090235" y="4522531"/>
                </a:cubicBezTo>
                <a:cubicBezTo>
                  <a:pt x="5100202" y="4560871"/>
                  <a:pt x="5070991" y="4546844"/>
                  <a:pt x="5035938" y="4584872"/>
                </a:cubicBezTo>
                <a:cubicBezTo>
                  <a:pt x="5006040" y="4604510"/>
                  <a:pt x="5055183" y="4631940"/>
                  <a:pt x="5024941" y="4651577"/>
                </a:cubicBezTo>
                <a:cubicBezTo>
                  <a:pt x="5017724" y="4673708"/>
                  <a:pt x="4981984" y="4647213"/>
                  <a:pt x="4981984" y="4647213"/>
                </a:cubicBezTo>
                <a:cubicBezTo>
                  <a:pt x="4953117" y="4658123"/>
                  <a:pt x="4983702" y="4688670"/>
                  <a:pt x="4970643" y="4714230"/>
                </a:cubicBezTo>
                <a:cubicBezTo>
                  <a:pt x="4955866" y="4732932"/>
                  <a:pt x="4923906" y="4727010"/>
                  <a:pt x="4912909" y="4733244"/>
                </a:cubicBezTo>
                <a:cubicBezTo>
                  <a:pt x="4886104" y="4749452"/>
                  <a:pt x="4900537" y="4781246"/>
                  <a:pt x="4861704" y="4779064"/>
                </a:cubicBezTo>
                <a:cubicBezTo>
                  <a:pt x="4845552" y="4791844"/>
                  <a:pt x="4873388" y="4808676"/>
                  <a:pt x="4887135" y="4824262"/>
                </a:cubicBezTo>
                <a:cubicBezTo>
                  <a:pt x="4835243" y="4842341"/>
                  <a:pt x="4842459" y="4909669"/>
                  <a:pt x="4787131" y="4899383"/>
                </a:cubicBezTo>
                <a:cubicBezTo>
                  <a:pt x="4777852" y="4909669"/>
                  <a:pt x="4784381" y="4921202"/>
                  <a:pt x="4781632" y="4932423"/>
                </a:cubicBezTo>
                <a:cubicBezTo>
                  <a:pt x="4780945" y="4936164"/>
                  <a:pt x="4777165" y="4964529"/>
                  <a:pt x="4776134" y="4965776"/>
                </a:cubicBezTo>
                <a:cubicBezTo>
                  <a:pt x="4769604" y="4974192"/>
                  <a:pt x="4744174" y="4978556"/>
                  <a:pt x="4739706" y="4987595"/>
                </a:cubicBezTo>
                <a:cubicBezTo>
                  <a:pt x="4721492" y="5026870"/>
                  <a:pt x="4730427" y="5068327"/>
                  <a:pt x="4698811" y="5101991"/>
                </a:cubicBezTo>
                <a:cubicBezTo>
                  <a:pt x="4741768" y="5131915"/>
                  <a:pt x="4729053" y="5123499"/>
                  <a:pt x="4776134" y="5160903"/>
                </a:cubicBezTo>
                <a:cubicBezTo>
                  <a:pt x="4758951" y="5193321"/>
                  <a:pt x="4720118" y="5223244"/>
                  <a:pt x="4759638" y="5260961"/>
                </a:cubicBezTo>
                <a:cubicBezTo>
                  <a:pt x="4720805" y="5285585"/>
                  <a:pt x="4690220" y="5300547"/>
                  <a:pt x="4684378" y="5321120"/>
                </a:cubicBezTo>
                <a:cubicBezTo>
                  <a:pt x="4683003" y="5324549"/>
                  <a:pt x="4704997" y="5337328"/>
                  <a:pt x="4702591" y="5339822"/>
                </a:cubicBezTo>
                <a:cubicBezTo>
                  <a:pt x="4686783" y="5358836"/>
                  <a:pt x="4635922" y="5362577"/>
                  <a:pt x="4639359" y="5392812"/>
                </a:cubicBezTo>
                <a:cubicBezTo>
                  <a:pt x="4625612" y="5404657"/>
                  <a:pt x="4620457" y="5383461"/>
                  <a:pt x="4608773" y="5381591"/>
                </a:cubicBezTo>
                <a:cubicBezTo>
                  <a:pt x="4602244" y="5380344"/>
                  <a:pt x="4591590" y="5396241"/>
                  <a:pt x="4584374" y="5395929"/>
                </a:cubicBezTo>
                <a:cubicBezTo>
                  <a:pt x="4574408" y="5395306"/>
                  <a:pt x="4566503" y="5369746"/>
                  <a:pt x="4556537" y="5367564"/>
                </a:cubicBezTo>
                <a:cubicBezTo>
                  <a:pt x="4591590" y="5356342"/>
                  <a:pt x="4595371" y="5330159"/>
                  <a:pt x="4619770" y="5314574"/>
                </a:cubicBezTo>
                <a:cubicBezTo>
                  <a:pt x="4619083" y="5315197"/>
                  <a:pt x="4633173" y="5324237"/>
                  <a:pt x="4641077" y="5317068"/>
                </a:cubicBezTo>
                <a:cubicBezTo>
                  <a:pt x="4643482" y="5314886"/>
                  <a:pt x="4630424" y="5305846"/>
                  <a:pt x="4643826" y="5300236"/>
                </a:cubicBezTo>
                <a:cubicBezTo>
                  <a:pt x="4640733" y="5301482"/>
                  <a:pt x="4659634" y="5304288"/>
                  <a:pt x="4665476" y="5302417"/>
                </a:cubicBezTo>
                <a:cubicBezTo>
                  <a:pt x="4686096" y="5295248"/>
                  <a:pt x="4720461" y="5269065"/>
                  <a:pt x="4686096" y="5245064"/>
                </a:cubicBezTo>
                <a:cubicBezTo>
                  <a:pt x="4745205" y="5223868"/>
                  <a:pt x="4660665" y="5215452"/>
                  <a:pt x="4686096" y="5245064"/>
                </a:cubicBezTo>
                <a:cubicBezTo>
                  <a:pt x="4635922" y="5257844"/>
                  <a:pt x="4640046" y="5318314"/>
                  <a:pt x="4589185" y="5303041"/>
                </a:cubicBezTo>
                <a:cubicBezTo>
                  <a:pt x="4588497" y="5325795"/>
                  <a:pt x="4557912" y="5344809"/>
                  <a:pt x="4556537" y="5367564"/>
                </a:cubicBezTo>
                <a:cubicBezTo>
                  <a:pt x="4549321" y="5389072"/>
                  <a:pt x="4536605" y="5396864"/>
                  <a:pt x="4507738" y="5396864"/>
                </a:cubicBezTo>
                <a:cubicBezTo>
                  <a:pt x="4495367" y="5452659"/>
                  <a:pt x="4439007" y="5479154"/>
                  <a:pt x="4411858" y="5514377"/>
                </a:cubicBezTo>
                <a:cubicBezTo>
                  <a:pt x="4395363" y="5535573"/>
                  <a:pt x="4410140" y="5553028"/>
                  <a:pt x="4403610" y="5564250"/>
                </a:cubicBezTo>
                <a:cubicBezTo>
                  <a:pt x="4398456" y="5572978"/>
                  <a:pt x="4377149" y="5564873"/>
                  <a:pt x="4370276" y="5569237"/>
                </a:cubicBezTo>
                <a:cubicBezTo>
                  <a:pt x="4368901" y="5570172"/>
                  <a:pt x="4367527" y="5599784"/>
                  <a:pt x="4364434" y="5602901"/>
                </a:cubicBezTo>
                <a:cubicBezTo>
                  <a:pt x="4345876" y="5622539"/>
                  <a:pt x="4315634" y="5645605"/>
                  <a:pt x="4288829" y="5662749"/>
                </a:cubicBezTo>
                <a:cubicBezTo>
                  <a:pt x="4324226" y="5669295"/>
                  <a:pt x="4347938" y="5644046"/>
                  <a:pt x="4371307" y="5628773"/>
                </a:cubicBezTo>
                <a:cubicBezTo>
                  <a:pt x="4402236" y="5607889"/>
                  <a:pt x="4414607" y="5589810"/>
                  <a:pt x="4446224" y="5568614"/>
                </a:cubicBezTo>
                <a:cubicBezTo>
                  <a:pt x="4453097" y="5563938"/>
                  <a:pt x="4451379" y="5550535"/>
                  <a:pt x="4449317" y="5551782"/>
                </a:cubicBezTo>
                <a:cubicBezTo>
                  <a:pt x="4477497" y="5533703"/>
                  <a:pt x="4521828" y="5538690"/>
                  <a:pt x="4543479" y="5510637"/>
                </a:cubicBezTo>
                <a:cubicBezTo>
                  <a:pt x="4559630" y="5549600"/>
                  <a:pt x="4518392" y="5558639"/>
                  <a:pt x="4501552" y="5565497"/>
                </a:cubicBezTo>
                <a:cubicBezTo>
                  <a:pt x="4501896" y="5565497"/>
                  <a:pt x="4510831" y="5577965"/>
                  <a:pt x="4498460" y="5582329"/>
                </a:cubicBezTo>
                <a:cubicBezTo>
                  <a:pt x="4492617" y="5584511"/>
                  <a:pt x="4489524" y="5568925"/>
                  <a:pt x="4477497" y="5580147"/>
                </a:cubicBezTo>
                <a:cubicBezTo>
                  <a:pt x="4468561" y="5587939"/>
                  <a:pt x="4470623" y="5598849"/>
                  <a:pt x="4462376" y="5604148"/>
                </a:cubicBezTo>
                <a:cubicBezTo>
                  <a:pt x="4451722" y="5611317"/>
                  <a:pt x="4461688" y="5618487"/>
                  <a:pt x="4459626" y="5620668"/>
                </a:cubicBezTo>
                <a:cubicBezTo>
                  <a:pt x="4427323" y="5652462"/>
                  <a:pt x="4345189" y="5676464"/>
                  <a:pt x="4354468" y="5729142"/>
                </a:cubicBezTo>
                <a:cubicBezTo>
                  <a:pt x="4324913" y="5741610"/>
                  <a:pt x="4312198" y="5739116"/>
                  <a:pt x="4284362" y="5755949"/>
                </a:cubicBezTo>
                <a:cubicBezTo>
                  <a:pt x="4243810" y="5780262"/>
                  <a:pt x="4251027" y="5794912"/>
                  <a:pt x="4223878" y="5792106"/>
                </a:cubicBezTo>
                <a:cubicBezTo>
                  <a:pt x="4210819" y="5790860"/>
                  <a:pt x="4175423" y="5823277"/>
                  <a:pt x="4163051" y="5828264"/>
                </a:cubicBezTo>
                <a:cubicBezTo>
                  <a:pt x="4148617" y="5834498"/>
                  <a:pt x="4123874" y="5836680"/>
                  <a:pt x="4117688" y="5841044"/>
                </a:cubicBezTo>
                <a:cubicBezTo>
                  <a:pt x="4097413" y="5854447"/>
                  <a:pt x="4082292" y="5886865"/>
                  <a:pt x="4063391" y="5903073"/>
                </a:cubicBezTo>
                <a:cubicBezTo>
                  <a:pt x="4030056" y="5931439"/>
                  <a:pt x="3987786" y="5938296"/>
                  <a:pt x="3988130" y="5963544"/>
                </a:cubicBezTo>
                <a:cubicBezTo>
                  <a:pt x="3954795" y="5910554"/>
                  <a:pt x="3923866" y="6007183"/>
                  <a:pt x="3908745" y="5980688"/>
                </a:cubicBezTo>
                <a:cubicBezTo>
                  <a:pt x="3887782" y="5995650"/>
                  <a:pt x="3933145" y="6017158"/>
                  <a:pt x="3921804" y="6033054"/>
                </a:cubicBezTo>
                <a:cubicBezTo>
                  <a:pt x="3904622" y="6073576"/>
                  <a:pt x="3889501" y="6114721"/>
                  <a:pt x="3825924" y="6150567"/>
                </a:cubicBezTo>
                <a:cubicBezTo>
                  <a:pt x="3820769" y="6178309"/>
                  <a:pt x="3791902" y="6203869"/>
                  <a:pt x="3790871" y="6231922"/>
                </a:cubicBezTo>
                <a:cubicBezTo>
                  <a:pt x="3758568" y="6252495"/>
                  <a:pt x="3750664" y="6230987"/>
                  <a:pt x="3742072" y="6260911"/>
                </a:cubicBezTo>
                <a:cubicBezTo>
                  <a:pt x="3754787" y="6271509"/>
                  <a:pt x="3767846" y="6281172"/>
                  <a:pt x="3785029" y="6265275"/>
                </a:cubicBezTo>
                <a:cubicBezTo>
                  <a:pt x="3796026" y="6291770"/>
                  <a:pt x="3765784" y="6314213"/>
                  <a:pt x="3761661" y="6339149"/>
                </a:cubicBezTo>
                <a:cubicBezTo>
                  <a:pt x="3709425" y="6380606"/>
                  <a:pt x="3621449" y="6355046"/>
                  <a:pt x="3628322" y="6418946"/>
                </a:cubicBezTo>
                <a:cubicBezTo>
                  <a:pt x="3696710" y="6432349"/>
                  <a:pt x="3743447" y="6334785"/>
                  <a:pt x="3847231" y="6348188"/>
                </a:cubicBezTo>
                <a:cubicBezTo>
                  <a:pt x="3865101" y="6340396"/>
                  <a:pt x="3840702" y="6331356"/>
                  <a:pt x="3841045" y="6321693"/>
                </a:cubicBezTo>
                <a:cubicBezTo>
                  <a:pt x="3841389" y="6316706"/>
                  <a:pt x="3864070" y="6312342"/>
                  <a:pt x="3865101" y="6307043"/>
                </a:cubicBezTo>
                <a:cubicBezTo>
                  <a:pt x="3873693" y="6269950"/>
                  <a:pt x="3859259" y="6241897"/>
                  <a:pt x="3847918" y="6212285"/>
                </a:cubicBezTo>
                <a:cubicBezTo>
                  <a:pt x="3884690" y="6227559"/>
                  <a:pt x="3934863" y="6113474"/>
                  <a:pt x="3966823" y="6156490"/>
                </a:cubicBezTo>
                <a:cubicBezTo>
                  <a:pt x="4006344" y="6182050"/>
                  <a:pt x="3956857" y="6185167"/>
                  <a:pt x="3942424" y="6171140"/>
                </a:cubicBezTo>
                <a:cubicBezTo>
                  <a:pt x="3932458" y="6208233"/>
                  <a:pt x="3929708" y="6199817"/>
                  <a:pt x="3878847" y="6223818"/>
                </a:cubicBezTo>
                <a:cubicBezTo>
                  <a:pt x="3903247" y="6251560"/>
                  <a:pt x="3936582" y="6226935"/>
                  <a:pt x="3964761" y="6232234"/>
                </a:cubicBezTo>
                <a:cubicBezTo>
                  <a:pt x="4001189" y="6204804"/>
                  <a:pt x="4060298" y="6179868"/>
                  <a:pt x="4012530" y="6143710"/>
                </a:cubicBezTo>
                <a:cubicBezTo>
                  <a:pt x="4061329" y="6123449"/>
                  <a:pt x="4060298" y="6097889"/>
                  <a:pt x="4078512" y="6074511"/>
                </a:cubicBezTo>
                <a:cubicBezTo>
                  <a:pt x="4062016" y="6043652"/>
                  <a:pt x="4028338" y="6115345"/>
                  <a:pt x="4011499" y="6084486"/>
                </a:cubicBezTo>
                <a:cubicBezTo>
                  <a:pt x="4011842" y="6084486"/>
                  <a:pt x="4011842" y="6084486"/>
                  <a:pt x="4011842" y="6084174"/>
                </a:cubicBezTo>
                <a:cubicBezTo>
                  <a:pt x="4003938" y="6085421"/>
                  <a:pt x="3996034" y="6084174"/>
                  <a:pt x="3987786" y="6086979"/>
                </a:cubicBezTo>
                <a:cubicBezTo>
                  <a:pt x="3976446" y="6073888"/>
                  <a:pt x="4005313" y="6061108"/>
                  <a:pt x="4019059" y="6080122"/>
                </a:cubicBezTo>
                <a:cubicBezTo>
                  <a:pt x="4049301" y="6065160"/>
                  <a:pt x="4034524" y="6045523"/>
                  <a:pt x="4074731" y="6031496"/>
                </a:cubicBezTo>
                <a:cubicBezTo>
                  <a:pt x="4145868" y="6054874"/>
                  <a:pt x="4111846" y="6105058"/>
                  <a:pt x="4131778" y="6147762"/>
                </a:cubicBezTo>
                <a:cubicBezTo>
                  <a:pt x="4113565" y="6159918"/>
                  <a:pt x="4088478" y="6171452"/>
                  <a:pt x="4114252" y="6187972"/>
                </a:cubicBezTo>
                <a:cubicBezTo>
                  <a:pt x="4092258" y="6188595"/>
                  <a:pt x="4069233" y="6195141"/>
                  <a:pt x="4044146" y="6215090"/>
                </a:cubicBezTo>
                <a:cubicBezTo>
                  <a:pt x="4055830" y="6232234"/>
                  <a:pt x="4071638" y="6224441"/>
                  <a:pt x="4084354" y="6235975"/>
                </a:cubicBezTo>
                <a:cubicBezTo>
                  <a:pt x="4103598" y="6221013"/>
                  <a:pt x="4154460" y="6209168"/>
                  <a:pt x="4114252" y="6187972"/>
                </a:cubicBezTo>
                <a:cubicBezTo>
                  <a:pt x="4123874" y="6167088"/>
                  <a:pt x="4159271" y="6187349"/>
                  <a:pt x="4181265" y="6177997"/>
                </a:cubicBezTo>
                <a:cubicBezTo>
                  <a:pt x="4207383" y="6166776"/>
                  <a:pt x="4208070" y="6149321"/>
                  <a:pt x="4220098" y="6139658"/>
                </a:cubicBezTo>
                <a:cubicBezTo>
                  <a:pt x="4237625" y="6125631"/>
                  <a:pt x="4264773" y="6118150"/>
                  <a:pt x="4280925" y="6103500"/>
                </a:cubicBezTo>
                <a:cubicBezTo>
                  <a:pt x="4294328" y="6091655"/>
                  <a:pt x="4289173" y="6084798"/>
                  <a:pt x="4308074" y="6072329"/>
                </a:cubicBezTo>
                <a:cubicBezTo>
                  <a:pt x="4318384" y="6065472"/>
                  <a:pt x="4308418" y="6057367"/>
                  <a:pt x="4310480" y="6055186"/>
                </a:cubicBezTo>
                <a:cubicBezTo>
                  <a:pt x="4319071" y="6047081"/>
                  <a:pt x="4340378" y="6042717"/>
                  <a:pt x="4346907" y="6033366"/>
                </a:cubicBezTo>
                <a:cubicBezTo>
                  <a:pt x="4369245" y="6001884"/>
                  <a:pt x="4388490" y="5969467"/>
                  <a:pt x="4360997" y="5950141"/>
                </a:cubicBezTo>
                <a:cubicBezTo>
                  <a:pt x="4354811" y="5944842"/>
                  <a:pt x="4348282" y="5940166"/>
                  <a:pt x="4339690" y="5947959"/>
                </a:cubicBezTo>
                <a:cubicBezTo>
                  <a:pt x="4319071" y="5918659"/>
                  <a:pt x="4377493" y="5924581"/>
                  <a:pt x="4382647" y="5952011"/>
                </a:cubicBezTo>
                <a:cubicBezTo>
                  <a:pt x="4393988" y="5948582"/>
                  <a:pt x="4406703" y="5938296"/>
                  <a:pt x="4415982" y="5947336"/>
                </a:cubicBezTo>
                <a:cubicBezTo>
                  <a:pt x="4433165" y="5913671"/>
                  <a:pt x="4461345" y="5907749"/>
                  <a:pt x="4482308" y="5877514"/>
                </a:cubicBezTo>
                <a:cubicBezTo>
                  <a:pt x="4492274" y="5863487"/>
                  <a:pt x="4482995" y="5856941"/>
                  <a:pt x="4487806" y="5844161"/>
                </a:cubicBezTo>
                <a:cubicBezTo>
                  <a:pt x="4490212" y="5838239"/>
                  <a:pt x="4508082" y="5835433"/>
                  <a:pt x="4512206" y="5829823"/>
                </a:cubicBezTo>
                <a:cubicBezTo>
                  <a:pt x="4514955" y="5825459"/>
                  <a:pt x="4501552" y="5808938"/>
                  <a:pt x="4505676" y="5803639"/>
                </a:cubicBezTo>
                <a:cubicBezTo>
                  <a:pt x="4512206" y="5794912"/>
                  <a:pt x="4531107" y="5802704"/>
                  <a:pt x="4539011" y="5798652"/>
                </a:cubicBezTo>
                <a:cubicBezTo>
                  <a:pt x="4553788" y="5790860"/>
                  <a:pt x="4552757" y="5767793"/>
                  <a:pt x="4556537" y="5757819"/>
                </a:cubicBezTo>
                <a:cubicBezTo>
                  <a:pt x="4519079" y="5736311"/>
                  <a:pt x="4523546" y="5786807"/>
                  <a:pt x="4496398" y="5793977"/>
                </a:cubicBezTo>
                <a:cubicBezTo>
                  <a:pt x="4444162" y="5757507"/>
                  <a:pt x="4496054" y="5726025"/>
                  <a:pt x="4522515" y="5703582"/>
                </a:cubicBezTo>
                <a:cubicBezTo>
                  <a:pt x="4534887" y="5692984"/>
                  <a:pt x="4528358" y="5681139"/>
                  <a:pt x="4549321" y="5672412"/>
                </a:cubicBezTo>
                <a:cubicBezTo>
                  <a:pt x="4554819" y="5669918"/>
                  <a:pt x="4597089" y="5691114"/>
                  <a:pt x="4582655" y="5667113"/>
                </a:cubicBezTo>
                <a:cubicBezTo>
                  <a:pt x="4593996" y="5663684"/>
                  <a:pt x="4604649" y="5666489"/>
                  <a:pt x="4613584" y="5678646"/>
                </a:cubicBezTo>
                <a:cubicBezTo>
                  <a:pt x="4601213" y="5686127"/>
                  <a:pt x="4589185" y="5693296"/>
                  <a:pt x="4577157" y="5700465"/>
                </a:cubicBezTo>
                <a:cubicBezTo>
                  <a:pt x="4591590" y="5710751"/>
                  <a:pt x="4625612" y="5691114"/>
                  <a:pt x="4613584" y="5678646"/>
                </a:cubicBezTo>
                <a:cubicBezTo>
                  <a:pt x="4620801" y="5671165"/>
                  <a:pt x="4619770" y="5662437"/>
                  <a:pt x="4606711" y="5652774"/>
                </a:cubicBezTo>
                <a:cubicBezTo>
                  <a:pt x="4663415" y="5631890"/>
                  <a:pt x="4682659" y="5584822"/>
                  <a:pt x="4716338" y="5587316"/>
                </a:cubicBezTo>
                <a:cubicBezTo>
                  <a:pt x="4724242" y="5559886"/>
                  <a:pt x="4774072" y="5536508"/>
                  <a:pt x="4772697" y="5508143"/>
                </a:cubicBezTo>
                <a:cubicBezTo>
                  <a:pt x="4788849" y="5498792"/>
                  <a:pt x="4813936" y="5525287"/>
                  <a:pt x="4800533" y="5536508"/>
                </a:cubicBezTo>
                <a:cubicBezTo>
                  <a:pt x="4821153" y="5565808"/>
                  <a:pt x="4854831" y="5518117"/>
                  <a:pt x="4877512" y="5535573"/>
                </a:cubicBezTo>
                <a:cubicBezTo>
                  <a:pt x="4898132" y="5529339"/>
                  <a:pt x="4894695" y="5510948"/>
                  <a:pt x="4904317" y="5504402"/>
                </a:cubicBezTo>
                <a:cubicBezTo>
                  <a:pt x="4916002" y="5496610"/>
                  <a:pt x="4903974" y="5491623"/>
                  <a:pt x="4907067" y="5487882"/>
                </a:cubicBezTo>
                <a:cubicBezTo>
                  <a:pt x="4926999" y="5464504"/>
                  <a:pt x="4966519" y="5448296"/>
                  <a:pt x="4982671" y="5427411"/>
                </a:cubicBezTo>
                <a:cubicBezTo>
                  <a:pt x="5002603" y="5402787"/>
                  <a:pt x="5001229" y="5374110"/>
                  <a:pt x="5027690" y="5355719"/>
                </a:cubicBezTo>
                <a:cubicBezTo>
                  <a:pt x="5028034" y="5372863"/>
                  <a:pt x="5036281" y="5390630"/>
                  <a:pt x="5062056" y="5410267"/>
                </a:cubicBezTo>
                <a:cubicBezTo>
                  <a:pt x="5036625" y="5443620"/>
                  <a:pt x="5104325" y="5450166"/>
                  <a:pt x="5125976" y="5416502"/>
                </a:cubicBezTo>
                <a:cubicBezTo>
                  <a:pt x="5169964" y="5449231"/>
                  <a:pt x="5040062" y="5464504"/>
                  <a:pt x="5090923" y="5497857"/>
                </a:cubicBezTo>
                <a:cubicBezTo>
                  <a:pt x="5066523" y="5512507"/>
                  <a:pt x="5042467" y="5526845"/>
                  <a:pt x="5018068" y="5541495"/>
                </a:cubicBezTo>
                <a:cubicBezTo>
                  <a:pt x="4997448" y="5564562"/>
                  <a:pt x="5010164" y="5591368"/>
                  <a:pt x="5016349" y="5617551"/>
                </a:cubicBezTo>
                <a:cubicBezTo>
                  <a:pt x="5009820" y="5623474"/>
                  <a:pt x="4998136" y="5626279"/>
                  <a:pt x="4991950" y="5632202"/>
                </a:cubicBezTo>
                <a:cubicBezTo>
                  <a:pt x="4984733" y="5639371"/>
                  <a:pt x="4991263" y="5646540"/>
                  <a:pt x="4989201" y="5649034"/>
                </a:cubicBezTo>
                <a:cubicBezTo>
                  <a:pt x="4969269" y="5673035"/>
                  <a:pt x="4920469" y="5694854"/>
                  <a:pt x="4956553" y="5713245"/>
                </a:cubicBezTo>
                <a:cubicBezTo>
                  <a:pt x="4932497" y="5727895"/>
                  <a:pt x="4908441" y="5742545"/>
                  <a:pt x="4884042" y="5757195"/>
                </a:cubicBezTo>
                <a:cubicBezTo>
                  <a:pt x="4844521" y="5760936"/>
                  <a:pt x="4874763" y="5798340"/>
                  <a:pt x="4863766" y="5814237"/>
                </a:cubicBezTo>
                <a:cubicBezTo>
                  <a:pt x="4855175" y="5826082"/>
                  <a:pt x="4827339" y="5833251"/>
                  <a:pt x="4814967" y="5843226"/>
                </a:cubicBezTo>
                <a:cubicBezTo>
                  <a:pt x="4781632" y="5870656"/>
                  <a:pt x="4781289" y="5908372"/>
                  <a:pt x="4736957" y="5920217"/>
                </a:cubicBezTo>
                <a:cubicBezTo>
                  <a:pt x="4702935" y="5909308"/>
                  <a:pt x="4641421" y="5966350"/>
                  <a:pt x="4670631" y="5989727"/>
                </a:cubicBezTo>
                <a:cubicBezTo>
                  <a:pt x="4654136" y="6002196"/>
                  <a:pt x="4622863" y="6013417"/>
                  <a:pt x="4631798" y="6028379"/>
                </a:cubicBezTo>
                <a:cubicBezTo>
                  <a:pt x="4619770" y="6044588"/>
                  <a:pt x="4644170" y="6038977"/>
                  <a:pt x="4631798" y="6028379"/>
                </a:cubicBezTo>
                <a:cubicBezTo>
                  <a:pt x="4643826" y="6021210"/>
                  <a:pt x="4655854" y="6014040"/>
                  <a:pt x="4667882" y="6006871"/>
                </a:cubicBezTo>
                <a:cubicBezTo>
                  <a:pt x="4681628" y="6022145"/>
                  <a:pt x="4644170" y="6032431"/>
                  <a:pt x="4671662" y="6049263"/>
                </a:cubicBezTo>
                <a:cubicBezTo>
                  <a:pt x="4581281" y="6113786"/>
                  <a:pt x="4533856" y="6105993"/>
                  <a:pt x="4489868" y="6158360"/>
                </a:cubicBezTo>
                <a:cubicBezTo>
                  <a:pt x="4477497" y="6145580"/>
                  <a:pt x="4465125" y="6133112"/>
                  <a:pt x="4452753" y="6120644"/>
                </a:cubicBezTo>
                <a:cubicBezTo>
                  <a:pt x="4437632" y="6130307"/>
                  <a:pt x="4447942" y="6142775"/>
                  <a:pt x="4425604" y="6151814"/>
                </a:cubicBezTo>
                <a:cubicBezTo>
                  <a:pt x="4426979" y="6166464"/>
                  <a:pt x="4457221" y="6145580"/>
                  <a:pt x="4459283" y="6146827"/>
                </a:cubicBezTo>
                <a:cubicBezTo>
                  <a:pt x="4468905" y="6152438"/>
                  <a:pt x="4444849" y="6205116"/>
                  <a:pt x="4420106" y="6185167"/>
                </a:cubicBezTo>
                <a:cubicBezTo>
                  <a:pt x="4414951" y="6202934"/>
                  <a:pt x="4398799" y="6205427"/>
                  <a:pt x="4380585" y="6223506"/>
                </a:cubicBezTo>
                <a:cubicBezTo>
                  <a:pt x="4378180" y="6225688"/>
                  <a:pt x="4373025" y="6243455"/>
                  <a:pt x="4378180" y="6240338"/>
                </a:cubicBezTo>
                <a:cubicBezTo>
                  <a:pt x="4364434" y="6249066"/>
                  <a:pt x="4257557" y="6263093"/>
                  <a:pt x="4314947" y="6293328"/>
                </a:cubicBezTo>
                <a:cubicBezTo>
                  <a:pt x="4288142" y="6279613"/>
                  <a:pt x="4248278" y="6342578"/>
                  <a:pt x="4225940" y="6301433"/>
                </a:cubicBezTo>
                <a:cubicBezTo>
                  <a:pt x="4274396" y="6290835"/>
                  <a:pt x="4269241" y="6283977"/>
                  <a:pt x="4286767" y="6264963"/>
                </a:cubicBezTo>
                <a:cubicBezTo>
                  <a:pt x="4320446" y="6228494"/>
                  <a:pt x="4391239" y="6194206"/>
                  <a:pt x="4379898" y="6163971"/>
                </a:cubicBezTo>
                <a:cubicBezTo>
                  <a:pt x="4340721" y="6153684"/>
                  <a:pt x="4328006" y="6187972"/>
                  <a:pt x="4297764" y="6198258"/>
                </a:cubicBezTo>
                <a:cubicBezTo>
                  <a:pt x="4292953" y="6199817"/>
                  <a:pt x="4262368" y="6192024"/>
                  <a:pt x="4255151" y="6193894"/>
                </a:cubicBezTo>
                <a:cubicBezTo>
                  <a:pt x="4243123" y="6196700"/>
                  <a:pt x="4229033" y="6210103"/>
                  <a:pt x="4218723" y="6215714"/>
                </a:cubicBezTo>
                <a:cubicBezTo>
                  <a:pt x="4209101" y="6220701"/>
                  <a:pt x="4198104" y="6213220"/>
                  <a:pt x="4197417" y="6213532"/>
                </a:cubicBezTo>
                <a:cubicBezTo>
                  <a:pt x="4149992" y="6234104"/>
                  <a:pt x="4189169" y="6246573"/>
                  <a:pt x="4148617" y="6242520"/>
                </a:cubicBezTo>
                <a:cubicBezTo>
                  <a:pt x="4109784" y="6238468"/>
                  <a:pt x="4126280" y="6288964"/>
                  <a:pt x="4097069" y="6288341"/>
                </a:cubicBezTo>
                <a:cubicBezTo>
                  <a:pt x="4063391" y="6315459"/>
                  <a:pt x="4040366" y="6281795"/>
                  <a:pt x="4009093" y="6296134"/>
                </a:cubicBezTo>
                <a:cubicBezTo>
                  <a:pt x="3951359" y="6339772"/>
                  <a:pt x="3888470" y="6386840"/>
                  <a:pt x="3857884" y="6416764"/>
                </a:cubicBezTo>
                <a:cubicBezTo>
                  <a:pt x="3852042" y="6422374"/>
                  <a:pt x="3855479" y="6432972"/>
                  <a:pt x="3855135" y="6433284"/>
                </a:cubicBezTo>
                <a:cubicBezTo>
                  <a:pt x="3840702" y="6447622"/>
                  <a:pt x="3782967" y="6446687"/>
                  <a:pt x="3815958" y="6471935"/>
                </a:cubicBezTo>
                <a:cubicBezTo>
                  <a:pt x="3773001" y="6468818"/>
                  <a:pt x="3763723" y="6498742"/>
                  <a:pt x="3733824" y="6505911"/>
                </a:cubicBezTo>
                <a:cubicBezTo>
                  <a:pt x="3727982" y="6507470"/>
                  <a:pt x="3699459" y="6500924"/>
                  <a:pt x="3690867" y="6501547"/>
                </a:cubicBezTo>
                <a:cubicBezTo>
                  <a:pt x="3679870" y="6502483"/>
                  <a:pt x="3685369" y="6494690"/>
                  <a:pt x="3669561" y="6499365"/>
                </a:cubicBezTo>
                <a:cubicBezTo>
                  <a:pt x="3655814" y="6503418"/>
                  <a:pt x="3646536" y="6516509"/>
                  <a:pt x="3633133" y="6521185"/>
                </a:cubicBezTo>
                <a:cubicBezTo>
                  <a:pt x="3656845" y="6554226"/>
                  <a:pt x="3690180" y="6529601"/>
                  <a:pt x="3719047" y="6529913"/>
                </a:cubicBezTo>
                <a:cubicBezTo>
                  <a:pt x="3738979" y="6562953"/>
                  <a:pt x="3683994" y="6536458"/>
                  <a:pt x="3670592" y="6558901"/>
                </a:cubicBezTo>
                <a:cubicBezTo>
                  <a:pt x="3647567" y="6543939"/>
                  <a:pt x="3621105" y="6551109"/>
                  <a:pt x="3599799" y="6526484"/>
                </a:cubicBezTo>
                <a:cubicBezTo>
                  <a:pt x="3579523" y="6538640"/>
                  <a:pt x="3559247" y="6550485"/>
                  <a:pt x="3538971" y="6562642"/>
                </a:cubicBezTo>
                <a:cubicBezTo>
                  <a:pt x="3515259" y="6529601"/>
                  <a:pt x="3485361" y="6536147"/>
                  <a:pt x="3458900" y="6520561"/>
                </a:cubicBezTo>
                <a:cubicBezTo>
                  <a:pt x="3447215" y="6524302"/>
                  <a:pt x="3434500" y="6534900"/>
                  <a:pt x="3425221" y="6525860"/>
                </a:cubicBezTo>
                <a:cubicBezTo>
                  <a:pt x="3375735" y="6588825"/>
                  <a:pt x="3242396" y="6599423"/>
                  <a:pt x="3197721" y="6646802"/>
                </a:cubicBezTo>
                <a:cubicBezTo>
                  <a:pt x="3188442" y="6637451"/>
                  <a:pt x="3179163" y="6628100"/>
                  <a:pt x="3169885" y="6618749"/>
                </a:cubicBezTo>
                <a:cubicBezTo>
                  <a:pt x="3136207" y="6646179"/>
                  <a:pt x="3108714" y="6636827"/>
                  <a:pt x="3081222" y="6626853"/>
                </a:cubicBezTo>
                <a:cubicBezTo>
                  <a:pt x="3054416" y="6660829"/>
                  <a:pt x="3057166" y="6642750"/>
                  <a:pt x="3032766" y="6655841"/>
                </a:cubicBezTo>
                <a:cubicBezTo>
                  <a:pt x="3018333" y="6663322"/>
                  <a:pt x="3019707" y="6652413"/>
                  <a:pt x="3011116" y="6653660"/>
                </a:cubicBezTo>
                <a:cubicBezTo>
                  <a:pt x="2989465" y="6656465"/>
                  <a:pt x="2971939" y="6685765"/>
                  <a:pt x="2956131" y="6656465"/>
                </a:cubicBezTo>
                <a:cubicBezTo>
                  <a:pt x="2987747" y="6658647"/>
                  <a:pt x="3049605" y="6616255"/>
                  <a:pt x="3000806" y="6584773"/>
                </a:cubicBezTo>
                <a:cubicBezTo>
                  <a:pt x="3037234" y="6562953"/>
                  <a:pt x="3073661" y="6541134"/>
                  <a:pt x="3110089" y="6519315"/>
                </a:cubicBezTo>
                <a:cubicBezTo>
                  <a:pt x="3095655" y="6474429"/>
                  <a:pt x="3063352" y="6538329"/>
                  <a:pt x="3045481" y="6513080"/>
                </a:cubicBezTo>
                <a:cubicBezTo>
                  <a:pt x="2979156" y="6562642"/>
                  <a:pt x="2919016" y="6575110"/>
                  <a:pt x="2854752" y="6612203"/>
                </a:cubicBezTo>
                <a:cubicBezTo>
                  <a:pt x="2820386" y="6591942"/>
                  <a:pt x="2859563" y="6578850"/>
                  <a:pt x="2841350" y="6560148"/>
                </a:cubicBezTo>
                <a:cubicBezTo>
                  <a:pt x="2800455" y="6543939"/>
                  <a:pt x="2752343" y="6570434"/>
                  <a:pt x="2712822" y="6547368"/>
                </a:cubicBezTo>
                <a:cubicBezTo>
                  <a:pt x="2684642" y="6572616"/>
                  <a:pt x="2685329" y="6600981"/>
                  <a:pt x="2656119" y="6626229"/>
                </a:cubicBezTo>
                <a:cubicBezTo>
                  <a:pt x="2631032" y="6602540"/>
                  <a:pt x="2595292" y="6640880"/>
                  <a:pt x="2570205" y="6617502"/>
                </a:cubicBezTo>
                <a:cubicBezTo>
                  <a:pt x="2548898" y="6629347"/>
                  <a:pt x="2546149" y="6643373"/>
                  <a:pt x="2552335" y="6658335"/>
                </a:cubicBezTo>
                <a:cubicBezTo>
                  <a:pt x="2496319" y="6652101"/>
                  <a:pt x="2498381" y="6676102"/>
                  <a:pt x="2448894" y="6690129"/>
                </a:cubicBezTo>
                <a:cubicBezTo>
                  <a:pt x="2429993" y="6671427"/>
                  <a:pt x="2403875" y="6697922"/>
                  <a:pt x="2387380" y="6667063"/>
                </a:cubicBezTo>
                <a:cubicBezTo>
                  <a:pt x="2358169" y="6666751"/>
                  <a:pt x="2330676" y="6657400"/>
                  <a:pt x="2298716" y="6674855"/>
                </a:cubicBezTo>
                <a:cubicBezTo>
                  <a:pt x="2274660" y="6645243"/>
                  <a:pt x="2242701" y="6662387"/>
                  <a:pt x="2218645" y="6632775"/>
                </a:cubicBezTo>
                <a:cubicBezTo>
                  <a:pt x="2183248" y="6649607"/>
                  <a:pt x="2157817" y="6606280"/>
                  <a:pt x="2123452" y="6615008"/>
                </a:cubicBezTo>
                <a:cubicBezTo>
                  <a:pt x="2114860" y="6602540"/>
                  <a:pt x="2132387" y="6593189"/>
                  <a:pt x="2150601" y="6583838"/>
                </a:cubicBezTo>
                <a:cubicBezTo>
                  <a:pt x="2097677" y="6552979"/>
                  <a:pt x="2139603" y="6531783"/>
                  <a:pt x="2109362" y="6503106"/>
                </a:cubicBezTo>
                <a:cubicBezTo>
                  <a:pt x="2096303" y="6493443"/>
                  <a:pt x="2080151" y="6504353"/>
                  <a:pt x="2063656" y="6515574"/>
                </a:cubicBezTo>
                <a:cubicBezTo>
                  <a:pt x="2040287" y="6560771"/>
                  <a:pt x="2093554" y="6558901"/>
                  <a:pt x="2128950" y="6581656"/>
                </a:cubicBezTo>
                <a:cubicBezTo>
                  <a:pt x="2106613" y="6605657"/>
                  <a:pt x="2049566" y="6599111"/>
                  <a:pt x="2049566" y="6599111"/>
                </a:cubicBezTo>
                <a:cubicBezTo>
                  <a:pt x="2043380" y="6595994"/>
                  <a:pt x="2036163" y="6570434"/>
                  <a:pt x="2043380" y="6572928"/>
                </a:cubicBezTo>
                <a:cubicBezTo>
                  <a:pt x="2015544" y="6563577"/>
                  <a:pt x="1982553" y="6570746"/>
                  <a:pt x="1959871" y="6547368"/>
                </a:cubicBezTo>
                <a:cubicBezTo>
                  <a:pt x="1986333" y="6520873"/>
                  <a:pt x="2002828" y="6551420"/>
                  <a:pt x="2026884" y="6537393"/>
                </a:cubicBezTo>
                <a:cubicBezTo>
                  <a:pt x="2042693" y="6522120"/>
                  <a:pt x="2017262" y="6525549"/>
                  <a:pt x="2002485" y="6511834"/>
                </a:cubicBezTo>
                <a:cubicBezTo>
                  <a:pt x="1969837" y="6525860"/>
                  <a:pt x="1978429" y="6474741"/>
                  <a:pt x="2001797" y="6507782"/>
                </a:cubicBezTo>
                <a:cubicBezTo>
                  <a:pt x="2013138" y="6500924"/>
                  <a:pt x="2024479" y="6494066"/>
                  <a:pt x="2035476" y="6487209"/>
                </a:cubicBezTo>
                <a:cubicBezTo>
                  <a:pt x="1995612" y="6452921"/>
                  <a:pt x="1993206" y="6393697"/>
                  <a:pt x="1933066" y="6383411"/>
                </a:cubicBezTo>
                <a:cubicBezTo>
                  <a:pt x="1933066" y="6383099"/>
                  <a:pt x="1932379" y="6382788"/>
                  <a:pt x="1932723" y="6382476"/>
                </a:cubicBezTo>
                <a:cubicBezTo>
                  <a:pt x="1898013" y="6398061"/>
                  <a:pt x="1907636" y="6342578"/>
                  <a:pt x="1932035" y="6379359"/>
                </a:cubicBezTo>
                <a:cubicBezTo>
                  <a:pt x="1932035" y="6348188"/>
                  <a:pt x="1893889" y="6351305"/>
                  <a:pt x="1880143" y="6310472"/>
                </a:cubicBezTo>
                <a:cubicBezTo>
                  <a:pt x="1936159" y="6315771"/>
                  <a:pt x="1874301" y="6289276"/>
                  <a:pt x="1918976" y="6271821"/>
                </a:cubicBezTo>
                <a:cubicBezTo>
                  <a:pt x="1893889" y="6255612"/>
                  <a:pt x="1871895" y="6245014"/>
                  <a:pt x="1860211" y="6232234"/>
                </a:cubicBezTo>
                <a:cubicBezTo>
                  <a:pt x="1850589" y="6221324"/>
                  <a:pt x="1864679" y="6221636"/>
                  <a:pt x="1862960" y="6215402"/>
                </a:cubicBezTo>
                <a:cubicBezTo>
                  <a:pt x="1855744" y="6190777"/>
                  <a:pt x="1833062" y="6165841"/>
                  <a:pt x="1831344" y="6144333"/>
                </a:cubicBezTo>
                <a:cubicBezTo>
                  <a:pt x="1828938" y="6115656"/>
                  <a:pt x="1775672" y="6119085"/>
                  <a:pt x="1817941" y="6091967"/>
                </a:cubicBezTo>
                <a:cubicBezTo>
                  <a:pt x="1787012" y="6061420"/>
                  <a:pt x="1751272" y="6057367"/>
                  <a:pt x="1722061" y="6014352"/>
                </a:cubicBezTo>
                <a:cubicBezTo>
                  <a:pt x="1742681" y="6001261"/>
                  <a:pt x="1761582" y="5994091"/>
                  <a:pt x="1779796" y="5994715"/>
                </a:cubicBezTo>
                <a:cubicBezTo>
                  <a:pt x="1742337" y="5971337"/>
                  <a:pt x="1758145" y="5953258"/>
                  <a:pt x="1735808" y="5931127"/>
                </a:cubicBezTo>
                <a:cubicBezTo>
                  <a:pt x="1711064" y="5925828"/>
                  <a:pt x="1684603" y="5932062"/>
                  <a:pt x="1661922" y="5914918"/>
                </a:cubicBezTo>
                <a:cubicBezTo>
                  <a:pt x="1636147" y="5932374"/>
                  <a:pt x="1696631" y="5958245"/>
                  <a:pt x="1706253" y="5978818"/>
                </a:cubicBezTo>
                <a:cubicBezTo>
                  <a:pt x="1719312" y="6019028"/>
                  <a:pt x="1662265" y="5946400"/>
                  <a:pt x="1644739" y="5955752"/>
                </a:cubicBezTo>
                <a:cubicBezTo>
                  <a:pt x="1633742" y="5980065"/>
                  <a:pt x="1683572" y="6010300"/>
                  <a:pt x="1685634" y="6036172"/>
                </a:cubicBezTo>
                <a:cubicBezTo>
                  <a:pt x="1658141" y="6048640"/>
                  <a:pt x="1641302" y="5996273"/>
                  <a:pt x="1611748" y="6020275"/>
                </a:cubicBezTo>
                <a:cubicBezTo>
                  <a:pt x="1590441" y="5995962"/>
                  <a:pt x="1568791" y="5973830"/>
                  <a:pt x="1543704" y="5971025"/>
                </a:cubicBezTo>
                <a:cubicBezTo>
                  <a:pt x="1522741" y="5983182"/>
                  <a:pt x="1519648" y="5996897"/>
                  <a:pt x="1525834" y="6011547"/>
                </a:cubicBezTo>
                <a:cubicBezTo>
                  <a:pt x="1453322" y="6032743"/>
                  <a:pt x="1385622" y="6026820"/>
                  <a:pt x="1315516" y="6033054"/>
                </a:cubicBezTo>
                <a:cubicBezTo>
                  <a:pt x="1307956" y="6006871"/>
                  <a:pt x="1341634" y="5984740"/>
                  <a:pt x="1381154" y="5963233"/>
                </a:cubicBezTo>
                <a:cubicBezTo>
                  <a:pt x="1371188" y="5949517"/>
                  <a:pt x="1360535" y="5968220"/>
                  <a:pt x="1347820" y="5968531"/>
                </a:cubicBezTo>
                <a:cubicBezTo>
                  <a:pt x="1340259" y="5968220"/>
                  <a:pt x="1325139" y="5953881"/>
                  <a:pt x="1317234" y="5956375"/>
                </a:cubicBezTo>
                <a:cubicBezTo>
                  <a:pt x="1311392" y="5958557"/>
                  <a:pt x="1293522" y="5981623"/>
                  <a:pt x="1302457" y="5980376"/>
                </a:cubicBezTo>
                <a:cubicBezTo>
                  <a:pt x="1281838" y="5982870"/>
                  <a:pt x="1268779" y="5972272"/>
                  <a:pt x="1250221" y="5966973"/>
                </a:cubicBezTo>
                <a:cubicBezTo>
                  <a:pt x="1238537" y="5979753"/>
                  <a:pt x="1237506" y="5993780"/>
                  <a:pt x="1254002" y="6009365"/>
                </a:cubicBezTo>
                <a:cubicBezTo>
                  <a:pt x="1159496" y="6027444"/>
                  <a:pt x="1120663" y="6113474"/>
                  <a:pt x="1032000" y="6097577"/>
                </a:cubicBezTo>
                <a:cubicBezTo>
                  <a:pt x="1015504" y="6110046"/>
                  <a:pt x="983544" y="6120955"/>
                  <a:pt x="992479" y="6135917"/>
                </a:cubicBezTo>
                <a:cubicBezTo>
                  <a:pt x="961550" y="6150567"/>
                  <a:pt x="943680" y="6098513"/>
                  <a:pt x="967392" y="6090720"/>
                </a:cubicBezTo>
                <a:cubicBezTo>
                  <a:pt x="943337" y="6082927"/>
                  <a:pt x="916875" y="6089161"/>
                  <a:pt x="888008" y="6108487"/>
                </a:cubicBezTo>
                <a:cubicBezTo>
                  <a:pt x="871512" y="6077628"/>
                  <a:pt x="845051" y="6104123"/>
                  <a:pt x="826493" y="6085421"/>
                </a:cubicBezTo>
                <a:cubicBezTo>
                  <a:pt x="806218" y="6097577"/>
                  <a:pt x="786629" y="6109422"/>
                  <a:pt x="766010" y="6121267"/>
                </a:cubicBezTo>
                <a:cubicBezTo>
                  <a:pt x="749858" y="6110981"/>
                  <a:pt x="730957" y="6114098"/>
                  <a:pt x="716867" y="6091343"/>
                </a:cubicBezTo>
                <a:cubicBezTo>
                  <a:pt x="703121" y="6083551"/>
                  <a:pt x="688687" y="6089161"/>
                  <a:pt x="673910" y="6086979"/>
                </a:cubicBezTo>
                <a:cubicBezTo>
                  <a:pt x="657415" y="6084486"/>
                  <a:pt x="638170" y="6075758"/>
                  <a:pt x="621331" y="6072953"/>
                </a:cubicBezTo>
                <a:cubicBezTo>
                  <a:pt x="607928" y="6054874"/>
                  <a:pt x="620987" y="6039289"/>
                  <a:pt x="651229" y="6025262"/>
                </a:cubicBezTo>
                <a:cubicBezTo>
                  <a:pt x="615489" y="6001572"/>
                  <a:pt x="573219" y="6013729"/>
                  <a:pt x="529231" y="6038353"/>
                </a:cubicBezTo>
                <a:cubicBezTo>
                  <a:pt x="513423" y="6029626"/>
                  <a:pt x="546757" y="6012170"/>
                  <a:pt x="534729" y="6005001"/>
                </a:cubicBezTo>
                <a:cubicBezTo>
                  <a:pt x="511704" y="5991286"/>
                  <a:pt x="513423" y="6017158"/>
                  <a:pt x="489023" y="6017469"/>
                </a:cubicBezTo>
                <a:cubicBezTo>
                  <a:pt x="483525" y="6017469"/>
                  <a:pt x="475277" y="6000325"/>
                  <a:pt x="470122" y="5998455"/>
                </a:cubicBezTo>
                <a:cubicBezTo>
                  <a:pt x="465654" y="5996273"/>
                  <a:pt x="442973" y="6005001"/>
                  <a:pt x="436444" y="6003442"/>
                </a:cubicBezTo>
                <a:cubicBezTo>
                  <a:pt x="425447" y="6000637"/>
                  <a:pt x="418917" y="5982870"/>
                  <a:pt x="405858" y="5991909"/>
                </a:cubicBezTo>
                <a:cubicBezTo>
                  <a:pt x="390394" y="5949206"/>
                  <a:pt x="383177" y="5966973"/>
                  <a:pt x="347093" y="5952011"/>
                </a:cubicBezTo>
                <a:cubicBezTo>
                  <a:pt x="352935" y="5954193"/>
                  <a:pt x="341938" y="5923646"/>
                  <a:pt x="316508" y="5940478"/>
                </a:cubicBezTo>
                <a:cubicBezTo>
                  <a:pt x="311009" y="5900580"/>
                  <a:pt x="268739" y="5875643"/>
                  <a:pt x="244684" y="5848213"/>
                </a:cubicBezTo>
                <a:cubicBezTo>
                  <a:pt x="239872" y="5843226"/>
                  <a:pt x="245027" y="5829511"/>
                  <a:pt x="247089" y="5831693"/>
                </a:cubicBezTo>
                <a:cubicBezTo>
                  <a:pt x="236436" y="5820783"/>
                  <a:pt x="223033" y="5822965"/>
                  <a:pt x="207225" y="5810809"/>
                </a:cubicBezTo>
                <a:cubicBezTo>
                  <a:pt x="190042" y="5797405"/>
                  <a:pt x="174234" y="5779015"/>
                  <a:pt x="160488" y="5763741"/>
                </a:cubicBezTo>
                <a:cubicBezTo>
                  <a:pt x="153958" y="5755949"/>
                  <a:pt x="164268" y="5747844"/>
                  <a:pt x="163581" y="5746909"/>
                </a:cubicBezTo>
                <a:cubicBezTo>
                  <a:pt x="159113" y="5740363"/>
                  <a:pt x="130933" y="5732571"/>
                  <a:pt x="132651" y="5735376"/>
                </a:cubicBezTo>
                <a:cubicBezTo>
                  <a:pt x="118562" y="5711375"/>
                  <a:pt x="141243" y="5677087"/>
                  <a:pt x="91413" y="5654644"/>
                </a:cubicBezTo>
                <a:cubicBezTo>
                  <a:pt x="98630" y="5646852"/>
                  <a:pt x="97599" y="5638436"/>
                  <a:pt x="84883" y="5628773"/>
                </a:cubicBezTo>
                <a:cubicBezTo>
                  <a:pt x="132995" y="5611006"/>
                  <a:pt x="70450" y="5582017"/>
                  <a:pt x="95880" y="5562068"/>
                </a:cubicBezTo>
                <a:cubicBezTo>
                  <a:pt x="80416" y="5545548"/>
                  <a:pt x="62546" y="5543366"/>
                  <a:pt x="43645" y="5548353"/>
                </a:cubicBezTo>
                <a:cubicBezTo>
                  <a:pt x="46394" y="5528715"/>
                  <a:pt x="24744" y="5506584"/>
                  <a:pt x="0" y="5484453"/>
                </a:cubicBezTo>
                <a:lnTo>
                  <a:pt x="89694" y="5535885"/>
                </a:lnTo>
                <a:cubicBezTo>
                  <a:pt x="109970" y="5551782"/>
                  <a:pt x="104128" y="5518741"/>
                  <a:pt x="123029" y="5530897"/>
                </a:cubicBezTo>
                <a:cubicBezTo>
                  <a:pt x="151209" y="5543989"/>
                  <a:pt x="118218" y="5554275"/>
                  <a:pt x="117531" y="5564250"/>
                </a:cubicBezTo>
                <a:cubicBezTo>
                  <a:pt x="116500" y="5572978"/>
                  <a:pt x="139868" y="5583264"/>
                  <a:pt x="124060" y="5590433"/>
                </a:cubicBezTo>
                <a:cubicBezTo>
                  <a:pt x="156364" y="5614123"/>
                  <a:pt x="157738" y="5634072"/>
                  <a:pt x="158426" y="5644670"/>
                </a:cubicBezTo>
                <a:cubicBezTo>
                  <a:pt x="160831" y="5670541"/>
                  <a:pt x="180420" y="5683010"/>
                  <a:pt x="202757" y="5708258"/>
                </a:cubicBezTo>
                <a:cubicBezTo>
                  <a:pt x="212723" y="5719791"/>
                  <a:pt x="198977" y="5717297"/>
                  <a:pt x="199665" y="5725090"/>
                </a:cubicBezTo>
                <a:cubicBezTo>
                  <a:pt x="206881" y="5792418"/>
                  <a:pt x="310666" y="5845096"/>
                  <a:pt x="387988" y="5837304"/>
                </a:cubicBezTo>
                <a:cubicBezTo>
                  <a:pt x="390050" y="5837615"/>
                  <a:pt x="391768" y="5837927"/>
                  <a:pt x="393830" y="5837927"/>
                </a:cubicBezTo>
                <a:cubicBezTo>
                  <a:pt x="364620" y="5820160"/>
                  <a:pt x="334721" y="5805821"/>
                  <a:pt x="308260" y="5770910"/>
                </a:cubicBezTo>
                <a:cubicBezTo>
                  <a:pt x="309635" y="5754078"/>
                  <a:pt x="349842" y="5740987"/>
                  <a:pt x="316508" y="5720726"/>
                </a:cubicBezTo>
                <a:cubicBezTo>
                  <a:pt x="361527" y="5705452"/>
                  <a:pt x="442973" y="5809250"/>
                  <a:pt x="395892" y="5838550"/>
                </a:cubicBezTo>
                <a:cubicBezTo>
                  <a:pt x="480088" y="5841979"/>
                  <a:pt x="560847" y="5863799"/>
                  <a:pt x="648136" y="5846655"/>
                </a:cubicBezTo>
                <a:cubicBezTo>
                  <a:pt x="651573" y="5869098"/>
                  <a:pt x="637826" y="5887800"/>
                  <a:pt x="609303" y="5884995"/>
                </a:cubicBezTo>
                <a:cubicBezTo>
                  <a:pt x="588340" y="5858188"/>
                  <a:pt x="555005" y="5905879"/>
                  <a:pt x="535417" y="5869098"/>
                </a:cubicBezTo>
                <a:cubicBezTo>
                  <a:pt x="493147" y="5887488"/>
                  <a:pt x="525107" y="5913360"/>
                  <a:pt x="524420" y="5936114"/>
                </a:cubicBezTo>
                <a:cubicBezTo>
                  <a:pt x="551912" y="5946089"/>
                  <a:pt x="579405" y="5955128"/>
                  <a:pt x="613083" y="5928010"/>
                </a:cubicBezTo>
                <a:cubicBezTo>
                  <a:pt x="634390" y="5928945"/>
                  <a:pt x="651229" y="5960739"/>
                  <a:pt x="677347" y="5934556"/>
                </a:cubicBezTo>
                <a:cubicBezTo>
                  <a:pt x="694186" y="5943595"/>
                  <a:pt x="712056" y="5944218"/>
                  <a:pt x="732332" y="5931439"/>
                </a:cubicBezTo>
                <a:cubicBezTo>
                  <a:pt x="747796" y="5948582"/>
                  <a:pt x="763948" y="5959492"/>
                  <a:pt x="781475" y="5961986"/>
                </a:cubicBezTo>
                <a:cubicBezTo>
                  <a:pt x="805874" y="5927698"/>
                  <a:pt x="872200" y="5897774"/>
                  <a:pt x="896599" y="5863487"/>
                </a:cubicBezTo>
                <a:cubicBezTo>
                  <a:pt x="912407" y="5884683"/>
                  <a:pt x="882853" y="5901515"/>
                  <a:pt x="876324" y="5920529"/>
                </a:cubicBezTo>
                <a:cubicBezTo>
                  <a:pt x="912407" y="5921776"/>
                  <a:pt x="946773" y="5932374"/>
                  <a:pt x="988699" y="5898086"/>
                </a:cubicBezTo>
                <a:cubicBezTo>
                  <a:pt x="1005538" y="5866916"/>
                  <a:pt x="978046" y="5852889"/>
                  <a:pt x="945055" y="5834187"/>
                </a:cubicBezTo>
                <a:cubicBezTo>
                  <a:pt x="904503" y="5839174"/>
                  <a:pt x="923748" y="5848837"/>
                  <a:pt x="874949" y="5860993"/>
                </a:cubicBezTo>
                <a:cubicBezTo>
                  <a:pt x="846425" y="5835745"/>
                  <a:pt x="805530" y="5883748"/>
                  <a:pt x="779756" y="5842914"/>
                </a:cubicBezTo>
                <a:cubicBezTo>
                  <a:pt x="749171" y="5874397"/>
                  <a:pt x="727521" y="5850707"/>
                  <a:pt x="700372" y="5860370"/>
                </a:cubicBezTo>
                <a:cubicBezTo>
                  <a:pt x="691093" y="5850707"/>
                  <a:pt x="710338" y="5836057"/>
                  <a:pt x="725115" y="5846031"/>
                </a:cubicBezTo>
                <a:cubicBezTo>
                  <a:pt x="737487" y="5799276"/>
                  <a:pt x="684907" y="5784002"/>
                  <a:pt x="643668" y="5744415"/>
                </a:cubicBezTo>
                <a:cubicBezTo>
                  <a:pt x="662913" y="5736623"/>
                  <a:pt x="677690" y="5756884"/>
                  <a:pt x="695561" y="5758130"/>
                </a:cubicBezTo>
                <a:cubicBezTo>
                  <a:pt x="749515" y="5763741"/>
                  <a:pt x="802438" y="5775274"/>
                  <a:pt x="855361" y="5783067"/>
                </a:cubicBezTo>
                <a:cubicBezTo>
                  <a:pt x="864296" y="5795223"/>
                  <a:pt x="846425" y="5804575"/>
                  <a:pt x="828555" y="5814237"/>
                </a:cubicBezTo>
                <a:cubicBezTo>
                  <a:pt x="840927" y="5827641"/>
                  <a:pt x="854330" y="5831693"/>
                  <a:pt x="868419" y="5835122"/>
                </a:cubicBezTo>
                <a:cubicBezTo>
                  <a:pt x="932683" y="5816419"/>
                  <a:pt x="839209" y="5781197"/>
                  <a:pt x="891788" y="5760936"/>
                </a:cubicBezTo>
                <a:cubicBezTo>
                  <a:pt x="870481" y="5736623"/>
                  <a:pt x="846769" y="5725713"/>
                  <a:pt x="820995" y="5728518"/>
                </a:cubicBezTo>
                <a:cubicBezTo>
                  <a:pt x="838521" y="5707634"/>
                  <a:pt x="757762" y="5677087"/>
                  <a:pt x="810685" y="5659632"/>
                </a:cubicBezTo>
                <a:cubicBezTo>
                  <a:pt x="797970" y="5649034"/>
                  <a:pt x="784911" y="5639371"/>
                  <a:pt x="767385" y="5655268"/>
                </a:cubicBezTo>
                <a:cubicBezTo>
                  <a:pt x="739892" y="5609135"/>
                  <a:pt x="737830" y="5584199"/>
                  <a:pt x="686282" y="5553964"/>
                </a:cubicBezTo>
                <a:cubicBezTo>
                  <a:pt x="710338" y="5541184"/>
                  <a:pt x="725459" y="5579835"/>
                  <a:pt x="750889" y="5560198"/>
                </a:cubicBezTo>
                <a:cubicBezTo>
                  <a:pt x="753295" y="5526534"/>
                  <a:pt x="719616" y="5489441"/>
                  <a:pt x="767385" y="5460140"/>
                </a:cubicBezTo>
                <a:cubicBezTo>
                  <a:pt x="826837" y="5479778"/>
                  <a:pt x="816184" y="5514065"/>
                  <a:pt x="839552" y="5552093"/>
                </a:cubicBezTo>
                <a:cubicBezTo>
                  <a:pt x="906222" y="5589498"/>
                  <a:pt x="979764" y="5580147"/>
                  <a:pt x="1053650" y="5573601"/>
                </a:cubicBezTo>
                <a:cubicBezTo>
                  <a:pt x="1074957" y="5561756"/>
                  <a:pt x="1078050" y="5548353"/>
                  <a:pt x="1071520" y="5533391"/>
                </a:cubicBezTo>
                <a:cubicBezTo>
                  <a:pt x="1091452" y="5524352"/>
                  <a:pt x="1105199" y="5549288"/>
                  <a:pt x="1120663" y="5563626"/>
                </a:cubicBezTo>
                <a:cubicBezTo>
                  <a:pt x="1137159" y="5574848"/>
                  <a:pt x="1158465" y="5558639"/>
                  <a:pt x="1175992" y="5560821"/>
                </a:cubicBezTo>
                <a:cubicBezTo>
                  <a:pt x="1189394" y="5598226"/>
                  <a:pt x="1124443" y="5575471"/>
                  <a:pt x="1103480" y="5604148"/>
                </a:cubicBezTo>
                <a:cubicBezTo>
                  <a:pt x="1147812" y="5623162"/>
                  <a:pt x="1194206" y="5669918"/>
                  <a:pt x="1206233" y="5707946"/>
                </a:cubicBezTo>
                <a:cubicBezTo>
                  <a:pt x="1233382" y="5735064"/>
                  <a:pt x="1267060" y="5694231"/>
                  <a:pt x="1285618" y="5690490"/>
                </a:cubicBezTo>
                <a:cubicBezTo>
                  <a:pt x="1292835" y="5688932"/>
                  <a:pt x="1315860" y="5696413"/>
                  <a:pt x="1328231" y="5694854"/>
                </a:cubicBezTo>
                <a:cubicBezTo>
                  <a:pt x="1321358" y="5695789"/>
                  <a:pt x="1334417" y="5669918"/>
                  <a:pt x="1349538" y="5697036"/>
                </a:cubicBezTo>
                <a:cubicBezTo>
                  <a:pt x="1331668" y="5742545"/>
                  <a:pt x="1256064" y="5703894"/>
                  <a:pt x="1240599" y="5762183"/>
                </a:cubicBezTo>
                <a:cubicBezTo>
                  <a:pt x="1274621" y="5781197"/>
                  <a:pt x="1301426" y="5745039"/>
                  <a:pt x="1331668" y="5737870"/>
                </a:cubicBezTo>
                <a:cubicBezTo>
                  <a:pt x="1336479" y="5736623"/>
                  <a:pt x="1356068" y="5750338"/>
                  <a:pt x="1362597" y="5749403"/>
                </a:cubicBezTo>
                <a:cubicBezTo>
                  <a:pt x="1394213" y="5744727"/>
                  <a:pt x="1405898" y="5712622"/>
                  <a:pt x="1432359" y="5722596"/>
                </a:cubicBezTo>
                <a:cubicBezTo>
                  <a:pt x="1423424" y="5766858"/>
                  <a:pt x="1369127" y="5779950"/>
                  <a:pt x="1345071" y="5789924"/>
                </a:cubicBezTo>
                <a:cubicBezTo>
                  <a:pt x="1345414" y="5789924"/>
                  <a:pt x="1354349" y="5801769"/>
                  <a:pt x="1341978" y="5806756"/>
                </a:cubicBezTo>
                <a:cubicBezTo>
                  <a:pt x="1339572" y="5807692"/>
                  <a:pt x="1326169" y="5791483"/>
                  <a:pt x="1320671" y="5804263"/>
                </a:cubicBezTo>
                <a:cubicBezTo>
                  <a:pt x="1338197" y="5830134"/>
                  <a:pt x="1363284" y="5811744"/>
                  <a:pt x="1379436" y="5844473"/>
                </a:cubicBezTo>
                <a:cubicBezTo>
                  <a:pt x="1430641" y="5800211"/>
                  <a:pt x="1467412" y="5841044"/>
                  <a:pt x="1519304" y="5790548"/>
                </a:cubicBezTo>
                <a:cubicBezTo>
                  <a:pt x="1536831" y="5763741"/>
                  <a:pt x="1535112" y="5735688"/>
                  <a:pt x="1511744" y="5704829"/>
                </a:cubicBezTo>
                <a:cubicBezTo>
                  <a:pt x="1484939" y="5682386"/>
                  <a:pt x="1503840" y="5730389"/>
                  <a:pt x="1463288" y="5734129"/>
                </a:cubicBezTo>
                <a:cubicBezTo>
                  <a:pt x="1441294" y="5717609"/>
                  <a:pt x="1461226" y="5705452"/>
                  <a:pt x="1459852" y="5691114"/>
                </a:cubicBezTo>
                <a:cubicBezTo>
                  <a:pt x="1446793" y="5684568"/>
                  <a:pt x="1430641" y="5687373"/>
                  <a:pt x="1416551" y="5686750"/>
                </a:cubicBezTo>
                <a:cubicBezTo>
                  <a:pt x="1397650" y="5685815"/>
                  <a:pt x="1382529" y="5677087"/>
                  <a:pt x="1361566" y="5689867"/>
                </a:cubicBezTo>
                <a:cubicBezTo>
                  <a:pt x="1344040" y="5681763"/>
                  <a:pt x="1377031" y="5671476"/>
                  <a:pt x="1376687" y="5665554"/>
                </a:cubicBezTo>
                <a:cubicBezTo>
                  <a:pt x="1373594" y="5637501"/>
                  <a:pt x="1328231" y="5629085"/>
                  <a:pt x="1384935" y="5615681"/>
                </a:cubicBezTo>
                <a:cubicBezTo>
                  <a:pt x="1346102" y="5566120"/>
                  <a:pt x="1289742" y="5619422"/>
                  <a:pt x="1252283" y="5559886"/>
                </a:cubicBezTo>
                <a:cubicBezTo>
                  <a:pt x="1257094" y="5527157"/>
                  <a:pt x="1297302" y="5550535"/>
                  <a:pt x="1310361" y="5540249"/>
                </a:cubicBezTo>
                <a:cubicBezTo>
                  <a:pt x="1326169" y="5527780"/>
                  <a:pt x="1292148" y="5498792"/>
                  <a:pt x="1339916" y="5492246"/>
                </a:cubicBezTo>
                <a:cubicBezTo>
                  <a:pt x="1348507" y="5501909"/>
                  <a:pt x="1332355" y="5508766"/>
                  <a:pt x="1325139" y="5516247"/>
                </a:cubicBezTo>
                <a:cubicBezTo>
                  <a:pt x="1341978" y="5546794"/>
                  <a:pt x="1368439" y="5519676"/>
                  <a:pt x="1389746" y="5522793"/>
                </a:cubicBezTo>
                <a:cubicBezTo>
                  <a:pt x="1388371" y="5545548"/>
                  <a:pt x="1353662" y="5564562"/>
                  <a:pt x="1378405" y="5589498"/>
                </a:cubicBezTo>
                <a:cubicBezTo>
                  <a:pt x="1418613" y="5611006"/>
                  <a:pt x="1460195" y="5620980"/>
                  <a:pt x="1498685" y="5652774"/>
                </a:cubicBezTo>
                <a:cubicBezTo>
                  <a:pt x="1511400" y="5642800"/>
                  <a:pt x="1522397" y="5641864"/>
                  <a:pt x="1532363" y="5647475"/>
                </a:cubicBezTo>
                <a:cubicBezTo>
                  <a:pt x="1556075" y="5633137"/>
                  <a:pt x="1523772" y="5613188"/>
                  <a:pt x="1560543" y="5600408"/>
                </a:cubicBezTo>
                <a:cubicBezTo>
                  <a:pt x="1540955" y="5604460"/>
                  <a:pt x="1488031" y="5538067"/>
                  <a:pt x="1500403" y="5576718"/>
                </a:cubicBezTo>
                <a:cubicBezTo>
                  <a:pt x="1447480" y="5596355"/>
                  <a:pt x="1474629" y="5499103"/>
                  <a:pt x="1429610" y="5543989"/>
                </a:cubicBezTo>
                <a:cubicBezTo>
                  <a:pt x="1420675" y="5531833"/>
                  <a:pt x="1444043" y="5522793"/>
                  <a:pt x="1456759" y="5512818"/>
                </a:cubicBezTo>
                <a:cubicBezTo>
                  <a:pt x="1445418" y="5495363"/>
                  <a:pt x="1428923" y="5503467"/>
                  <a:pt x="1416551" y="5491623"/>
                </a:cubicBezTo>
                <a:cubicBezTo>
                  <a:pt x="1401774" y="5477596"/>
                  <a:pt x="1407960" y="5441126"/>
                  <a:pt x="1367065" y="5461075"/>
                </a:cubicBezTo>
                <a:cubicBezTo>
                  <a:pt x="1345758" y="5471673"/>
                  <a:pt x="1354006" y="5481648"/>
                  <a:pt x="1339916" y="5492246"/>
                </a:cubicBezTo>
                <a:cubicBezTo>
                  <a:pt x="1326857" y="5462946"/>
                  <a:pt x="1295584" y="5450477"/>
                  <a:pt x="1296271" y="5428658"/>
                </a:cubicBezTo>
                <a:cubicBezTo>
                  <a:pt x="1296271" y="5416813"/>
                  <a:pt x="1330637" y="5438321"/>
                  <a:pt x="1326857" y="5440191"/>
                </a:cubicBezTo>
                <a:cubicBezTo>
                  <a:pt x="1369814" y="5415566"/>
                  <a:pt x="1295584" y="5363512"/>
                  <a:pt x="1352975" y="5349485"/>
                </a:cubicBezTo>
                <a:cubicBezTo>
                  <a:pt x="1332699" y="5333276"/>
                  <a:pt x="1346102" y="5320808"/>
                  <a:pt x="1327888" y="5304911"/>
                </a:cubicBezTo>
                <a:cubicBezTo>
                  <a:pt x="1371876" y="5280910"/>
                  <a:pt x="1336136" y="5249116"/>
                  <a:pt x="1363284" y="5223556"/>
                </a:cubicBezTo>
                <a:cubicBezTo>
                  <a:pt x="1339916" y="5222309"/>
                  <a:pt x="1337166" y="5203295"/>
                  <a:pt x="1313798" y="5193009"/>
                </a:cubicBezTo>
                <a:cubicBezTo>
                  <a:pt x="1296959" y="5185216"/>
                  <a:pt x="1293178" y="5201425"/>
                  <a:pt x="1280463" y="5197996"/>
                </a:cubicBezTo>
                <a:cubicBezTo>
                  <a:pt x="1264311" y="5193632"/>
                  <a:pt x="1258126" y="5166514"/>
                  <a:pt x="1242661" y="5160280"/>
                </a:cubicBezTo>
                <a:cubicBezTo>
                  <a:pt x="1300395" y="5146253"/>
                  <a:pt x="1285274" y="5160903"/>
                  <a:pt x="1335105" y="5194879"/>
                </a:cubicBezTo>
                <a:cubicBezTo>
                  <a:pt x="1369470" y="5178671"/>
                  <a:pt x="1383904" y="5160592"/>
                  <a:pt x="1356068" y="5137837"/>
                </a:cubicBezTo>
                <a:cubicBezTo>
                  <a:pt x="1415176" y="5124122"/>
                  <a:pt x="1353318" y="5097939"/>
                  <a:pt x="1397650" y="5082665"/>
                </a:cubicBezTo>
                <a:cubicBezTo>
                  <a:pt x="1406585" y="5097627"/>
                  <a:pt x="1398337" y="5110719"/>
                  <a:pt x="1423081" y="5127551"/>
                </a:cubicBezTo>
                <a:cubicBezTo>
                  <a:pt x="1411053" y="5134720"/>
                  <a:pt x="1398337" y="5142201"/>
                  <a:pt x="1386309" y="5149370"/>
                </a:cubicBezTo>
                <a:cubicBezTo>
                  <a:pt x="1424455" y="5192697"/>
                  <a:pt x="1399712" y="5229790"/>
                  <a:pt x="1452979" y="5274987"/>
                </a:cubicBezTo>
                <a:cubicBezTo>
                  <a:pt x="1484595" y="5269065"/>
                  <a:pt x="1455041" y="5249116"/>
                  <a:pt x="1458133" y="5241323"/>
                </a:cubicBezTo>
                <a:cubicBezTo>
                  <a:pt x="1464663" y="5225426"/>
                  <a:pt x="1488719" y="5218257"/>
                  <a:pt x="1497310" y="5202984"/>
                </a:cubicBezTo>
                <a:cubicBezTo>
                  <a:pt x="1483908" y="5187710"/>
                  <a:pt x="1463288" y="5171501"/>
                  <a:pt x="1493530" y="5160280"/>
                </a:cubicBezTo>
                <a:cubicBezTo>
                  <a:pt x="1446105" y="5124434"/>
                  <a:pt x="1494905" y="5098251"/>
                  <a:pt x="1455041" y="5063028"/>
                </a:cubicBezTo>
                <a:cubicBezTo>
                  <a:pt x="1510025" y="5067703"/>
                  <a:pt x="1496279" y="5017519"/>
                  <a:pt x="1479096" y="4989465"/>
                </a:cubicBezTo>
                <a:cubicBezTo>
                  <a:pt x="1456071" y="5000687"/>
                  <a:pt x="1442669" y="4957672"/>
                  <a:pt x="1423424" y="4948320"/>
                </a:cubicBezTo>
                <a:cubicBezTo>
                  <a:pt x="1446793" y="4931800"/>
                  <a:pt x="1460883" y="4972945"/>
                  <a:pt x="1479440" y="4985413"/>
                </a:cubicBezTo>
                <a:cubicBezTo>
                  <a:pt x="1488031" y="4966399"/>
                  <a:pt x="1459852" y="4944268"/>
                  <a:pt x="1456415" y="4927436"/>
                </a:cubicBezTo>
                <a:cubicBezTo>
                  <a:pt x="1455041" y="4921514"/>
                  <a:pt x="1461914" y="4902500"/>
                  <a:pt x="1461914" y="4894084"/>
                </a:cubicBezTo>
                <a:cubicBezTo>
                  <a:pt x="1461914" y="4881927"/>
                  <a:pt x="1454697" y="4871329"/>
                  <a:pt x="1467412" y="4860419"/>
                </a:cubicBezTo>
                <a:cubicBezTo>
                  <a:pt x="1455041" y="4847951"/>
                  <a:pt x="1442325" y="4835483"/>
                  <a:pt x="1429954" y="4823015"/>
                </a:cubicBezTo>
                <a:cubicBezTo>
                  <a:pt x="1449198" y="4790909"/>
                  <a:pt x="1436827" y="4755687"/>
                  <a:pt x="1468099" y="4725139"/>
                </a:cubicBezTo>
                <a:cubicBezTo>
                  <a:pt x="1485969" y="4713295"/>
                  <a:pt x="1457446" y="4694904"/>
                  <a:pt x="1464319" y="4682436"/>
                </a:cubicBezTo>
                <a:cubicBezTo>
                  <a:pt x="1467069" y="4677449"/>
                  <a:pt x="1488031" y="4672773"/>
                  <a:pt x="1488375" y="4667786"/>
                </a:cubicBezTo>
                <a:cubicBezTo>
                  <a:pt x="1490093" y="4650954"/>
                  <a:pt x="1477035" y="4632563"/>
                  <a:pt x="1475660" y="4615419"/>
                </a:cubicBezTo>
                <a:cubicBezTo>
                  <a:pt x="1522053" y="4578638"/>
                  <a:pt x="1525146" y="4524401"/>
                  <a:pt x="1528583" y="4493542"/>
                </a:cubicBezTo>
                <a:cubicBezTo>
                  <a:pt x="1528927" y="4490737"/>
                  <a:pt x="1519304" y="4487308"/>
                  <a:pt x="1519304" y="4484191"/>
                </a:cubicBezTo>
                <a:cubicBezTo>
                  <a:pt x="1519648" y="4479204"/>
                  <a:pt x="1541985" y="4474840"/>
                  <a:pt x="1543360" y="4469541"/>
                </a:cubicBezTo>
                <a:cubicBezTo>
                  <a:pt x="1546797" y="4458008"/>
                  <a:pt x="1526177" y="4446475"/>
                  <a:pt x="1527208" y="4434007"/>
                </a:cubicBezTo>
                <a:cubicBezTo>
                  <a:pt x="1527896" y="4428708"/>
                  <a:pt x="1551264" y="4424967"/>
                  <a:pt x="1551951" y="4419357"/>
                </a:cubicBezTo>
                <a:cubicBezTo>
                  <a:pt x="1552983" y="4414058"/>
                  <a:pt x="1531676" y="4406265"/>
                  <a:pt x="1533051" y="4400654"/>
                </a:cubicBezTo>
                <a:cubicBezTo>
                  <a:pt x="1538205" y="4377900"/>
                  <a:pt x="1597314" y="4374471"/>
                  <a:pt x="1541298" y="4351093"/>
                </a:cubicBezTo>
                <a:cubicBezTo>
                  <a:pt x="1604531" y="4328962"/>
                  <a:pt x="1549890" y="4294986"/>
                  <a:pt x="1598345" y="4271608"/>
                </a:cubicBezTo>
                <a:cubicBezTo>
                  <a:pt x="1581162" y="4255711"/>
                  <a:pt x="1572227" y="4240750"/>
                  <a:pt x="1572915" y="4226723"/>
                </a:cubicBezTo>
                <a:cubicBezTo>
                  <a:pt x="1613122" y="4185889"/>
                  <a:pt x="1637522" y="4133523"/>
                  <a:pt x="1650581" y="4090196"/>
                </a:cubicBezTo>
                <a:cubicBezTo>
                  <a:pt x="1657454" y="4067130"/>
                  <a:pt x="1680135" y="4038141"/>
                  <a:pt x="1652299" y="4014140"/>
                </a:cubicBezTo>
                <a:cubicBezTo>
                  <a:pt x="1672575" y="4001983"/>
                  <a:pt x="1692507" y="3990138"/>
                  <a:pt x="1712783" y="3977982"/>
                </a:cubicBezTo>
                <a:cubicBezTo>
                  <a:pt x="1739588" y="3967696"/>
                  <a:pt x="1705566" y="3947435"/>
                  <a:pt x="1709002" y="3935278"/>
                </a:cubicBezTo>
                <a:cubicBezTo>
                  <a:pt x="1715188" y="3915641"/>
                  <a:pt x="1772579" y="3896939"/>
                  <a:pt x="1741650" y="3870444"/>
                </a:cubicBezTo>
                <a:cubicBezTo>
                  <a:pt x="1784263" y="3852365"/>
                  <a:pt x="1776015" y="3828675"/>
                  <a:pt x="1795947" y="3808103"/>
                </a:cubicBezTo>
                <a:cubicBezTo>
                  <a:pt x="1745774" y="3805609"/>
                  <a:pt x="1767080" y="3808726"/>
                  <a:pt x="1767768" y="3779737"/>
                </a:cubicBezTo>
                <a:cubicBezTo>
                  <a:pt x="1767768" y="3774127"/>
                  <a:pt x="1792511" y="3774750"/>
                  <a:pt x="1789074" y="3781919"/>
                </a:cubicBezTo>
                <a:cubicBezTo>
                  <a:pt x="1794916" y="3769451"/>
                  <a:pt x="1778765" y="3748567"/>
                  <a:pt x="1785294" y="3739216"/>
                </a:cubicBezTo>
                <a:cubicBezTo>
                  <a:pt x="1802820" y="3714903"/>
                  <a:pt x="1896295" y="3696824"/>
                  <a:pt x="1841997" y="3660043"/>
                </a:cubicBezTo>
                <a:cubicBezTo>
                  <a:pt x="1886673" y="3641964"/>
                  <a:pt x="1892171" y="3619833"/>
                  <a:pt x="1917602" y="3599884"/>
                </a:cubicBezTo>
                <a:cubicBezTo>
                  <a:pt x="1882205" y="3585233"/>
                  <a:pt x="1836155" y="3613287"/>
                  <a:pt x="1845090" y="3643522"/>
                </a:cubicBezTo>
                <a:cubicBezTo>
                  <a:pt x="1804882" y="3666277"/>
                  <a:pt x="1780483" y="3592091"/>
                  <a:pt x="1737526" y="3632301"/>
                </a:cubicBezTo>
                <a:cubicBezTo>
                  <a:pt x="1743712" y="3584922"/>
                  <a:pt x="1772235" y="3540036"/>
                  <a:pt x="1793542" y="3494215"/>
                </a:cubicBezTo>
                <a:cubicBezTo>
                  <a:pt x="1767424" y="3478630"/>
                  <a:pt x="1728591" y="3484241"/>
                  <a:pt x="1734777" y="3454005"/>
                </a:cubicBezTo>
                <a:cubicBezTo>
                  <a:pt x="1750241" y="3447148"/>
                  <a:pt x="1754365" y="3439044"/>
                  <a:pt x="1749898" y="3430316"/>
                </a:cubicBezTo>
                <a:cubicBezTo>
                  <a:pt x="1774984" y="3410055"/>
                  <a:pt x="1788387" y="3388859"/>
                  <a:pt x="1803508" y="3367975"/>
                </a:cubicBezTo>
                <a:cubicBezTo>
                  <a:pt x="1764675" y="3353637"/>
                  <a:pt x="1738557" y="3411302"/>
                  <a:pt x="1749898" y="3430316"/>
                </a:cubicBezTo>
                <a:cubicBezTo>
                  <a:pt x="1734433" y="3437173"/>
                  <a:pt x="1730309" y="3444966"/>
                  <a:pt x="1734777" y="3454005"/>
                </a:cubicBezTo>
                <a:cubicBezTo>
                  <a:pt x="1683572" y="3479877"/>
                  <a:pt x="1695600" y="3512606"/>
                  <a:pt x="1644739" y="3538478"/>
                </a:cubicBezTo>
                <a:cubicBezTo>
                  <a:pt x="1625150" y="3543153"/>
                  <a:pt x="1653330" y="3558738"/>
                  <a:pt x="1651268" y="3564661"/>
                </a:cubicBezTo>
                <a:cubicBezTo>
                  <a:pt x="1648519" y="3570272"/>
                  <a:pt x="1631680" y="3574635"/>
                  <a:pt x="1626869" y="3579311"/>
                </a:cubicBezTo>
                <a:cubicBezTo>
                  <a:pt x="1606937" y="3598637"/>
                  <a:pt x="1626525" y="3616404"/>
                  <a:pt x="1618277" y="3629184"/>
                </a:cubicBezTo>
                <a:cubicBezTo>
                  <a:pt x="1612091" y="3638223"/>
                  <a:pt x="1586661" y="3641340"/>
                  <a:pt x="1581850" y="3651003"/>
                </a:cubicBezTo>
                <a:cubicBezTo>
                  <a:pt x="1569134" y="3676875"/>
                  <a:pt x="1590785" y="3693395"/>
                  <a:pt x="1583224" y="3710539"/>
                </a:cubicBezTo>
                <a:cubicBezTo>
                  <a:pt x="1574289" y="3730176"/>
                  <a:pt x="1537862" y="3738592"/>
                  <a:pt x="1532019" y="3755736"/>
                </a:cubicBezTo>
                <a:cubicBezTo>
                  <a:pt x="1544391" y="3768516"/>
                  <a:pt x="1556763" y="3781296"/>
                  <a:pt x="1569134" y="3793764"/>
                </a:cubicBezTo>
                <a:cubicBezTo>
                  <a:pt x="1492155" y="3802180"/>
                  <a:pt x="1472567" y="3905043"/>
                  <a:pt x="1473942" y="3970813"/>
                </a:cubicBezTo>
                <a:cubicBezTo>
                  <a:pt x="1449542" y="3985151"/>
                  <a:pt x="1433047" y="3954292"/>
                  <a:pt x="1406929" y="3981099"/>
                </a:cubicBezTo>
                <a:cubicBezTo>
                  <a:pt x="1388371" y="3962085"/>
                  <a:pt x="1428235" y="3948993"/>
                  <a:pt x="1393870" y="3928421"/>
                </a:cubicBezTo>
                <a:cubicBezTo>
                  <a:pt x="1444387" y="3896939"/>
                  <a:pt x="1431672" y="3857975"/>
                  <a:pt x="1444043" y="3823688"/>
                </a:cubicBezTo>
                <a:cubicBezTo>
                  <a:pt x="1445418" y="3819324"/>
                  <a:pt x="1455728" y="3801557"/>
                  <a:pt x="1458821" y="3799375"/>
                </a:cubicBezTo>
                <a:cubicBezTo>
                  <a:pt x="1480471" y="3785348"/>
                  <a:pt x="1467069" y="3762282"/>
                  <a:pt x="1467412" y="3749502"/>
                </a:cubicBezTo>
                <a:cubicBezTo>
                  <a:pt x="1467756" y="3744515"/>
                  <a:pt x="1489406" y="3740151"/>
                  <a:pt x="1491468" y="3735164"/>
                </a:cubicBezTo>
                <a:cubicBezTo>
                  <a:pt x="1493530" y="3730488"/>
                  <a:pt x="1484595" y="3714279"/>
                  <a:pt x="1484939" y="3708669"/>
                </a:cubicBezTo>
                <a:cubicBezTo>
                  <a:pt x="1485282" y="3703681"/>
                  <a:pt x="1507276" y="3699629"/>
                  <a:pt x="1509338" y="3694642"/>
                </a:cubicBezTo>
                <a:cubicBezTo>
                  <a:pt x="1514837" y="3680303"/>
                  <a:pt x="1510369" y="3660354"/>
                  <a:pt x="1517930" y="3644457"/>
                </a:cubicBezTo>
                <a:cubicBezTo>
                  <a:pt x="1534425" y="3608611"/>
                  <a:pt x="1551951" y="3590532"/>
                  <a:pt x="1552983" y="3563102"/>
                </a:cubicBezTo>
                <a:cubicBezTo>
                  <a:pt x="1553326" y="3558115"/>
                  <a:pt x="1574633" y="3553439"/>
                  <a:pt x="1577038" y="3548764"/>
                </a:cubicBezTo>
                <a:cubicBezTo>
                  <a:pt x="1583911" y="3535049"/>
                  <a:pt x="1579100" y="3511048"/>
                  <a:pt x="1585630" y="3498579"/>
                </a:cubicBezTo>
                <a:cubicBezTo>
                  <a:pt x="1588723" y="3492345"/>
                  <a:pt x="1605218" y="3489852"/>
                  <a:pt x="1609686" y="3483929"/>
                </a:cubicBezTo>
                <a:cubicBezTo>
                  <a:pt x="1620683" y="3470214"/>
                  <a:pt x="1614497" y="3464915"/>
                  <a:pt x="1615184" y="3450577"/>
                </a:cubicBezTo>
                <a:cubicBezTo>
                  <a:pt x="1615528" y="3445589"/>
                  <a:pt x="1637866" y="3441226"/>
                  <a:pt x="1639584" y="3436238"/>
                </a:cubicBezTo>
                <a:cubicBezTo>
                  <a:pt x="1641990" y="3429693"/>
                  <a:pt x="1631336" y="3416913"/>
                  <a:pt x="1633054" y="3410055"/>
                </a:cubicBezTo>
                <a:cubicBezTo>
                  <a:pt x="1635804" y="3398522"/>
                  <a:pt x="1667420" y="3391041"/>
                  <a:pt x="1638553" y="3376391"/>
                </a:cubicBezTo>
                <a:cubicBezTo>
                  <a:pt x="1722061" y="3317167"/>
                  <a:pt x="1716906" y="3249215"/>
                  <a:pt x="1779452" y="3187498"/>
                </a:cubicBezTo>
                <a:cubicBezTo>
                  <a:pt x="1754365" y="3163808"/>
                  <a:pt x="1718625" y="3201836"/>
                  <a:pt x="1693538" y="3178458"/>
                </a:cubicBezTo>
                <a:cubicBezTo>
                  <a:pt x="1674637" y="3185004"/>
                  <a:pt x="1701442" y="3196537"/>
                  <a:pt x="1700067" y="3204642"/>
                </a:cubicBezTo>
                <a:cubicBezTo>
                  <a:pt x="1696974" y="3224591"/>
                  <a:pt x="1628587" y="3249839"/>
                  <a:pt x="1646113" y="3266983"/>
                </a:cubicBezTo>
                <a:cubicBezTo>
                  <a:pt x="1618965" y="3253267"/>
                  <a:pt x="1580819" y="3309686"/>
                  <a:pt x="1554701" y="3291607"/>
                </a:cubicBezTo>
                <a:cubicBezTo>
                  <a:pt x="1542329" y="3325895"/>
                  <a:pt x="1476691" y="3329012"/>
                  <a:pt x="1464319" y="3376079"/>
                </a:cubicBezTo>
                <a:cubicBezTo>
                  <a:pt x="1434421" y="3380131"/>
                  <a:pt x="1406241" y="3402574"/>
                  <a:pt x="1382185" y="3410055"/>
                </a:cubicBezTo>
                <a:cubicBezTo>
                  <a:pt x="1350225" y="3420342"/>
                  <a:pt x="1326857" y="3415042"/>
                  <a:pt x="1303144" y="3427511"/>
                </a:cubicBezTo>
                <a:cubicBezTo>
                  <a:pt x="1259500" y="3463045"/>
                  <a:pt x="1261562" y="3537854"/>
                  <a:pt x="1185614" y="3542841"/>
                </a:cubicBezTo>
                <a:cubicBezTo>
                  <a:pt x="1178741" y="3562167"/>
                  <a:pt x="1164307" y="3580246"/>
                  <a:pt x="1164995" y="3600195"/>
                </a:cubicBezTo>
                <a:cubicBezTo>
                  <a:pt x="1138877" y="3626690"/>
                  <a:pt x="1129942" y="3550634"/>
                  <a:pt x="1103480" y="3577129"/>
                </a:cubicBezTo>
                <a:cubicBezTo>
                  <a:pt x="1096264" y="3584922"/>
                  <a:pt x="1079768" y="3591779"/>
                  <a:pt x="1088703" y="3601130"/>
                </a:cubicBezTo>
                <a:cubicBezTo>
                  <a:pt x="1100731" y="3613599"/>
                  <a:pt x="1075988" y="3622326"/>
                  <a:pt x="1083205" y="3634171"/>
                </a:cubicBezTo>
                <a:cubicBezTo>
                  <a:pt x="1057774" y="3667835"/>
                  <a:pt x="1010350" y="3665342"/>
                  <a:pt x="983201" y="3709292"/>
                </a:cubicBezTo>
                <a:cubicBezTo>
                  <a:pt x="971173" y="3733293"/>
                  <a:pt x="967736" y="3751684"/>
                  <a:pt x="962925" y="3766334"/>
                </a:cubicBezTo>
                <a:cubicBezTo>
                  <a:pt x="962238" y="3769451"/>
                  <a:pt x="951584" y="3770698"/>
                  <a:pt x="950553" y="3773815"/>
                </a:cubicBezTo>
                <a:cubicBezTo>
                  <a:pt x="949179" y="3778491"/>
                  <a:pt x="971173" y="3787842"/>
                  <a:pt x="969454" y="3792829"/>
                </a:cubicBezTo>
                <a:cubicBezTo>
                  <a:pt x="965331" y="3806544"/>
                  <a:pt x="911033" y="3830545"/>
                  <a:pt x="948835" y="3849871"/>
                </a:cubicBezTo>
                <a:cubicBezTo>
                  <a:pt x="925466" y="3861404"/>
                  <a:pt x="915844" y="3874808"/>
                  <a:pt x="910002" y="3888211"/>
                </a:cubicBezTo>
                <a:cubicBezTo>
                  <a:pt x="910346" y="3887276"/>
                  <a:pt x="901754" y="3909407"/>
                  <a:pt x="906909" y="3904731"/>
                </a:cubicBezTo>
                <a:cubicBezTo>
                  <a:pt x="900380" y="3910965"/>
                  <a:pt x="871512" y="3912212"/>
                  <a:pt x="873574" y="3910030"/>
                </a:cubicBezTo>
                <a:cubicBezTo>
                  <a:pt x="860515" y="3922810"/>
                  <a:pt x="881478" y="3951175"/>
                  <a:pt x="846425" y="3941201"/>
                </a:cubicBezTo>
                <a:cubicBezTo>
                  <a:pt x="839896" y="3977047"/>
                  <a:pt x="807936" y="4011023"/>
                  <a:pt x="817558" y="4048739"/>
                </a:cubicBezTo>
                <a:cubicBezTo>
                  <a:pt x="774945" y="4073675"/>
                  <a:pt x="738861" y="4099235"/>
                  <a:pt x="717898" y="4123237"/>
                </a:cubicBezTo>
                <a:cubicBezTo>
                  <a:pt x="706214" y="4136640"/>
                  <a:pt x="712743" y="4142874"/>
                  <a:pt x="712400" y="4156901"/>
                </a:cubicBezTo>
                <a:cubicBezTo>
                  <a:pt x="712400" y="4161576"/>
                  <a:pt x="690406" y="4166564"/>
                  <a:pt x="688000" y="4171239"/>
                </a:cubicBezTo>
                <a:cubicBezTo>
                  <a:pt x="680783" y="4186824"/>
                  <a:pt x="694186" y="4198358"/>
                  <a:pt x="670474" y="4211761"/>
                </a:cubicBezTo>
                <a:cubicBezTo>
                  <a:pt x="661195" y="4202410"/>
                  <a:pt x="669099" y="4194929"/>
                  <a:pt x="663600" y="4186201"/>
                </a:cubicBezTo>
                <a:cubicBezTo>
                  <a:pt x="601055" y="4214255"/>
                  <a:pt x="582154" y="4260075"/>
                  <a:pt x="570813" y="4286570"/>
                </a:cubicBezTo>
                <a:cubicBezTo>
                  <a:pt x="563253" y="4304026"/>
                  <a:pt x="544352" y="4305896"/>
                  <a:pt x="531636" y="4325222"/>
                </a:cubicBezTo>
                <a:cubicBezTo>
                  <a:pt x="519265" y="4344236"/>
                  <a:pt x="514797" y="4362938"/>
                  <a:pt x="511017" y="4382575"/>
                </a:cubicBezTo>
                <a:cubicBezTo>
                  <a:pt x="509299" y="4400031"/>
                  <a:pt x="461187" y="4384446"/>
                  <a:pt x="468060" y="4378212"/>
                </a:cubicBezTo>
                <a:cubicBezTo>
                  <a:pt x="430945" y="4410941"/>
                  <a:pt x="487992" y="4479516"/>
                  <a:pt x="476652" y="4523154"/>
                </a:cubicBezTo>
                <a:cubicBezTo>
                  <a:pt x="417886" y="4516609"/>
                  <a:pt x="431976" y="4445540"/>
                  <a:pt x="429227" y="4416551"/>
                </a:cubicBezTo>
                <a:cubicBezTo>
                  <a:pt x="413419" y="4402525"/>
                  <a:pt x="391081" y="4427773"/>
                  <a:pt x="376991" y="4402836"/>
                </a:cubicBezTo>
                <a:cubicBezTo>
                  <a:pt x="384895" y="4397849"/>
                  <a:pt x="393143" y="4393173"/>
                  <a:pt x="401047" y="4388186"/>
                </a:cubicBezTo>
                <a:cubicBezTo>
                  <a:pt x="422010" y="4397537"/>
                  <a:pt x="414793" y="4378523"/>
                  <a:pt x="401047" y="4388186"/>
                </a:cubicBezTo>
                <a:cubicBezTo>
                  <a:pt x="394861" y="4381952"/>
                  <a:pt x="388676" y="4375718"/>
                  <a:pt x="382490" y="4369484"/>
                </a:cubicBezTo>
                <a:cubicBezTo>
                  <a:pt x="430602" y="4348911"/>
                  <a:pt x="379053" y="4318052"/>
                  <a:pt x="427165" y="4297480"/>
                </a:cubicBezTo>
                <a:cubicBezTo>
                  <a:pt x="419261" y="4247607"/>
                  <a:pt x="429571" y="4206462"/>
                  <a:pt x="437475" y="4171239"/>
                </a:cubicBezTo>
                <a:cubicBezTo>
                  <a:pt x="442286" y="4149108"/>
                  <a:pt x="431289" y="4126665"/>
                  <a:pt x="436100" y="4111703"/>
                </a:cubicBezTo>
                <a:cubicBezTo>
                  <a:pt x="440568" y="4098924"/>
                  <a:pt x="460156" y="4092689"/>
                  <a:pt x="463249" y="4080533"/>
                </a:cubicBezTo>
                <a:cubicBezTo>
                  <a:pt x="465654" y="4071805"/>
                  <a:pt x="478370" y="4065883"/>
                  <a:pt x="478370" y="4056843"/>
                </a:cubicBezTo>
                <a:cubicBezTo>
                  <a:pt x="478026" y="4042505"/>
                  <a:pt x="459812" y="4034712"/>
                  <a:pt x="462218" y="4021309"/>
                </a:cubicBezTo>
                <a:cubicBezTo>
                  <a:pt x="463936" y="4011646"/>
                  <a:pt x="486618" y="3998866"/>
                  <a:pt x="489367" y="3990138"/>
                </a:cubicBezTo>
                <a:cubicBezTo>
                  <a:pt x="498302" y="3963332"/>
                  <a:pt x="484556" y="3931538"/>
                  <a:pt x="512392" y="3916264"/>
                </a:cubicBezTo>
                <a:cubicBezTo>
                  <a:pt x="537479" y="3882288"/>
                  <a:pt x="509986" y="3842078"/>
                  <a:pt x="519952" y="3806544"/>
                </a:cubicBezTo>
                <a:cubicBezTo>
                  <a:pt x="521670" y="3800933"/>
                  <a:pt x="540572" y="3797193"/>
                  <a:pt x="544008" y="3791894"/>
                </a:cubicBezTo>
                <a:cubicBezTo>
                  <a:pt x="552256" y="3780361"/>
                  <a:pt x="547101" y="3770698"/>
                  <a:pt x="549507" y="3758853"/>
                </a:cubicBezTo>
                <a:cubicBezTo>
                  <a:pt x="551912" y="3747320"/>
                  <a:pt x="565315" y="3737969"/>
                  <a:pt x="555349" y="3725189"/>
                </a:cubicBezTo>
                <a:cubicBezTo>
                  <a:pt x="612396" y="3702746"/>
                  <a:pt x="603117" y="3673446"/>
                  <a:pt x="655009" y="3650691"/>
                </a:cubicBezTo>
                <a:cubicBezTo>
                  <a:pt x="675972" y="3635730"/>
                  <a:pt x="630953" y="3614222"/>
                  <a:pt x="641950" y="3598325"/>
                </a:cubicBezTo>
                <a:cubicBezTo>
                  <a:pt x="643668" y="3591156"/>
                  <a:pt x="678378" y="3588662"/>
                  <a:pt x="675628" y="3593338"/>
                </a:cubicBezTo>
                <a:cubicBezTo>
                  <a:pt x="688344" y="3572142"/>
                  <a:pt x="668412" y="3553439"/>
                  <a:pt x="683876" y="3543153"/>
                </a:cubicBezTo>
                <a:cubicBezTo>
                  <a:pt x="696935" y="3534425"/>
                  <a:pt x="682845" y="3532867"/>
                  <a:pt x="686282" y="3526321"/>
                </a:cubicBezTo>
                <a:cubicBezTo>
                  <a:pt x="691437" y="3517905"/>
                  <a:pt x="715149" y="3511983"/>
                  <a:pt x="723053" y="3504813"/>
                </a:cubicBezTo>
                <a:cubicBezTo>
                  <a:pt x="744703" y="3484864"/>
                  <a:pt x="735425" y="3463980"/>
                  <a:pt x="764979" y="3449330"/>
                </a:cubicBezTo>
                <a:cubicBezTo>
                  <a:pt x="793502" y="3430004"/>
                  <a:pt x="817215" y="3441849"/>
                  <a:pt x="844364" y="3432186"/>
                </a:cubicBezTo>
                <a:cubicBezTo>
                  <a:pt x="869450" y="3420653"/>
                  <a:pt x="860172" y="3405691"/>
                  <a:pt x="883197" y="3393846"/>
                </a:cubicBezTo>
                <a:cubicBezTo>
                  <a:pt x="928216" y="3362364"/>
                  <a:pt x="837490" y="3369222"/>
                  <a:pt x="891788" y="3343662"/>
                </a:cubicBezTo>
                <a:cubicBezTo>
                  <a:pt x="913782" y="3329635"/>
                  <a:pt x="924436" y="3335558"/>
                  <a:pt x="922374" y="3355195"/>
                </a:cubicBezTo>
                <a:cubicBezTo>
                  <a:pt x="966018" y="3384807"/>
                  <a:pt x="955021" y="3329324"/>
                  <a:pt x="1001414" y="3338051"/>
                </a:cubicBezTo>
                <a:cubicBezTo>
                  <a:pt x="1015161" y="3356130"/>
                  <a:pt x="1002102" y="3371715"/>
                  <a:pt x="971860" y="3385742"/>
                </a:cubicBezTo>
                <a:cubicBezTo>
                  <a:pt x="951241" y="3411926"/>
                  <a:pt x="977702" y="3442784"/>
                  <a:pt x="915157" y="3464603"/>
                </a:cubicBezTo>
                <a:cubicBezTo>
                  <a:pt x="910002" y="3441537"/>
                  <a:pt x="940587" y="3422212"/>
                  <a:pt x="947804" y="3400392"/>
                </a:cubicBezTo>
                <a:cubicBezTo>
                  <a:pt x="873574" y="3372962"/>
                  <a:pt x="867045" y="3468967"/>
                  <a:pt x="790066" y="3494527"/>
                </a:cubicBezTo>
                <a:cubicBezTo>
                  <a:pt x="780100" y="3583987"/>
                  <a:pt x="728208" y="3669394"/>
                  <a:pt x="681127" y="3755113"/>
                </a:cubicBezTo>
                <a:cubicBezTo>
                  <a:pt x="622705" y="3778179"/>
                  <a:pt x="541602" y="3761970"/>
                  <a:pt x="559816" y="3827740"/>
                </a:cubicBezTo>
                <a:cubicBezTo>
                  <a:pt x="572875" y="3837403"/>
                  <a:pt x="589027" y="3826493"/>
                  <a:pt x="605523" y="3815272"/>
                </a:cubicBezTo>
                <a:cubicBezTo>
                  <a:pt x="635077" y="3861716"/>
                  <a:pt x="523732" y="3844884"/>
                  <a:pt x="570470" y="3896627"/>
                </a:cubicBezTo>
                <a:cubicBezTo>
                  <a:pt x="587996" y="3917823"/>
                  <a:pt x="603117" y="3878860"/>
                  <a:pt x="618925" y="3867327"/>
                </a:cubicBezTo>
                <a:cubicBezTo>
                  <a:pt x="664975" y="3833974"/>
                  <a:pt x="675972" y="3826182"/>
                  <a:pt x="706557" y="3799998"/>
                </a:cubicBezTo>
                <a:cubicBezTo>
                  <a:pt x="717898" y="3786907"/>
                  <a:pt x="718929" y="3772880"/>
                  <a:pt x="702777" y="3756983"/>
                </a:cubicBezTo>
                <a:cubicBezTo>
                  <a:pt x="760855" y="3733605"/>
                  <a:pt x="778382" y="3698382"/>
                  <a:pt x="802438" y="3682485"/>
                </a:cubicBezTo>
                <a:cubicBezTo>
                  <a:pt x="812747" y="3675628"/>
                  <a:pt x="802781" y="3667835"/>
                  <a:pt x="805187" y="3665653"/>
                </a:cubicBezTo>
                <a:cubicBezTo>
                  <a:pt x="847800" y="3623885"/>
                  <a:pt x="901067" y="3600819"/>
                  <a:pt x="877011" y="3562791"/>
                </a:cubicBezTo>
                <a:cubicBezTo>
                  <a:pt x="902098" y="3564973"/>
                  <a:pt x="930278" y="3547517"/>
                  <a:pt x="958801" y="3528503"/>
                </a:cubicBezTo>
                <a:cubicBezTo>
                  <a:pt x="967392" y="3503878"/>
                  <a:pt x="987325" y="3480500"/>
                  <a:pt x="960519" y="3452447"/>
                </a:cubicBezTo>
                <a:cubicBezTo>
                  <a:pt x="992479" y="3453070"/>
                  <a:pt x="1044372" y="3404756"/>
                  <a:pt x="1017223" y="3373586"/>
                </a:cubicBezTo>
                <a:cubicBezTo>
                  <a:pt x="1081830" y="3334623"/>
                  <a:pt x="1160184" y="3297218"/>
                  <a:pt x="1168431" y="3252644"/>
                </a:cubicBezTo>
                <a:cubicBezTo>
                  <a:pt x="1150561" y="3242046"/>
                  <a:pt x="1138190" y="3245787"/>
                  <a:pt x="1140251" y="3224591"/>
                </a:cubicBezTo>
                <a:cubicBezTo>
                  <a:pt x="1113103" y="3211499"/>
                  <a:pt x="1037155" y="3264489"/>
                  <a:pt x="1065334" y="3285061"/>
                </a:cubicBezTo>
                <a:cubicBezTo>
                  <a:pt x="1046090" y="3295348"/>
                  <a:pt x="1030282" y="3268853"/>
                  <a:pt x="1013099" y="3271035"/>
                </a:cubicBezTo>
                <a:cubicBezTo>
                  <a:pt x="1002445" y="3272281"/>
                  <a:pt x="1002789" y="3290984"/>
                  <a:pt x="997634" y="3294724"/>
                </a:cubicBezTo>
                <a:cubicBezTo>
                  <a:pt x="985606" y="3304387"/>
                  <a:pt x="964987" y="3292230"/>
                  <a:pt x="973578" y="3309686"/>
                </a:cubicBezTo>
                <a:cubicBezTo>
                  <a:pt x="952615" y="3316232"/>
                  <a:pt x="953303" y="3303140"/>
                  <a:pt x="955021" y="3290672"/>
                </a:cubicBezTo>
                <a:cubicBezTo>
                  <a:pt x="957770" y="3268853"/>
                  <a:pt x="965331" y="3288179"/>
                  <a:pt x="991448" y="3269165"/>
                </a:cubicBezTo>
                <a:cubicBezTo>
                  <a:pt x="1005882" y="3258567"/>
                  <a:pt x="996947" y="3247033"/>
                  <a:pt x="1018597" y="3237371"/>
                </a:cubicBezTo>
                <a:cubicBezTo>
                  <a:pt x="1037498" y="3236124"/>
                  <a:pt x="1010006" y="3213681"/>
                  <a:pt x="1011724" y="3211811"/>
                </a:cubicBezTo>
                <a:cubicBezTo>
                  <a:pt x="1035436" y="3185316"/>
                  <a:pt x="1121694" y="3168795"/>
                  <a:pt x="1068427" y="3132326"/>
                </a:cubicBezTo>
                <a:cubicBezTo>
                  <a:pt x="1101418" y="3110195"/>
                  <a:pt x="1123756" y="3150405"/>
                  <a:pt x="1160184" y="3108013"/>
                </a:cubicBezTo>
                <a:cubicBezTo>
                  <a:pt x="1163276" y="3093986"/>
                  <a:pt x="1113446" y="3091804"/>
                  <a:pt x="1117227" y="3103649"/>
                </a:cubicBezTo>
                <a:cubicBezTo>
                  <a:pt x="1101418" y="3054088"/>
                  <a:pt x="1229258" y="3014189"/>
                  <a:pt x="1294897" y="2951848"/>
                </a:cubicBezTo>
                <a:cubicBezTo>
                  <a:pt x="1323420" y="2925354"/>
                  <a:pt x="1321702" y="2894495"/>
                  <a:pt x="1339916" y="2879845"/>
                </a:cubicBezTo>
                <a:cubicBezTo>
                  <a:pt x="1346102" y="2857714"/>
                  <a:pt x="1322389" y="2832777"/>
                  <a:pt x="1329606" y="2810958"/>
                </a:cubicBezTo>
                <a:cubicBezTo>
                  <a:pt x="1346102" y="2802230"/>
                  <a:pt x="1356755" y="2819685"/>
                  <a:pt x="1372563" y="2815322"/>
                </a:cubicBezTo>
                <a:cubicBezTo>
                  <a:pt x="1405898" y="2805971"/>
                  <a:pt x="1404179" y="2768566"/>
                  <a:pt x="1447824" y="2755162"/>
                </a:cubicBezTo>
                <a:cubicBezTo>
                  <a:pt x="1465007" y="2731473"/>
                  <a:pt x="1455384" y="2704978"/>
                  <a:pt x="1492499" y="2683159"/>
                </a:cubicBezTo>
                <a:cubicBezTo>
                  <a:pt x="1512775" y="2693445"/>
                  <a:pt x="1534081" y="2696250"/>
                  <a:pt x="1554013" y="2706537"/>
                </a:cubicBezTo>
                <a:cubicBezTo>
                  <a:pt x="1575320" y="2691575"/>
                  <a:pt x="1530301" y="2670067"/>
                  <a:pt x="1541298" y="2654170"/>
                </a:cubicBezTo>
                <a:cubicBezTo>
                  <a:pt x="1553670" y="2647312"/>
                  <a:pt x="1572571" y="2661651"/>
                  <a:pt x="1559856" y="2673184"/>
                </a:cubicBezTo>
                <a:cubicBezTo>
                  <a:pt x="1598002" y="2687523"/>
                  <a:pt x="1614153" y="2641390"/>
                  <a:pt x="1632711" y="2629857"/>
                </a:cubicBezTo>
                <a:cubicBezTo>
                  <a:pt x="1668107" y="2606791"/>
                  <a:pt x="1689758" y="2610843"/>
                  <a:pt x="1702473" y="2602739"/>
                </a:cubicBezTo>
                <a:cubicBezTo>
                  <a:pt x="1714844" y="2594634"/>
                  <a:pt x="1701442" y="2591206"/>
                  <a:pt x="1705222" y="2585906"/>
                </a:cubicBezTo>
                <a:cubicBezTo>
                  <a:pt x="1712095" y="2576555"/>
                  <a:pt x="1733402" y="2573127"/>
                  <a:pt x="1741650" y="2564087"/>
                </a:cubicBezTo>
                <a:cubicBezTo>
                  <a:pt x="1787700" y="2514526"/>
                  <a:pt x="1829969" y="2460289"/>
                  <a:pt x="1831000" y="2420703"/>
                </a:cubicBezTo>
                <a:cubicBezTo>
                  <a:pt x="1831000" y="2415404"/>
                  <a:pt x="1855744" y="2415092"/>
                  <a:pt x="1852651" y="2422885"/>
                </a:cubicBezTo>
                <a:cubicBezTo>
                  <a:pt x="1857462" y="2410728"/>
                  <a:pt x="1856774" y="2401377"/>
                  <a:pt x="1836499" y="2387351"/>
                </a:cubicBezTo>
                <a:cubicBezTo>
                  <a:pt x="1855400" y="2369271"/>
                  <a:pt x="1922069" y="2356180"/>
                  <a:pt x="1878425" y="2332179"/>
                </a:cubicBezTo>
                <a:cubicBezTo>
                  <a:pt x="1868802" y="2315658"/>
                  <a:pt x="1848527" y="2350881"/>
                  <a:pt x="1829969" y="2361167"/>
                </a:cubicBezTo>
                <a:cubicBezTo>
                  <a:pt x="1829626" y="2361167"/>
                  <a:pt x="1805914" y="2352128"/>
                  <a:pt x="1817941" y="2368337"/>
                </a:cubicBezTo>
                <a:cubicBezTo>
                  <a:pt x="1802477" y="2374571"/>
                  <a:pt x="1788731" y="2369271"/>
                  <a:pt x="1774984" y="2364284"/>
                </a:cubicBezTo>
                <a:cubicBezTo>
                  <a:pt x="1734089" y="2340283"/>
                  <a:pt x="1801446" y="2327191"/>
                  <a:pt x="1795604" y="2306930"/>
                </a:cubicBezTo>
                <a:cubicBezTo>
                  <a:pt x="1806257" y="2283864"/>
                  <a:pt x="1833406" y="2311918"/>
                  <a:pt x="1838561" y="2310983"/>
                </a:cubicBezTo>
                <a:cubicBezTo>
                  <a:pt x="1854369" y="2307866"/>
                  <a:pt x="1850589" y="2288852"/>
                  <a:pt x="1853338" y="2287293"/>
                </a:cubicBezTo>
                <a:cubicBezTo>
                  <a:pt x="1865022" y="2279189"/>
                  <a:pt x="1876363" y="2287916"/>
                  <a:pt x="1886673" y="2281994"/>
                </a:cubicBezTo>
                <a:cubicBezTo>
                  <a:pt x="1911416" y="2268279"/>
                  <a:pt x="1926537" y="2257369"/>
                  <a:pt x="1959528" y="2238355"/>
                </a:cubicBezTo>
                <a:cubicBezTo>
                  <a:pt x="1972243" y="2228381"/>
                  <a:pt x="1957810" y="2215913"/>
                  <a:pt x="1943720" y="2203133"/>
                </a:cubicBezTo>
                <a:cubicBezTo>
                  <a:pt x="1999392" y="2186612"/>
                  <a:pt x="2033757" y="2145467"/>
                  <a:pt x="2077058" y="2123025"/>
                </a:cubicBezTo>
                <a:cubicBezTo>
                  <a:pt x="2101801" y="2110245"/>
                  <a:pt x="2125857" y="2110245"/>
                  <a:pt x="2146820" y="2096218"/>
                </a:cubicBezTo>
                <a:cubicBezTo>
                  <a:pt x="2162972" y="2085620"/>
                  <a:pt x="2164347" y="2071593"/>
                  <a:pt x="2173969" y="2065047"/>
                </a:cubicBezTo>
                <a:cubicBezTo>
                  <a:pt x="2183935" y="2058502"/>
                  <a:pt x="2174657" y="2050085"/>
                  <a:pt x="2176375" y="2048527"/>
                </a:cubicBezTo>
                <a:cubicBezTo>
                  <a:pt x="2190808" y="2035124"/>
                  <a:pt x="2213146" y="2042293"/>
                  <a:pt x="2222425" y="2036059"/>
                </a:cubicBezTo>
                <a:cubicBezTo>
                  <a:pt x="2232735" y="2028889"/>
                  <a:pt x="2228267" y="2016421"/>
                  <a:pt x="2237202" y="2012057"/>
                </a:cubicBezTo>
                <a:cubicBezTo>
                  <a:pt x="2264694" y="1998966"/>
                  <a:pt x="2292874" y="1994290"/>
                  <a:pt x="2328958" y="1987433"/>
                </a:cubicBezTo>
                <a:cubicBezTo>
                  <a:pt x="2343392" y="1974653"/>
                  <a:pt x="2321741" y="1958444"/>
                  <a:pt x="2324834" y="1944729"/>
                </a:cubicBezTo>
                <a:cubicBezTo>
                  <a:pt x="2355763" y="1931014"/>
                  <a:pt x="2369853" y="1915117"/>
                  <a:pt x="2376383" y="1898909"/>
                </a:cubicBezTo>
                <a:cubicBezTo>
                  <a:pt x="2361949" y="1870543"/>
                  <a:pt x="2341330" y="1879271"/>
                  <a:pt x="2324834" y="1865244"/>
                </a:cubicBezTo>
                <a:cubicBezTo>
                  <a:pt x="2287376" y="1888934"/>
                  <a:pt x="2314868" y="1858075"/>
                  <a:pt x="2288063" y="1842801"/>
                </a:cubicBezTo>
                <a:cubicBezTo>
                  <a:pt x="2265038" y="1854335"/>
                  <a:pt x="2269162" y="1868985"/>
                  <a:pt x="2292187" y="1885505"/>
                </a:cubicBezTo>
                <a:cubicBezTo>
                  <a:pt x="2280502" y="1888934"/>
                  <a:pt x="2270193" y="1885817"/>
                  <a:pt x="2261258" y="1873972"/>
                </a:cubicBezTo>
                <a:cubicBezTo>
                  <a:pt x="2217957" y="1901402"/>
                  <a:pt x="2189090" y="1885817"/>
                  <a:pt x="2188403" y="1917611"/>
                </a:cubicBezTo>
                <a:cubicBezTo>
                  <a:pt x="2188059" y="1925403"/>
                  <a:pt x="2163316" y="1919481"/>
                  <a:pt x="2167096" y="1915429"/>
                </a:cubicBezTo>
                <a:cubicBezTo>
                  <a:pt x="2148539" y="1934755"/>
                  <a:pt x="2164003" y="1963743"/>
                  <a:pt x="2113142" y="1977770"/>
                </a:cubicBezTo>
                <a:cubicBezTo>
                  <a:pt x="2100771" y="1964990"/>
                  <a:pt x="2088055" y="1952210"/>
                  <a:pt x="2075683" y="1939742"/>
                </a:cubicBezTo>
                <a:cubicBezTo>
                  <a:pt x="2082900" y="1931949"/>
                  <a:pt x="2099396" y="1925092"/>
                  <a:pt x="2090461" y="1916052"/>
                </a:cubicBezTo>
                <a:cubicBezTo>
                  <a:pt x="2167096" y="1890804"/>
                  <a:pt x="2233766" y="1855581"/>
                  <a:pt x="2293562" y="1809137"/>
                </a:cubicBezTo>
                <a:cubicBezTo>
                  <a:pt x="2307652" y="1798228"/>
                  <a:pt x="2301809" y="1790435"/>
                  <a:pt x="2320710" y="1777967"/>
                </a:cubicBezTo>
                <a:cubicBezTo>
                  <a:pt x="2331020" y="1771109"/>
                  <a:pt x="2321398" y="1763317"/>
                  <a:pt x="2323803" y="1761446"/>
                </a:cubicBezTo>
                <a:cubicBezTo>
                  <a:pt x="2338580" y="1746796"/>
                  <a:pt x="2366417" y="1737445"/>
                  <a:pt x="2384287" y="1724977"/>
                </a:cubicBezTo>
                <a:cubicBezTo>
                  <a:pt x="2403875" y="1711262"/>
                  <a:pt x="2412810" y="1683208"/>
                  <a:pt x="2444770" y="1688819"/>
                </a:cubicBezTo>
                <a:cubicBezTo>
                  <a:pt x="2464359" y="1721860"/>
                  <a:pt x="2318992" y="1738380"/>
                  <a:pt x="2397346" y="1777343"/>
                </a:cubicBezTo>
                <a:cubicBezTo>
                  <a:pt x="2349234" y="1815683"/>
                  <a:pt x="2325178" y="1816930"/>
                  <a:pt x="2327584" y="1851529"/>
                </a:cubicBezTo>
                <a:cubicBezTo>
                  <a:pt x="2364698" y="1822229"/>
                  <a:pt x="2423120" y="1810696"/>
                  <a:pt x="2435492" y="1803215"/>
                </a:cubicBezTo>
                <a:cubicBezTo>
                  <a:pt x="2476043" y="1778902"/>
                  <a:pt x="2487727" y="1734016"/>
                  <a:pt x="2542025" y="1754277"/>
                </a:cubicBezTo>
                <a:cubicBezTo>
                  <a:pt x="2557833" y="1744614"/>
                  <a:pt x="2536870" y="1731211"/>
                  <a:pt x="2547523" y="1720925"/>
                </a:cubicBezTo>
                <a:cubicBezTo>
                  <a:pt x="2570205" y="1715626"/>
                  <a:pt x="2599415" y="1672611"/>
                  <a:pt x="2617629" y="1694118"/>
                </a:cubicBezTo>
                <a:cubicBezTo>
                  <a:pt x="2625190" y="1686637"/>
                  <a:pt x="2623471" y="1677598"/>
                  <a:pt x="2610756" y="1667935"/>
                </a:cubicBezTo>
                <a:cubicBezTo>
                  <a:pt x="2667803" y="1652038"/>
                  <a:pt x="2726568" y="1625855"/>
                  <a:pt x="2781210" y="1625855"/>
                </a:cubicBezTo>
                <a:cubicBezTo>
                  <a:pt x="2788770" y="1618062"/>
                  <a:pt x="2787739" y="1609334"/>
                  <a:pt x="2775024" y="1599671"/>
                </a:cubicBezTo>
                <a:cubicBezTo>
                  <a:pt x="2799080" y="1587515"/>
                  <a:pt x="2821761" y="1581593"/>
                  <a:pt x="2842037" y="1589385"/>
                </a:cubicBezTo>
                <a:cubicBezTo>
                  <a:pt x="2859563" y="1581281"/>
                  <a:pt x="2834820" y="1564760"/>
                  <a:pt x="2847879" y="1556344"/>
                </a:cubicBezTo>
                <a:cubicBezTo>
                  <a:pt x="2860938" y="1547305"/>
                  <a:pt x="2846848" y="1546682"/>
                  <a:pt x="2850284" y="1539824"/>
                </a:cubicBezTo>
                <a:cubicBezTo>
                  <a:pt x="2855440" y="1530161"/>
                  <a:pt x="2880870" y="1526732"/>
                  <a:pt x="2887056" y="1517693"/>
                </a:cubicBezTo>
                <a:cubicBezTo>
                  <a:pt x="2889805" y="1513329"/>
                  <a:pt x="2875372" y="1496185"/>
                  <a:pt x="2880183" y="1491821"/>
                </a:cubicBezTo>
                <a:cubicBezTo>
                  <a:pt x="2890149" y="1483094"/>
                  <a:pt x="2903551" y="1492133"/>
                  <a:pt x="2913517" y="1486834"/>
                </a:cubicBezTo>
                <a:cubicBezTo>
                  <a:pt x="2939979" y="1475924"/>
                  <a:pt x="2906988" y="1456910"/>
                  <a:pt x="2910081" y="1444131"/>
                </a:cubicBezTo>
                <a:cubicBezTo>
                  <a:pt x="2915236" y="1423558"/>
                  <a:pt x="2951663" y="1409531"/>
                  <a:pt x="2952007" y="1388647"/>
                </a:cubicBezTo>
                <a:cubicBezTo>
                  <a:pt x="2986716" y="1375244"/>
                  <a:pt x="3024862" y="1344697"/>
                  <a:pt x="3052698" y="1373373"/>
                </a:cubicBezTo>
                <a:cubicBezTo>
                  <a:pt x="3081565" y="1356541"/>
                  <a:pt x="3072287" y="1335969"/>
                  <a:pt x="3115931" y="1320695"/>
                </a:cubicBezTo>
                <a:cubicBezTo>
                  <a:pt x="3136207" y="1330670"/>
                  <a:pt x="3157513" y="1333475"/>
                  <a:pt x="3177445" y="1343761"/>
                </a:cubicBezTo>
                <a:cubicBezTo>
                  <a:pt x="3196346" y="1319760"/>
                  <a:pt x="3224526" y="1301058"/>
                  <a:pt x="3253049" y="1283291"/>
                </a:cubicBezTo>
                <a:cubicBezTo>
                  <a:pt x="3275731" y="1269264"/>
                  <a:pt x="3290508" y="1277680"/>
                  <a:pt x="3311127" y="1263965"/>
                </a:cubicBezTo>
                <a:cubicBezTo>
                  <a:pt x="3320062" y="1258043"/>
                  <a:pt x="3313189" y="1247445"/>
                  <a:pt x="3313533" y="1247133"/>
                </a:cubicBezTo>
                <a:cubicBezTo>
                  <a:pt x="3340338" y="1225625"/>
                  <a:pt x="3354772" y="1245886"/>
                  <a:pt x="3381233" y="1237158"/>
                </a:cubicBezTo>
                <a:cubicBezTo>
                  <a:pt x="3365425" y="1199130"/>
                  <a:pt x="3339307" y="1225313"/>
                  <a:pt x="3319375" y="1213780"/>
                </a:cubicBezTo>
                <a:cubicBezTo>
                  <a:pt x="3263703" y="1263030"/>
                  <a:pt x="3221777" y="1231548"/>
                  <a:pt x="3167135" y="1274875"/>
                </a:cubicBezTo>
                <a:cubicBezTo>
                  <a:pt x="3112151" y="1240587"/>
                  <a:pt x="3072287" y="1289213"/>
                  <a:pt x="3020738" y="1302305"/>
                </a:cubicBezTo>
                <a:cubicBezTo>
                  <a:pt x="3017302" y="1303240"/>
                  <a:pt x="3005961" y="1282356"/>
                  <a:pt x="3002181" y="1283291"/>
                </a:cubicBezTo>
                <a:cubicBezTo>
                  <a:pt x="2986716" y="1286408"/>
                  <a:pt x="2989809" y="1306045"/>
                  <a:pt x="2987403" y="1307292"/>
                </a:cubicBezTo>
                <a:cubicBezTo>
                  <a:pt x="2972626" y="1316955"/>
                  <a:pt x="2952350" y="1299188"/>
                  <a:pt x="2944446" y="1302928"/>
                </a:cubicBezTo>
                <a:cubicBezTo>
                  <a:pt x="2920047" y="1315085"/>
                  <a:pt x="2927607" y="1329111"/>
                  <a:pt x="2904926" y="1341580"/>
                </a:cubicBezTo>
                <a:cubicBezTo>
                  <a:pt x="2866093" y="1363399"/>
                  <a:pt x="2820043" y="1358412"/>
                  <a:pt x="2830009" y="1401739"/>
                </a:cubicBezTo>
                <a:cubicBezTo>
                  <a:pt x="2804235" y="1404544"/>
                  <a:pt x="2780522" y="1393634"/>
                  <a:pt x="2759216" y="1369321"/>
                </a:cubicBezTo>
                <a:cubicBezTo>
                  <a:pt x="2717977" y="1411401"/>
                  <a:pt x="2708698" y="1397998"/>
                  <a:pt x="2652682" y="1417636"/>
                </a:cubicBezTo>
                <a:cubicBezTo>
                  <a:pt x="2633781" y="1398933"/>
                  <a:pt x="2615224" y="1379919"/>
                  <a:pt x="2596666" y="1361217"/>
                </a:cubicBezTo>
                <a:cubicBezTo>
                  <a:pt x="2641685" y="1357476"/>
                  <a:pt x="2677769" y="1294200"/>
                  <a:pt x="2732754" y="1264588"/>
                </a:cubicBezTo>
                <a:cubicBezTo>
                  <a:pt x="2719695" y="1258043"/>
                  <a:pt x="2703543" y="1261471"/>
                  <a:pt x="2689797" y="1260536"/>
                </a:cubicBezTo>
                <a:cubicBezTo>
                  <a:pt x="2639967" y="1257419"/>
                  <a:pt x="2680175" y="1282979"/>
                  <a:pt x="2641341" y="1289525"/>
                </a:cubicBezTo>
                <a:cubicBezTo>
                  <a:pt x="2622784" y="1292642"/>
                  <a:pt x="2589106" y="1269887"/>
                  <a:pt x="2567455" y="1273628"/>
                </a:cubicBezTo>
                <a:cubicBezTo>
                  <a:pt x="2550960" y="1276433"/>
                  <a:pt x="2560926" y="1305422"/>
                  <a:pt x="2531372" y="1295447"/>
                </a:cubicBezTo>
                <a:cubicBezTo>
                  <a:pt x="2505254" y="1264588"/>
                  <a:pt x="2645809" y="1250250"/>
                  <a:pt x="2588075" y="1216274"/>
                </a:cubicBezTo>
                <a:cubicBezTo>
                  <a:pt x="2646497" y="1172635"/>
                  <a:pt x="2696327" y="1177623"/>
                  <a:pt x="2755092" y="1131178"/>
                </a:cubicBezTo>
                <a:cubicBezTo>
                  <a:pt x="2814544" y="1091280"/>
                  <a:pt x="2709385" y="1034238"/>
                  <a:pt x="2738940" y="1095644"/>
                </a:cubicBezTo>
                <a:cubicBezTo>
                  <a:pt x="2714884" y="1111541"/>
                  <a:pt x="2672271" y="1093462"/>
                  <a:pt x="2662648" y="1096579"/>
                </a:cubicBezTo>
                <a:cubicBezTo>
                  <a:pt x="2650620" y="1100631"/>
                  <a:pt x="2644091" y="1122451"/>
                  <a:pt x="2623471" y="1134919"/>
                </a:cubicBezTo>
                <a:cubicBezTo>
                  <a:pt x="2601821" y="1147699"/>
                  <a:pt x="2577421" y="1148011"/>
                  <a:pt x="2565737" y="1154556"/>
                </a:cubicBezTo>
                <a:cubicBezTo>
                  <a:pt x="2553709" y="1161102"/>
                  <a:pt x="2555771" y="1191649"/>
                  <a:pt x="2535839" y="1202247"/>
                </a:cubicBezTo>
                <a:cubicBezTo>
                  <a:pt x="2517625" y="1212222"/>
                  <a:pt x="2477074" y="1216897"/>
                  <a:pt x="2471576" y="1196013"/>
                </a:cubicBezTo>
                <a:cubicBezTo>
                  <a:pt x="2545805" y="1147075"/>
                  <a:pt x="2573298" y="1093150"/>
                  <a:pt x="2671240" y="1046395"/>
                </a:cubicBezTo>
                <a:cubicBezTo>
                  <a:pt x="2693921" y="1014912"/>
                  <a:pt x="2676738" y="980001"/>
                  <a:pt x="2687735" y="947272"/>
                </a:cubicBezTo>
                <a:cubicBezTo>
                  <a:pt x="2641341" y="968468"/>
                  <a:pt x="2652682" y="904257"/>
                  <a:pt x="2690485" y="946025"/>
                </a:cubicBezTo>
                <a:cubicBezTo>
                  <a:pt x="2720039" y="938233"/>
                  <a:pt x="2746501" y="947896"/>
                  <a:pt x="2779148" y="921401"/>
                </a:cubicBezTo>
                <a:cubicBezTo>
                  <a:pt x="2809390" y="893659"/>
                  <a:pt x="2747531" y="908309"/>
                  <a:pt x="2741689" y="883996"/>
                </a:cubicBezTo>
                <a:cubicBezTo>
                  <a:pt x="2779148" y="896153"/>
                  <a:pt x="2811795" y="839422"/>
                  <a:pt x="2848222" y="835370"/>
                </a:cubicBezTo>
                <a:cubicBezTo>
                  <a:pt x="2857845" y="834435"/>
                  <a:pt x="2876059" y="863735"/>
                  <a:pt x="2888087" y="856566"/>
                </a:cubicBezTo>
                <a:cubicBezTo>
                  <a:pt x="2898740" y="842851"/>
                  <a:pt x="2946508" y="832877"/>
                  <a:pt x="2944103" y="817915"/>
                </a:cubicBezTo>
                <a:cubicBezTo>
                  <a:pt x="2913174" y="834747"/>
                  <a:pt x="2881901" y="851267"/>
                  <a:pt x="2858532" y="824460"/>
                </a:cubicBezTo>
                <a:cubicBezTo>
                  <a:pt x="2890492" y="794225"/>
                  <a:pt x="2916954" y="800459"/>
                  <a:pt x="2941697" y="813863"/>
                </a:cubicBezTo>
                <a:cubicBezTo>
                  <a:pt x="2941010" y="812616"/>
                  <a:pt x="2941010" y="811681"/>
                  <a:pt x="2939635" y="810746"/>
                </a:cubicBezTo>
                <a:cubicBezTo>
                  <a:pt x="2973314" y="788614"/>
                  <a:pt x="3024175" y="768354"/>
                  <a:pt x="3027268" y="743105"/>
                </a:cubicBezTo>
                <a:cubicBezTo>
                  <a:pt x="3087407" y="731572"/>
                  <a:pt x="3147203" y="720351"/>
                  <a:pt x="3209749" y="693856"/>
                </a:cubicBezTo>
                <a:cubicBezTo>
                  <a:pt x="3242396" y="680141"/>
                  <a:pt x="3160606" y="654893"/>
                  <a:pt x="3217997" y="643671"/>
                </a:cubicBezTo>
                <a:cubicBezTo>
                  <a:pt x="3227275" y="653334"/>
                  <a:pt x="3236898" y="662374"/>
                  <a:pt x="3246176" y="672037"/>
                </a:cubicBezTo>
                <a:cubicBezTo>
                  <a:pt x="3261985" y="637749"/>
                  <a:pt x="3332434" y="632138"/>
                  <a:pt x="3367143" y="599409"/>
                </a:cubicBezTo>
                <a:cubicBezTo>
                  <a:pt x="3391199" y="576655"/>
                  <a:pt x="3385013" y="558888"/>
                  <a:pt x="3400134" y="534886"/>
                </a:cubicBezTo>
                <a:cubicBezTo>
                  <a:pt x="3445497" y="501534"/>
                  <a:pt x="3477113" y="552342"/>
                  <a:pt x="3519383" y="538315"/>
                </a:cubicBezTo>
                <a:cubicBezTo>
                  <a:pt x="3515603" y="586006"/>
                  <a:pt x="3460618" y="590058"/>
                  <a:pt x="3407351" y="620294"/>
                </a:cubicBezTo>
                <a:cubicBezTo>
                  <a:pt x="3426252" y="633073"/>
                  <a:pt x="3439311" y="625281"/>
                  <a:pt x="3462336" y="617488"/>
                </a:cubicBezTo>
                <a:cubicBezTo>
                  <a:pt x="3482612" y="610631"/>
                  <a:pt x="3492578" y="608137"/>
                  <a:pt x="3520070" y="597851"/>
                </a:cubicBezTo>
                <a:cubicBezTo>
                  <a:pt x="3557872" y="583824"/>
                  <a:pt x="3620074" y="562316"/>
                  <a:pt x="3662688" y="527405"/>
                </a:cubicBezTo>
                <a:cubicBezTo>
                  <a:pt x="3639319" y="492806"/>
                  <a:pt x="3611139" y="488442"/>
                  <a:pt x="3585365" y="468805"/>
                </a:cubicBezTo>
                <a:cubicBezTo>
                  <a:pt x="3617669" y="457583"/>
                  <a:pt x="3696710" y="452596"/>
                  <a:pt x="3669904" y="417685"/>
                </a:cubicBezTo>
                <a:cubicBezTo>
                  <a:pt x="3652378" y="400541"/>
                  <a:pt x="3634508" y="432959"/>
                  <a:pt x="3612170" y="437634"/>
                </a:cubicBezTo>
                <a:cubicBezTo>
                  <a:pt x="3599799" y="440128"/>
                  <a:pt x="3574712" y="418932"/>
                  <a:pt x="3557185" y="440440"/>
                </a:cubicBezTo>
                <a:cubicBezTo>
                  <a:pt x="3540690" y="419555"/>
                  <a:pt x="3567839" y="399295"/>
                  <a:pt x="3587083" y="392749"/>
                </a:cubicBezTo>
                <a:cubicBezTo>
                  <a:pt x="3588114" y="392437"/>
                  <a:pt x="3615950" y="388073"/>
                  <a:pt x="3608390" y="394619"/>
                </a:cubicBezTo>
                <a:cubicBezTo>
                  <a:pt x="3627635" y="377787"/>
                  <a:pt x="3622136" y="353162"/>
                  <a:pt x="3650316" y="339447"/>
                </a:cubicBezTo>
                <a:cubicBezTo>
                  <a:pt x="3681245" y="325732"/>
                  <a:pt x="3637257" y="304225"/>
                  <a:pt x="3658907" y="289574"/>
                </a:cubicBezTo>
                <a:cubicBezTo>
                  <a:pt x="3648941" y="283964"/>
                  <a:pt x="3640006" y="270872"/>
                  <a:pt x="3628322" y="277730"/>
                </a:cubicBezTo>
                <a:cubicBezTo>
                  <a:pt x="3621793" y="270249"/>
                  <a:pt x="3620762" y="267443"/>
                  <a:pt x="3630728" y="261209"/>
                </a:cubicBezTo>
                <a:cubicBezTo>
                  <a:pt x="3647567" y="250300"/>
                  <a:pt x="3652034" y="274924"/>
                  <a:pt x="3661657" y="272742"/>
                </a:cubicBezTo>
                <a:cubicBezTo>
                  <a:pt x="3668530" y="271184"/>
                  <a:pt x="3685369" y="248117"/>
                  <a:pt x="3676778" y="248741"/>
                </a:cubicBezTo>
                <a:cubicBezTo>
                  <a:pt x="3707363" y="246871"/>
                  <a:pt x="3725577" y="260897"/>
                  <a:pt x="3750320" y="264950"/>
                </a:cubicBezTo>
                <a:cubicBezTo>
                  <a:pt x="3757537" y="245624"/>
                  <a:pt x="3749976" y="225051"/>
                  <a:pt x="3749289" y="205102"/>
                </a:cubicBezTo>
                <a:cubicBezTo>
                  <a:pt x="3766815" y="182659"/>
                  <a:pt x="3788466" y="204790"/>
                  <a:pt x="3816646" y="195128"/>
                </a:cubicBezTo>
                <a:cubicBezTo>
                  <a:pt x="3832797" y="189205"/>
                  <a:pt x="3847231" y="169256"/>
                  <a:pt x="3864757" y="166139"/>
                </a:cubicBezTo>
                <a:cubicBezTo>
                  <a:pt x="3873693" y="164269"/>
                  <a:pt x="3893281" y="195751"/>
                  <a:pt x="3907714" y="170503"/>
                </a:cubicBezTo>
                <a:cubicBezTo>
                  <a:pt x="3959607" y="202297"/>
                  <a:pt x="3971291" y="132163"/>
                  <a:pt x="3907714" y="170503"/>
                </a:cubicBezTo>
                <a:cubicBezTo>
                  <a:pt x="3895687" y="143696"/>
                  <a:pt x="3933489" y="122189"/>
                  <a:pt x="3909433" y="94135"/>
                </a:cubicBezTo>
                <a:cubicBezTo>
                  <a:pt x="3966480" y="59536"/>
                  <a:pt x="4011155" y="97252"/>
                  <a:pt x="4062703" y="92888"/>
                </a:cubicBezTo>
                <a:cubicBezTo>
                  <a:pt x="4074731" y="105357"/>
                  <a:pt x="4049988" y="114084"/>
                  <a:pt x="4057205" y="126241"/>
                </a:cubicBezTo>
                <a:cubicBezTo>
                  <a:pt x="4061329" y="141514"/>
                  <a:pt x="4085385" y="119072"/>
                  <a:pt x="4090883" y="120942"/>
                </a:cubicBezTo>
                <a:cubicBezTo>
                  <a:pt x="4123187" y="132787"/>
                  <a:pt x="4142432" y="181101"/>
                  <a:pt x="4183327" y="155541"/>
                </a:cubicBezTo>
                <a:cubicBezTo>
                  <a:pt x="4222847" y="142449"/>
                  <a:pt x="4188825" y="122189"/>
                  <a:pt x="4212881" y="107850"/>
                </a:cubicBezTo>
                <a:cubicBezTo>
                  <a:pt x="4190887" y="85407"/>
                  <a:pt x="4164426" y="92888"/>
                  <a:pt x="4144494" y="58601"/>
                </a:cubicBezTo>
                <a:cubicBezTo>
                  <a:pt x="4155834" y="46132"/>
                  <a:pt x="4179547" y="66082"/>
                  <a:pt x="4187451" y="62965"/>
                </a:cubicBezTo>
                <a:cubicBezTo>
                  <a:pt x="4210819" y="53302"/>
                  <a:pt x="4204977" y="21820"/>
                  <a:pt x="4221816" y="18703"/>
                </a:cubicBezTo>
                <a:close/>
                <a:moveTo>
                  <a:pt x="4524577" y="0"/>
                </a:moveTo>
                <a:cubicBezTo>
                  <a:pt x="4533169" y="9351"/>
                  <a:pt x="4517017" y="16209"/>
                  <a:pt x="4509800" y="24001"/>
                </a:cubicBezTo>
                <a:cubicBezTo>
                  <a:pt x="4500865" y="14650"/>
                  <a:pt x="4517017" y="7793"/>
                  <a:pt x="4524577" y="0"/>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3613076360"/>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_Title Slide">
    <p:spTree>
      <p:nvGrpSpPr>
        <p:cNvPr id="1" name=""/>
        <p:cNvGrpSpPr/>
        <p:nvPr/>
      </p:nvGrpSpPr>
      <p:grpSpPr>
        <a:xfrm>
          <a:off x="0" y="0"/>
          <a:ext cx="0" cy="0"/>
        </a:xfrm>
      </p:grpSpPr>
      <p:sp>
        <p:nvSpPr>
          <p:cNvPr id="12" name="Picture Placeholder 11"/>
          <p:cNvSpPr>
            <a:spLocks noGrp="1"/>
          </p:cNvSpPr>
          <p:nvPr>
            <p:ph type="pic" sz="quarter" idx="20"/>
          </p:nvPr>
        </p:nvSpPr>
        <p:spPr>
          <a:xfrm>
            <a:off x="7208833" y="2362762"/>
            <a:ext cx="1555562" cy="1557025"/>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13" name="Picture Placeholder 12"/>
          <p:cNvSpPr>
            <a:spLocks noGrp="1"/>
          </p:cNvSpPr>
          <p:nvPr>
            <p:ph type="pic" sz="quarter" idx="21"/>
          </p:nvPr>
        </p:nvSpPr>
        <p:spPr>
          <a:xfrm>
            <a:off x="9101479" y="2362762"/>
            <a:ext cx="1555562" cy="1557025"/>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14" name="Picture Placeholder 13"/>
          <p:cNvSpPr>
            <a:spLocks noGrp="1"/>
          </p:cNvSpPr>
          <p:nvPr>
            <p:ph type="pic" sz="quarter" idx="22"/>
          </p:nvPr>
        </p:nvSpPr>
        <p:spPr>
          <a:xfrm>
            <a:off x="7208833" y="4296549"/>
            <a:ext cx="1555562" cy="1557025"/>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15" name="Picture Placeholder 14"/>
          <p:cNvSpPr>
            <a:spLocks noGrp="1"/>
          </p:cNvSpPr>
          <p:nvPr>
            <p:ph type="pic" sz="quarter" idx="23"/>
          </p:nvPr>
        </p:nvSpPr>
        <p:spPr>
          <a:xfrm>
            <a:off x="9101479" y="4296549"/>
            <a:ext cx="1555562" cy="1557025"/>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solidFill>
                  <a:schemeClr val="bg1"/>
                </a:solidFill>
              </a:defRPr>
            </a:lvl1pPr>
          </a:lstStyle>
          <a:p>
            <a:endParaRPr lang="id-ID"/>
          </a:p>
        </p:txBody>
      </p:sp>
      <p:sp>
        <p:nvSpPr>
          <p:cNvPr id="16" name="Picture Placeholder 15"/>
          <p:cNvSpPr>
            <a:spLocks noGrp="1"/>
          </p:cNvSpPr>
          <p:nvPr>
            <p:ph type="pic" sz="quarter" idx="24"/>
          </p:nvPr>
        </p:nvSpPr>
        <p:spPr>
          <a:xfrm>
            <a:off x="3423962" y="4296549"/>
            <a:ext cx="1555562" cy="1557025"/>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17" name="Picture Placeholder 16"/>
          <p:cNvSpPr>
            <a:spLocks noGrp="1"/>
          </p:cNvSpPr>
          <p:nvPr>
            <p:ph type="pic" sz="quarter" idx="25"/>
          </p:nvPr>
        </p:nvSpPr>
        <p:spPr>
          <a:xfrm>
            <a:off x="5316608" y="4296549"/>
            <a:ext cx="1555562" cy="1557025"/>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
        <p:nvSpPr>
          <p:cNvPr id="18" name="Picture Placeholder 17"/>
          <p:cNvSpPr>
            <a:spLocks noGrp="1"/>
          </p:cNvSpPr>
          <p:nvPr>
            <p:ph type="pic" sz="quarter" idx="26"/>
          </p:nvPr>
        </p:nvSpPr>
        <p:spPr>
          <a:xfrm>
            <a:off x="1531316" y="4296549"/>
            <a:ext cx="1555562" cy="1557025"/>
          </a:xfrm>
          <a:custGeom>
            <a:gdLst>
              <a:gd name="connsiteX0" fmla="*/ 0 w 1555562"/>
              <a:gd name="connsiteY0" fmla="*/ 0 h 1557025"/>
              <a:gd name="connsiteX1" fmla="*/ 1555562 w 1555562"/>
              <a:gd name="connsiteY1" fmla="*/ 0 h 1557025"/>
              <a:gd name="connsiteX2" fmla="*/ 1555562 w 1555562"/>
              <a:gd name="connsiteY2" fmla="*/ 1557025 h 1557025"/>
              <a:gd name="connsiteX3" fmla="*/ 0 w 1555562"/>
              <a:gd name="connsiteY3" fmla="*/ 1557025 h 1557025"/>
            </a:gdLst>
            <a:cxnLst>
              <a:cxn ang="0">
                <a:pos x="connsiteX0" y="connsiteY0"/>
              </a:cxn>
              <a:cxn ang="0">
                <a:pos x="connsiteX1" y="connsiteY1"/>
              </a:cxn>
              <a:cxn ang="0">
                <a:pos x="connsiteX2" y="connsiteY2"/>
              </a:cxn>
              <a:cxn ang="0">
                <a:pos x="connsiteX3" y="connsiteY3"/>
              </a:cxn>
            </a:cxnLst>
            <a:rect l="l" t="t" r="r" b="b"/>
            <a:pathLst>
              <a:path w="1555562" h="1557025">
                <a:moveTo>
                  <a:pt x="0" y="0"/>
                </a:moveTo>
                <a:lnTo>
                  <a:pt x="1555562" y="0"/>
                </a:lnTo>
                <a:lnTo>
                  <a:pt x="1555562" y="1557025"/>
                </a:lnTo>
                <a:lnTo>
                  <a:pt x="0" y="1557025"/>
                </a:lnTo>
                <a:close/>
              </a:path>
            </a:pathLst>
          </a:custGeom>
        </p:spPr>
        <p:txBody>
          <a:bodyPr wrap="square">
            <a:noAutofit/>
          </a:bodyPr>
          <a:lstStyle>
            <a:lvl1pPr marL="0" indent="0">
              <a:buNone/>
              <a:defRPr sz="1400"/>
            </a:lvl1pPr>
          </a:lstStyle>
          <a:p>
            <a:endParaRPr lang="id-ID"/>
          </a:p>
        </p:txBody>
      </p:sp>
    </p:spTree>
    <p:extLst>
      <p:ext uri="{BB962C8B-B14F-4D97-AF65-F5344CB8AC3E}">
        <p14:creationId val="809739812"/>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_Title Slide">
    <p:spTree>
      <p:nvGrpSpPr>
        <p:cNvPr id="1" name=""/>
        <p:cNvGrpSpPr/>
        <p:nvPr/>
      </p:nvGrpSpPr>
      <p:grpSpPr>
        <a:xfrm>
          <a:off x="0" y="0"/>
          <a:ext cx="0" cy="0"/>
        </a:xfrm>
      </p:grpSpPr>
      <p:sp>
        <p:nvSpPr>
          <p:cNvPr id="10" name="Picture Placeholder 9"/>
          <p:cNvSpPr>
            <a:spLocks noGrp="1"/>
          </p:cNvSpPr>
          <p:nvPr>
            <p:ph type="pic" sz="quarter" idx="20"/>
          </p:nvPr>
        </p:nvSpPr>
        <p:spPr>
          <a:xfrm>
            <a:off x="3968024" y="2189"/>
            <a:ext cx="8222457" cy="6859972"/>
          </a:xfrm>
          <a:custGeom>
            <a:gdLst>
              <a:gd name="connsiteX0" fmla="*/ 0 w 8222457"/>
              <a:gd name="connsiteY0" fmla="*/ 6350 h 6859972"/>
              <a:gd name="connsiteX1" fmla="*/ 8216107 w 8222457"/>
              <a:gd name="connsiteY1" fmla="*/ 0 h 6859972"/>
              <a:gd name="connsiteX2" fmla="*/ 8222457 w 8222457"/>
              <a:gd name="connsiteY2" fmla="*/ 6853622 h 6859972"/>
              <a:gd name="connsiteX3" fmla="*/ 2635225 w 8222457"/>
              <a:gd name="connsiteY3" fmla="*/ 6859972 h 6859972"/>
              <a:gd name="connsiteX4" fmla="*/ 0 w 8222457"/>
              <a:gd name="connsiteY4" fmla="*/ 6350 h 6859972"/>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22456" h="6859971">
                <a:moveTo>
                  <a:pt x="0" y="6350"/>
                </a:moveTo>
                <a:lnTo>
                  <a:pt x="8216107" y="0"/>
                </a:lnTo>
                <a:cubicBezTo>
                  <a:pt x="8218224" y="2284541"/>
                  <a:pt x="8220340" y="4569081"/>
                  <a:pt x="8222457" y="6853622"/>
                </a:cubicBezTo>
                <a:lnTo>
                  <a:pt x="2635225" y="6859972"/>
                </a:lnTo>
                <a:lnTo>
                  <a:pt x="0" y="6350"/>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38332860"/>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_Title Slide">
    <p:spTree>
      <p:nvGrpSpPr>
        <p:cNvPr id="1" name=""/>
        <p:cNvGrpSpPr/>
        <p:nvPr/>
      </p:nvGrpSpPr>
      <p:grpSpPr>
        <a:xfrm>
          <a:off x="0" y="0"/>
          <a:ext cx="0" cy="0"/>
        </a:xfrm>
      </p:grpSpPr>
      <p:sp>
        <p:nvSpPr>
          <p:cNvPr id="20" name="Picture Placeholder 19"/>
          <p:cNvSpPr>
            <a:spLocks noGrp="1"/>
          </p:cNvSpPr>
          <p:nvPr>
            <p:ph type="pic" sz="quarter" idx="20"/>
          </p:nvPr>
        </p:nvSpPr>
        <p:spPr>
          <a:xfrm>
            <a:off x="93417" y="1584999"/>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21" name="Picture Placeholder 20"/>
          <p:cNvSpPr>
            <a:spLocks noGrp="1"/>
          </p:cNvSpPr>
          <p:nvPr>
            <p:ph type="pic" sz="quarter" idx="21"/>
          </p:nvPr>
        </p:nvSpPr>
        <p:spPr>
          <a:xfrm>
            <a:off x="2511438" y="1584999"/>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22" name="Picture Placeholder 21"/>
          <p:cNvSpPr>
            <a:spLocks noGrp="1"/>
          </p:cNvSpPr>
          <p:nvPr>
            <p:ph type="pic" sz="quarter" idx="22"/>
          </p:nvPr>
        </p:nvSpPr>
        <p:spPr>
          <a:xfrm>
            <a:off x="93417" y="104374"/>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23" name="Picture Placeholder 22"/>
          <p:cNvSpPr>
            <a:spLocks noGrp="1"/>
          </p:cNvSpPr>
          <p:nvPr>
            <p:ph type="pic" sz="quarter" idx="23"/>
          </p:nvPr>
        </p:nvSpPr>
        <p:spPr>
          <a:xfrm>
            <a:off x="2511438" y="104374"/>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24" name="Picture Placeholder 23"/>
          <p:cNvSpPr>
            <a:spLocks noGrp="1"/>
          </p:cNvSpPr>
          <p:nvPr>
            <p:ph type="pic" sz="quarter" idx="24"/>
          </p:nvPr>
        </p:nvSpPr>
        <p:spPr>
          <a:xfrm>
            <a:off x="4935190" y="1584999"/>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25" name="Picture Placeholder 24"/>
          <p:cNvSpPr>
            <a:spLocks noGrp="1"/>
          </p:cNvSpPr>
          <p:nvPr>
            <p:ph type="pic" sz="quarter" idx="25"/>
          </p:nvPr>
        </p:nvSpPr>
        <p:spPr>
          <a:xfrm>
            <a:off x="7353211" y="1584999"/>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26" name="Picture Placeholder 25"/>
          <p:cNvSpPr>
            <a:spLocks noGrp="1"/>
          </p:cNvSpPr>
          <p:nvPr>
            <p:ph type="pic" sz="quarter" idx="26"/>
          </p:nvPr>
        </p:nvSpPr>
        <p:spPr>
          <a:xfrm>
            <a:off x="4935190" y="104374"/>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27" name="Picture Placeholder 26"/>
          <p:cNvSpPr>
            <a:spLocks noGrp="1"/>
          </p:cNvSpPr>
          <p:nvPr>
            <p:ph type="pic" sz="quarter" idx="27"/>
          </p:nvPr>
        </p:nvSpPr>
        <p:spPr>
          <a:xfrm>
            <a:off x="7353211" y="104374"/>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29" name="Picture Placeholder 28"/>
          <p:cNvSpPr>
            <a:spLocks noGrp="1"/>
          </p:cNvSpPr>
          <p:nvPr>
            <p:ph type="pic" sz="quarter" idx="28"/>
          </p:nvPr>
        </p:nvSpPr>
        <p:spPr>
          <a:xfrm>
            <a:off x="9773688" y="1584999"/>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30" name="Picture Placeholder 29"/>
          <p:cNvSpPr>
            <a:spLocks noGrp="1"/>
          </p:cNvSpPr>
          <p:nvPr>
            <p:ph type="pic" sz="quarter" idx="29"/>
          </p:nvPr>
        </p:nvSpPr>
        <p:spPr>
          <a:xfrm>
            <a:off x="9773688" y="104374"/>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31" name="Picture Placeholder 30"/>
          <p:cNvSpPr>
            <a:spLocks noGrp="1"/>
          </p:cNvSpPr>
          <p:nvPr>
            <p:ph type="pic" sz="quarter" idx="30"/>
          </p:nvPr>
        </p:nvSpPr>
        <p:spPr>
          <a:xfrm>
            <a:off x="93417" y="5340851"/>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32" name="Picture Placeholder 31"/>
          <p:cNvSpPr>
            <a:spLocks noGrp="1"/>
          </p:cNvSpPr>
          <p:nvPr>
            <p:ph type="pic" sz="quarter" idx="31"/>
          </p:nvPr>
        </p:nvSpPr>
        <p:spPr>
          <a:xfrm>
            <a:off x="2511438" y="5340851"/>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33" name="Picture Placeholder 32"/>
          <p:cNvSpPr>
            <a:spLocks noGrp="1"/>
          </p:cNvSpPr>
          <p:nvPr>
            <p:ph type="pic" sz="quarter" idx="32"/>
          </p:nvPr>
        </p:nvSpPr>
        <p:spPr>
          <a:xfrm>
            <a:off x="4935190" y="5340851"/>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34" name="Picture Placeholder 33"/>
          <p:cNvSpPr>
            <a:spLocks noGrp="1"/>
          </p:cNvSpPr>
          <p:nvPr>
            <p:ph type="pic" sz="quarter" idx="33"/>
          </p:nvPr>
        </p:nvSpPr>
        <p:spPr>
          <a:xfrm>
            <a:off x="7353211" y="5340851"/>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
        <p:nvSpPr>
          <p:cNvPr id="35" name="Picture Placeholder 34"/>
          <p:cNvSpPr>
            <a:spLocks noGrp="1"/>
          </p:cNvSpPr>
          <p:nvPr>
            <p:ph type="pic" sz="quarter" idx="34"/>
          </p:nvPr>
        </p:nvSpPr>
        <p:spPr>
          <a:xfrm>
            <a:off x="9773688" y="5340851"/>
            <a:ext cx="2324948" cy="1380603"/>
          </a:xfrm>
          <a:custGeom>
            <a:gdLst>
              <a:gd name="connsiteX0" fmla="*/ 0 w 2324948"/>
              <a:gd name="connsiteY0" fmla="*/ 0 h 1380603"/>
              <a:gd name="connsiteX1" fmla="*/ 2324948 w 2324948"/>
              <a:gd name="connsiteY1" fmla="*/ 0 h 1380603"/>
              <a:gd name="connsiteX2" fmla="*/ 2324948 w 2324948"/>
              <a:gd name="connsiteY2" fmla="*/ 1380603 h 1380603"/>
              <a:gd name="connsiteX3" fmla="*/ 0 w 2324948"/>
              <a:gd name="connsiteY3" fmla="*/ 1380603 h 1380603"/>
            </a:gdLst>
            <a:cxnLst>
              <a:cxn ang="0">
                <a:pos x="connsiteX0" y="connsiteY0"/>
              </a:cxn>
              <a:cxn ang="0">
                <a:pos x="connsiteX1" y="connsiteY1"/>
              </a:cxn>
              <a:cxn ang="0">
                <a:pos x="connsiteX2" y="connsiteY2"/>
              </a:cxn>
              <a:cxn ang="0">
                <a:pos x="connsiteX3" y="connsiteY3"/>
              </a:cxn>
            </a:cxnLst>
            <a:rect l="l" t="t" r="r" b="b"/>
            <a:pathLst>
              <a:path w="2324948" h="1380603">
                <a:moveTo>
                  <a:pt x="0" y="0"/>
                </a:moveTo>
                <a:lnTo>
                  <a:pt x="2324948" y="0"/>
                </a:lnTo>
                <a:lnTo>
                  <a:pt x="2324948" y="1380603"/>
                </a:lnTo>
                <a:lnTo>
                  <a:pt x="0" y="138060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94460526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4_Title Slide">
    <p:spTree>
      <p:nvGrpSpPr>
        <p:cNvPr id="1" name=""/>
        <p:cNvGrpSpPr/>
        <p:nvPr/>
      </p:nvGrpSpPr>
      <p:grpSpPr>
        <a:xfrm>
          <a:off x="0" y="0"/>
          <a:ext cx="0" cy="0"/>
        </a:xfrm>
      </p:grpSpPr>
      <p:sp>
        <p:nvSpPr>
          <p:cNvPr id="7" name="Picture Placeholder 6"/>
          <p:cNvSpPr>
            <a:spLocks noGrp="1"/>
          </p:cNvSpPr>
          <p:nvPr>
            <p:ph type="pic" sz="quarter" idx="11"/>
          </p:nvPr>
        </p:nvSpPr>
        <p:spPr>
          <a:xfrm>
            <a:off x="6572049" y="2815205"/>
            <a:ext cx="4329675" cy="2489963"/>
          </a:xfrm>
          <a:custGeom>
            <a:gdLst>
              <a:gd name="connsiteX0" fmla="*/ 0 w 4329675"/>
              <a:gd name="connsiteY0" fmla="*/ 0 h 2489963"/>
              <a:gd name="connsiteX1" fmla="*/ 4329675 w 4329675"/>
              <a:gd name="connsiteY1" fmla="*/ 0 h 2489963"/>
              <a:gd name="connsiteX2" fmla="*/ 4329675 w 4329675"/>
              <a:gd name="connsiteY2" fmla="*/ 2489963 h 2489963"/>
              <a:gd name="connsiteX3" fmla="*/ 0 w 4329675"/>
              <a:gd name="connsiteY3" fmla="*/ 2489963 h 2489963"/>
            </a:gdLst>
            <a:cxnLst>
              <a:cxn ang="0">
                <a:pos x="connsiteX0" y="connsiteY0"/>
              </a:cxn>
              <a:cxn ang="0">
                <a:pos x="connsiteX1" y="connsiteY1"/>
              </a:cxn>
              <a:cxn ang="0">
                <a:pos x="connsiteX2" y="connsiteY2"/>
              </a:cxn>
              <a:cxn ang="0">
                <a:pos x="connsiteX3" y="connsiteY3"/>
              </a:cxn>
            </a:cxnLst>
            <a:rect l="l" t="t" r="r" b="b"/>
            <a:pathLst>
              <a:path w="4329675" h="2489963">
                <a:moveTo>
                  <a:pt x="0" y="0"/>
                </a:moveTo>
                <a:lnTo>
                  <a:pt x="4329675" y="0"/>
                </a:lnTo>
                <a:lnTo>
                  <a:pt x="4329675" y="2489963"/>
                </a:lnTo>
                <a:lnTo>
                  <a:pt x="0" y="248996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534172007"/>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Title Slide">
    <p:spTree>
      <p:nvGrpSpPr>
        <p:cNvPr id="1" name=""/>
        <p:cNvGrpSpPr/>
        <p:nvPr/>
      </p:nvGrpSpPr>
      <p:grpSpPr>
        <a:xfrm>
          <a:off x="0" y="0"/>
          <a:ext cx="0" cy="0"/>
        </a:xfrm>
      </p:grpSpPr>
      <p:sp>
        <p:nvSpPr>
          <p:cNvPr id="18" name="Picture Placeholder 17"/>
          <p:cNvSpPr>
            <a:spLocks noGrp="1"/>
          </p:cNvSpPr>
          <p:nvPr>
            <p:ph type="pic" sz="quarter" idx="21"/>
          </p:nvPr>
        </p:nvSpPr>
        <p:spPr>
          <a:xfrm>
            <a:off x="338438" y="361114"/>
            <a:ext cx="6154543" cy="5314225"/>
          </a:xfrm>
          <a:custGeom>
            <a:gdLst>
              <a:gd name="connsiteX0" fmla="*/ 678932 w 6154543"/>
              <a:gd name="connsiteY0" fmla="*/ 5222670 h 5314225"/>
              <a:gd name="connsiteX1" fmla="*/ 661219 w 6154543"/>
              <a:gd name="connsiteY1" fmla="*/ 5240400 h 5314225"/>
              <a:gd name="connsiteX2" fmla="*/ 672933 w 6154543"/>
              <a:gd name="connsiteY2" fmla="*/ 5246064 h 5314225"/>
              <a:gd name="connsiteX3" fmla="*/ 690360 w 6154543"/>
              <a:gd name="connsiteY3" fmla="*/ 5228087 h 5314225"/>
              <a:gd name="connsiteX4" fmla="*/ 678932 w 6154543"/>
              <a:gd name="connsiteY4" fmla="*/ 5222670 h 5314225"/>
              <a:gd name="connsiteX5" fmla="*/ 1006909 w 6154543"/>
              <a:gd name="connsiteY5" fmla="*/ 5219715 h 5314225"/>
              <a:gd name="connsiteX6" fmla="*/ 974626 w 6154543"/>
              <a:gd name="connsiteY6" fmla="*/ 5243355 h 5314225"/>
              <a:gd name="connsiteX7" fmla="*/ 1006909 w 6154543"/>
              <a:gd name="connsiteY7" fmla="*/ 5219715 h 5314225"/>
              <a:gd name="connsiteX8" fmla="*/ 630364 w 6154543"/>
              <a:gd name="connsiteY8" fmla="*/ 5207648 h 5314225"/>
              <a:gd name="connsiteX9" fmla="*/ 631793 w 6154543"/>
              <a:gd name="connsiteY9" fmla="*/ 5209618 h 5314225"/>
              <a:gd name="connsiteX10" fmla="*/ 617222 w 6154543"/>
              <a:gd name="connsiteY10" fmla="*/ 5215775 h 5314225"/>
              <a:gd name="connsiteX11" fmla="*/ 630364 w 6154543"/>
              <a:gd name="connsiteY11" fmla="*/ 5207648 h 5314225"/>
              <a:gd name="connsiteX12" fmla="*/ 653506 w 6154543"/>
              <a:gd name="connsiteY12" fmla="*/ 5183762 h 5314225"/>
              <a:gd name="connsiteX13" fmla="*/ 635792 w 6154543"/>
              <a:gd name="connsiteY13" fmla="*/ 5201492 h 5314225"/>
              <a:gd name="connsiteX14" fmla="*/ 653506 w 6154543"/>
              <a:gd name="connsiteY14" fmla="*/ 5183762 h 5314225"/>
              <a:gd name="connsiteX15" fmla="*/ 894917 w 6154543"/>
              <a:gd name="connsiteY15" fmla="*/ 5167756 h 5314225"/>
              <a:gd name="connsiteX16" fmla="*/ 888632 w 6154543"/>
              <a:gd name="connsiteY16" fmla="*/ 5217006 h 5314225"/>
              <a:gd name="connsiteX17" fmla="*/ 841778 w 6154543"/>
              <a:gd name="connsiteY17" fmla="*/ 5221192 h 5314225"/>
              <a:gd name="connsiteX18" fmla="*/ 894917 w 6154543"/>
              <a:gd name="connsiteY18" fmla="*/ 5167756 h 5314225"/>
              <a:gd name="connsiteX19" fmla="*/ 1024908 w 6154543"/>
              <a:gd name="connsiteY19" fmla="*/ 5164308 h 5314225"/>
              <a:gd name="connsiteX20" fmla="*/ 1032907 w 6154543"/>
              <a:gd name="connsiteY20" fmla="*/ 5164308 h 5314225"/>
              <a:gd name="connsiteX21" fmla="*/ 1035478 w 6154543"/>
              <a:gd name="connsiteY21" fmla="*/ 5178837 h 5314225"/>
              <a:gd name="connsiteX22" fmla="*/ 994338 w 6154543"/>
              <a:gd name="connsiteY22" fmla="*/ 5211588 h 5314225"/>
              <a:gd name="connsiteX23" fmla="*/ 1024908 w 6154543"/>
              <a:gd name="connsiteY23" fmla="*/ 5164308 h 5314225"/>
              <a:gd name="connsiteX24" fmla="*/ 828636 w 6154543"/>
              <a:gd name="connsiteY24" fmla="*/ 5148055 h 5314225"/>
              <a:gd name="connsiteX25" fmla="*/ 816351 w 6154543"/>
              <a:gd name="connsiteY25" fmla="*/ 5194351 h 5314225"/>
              <a:gd name="connsiteX26" fmla="*/ 824922 w 6154543"/>
              <a:gd name="connsiteY26" fmla="*/ 5211588 h 5314225"/>
              <a:gd name="connsiteX27" fmla="*/ 748070 w 6154543"/>
              <a:gd name="connsiteY27" fmla="*/ 5280046 h 5314225"/>
              <a:gd name="connsiteX28" fmla="*/ 712930 w 6154543"/>
              <a:gd name="connsiteY28" fmla="*/ 5289650 h 5314225"/>
              <a:gd name="connsiteX29" fmla="*/ 680646 w 6154543"/>
              <a:gd name="connsiteY29" fmla="*/ 5313783 h 5314225"/>
              <a:gd name="connsiteX30" fmla="*/ 798924 w 6154543"/>
              <a:gd name="connsiteY30" fmla="*/ 5186224 h 5314225"/>
              <a:gd name="connsiteX31" fmla="*/ 828636 w 6154543"/>
              <a:gd name="connsiteY31" fmla="*/ 5148055 h 5314225"/>
              <a:gd name="connsiteX32" fmla="*/ 1183754 w 6154543"/>
              <a:gd name="connsiteY32" fmla="*/ 5132049 h 5314225"/>
              <a:gd name="connsiteX33" fmla="*/ 1182896 w 6154543"/>
              <a:gd name="connsiteY33" fmla="*/ 5144608 h 5314225"/>
              <a:gd name="connsiteX34" fmla="*/ 1147470 w 6154543"/>
              <a:gd name="connsiteY34" fmla="*/ 5154212 h 5314225"/>
              <a:gd name="connsiteX35" fmla="*/ 1183754 w 6154543"/>
              <a:gd name="connsiteY35" fmla="*/ 5132049 h 5314225"/>
              <a:gd name="connsiteX36" fmla="*/ 904916 w 6154543"/>
              <a:gd name="connsiteY36" fmla="*/ 5108655 h 5314225"/>
              <a:gd name="connsiteX37" fmla="*/ 910344 w 6154543"/>
              <a:gd name="connsiteY37" fmla="*/ 5108655 h 5314225"/>
              <a:gd name="connsiteX38" fmla="*/ 898631 w 6154543"/>
              <a:gd name="connsiteY38" fmla="*/ 5129340 h 5314225"/>
              <a:gd name="connsiteX39" fmla="*/ 904916 w 6154543"/>
              <a:gd name="connsiteY39" fmla="*/ 5108655 h 5314225"/>
              <a:gd name="connsiteX40" fmla="*/ 678932 w 6154543"/>
              <a:gd name="connsiteY40" fmla="*/ 5104469 h 5314225"/>
              <a:gd name="connsiteX41" fmla="*/ 670076 w 6154543"/>
              <a:gd name="connsiteY41" fmla="*/ 5113334 h 5314225"/>
              <a:gd name="connsiteX42" fmla="*/ 678932 w 6154543"/>
              <a:gd name="connsiteY42" fmla="*/ 5104469 h 5314225"/>
              <a:gd name="connsiteX43" fmla="*/ 1238035 w 6154543"/>
              <a:gd name="connsiteY43" fmla="*/ 5104223 h 5314225"/>
              <a:gd name="connsiteX44" fmla="*/ 1249463 w 6154543"/>
              <a:gd name="connsiteY44" fmla="*/ 5109640 h 5314225"/>
              <a:gd name="connsiteX45" fmla="*/ 1237464 w 6154543"/>
              <a:gd name="connsiteY45" fmla="*/ 5130079 h 5314225"/>
              <a:gd name="connsiteX46" fmla="*/ 1193753 w 6154543"/>
              <a:gd name="connsiteY46" fmla="*/ 5148548 h 5314225"/>
              <a:gd name="connsiteX47" fmla="*/ 1238035 w 6154543"/>
              <a:gd name="connsiteY47" fmla="*/ 5104223 h 5314225"/>
              <a:gd name="connsiteX48" fmla="*/ 1188039 w 6154543"/>
              <a:gd name="connsiteY48" fmla="*/ 5096589 h 5314225"/>
              <a:gd name="connsiteX49" fmla="*/ 1184896 w 6154543"/>
              <a:gd name="connsiteY49" fmla="*/ 5108409 h 5314225"/>
              <a:gd name="connsiteX50" fmla="*/ 1188039 w 6154543"/>
              <a:gd name="connsiteY50" fmla="*/ 5096589 h 5314225"/>
              <a:gd name="connsiteX51" fmla="*/ 1266890 w 6154543"/>
              <a:gd name="connsiteY51" fmla="*/ 5069009 h 5314225"/>
              <a:gd name="connsiteX52" fmla="*/ 1271747 w 6154543"/>
              <a:gd name="connsiteY52" fmla="*/ 5069255 h 5314225"/>
              <a:gd name="connsiteX53" fmla="*/ 1266890 w 6154543"/>
              <a:gd name="connsiteY53" fmla="*/ 5069009 h 5314225"/>
              <a:gd name="connsiteX54" fmla="*/ 1282318 w 6154543"/>
              <a:gd name="connsiteY54" fmla="*/ 5064576 h 5314225"/>
              <a:gd name="connsiteX55" fmla="*/ 1274604 w 6154543"/>
              <a:gd name="connsiteY55" fmla="*/ 5068516 h 5314225"/>
              <a:gd name="connsiteX56" fmla="*/ 1282318 w 6154543"/>
              <a:gd name="connsiteY56" fmla="*/ 5064576 h 5314225"/>
              <a:gd name="connsiteX57" fmla="*/ 917487 w 6154543"/>
              <a:gd name="connsiteY57" fmla="*/ 5049062 h 5314225"/>
              <a:gd name="connsiteX58" fmla="*/ 893774 w 6154543"/>
              <a:gd name="connsiteY58" fmla="*/ 5064083 h 5314225"/>
              <a:gd name="connsiteX59" fmla="*/ 917487 w 6154543"/>
              <a:gd name="connsiteY59" fmla="*/ 5049062 h 5314225"/>
              <a:gd name="connsiteX60" fmla="*/ 1384597 w 6154543"/>
              <a:gd name="connsiteY60" fmla="*/ 4977649 h 5314225"/>
              <a:gd name="connsiteX61" fmla="*/ 1360884 w 6154543"/>
              <a:gd name="connsiteY61" fmla="*/ 4992424 h 5314225"/>
              <a:gd name="connsiteX62" fmla="*/ 1384597 w 6154543"/>
              <a:gd name="connsiteY62" fmla="*/ 4977649 h 5314225"/>
              <a:gd name="connsiteX63" fmla="*/ 616937 w 6154543"/>
              <a:gd name="connsiteY63" fmla="*/ 4973216 h 5314225"/>
              <a:gd name="connsiteX64" fmla="*/ 604366 w 6154543"/>
              <a:gd name="connsiteY64" fmla="*/ 4988977 h 5314225"/>
              <a:gd name="connsiteX65" fmla="*/ 604080 w 6154543"/>
              <a:gd name="connsiteY65" fmla="*/ 4989223 h 5314225"/>
              <a:gd name="connsiteX66" fmla="*/ 602652 w 6154543"/>
              <a:gd name="connsiteY66" fmla="*/ 4990947 h 5314225"/>
              <a:gd name="connsiteX67" fmla="*/ 616937 w 6154543"/>
              <a:gd name="connsiteY67" fmla="*/ 4973216 h 5314225"/>
              <a:gd name="connsiteX68" fmla="*/ 716930 w 6154543"/>
              <a:gd name="connsiteY68" fmla="*/ 4957210 h 5314225"/>
              <a:gd name="connsiteX69" fmla="*/ 709216 w 6154543"/>
              <a:gd name="connsiteY69" fmla="*/ 4961396 h 5314225"/>
              <a:gd name="connsiteX70" fmla="*/ 716930 w 6154543"/>
              <a:gd name="connsiteY70" fmla="*/ 4957210 h 5314225"/>
              <a:gd name="connsiteX71" fmla="*/ 1137757 w 6154543"/>
              <a:gd name="connsiteY71" fmla="*/ 4941942 h 5314225"/>
              <a:gd name="connsiteX72" fmla="*/ 1128615 w 6154543"/>
              <a:gd name="connsiteY72" fmla="*/ 4950808 h 5314225"/>
              <a:gd name="connsiteX73" fmla="*/ 1137757 w 6154543"/>
              <a:gd name="connsiteY73" fmla="*/ 4941942 h 5314225"/>
              <a:gd name="connsiteX74" fmla="*/ 465519 w 6154543"/>
              <a:gd name="connsiteY74" fmla="*/ 4937510 h 5314225"/>
              <a:gd name="connsiteX75" fmla="*/ 465519 w 6154543"/>
              <a:gd name="connsiteY75" fmla="*/ 4937510 h 5314225"/>
              <a:gd name="connsiteX76" fmla="*/ 1424879 w 6154543"/>
              <a:gd name="connsiteY76" fmla="*/ 4932585 h 5314225"/>
              <a:gd name="connsiteX77" fmla="*/ 1411452 w 6154543"/>
              <a:gd name="connsiteY77" fmla="*/ 4940711 h 5314225"/>
              <a:gd name="connsiteX78" fmla="*/ 1426308 w 6154543"/>
              <a:gd name="connsiteY78" fmla="*/ 4934555 h 5314225"/>
              <a:gd name="connsiteX79" fmla="*/ 1424879 w 6154543"/>
              <a:gd name="connsiteY79" fmla="*/ 4932585 h 5314225"/>
              <a:gd name="connsiteX80" fmla="*/ 453520 w 6154543"/>
              <a:gd name="connsiteY80" fmla="*/ 4917564 h 5314225"/>
              <a:gd name="connsiteX81" fmla="*/ 420951 w 6154543"/>
              <a:gd name="connsiteY81" fmla="*/ 4941696 h 5314225"/>
              <a:gd name="connsiteX82" fmla="*/ 453520 w 6154543"/>
              <a:gd name="connsiteY82" fmla="*/ 4917564 h 5314225"/>
              <a:gd name="connsiteX83" fmla="*/ 1351170 w 6154543"/>
              <a:gd name="connsiteY83" fmla="*/ 4898848 h 5314225"/>
              <a:gd name="connsiteX84" fmla="*/ 1324315 w 6154543"/>
              <a:gd name="connsiteY84" fmla="*/ 4925444 h 5314225"/>
              <a:gd name="connsiteX85" fmla="*/ 1336028 w 6154543"/>
              <a:gd name="connsiteY85" fmla="*/ 4930861 h 5314225"/>
              <a:gd name="connsiteX86" fmla="*/ 1351170 w 6154543"/>
              <a:gd name="connsiteY86" fmla="*/ 4898848 h 5314225"/>
              <a:gd name="connsiteX87" fmla="*/ 943199 w 6154543"/>
              <a:gd name="connsiteY87" fmla="*/ 4889245 h 5314225"/>
              <a:gd name="connsiteX88" fmla="*/ 889774 w 6154543"/>
              <a:gd name="connsiteY88" fmla="*/ 4942681 h 5314225"/>
              <a:gd name="connsiteX89" fmla="*/ 868633 w 6154543"/>
              <a:gd name="connsiteY89" fmla="*/ 4998088 h 5314225"/>
              <a:gd name="connsiteX90" fmla="*/ 943199 w 6154543"/>
              <a:gd name="connsiteY90" fmla="*/ 4889245 h 5314225"/>
              <a:gd name="connsiteX91" fmla="*/ 1438593 w 6154543"/>
              <a:gd name="connsiteY91" fmla="*/ 4887767 h 5314225"/>
              <a:gd name="connsiteX92" fmla="*/ 1400024 w 6154543"/>
              <a:gd name="connsiteY92" fmla="*/ 4935047 h 5314225"/>
              <a:gd name="connsiteX93" fmla="*/ 1438593 w 6154543"/>
              <a:gd name="connsiteY93" fmla="*/ 4887767 h 5314225"/>
              <a:gd name="connsiteX94" fmla="*/ 1487161 w 6154543"/>
              <a:gd name="connsiteY94" fmla="*/ 4843934 h 5314225"/>
              <a:gd name="connsiteX95" fmla="*/ 1474019 w 6154543"/>
              <a:gd name="connsiteY95" fmla="*/ 4852307 h 5314225"/>
              <a:gd name="connsiteX96" fmla="*/ 1488875 w 6154543"/>
              <a:gd name="connsiteY96" fmla="*/ 4845904 h 5314225"/>
              <a:gd name="connsiteX97" fmla="*/ 1487161 w 6154543"/>
              <a:gd name="connsiteY97" fmla="*/ 4843934 h 5314225"/>
              <a:gd name="connsiteX98" fmla="*/ 369526 w 6154543"/>
              <a:gd name="connsiteY98" fmla="*/ 4814630 h 5314225"/>
              <a:gd name="connsiteX99" fmla="*/ 360955 w 6154543"/>
              <a:gd name="connsiteY99" fmla="*/ 4823249 h 5314225"/>
              <a:gd name="connsiteX100" fmla="*/ 369526 w 6154543"/>
              <a:gd name="connsiteY100" fmla="*/ 4814630 h 5314225"/>
              <a:gd name="connsiteX101" fmla="*/ 851491 w 6154543"/>
              <a:gd name="connsiteY101" fmla="*/ 4810444 h 5314225"/>
              <a:gd name="connsiteX102" fmla="*/ 777211 w 6154543"/>
              <a:gd name="connsiteY102" fmla="*/ 4876193 h 5314225"/>
              <a:gd name="connsiteX103" fmla="*/ 859491 w 6154543"/>
              <a:gd name="connsiteY103" fmla="*/ 4810444 h 5314225"/>
              <a:gd name="connsiteX104" fmla="*/ 851491 w 6154543"/>
              <a:gd name="connsiteY104" fmla="*/ 4810444 h 5314225"/>
              <a:gd name="connsiteX105" fmla="*/ 1639435 w 6154543"/>
              <a:gd name="connsiteY105" fmla="*/ 4810198 h 5314225"/>
              <a:gd name="connsiteX106" fmla="*/ 1640864 w 6154543"/>
              <a:gd name="connsiteY106" fmla="*/ 4812168 h 5314225"/>
              <a:gd name="connsiteX107" fmla="*/ 1626294 w 6154543"/>
              <a:gd name="connsiteY107" fmla="*/ 4818324 h 5314225"/>
              <a:gd name="connsiteX108" fmla="*/ 1639435 w 6154543"/>
              <a:gd name="connsiteY108" fmla="*/ 4810198 h 5314225"/>
              <a:gd name="connsiteX109" fmla="*/ 507516 w 6154543"/>
              <a:gd name="connsiteY109" fmla="*/ 4802564 h 5314225"/>
              <a:gd name="connsiteX110" fmla="*/ 516372 w 6154543"/>
              <a:gd name="connsiteY110" fmla="*/ 4805026 h 5314225"/>
              <a:gd name="connsiteX111" fmla="*/ 518658 w 6154543"/>
              <a:gd name="connsiteY111" fmla="*/ 4845658 h 5314225"/>
              <a:gd name="connsiteX112" fmla="*/ 409523 w 6154543"/>
              <a:gd name="connsiteY112" fmla="*/ 4938002 h 5314225"/>
              <a:gd name="connsiteX113" fmla="*/ 348098 w 6154543"/>
              <a:gd name="connsiteY113" fmla="*/ 4974448 h 5314225"/>
              <a:gd name="connsiteX114" fmla="*/ 368669 w 6154543"/>
              <a:gd name="connsiteY114" fmla="*/ 4944898 h 5314225"/>
              <a:gd name="connsiteX115" fmla="*/ 433807 w 6154543"/>
              <a:gd name="connsiteY115" fmla="*/ 4871022 h 5314225"/>
              <a:gd name="connsiteX116" fmla="*/ 472375 w 6154543"/>
              <a:gd name="connsiteY116" fmla="*/ 4823742 h 5314225"/>
              <a:gd name="connsiteX117" fmla="*/ 507516 w 6154543"/>
              <a:gd name="connsiteY117" fmla="*/ 4802564 h 5314225"/>
              <a:gd name="connsiteX118" fmla="*/ 740356 w 6154543"/>
              <a:gd name="connsiteY118" fmla="*/ 4793453 h 5314225"/>
              <a:gd name="connsiteX119" fmla="*/ 710644 w 6154543"/>
              <a:gd name="connsiteY119" fmla="*/ 4831622 h 5314225"/>
              <a:gd name="connsiteX120" fmla="*/ 740356 w 6154543"/>
              <a:gd name="connsiteY120" fmla="*/ 4793453 h 5314225"/>
              <a:gd name="connsiteX121" fmla="*/ 836635 w 6154543"/>
              <a:gd name="connsiteY121" fmla="*/ 4773506 h 5314225"/>
              <a:gd name="connsiteX122" fmla="*/ 792353 w 6154543"/>
              <a:gd name="connsiteY122" fmla="*/ 4818078 h 5314225"/>
              <a:gd name="connsiteX123" fmla="*/ 836635 w 6154543"/>
              <a:gd name="connsiteY123" fmla="*/ 4773506 h 5314225"/>
              <a:gd name="connsiteX124" fmla="*/ 678647 w 6154543"/>
              <a:gd name="connsiteY124" fmla="*/ 4762671 h 5314225"/>
              <a:gd name="connsiteX125" fmla="*/ 652077 w 6154543"/>
              <a:gd name="connsiteY125" fmla="*/ 4789266 h 5314225"/>
              <a:gd name="connsiteX126" fmla="*/ 643506 w 6154543"/>
              <a:gd name="connsiteY126" fmla="*/ 4772275 h 5314225"/>
              <a:gd name="connsiteX127" fmla="*/ 678647 w 6154543"/>
              <a:gd name="connsiteY127" fmla="*/ 4762671 h 5314225"/>
              <a:gd name="connsiteX128" fmla="*/ 997767 w 6154543"/>
              <a:gd name="connsiteY128" fmla="*/ 4731643 h 5314225"/>
              <a:gd name="connsiteX129" fmla="*/ 914630 w 6154543"/>
              <a:gd name="connsiteY129" fmla="*/ 4823249 h 5314225"/>
              <a:gd name="connsiteX130" fmla="*/ 997767 w 6154543"/>
              <a:gd name="connsiteY130" fmla="*/ 4731643 h 5314225"/>
              <a:gd name="connsiteX131" fmla="*/ 1018622 w 6154543"/>
              <a:gd name="connsiteY131" fmla="*/ 4702339 h 5314225"/>
              <a:gd name="connsiteX132" fmla="*/ 1000909 w 6154543"/>
              <a:gd name="connsiteY132" fmla="*/ 4720069 h 5314225"/>
              <a:gd name="connsiteX133" fmla="*/ 1012337 w 6154543"/>
              <a:gd name="connsiteY133" fmla="*/ 4725487 h 5314225"/>
              <a:gd name="connsiteX134" fmla="*/ 1030050 w 6154543"/>
              <a:gd name="connsiteY134" fmla="*/ 4707757 h 5314225"/>
              <a:gd name="connsiteX135" fmla="*/ 1018622 w 6154543"/>
              <a:gd name="connsiteY135" fmla="*/ 4702339 h 5314225"/>
              <a:gd name="connsiteX136" fmla="*/ 549799 w 6154543"/>
              <a:gd name="connsiteY136" fmla="*/ 4687318 h 5314225"/>
              <a:gd name="connsiteX137" fmla="*/ 551227 w 6154543"/>
              <a:gd name="connsiteY137" fmla="*/ 4689288 h 5314225"/>
              <a:gd name="connsiteX138" fmla="*/ 536371 w 6154543"/>
              <a:gd name="connsiteY138" fmla="*/ 4695444 h 5314225"/>
              <a:gd name="connsiteX139" fmla="*/ 549799 w 6154543"/>
              <a:gd name="connsiteY139" fmla="*/ 4687318 h 5314225"/>
              <a:gd name="connsiteX140" fmla="*/ 774068 w 6154543"/>
              <a:gd name="connsiteY140" fmla="*/ 4665155 h 5314225"/>
              <a:gd name="connsiteX141" fmla="*/ 756355 w 6154543"/>
              <a:gd name="connsiteY141" fmla="*/ 4683132 h 5314225"/>
              <a:gd name="connsiteX142" fmla="*/ 774068 w 6154543"/>
              <a:gd name="connsiteY142" fmla="*/ 4665155 h 5314225"/>
              <a:gd name="connsiteX143" fmla="*/ 601509 w 6154543"/>
              <a:gd name="connsiteY143" fmla="*/ 4659245 h 5314225"/>
              <a:gd name="connsiteX144" fmla="*/ 554655 w 6154543"/>
              <a:gd name="connsiteY144" fmla="*/ 4714898 h 5314225"/>
              <a:gd name="connsiteX145" fmla="*/ 551513 w 6154543"/>
              <a:gd name="connsiteY145" fmla="*/ 4726226 h 5314225"/>
              <a:gd name="connsiteX146" fmla="*/ 598652 w 6154543"/>
              <a:gd name="connsiteY146" fmla="*/ 4699384 h 5314225"/>
              <a:gd name="connsiteX147" fmla="*/ 545799 w 6154543"/>
              <a:gd name="connsiteY147" fmla="*/ 4726472 h 5314225"/>
              <a:gd name="connsiteX148" fmla="*/ 550370 w 6154543"/>
              <a:gd name="connsiteY148" fmla="*/ 4726226 h 5314225"/>
              <a:gd name="connsiteX149" fmla="*/ 554084 w 6154543"/>
              <a:gd name="connsiteY149" fmla="*/ 4714898 h 5314225"/>
              <a:gd name="connsiteX150" fmla="*/ 601509 w 6154543"/>
              <a:gd name="connsiteY150" fmla="*/ 4659245 h 5314225"/>
              <a:gd name="connsiteX151" fmla="*/ 981482 w 6154543"/>
              <a:gd name="connsiteY151" fmla="*/ 4645455 h 5314225"/>
              <a:gd name="connsiteX152" fmla="*/ 945770 w 6154543"/>
              <a:gd name="connsiteY152" fmla="*/ 4707018 h 5314225"/>
              <a:gd name="connsiteX153" fmla="*/ 981482 w 6154543"/>
              <a:gd name="connsiteY153" fmla="*/ 4645455 h 5314225"/>
              <a:gd name="connsiteX154" fmla="*/ 1028907 w 6154543"/>
              <a:gd name="connsiteY154" fmla="*/ 4589310 h 5314225"/>
              <a:gd name="connsiteX155" fmla="*/ 978911 w 6154543"/>
              <a:gd name="connsiteY155" fmla="*/ 4631172 h 5314225"/>
              <a:gd name="connsiteX156" fmla="*/ 1028907 w 6154543"/>
              <a:gd name="connsiteY156" fmla="*/ 4589310 h 5314225"/>
              <a:gd name="connsiteX157" fmla="*/ 349813 w 6154543"/>
              <a:gd name="connsiteY157" fmla="*/ 4568132 h 5314225"/>
              <a:gd name="connsiteX158" fmla="*/ 316672 w 6154543"/>
              <a:gd name="connsiteY158" fmla="*/ 4617875 h 5314225"/>
              <a:gd name="connsiteX159" fmla="*/ 349813 w 6154543"/>
              <a:gd name="connsiteY159" fmla="*/ 4568132 h 5314225"/>
              <a:gd name="connsiteX160" fmla="*/ 1043764 w 6154543"/>
              <a:gd name="connsiteY160" fmla="*/ 4557051 h 5314225"/>
              <a:gd name="connsiteX161" fmla="*/ 1020337 w 6154543"/>
              <a:gd name="connsiteY161" fmla="*/ 4572072 h 5314225"/>
              <a:gd name="connsiteX162" fmla="*/ 1043764 w 6154543"/>
              <a:gd name="connsiteY162" fmla="*/ 4557051 h 5314225"/>
              <a:gd name="connsiteX163" fmla="*/ 784925 w 6154543"/>
              <a:gd name="connsiteY163" fmla="*/ 4526269 h 5314225"/>
              <a:gd name="connsiteX164" fmla="*/ 761498 w 6154543"/>
              <a:gd name="connsiteY164" fmla="*/ 4541290 h 5314225"/>
              <a:gd name="connsiteX165" fmla="*/ 784925 w 6154543"/>
              <a:gd name="connsiteY165" fmla="*/ 4526269 h 5314225"/>
              <a:gd name="connsiteX166" fmla="*/ 459805 w 6154543"/>
              <a:gd name="connsiteY166" fmla="*/ 4504845 h 5314225"/>
              <a:gd name="connsiteX167" fmla="*/ 464376 w 6154543"/>
              <a:gd name="connsiteY167" fmla="*/ 4505338 h 5314225"/>
              <a:gd name="connsiteX168" fmla="*/ 459805 w 6154543"/>
              <a:gd name="connsiteY168" fmla="*/ 4504845 h 5314225"/>
              <a:gd name="connsiteX169" fmla="*/ 81546 w 6154543"/>
              <a:gd name="connsiteY169" fmla="*/ 4504353 h 5314225"/>
              <a:gd name="connsiteX170" fmla="*/ 92974 w 6154543"/>
              <a:gd name="connsiteY170" fmla="*/ 4509770 h 5314225"/>
              <a:gd name="connsiteX171" fmla="*/ 74975 w 6154543"/>
              <a:gd name="connsiteY171" fmla="*/ 4527747 h 5314225"/>
              <a:gd name="connsiteX172" fmla="*/ 63547 w 6154543"/>
              <a:gd name="connsiteY172" fmla="*/ 4522329 h 5314225"/>
              <a:gd name="connsiteX173" fmla="*/ 81546 w 6154543"/>
              <a:gd name="connsiteY173" fmla="*/ 4504353 h 5314225"/>
              <a:gd name="connsiteX174" fmla="*/ 469518 w 6154543"/>
              <a:gd name="connsiteY174" fmla="*/ 4496965 h 5314225"/>
              <a:gd name="connsiteX175" fmla="*/ 476089 w 6154543"/>
              <a:gd name="connsiteY175" fmla="*/ 4497211 h 5314225"/>
              <a:gd name="connsiteX176" fmla="*/ 461519 w 6154543"/>
              <a:gd name="connsiteY176" fmla="*/ 4503368 h 5314225"/>
              <a:gd name="connsiteX177" fmla="*/ 469518 w 6154543"/>
              <a:gd name="connsiteY177" fmla="*/ 4496965 h 5314225"/>
              <a:gd name="connsiteX178" fmla="*/ 2106545 w 6154543"/>
              <a:gd name="connsiteY178" fmla="*/ 4496473 h 5314225"/>
              <a:gd name="connsiteX179" fmla="*/ 2107973 w 6154543"/>
              <a:gd name="connsiteY179" fmla="*/ 4498443 h 5314225"/>
              <a:gd name="connsiteX180" fmla="*/ 2093403 w 6154543"/>
              <a:gd name="connsiteY180" fmla="*/ 4504599 h 5314225"/>
              <a:gd name="connsiteX181" fmla="*/ 2106545 w 6154543"/>
              <a:gd name="connsiteY181" fmla="*/ 4496473 h 5314225"/>
              <a:gd name="connsiteX182" fmla="*/ 494660 w 6154543"/>
              <a:gd name="connsiteY182" fmla="*/ 4480959 h 5314225"/>
              <a:gd name="connsiteX183" fmla="*/ 478661 w 6154543"/>
              <a:gd name="connsiteY183" fmla="*/ 4496965 h 5314225"/>
              <a:gd name="connsiteX184" fmla="*/ 494660 w 6154543"/>
              <a:gd name="connsiteY184" fmla="*/ 4480959 h 5314225"/>
              <a:gd name="connsiteX185" fmla="*/ 196681 w 6154543"/>
              <a:gd name="connsiteY185" fmla="*/ 4480959 h 5314225"/>
              <a:gd name="connsiteX186" fmla="*/ 173254 w 6154543"/>
              <a:gd name="connsiteY186" fmla="*/ 4495980 h 5314225"/>
              <a:gd name="connsiteX187" fmla="*/ 196681 w 6154543"/>
              <a:gd name="connsiteY187" fmla="*/ 4480959 h 5314225"/>
              <a:gd name="connsiteX188" fmla="*/ 66119 w 6154543"/>
              <a:gd name="connsiteY188" fmla="*/ 4472832 h 5314225"/>
              <a:gd name="connsiteX189" fmla="*/ 39263 w 6154543"/>
              <a:gd name="connsiteY189" fmla="*/ 4525284 h 5314225"/>
              <a:gd name="connsiteX190" fmla="*/ 1266 w 6154543"/>
              <a:gd name="connsiteY190" fmla="*/ 4520605 h 5314225"/>
              <a:gd name="connsiteX191" fmla="*/ 66119 w 6154543"/>
              <a:gd name="connsiteY191" fmla="*/ 4472832 h 5314225"/>
              <a:gd name="connsiteX192" fmla="*/ 447520 w 6154543"/>
              <a:gd name="connsiteY192" fmla="*/ 4468646 h 5314225"/>
              <a:gd name="connsiteX193" fmla="*/ 382096 w 6154543"/>
              <a:gd name="connsiteY193" fmla="*/ 4568624 h 5314225"/>
              <a:gd name="connsiteX194" fmla="*/ 346099 w 6154543"/>
              <a:gd name="connsiteY194" fmla="*/ 4630187 h 5314225"/>
              <a:gd name="connsiteX195" fmla="*/ 342956 w 6154543"/>
              <a:gd name="connsiteY195" fmla="*/ 4642008 h 5314225"/>
              <a:gd name="connsiteX196" fmla="*/ 322958 w 6154543"/>
              <a:gd name="connsiteY196" fmla="*/ 4619352 h 5314225"/>
              <a:gd name="connsiteX197" fmla="*/ 447520 w 6154543"/>
              <a:gd name="connsiteY197" fmla="*/ 4468646 h 5314225"/>
              <a:gd name="connsiteX198" fmla="*/ 111544 w 6154543"/>
              <a:gd name="connsiteY198" fmla="*/ 4468646 h 5314225"/>
              <a:gd name="connsiteX199" fmla="*/ 112687 w 6154543"/>
              <a:gd name="connsiteY199" fmla="*/ 4470862 h 5314225"/>
              <a:gd name="connsiteX200" fmla="*/ 98402 w 6154543"/>
              <a:gd name="connsiteY200" fmla="*/ 4476772 h 5314225"/>
              <a:gd name="connsiteX201" fmla="*/ 111544 w 6154543"/>
              <a:gd name="connsiteY201" fmla="*/ 4468646 h 5314225"/>
              <a:gd name="connsiteX202" fmla="*/ 169826 w 6154543"/>
              <a:gd name="connsiteY202" fmla="*/ 4456826 h 5314225"/>
              <a:gd name="connsiteX203" fmla="*/ 116401 w 6154543"/>
              <a:gd name="connsiteY203" fmla="*/ 4536119 h 5314225"/>
              <a:gd name="connsiteX204" fmla="*/ 169826 w 6154543"/>
              <a:gd name="connsiteY204" fmla="*/ 4456826 h 5314225"/>
              <a:gd name="connsiteX205" fmla="*/ 4768642 w 6154543"/>
              <a:gd name="connsiteY205" fmla="*/ 4441066 h 5314225"/>
              <a:gd name="connsiteX206" fmla="*/ 4739501 w 6154543"/>
              <a:gd name="connsiteY206" fmla="*/ 4443036 h 5314225"/>
              <a:gd name="connsiteX207" fmla="*/ 4729787 w 6154543"/>
              <a:gd name="connsiteY207" fmla="*/ 4465937 h 5314225"/>
              <a:gd name="connsiteX208" fmla="*/ 4753214 w 6154543"/>
              <a:gd name="connsiteY208" fmla="*/ 4463475 h 5314225"/>
              <a:gd name="connsiteX209" fmla="*/ 4768642 w 6154543"/>
              <a:gd name="connsiteY209" fmla="*/ 4441066 h 5314225"/>
              <a:gd name="connsiteX210" fmla="*/ 2123687 w 6154543"/>
              <a:gd name="connsiteY210" fmla="*/ 4436880 h 5314225"/>
              <a:gd name="connsiteX211" fmla="*/ 2058549 w 6154543"/>
              <a:gd name="connsiteY211" fmla="*/ 4510755 h 5314225"/>
              <a:gd name="connsiteX212" fmla="*/ 2123687 w 6154543"/>
              <a:gd name="connsiteY212" fmla="*/ 4436880 h 5314225"/>
              <a:gd name="connsiteX213" fmla="*/ 410951 w 6154543"/>
              <a:gd name="connsiteY213" fmla="*/ 4429000 h 5314225"/>
              <a:gd name="connsiteX214" fmla="*/ 387239 w 6154543"/>
              <a:gd name="connsiteY214" fmla="*/ 4470124 h 5314225"/>
              <a:gd name="connsiteX215" fmla="*/ 410951 w 6154543"/>
              <a:gd name="connsiteY215" fmla="*/ 4429000 h 5314225"/>
              <a:gd name="connsiteX216" fmla="*/ 508373 w 6154543"/>
              <a:gd name="connsiteY216" fmla="*/ 4409053 h 5314225"/>
              <a:gd name="connsiteX217" fmla="*/ 472947 w 6154543"/>
              <a:gd name="connsiteY217" fmla="*/ 4444760 h 5314225"/>
              <a:gd name="connsiteX218" fmla="*/ 508373 w 6154543"/>
              <a:gd name="connsiteY218" fmla="*/ 4409053 h 5314225"/>
              <a:gd name="connsiteX219" fmla="*/ 228393 w 6154543"/>
              <a:gd name="connsiteY219" fmla="*/ 4405359 h 5314225"/>
              <a:gd name="connsiteX220" fmla="*/ 196109 w 6154543"/>
              <a:gd name="connsiteY220" fmla="*/ 4429246 h 5314225"/>
              <a:gd name="connsiteX221" fmla="*/ 228393 w 6154543"/>
              <a:gd name="connsiteY221" fmla="*/ 4405359 h 5314225"/>
              <a:gd name="connsiteX222" fmla="*/ 310387 w 6154543"/>
              <a:gd name="connsiteY222" fmla="*/ 4405113 h 5314225"/>
              <a:gd name="connsiteX223" fmla="*/ 324672 w 6154543"/>
              <a:gd name="connsiteY223" fmla="*/ 4424813 h 5314225"/>
              <a:gd name="connsiteX224" fmla="*/ 283246 w 6154543"/>
              <a:gd name="connsiteY224" fmla="*/ 4457811 h 5314225"/>
              <a:gd name="connsiteX225" fmla="*/ 248106 w 6154543"/>
              <a:gd name="connsiteY225" fmla="*/ 4467415 h 5314225"/>
              <a:gd name="connsiteX226" fmla="*/ 219251 w 6154543"/>
              <a:gd name="connsiteY226" fmla="*/ 4453871 h 5314225"/>
              <a:gd name="connsiteX227" fmla="*/ 260105 w 6154543"/>
              <a:gd name="connsiteY227" fmla="*/ 4446976 h 5314225"/>
              <a:gd name="connsiteX228" fmla="*/ 310387 w 6154543"/>
              <a:gd name="connsiteY228" fmla="*/ 4405113 h 5314225"/>
              <a:gd name="connsiteX229" fmla="*/ 406952 w 6154543"/>
              <a:gd name="connsiteY229" fmla="*/ 4401173 h 5314225"/>
              <a:gd name="connsiteX230" fmla="*/ 410951 w 6154543"/>
              <a:gd name="connsiteY230" fmla="*/ 4402158 h 5314225"/>
              <a:gd name="connsiteX231" fmla="*/ 390381 w 6154543"/>
              <a:gd name="connsiteY231" fmla="*/ 4431708 h 5314225"/>
              <a:gd name="connsiteX232" fmla="*/ 406952 w 6154543"/>
              <a:gd name="connsiteY232" fmla="*/ 4401173 h 5314225"/>
              <a:gd name="connsiteX233" fmla="*/ 715501 w 6154543"/>
              <a:gd name="connsiteY233" fmla="*/ 4387137 h 5314225"/>
              <a:gd name="connsiteX234" fmla="*/ 702073 w 6154543"/>
              <a:gd name="connsiteY234" fmla="*/ 4395509 h 5314225"/>
              <a:gd name="connsiteX235" fmla="*/ 716930 w 6154543"/>
              <a:gd name="connsiteY235" fmla="*/ 4389353 h 5314225"/>
              <a:gd name="connsiteX236" fmla="*/ 715501 w 6154543"/>
              <a:gd name="connsiteY236" fmla="*/ 4387137 h 5314225"/>
              <a:gd name="connsiteX237" fmla="*/ 652077 w 6154543"/>
              <a:gd name="connsiteY237" fmla="*/ 4369653 h 5314225"/>
              <a:gd name="connsiteX238" fmla="*/ 628650 w 6154543"/>
              <a:gd name="connsiteY238" fmla="*/ 4384920 h 5314225"/>
              <a:gd name="connsiteX239" fmla="*/ 652077 w 6154543"/>
              <a:gd name="connsiteY239" fmla="*/ 4369653 h 5314225"/>
              <a:gd name="connsiteX240" fmla="*/ 551798 w 6154543"/>
              <a:gd name="connsiteY240" fmla="*/ 4361527 h 5314225"/>
              <a:gd name="connsiteX241" fmla="*/ 560369 w 6154543"/>
              <a:gd name="connsiteY241" fmla="*/ 4366452 h 5314225"/>
              <a:gd name="connsiteX242" fmla="*/ 524658 w 6154543"/>
              <a:gd name="connsiteY242" fmla="*/ 4402158 h 5314225"/>
              <a:gd name="connsiteX243" fmla="*/ 513230 w 6154543"/>
              <a:gd name="connsiteY243" fmla="*/ 4396494 h 5314225"/>
              <a:gd name="connsiteX244" fmla="*/ 551798 w 6154543"/>
              <a:gd name="connsiteY244" fmla="*/ 4361527 h 5314225"/>
              <a:gd name="connsiteX245" fmla="*/ 906630 w 6154543"/>
              <a:gd name="connsiteY245" fmla="*/ 4361280 h 5314225"/>
              <a:gd name="connsiteX246" fmla="*/ 818065 w 6154543"/>
              <a:gd name="connsiteY246" fmla="*/ 4450424 h 5314225"/>
              <a:gd name="connsiteX247" fmla="*/ 811780 w 6154543"/>
              <a:gd name="connsiteY247" fmla="*/ 4473571 h 5314225"/>
              <a:gd name="connsiteX248" fmla="*/ 897488 w 6154543"/>
              <a:gd name="connsiteY248" fmla="*/ 4396248 h 5314225"/>
              <a:gd name="connsiteX249" fmla="*/ 906630 w 6154543"/>
              <a:gd name="connsiteY249" fmla="*/ 4361280 h 5314225"/>
              <a:gd name="connsiteX250" fmla="*/ 440092 w 6154543"/>
              <a:gd name="connsiteY250" fmla="*/ 4361280 h 5314225"/>
              <a:gd name="connsiteX251" fmla="*/ 441521 w 6154543"/>
              <a:gd name="connsiteY251" fmla="*/ 4363497 h 5314225"/>
              <a:gd name="connsiteX252" fmla="*/ 426950 w 6154543"/>
              <a:gd name="connsiteY252" fmla="*/ 4369653 h 5314225"/>
              <a:gd name="connsiteX253" fmla="*/ 440092 w 6154543"/>
              <a:gd name="connsiteY253" fmla="*/ 4361280 h 5314225"/>
              <a:gd name="connsiteX254" fmla="*/ 508087 w 6154543"/>
              <a:gd name="connsiteY254" fmla="*/ 4357833 h 5314225"/>
              <a:gd name="connsiteX255" fmla="*/ 484375 w 6154543"/>
              <a:gd name="connsiteY255" fmla="*/ 4372854 h 5314225"/>
              <a:gd name="connsiteX256" fmla="*/ 508087 w 6154543"/>
              <a:gd name="connsiteY256" fmla="*/ 4357833 h 5314225"/>
              <a:gd name="connsiteX257" fmla="*/ 532371 w 6154543"/>
              <a:gd name="connsiteY257" fmla="*/ 4353400 h 5314225"/>
              <a:gd name="connsiteX258" fmla="*/ 514658 w 6154543"/>
              <a:gd name="connsiteY258" fmla="*/ 4371377 h 5314225"/>
              <a:gd name="connsiteX259" fmla="*/ 532371 w 6154543"/>
              <a:gd name="connsiteY259" fmla="*/ 4353400 h 5314225"/>
              <a:gd name="connsiteX260" fmla="*/ 364097 w 6154543"/>
              <a:gd name="connsiteY260" fmla="*/ 4338133 h 5314225"/>
              <a:gd name="connsiteX261" fmla="*/ 307816 w 6154543"/>
              <a:gd name="connsiteY261" fmla="*/ 4403389 h 5314225"/>
              <a:gd name="connsiteX262" fmla="*/ 364097 w 6154543"/>
              <a:gd name="connsiteY262" fmla="*/ 4338133 h 5314225"/>
              <a:gd name="connsiteX263" fmla="*/ 509230 w 6154543"/>
              <a:gd name="connsiteY263" fmla="*/ 4329760 h 5314225"/>
              <a:gd name="connsiteX264" fmla="*/ 510658 w 6154543"/>
              <a:gd name="connsiteY264" fmla="*/ 4331730 h 5314225"/>
              <a:gd name="connsiteX265" fmla="*/ 496088 w 6154543"/>
              <a:gd name="connsiteY265" fmla="*/ 4337886 h 5314225"/>
              <a:gd name="connsiteX266" fmla="*/ 509230 w 6154543"/>
              <a:gd name="connsiteY266" fmla="*/ 4329760 h 5314225"/>
              <a:gd name="connsiteX267" fmla="*/ 878061 w 6154543"/>
              <a:gd name="connsiteY267" fmla="*/ 4321634 h 5314225"/>
              <a:gd name="connsiteX268" fmla="*/ 780639 w 6154543"/>
              <a:gd name="connsiteY268" fmla="*/ 4419642 h 5314225"/>
              <a:gd name="connsiteX269" fmla="*/ 727500 w 6154543"/>
              <a:gd name="connsiteY269" fmla="*/ 4472832 h 5314225"/>
              <a:gd name="connsiteX270" fmla="*/ 706073 w 6154543"/>
              <a:gd name="connsiteY270" fmla="*/ 4528485 h 5314225"/>
              <a:gd name="connsiteX271" fmla="*/ 878061 w 6154543"/>
              <a:gd name="connsiteY271" fmla="*/ 4321634 h 5314225"/>
              <a:gd name="connsiteX272" fmla="*/ 149256 w 6154543"/>
              <a:gd name="connsiteY272" fmla="*/ 4317694 h 5314225"/>
              <a:gd name="connsiteX273" fmla="*/ 178111 w 6154543"/>
              <a:gd name="connsiteY273" fmla="*/ 4331484 h 5314225"/>
              <a:gd name="connsiteX274" fmla="*/ 132971 w 6154543"/>
              <a:gd name="connsiteY274" fmla="*/ 4385413 h 5314225"/>
              <a:gd name="connsiteX275" fmla="*/ 156398 w 6154543"/>
              <a:gd name="connsiteY275" fmla="*/ 4396248 h 5314225"/>
              <a:gd name="connsiteX276" fmla="*/ 38692 w 6154543"/>
              <a:gd name="connsiteY276" fmla="*/ 4471601 h 5314225"/>
              <a:gd name="connsiteX277" fmla="*/ 6123 w 6154543"/>
              <a:gd name="connsiteY277" fmla="*/ 4495488 h 5314225"/>
              <a:gd name="connsiteX278" fmla="*/ 36121 w 6154543"/>
              <a:gd name="connsiteY278" fmla="*/ 4457072 h 5314225"/>
              <a:gd name="connsiteX279" fmla="*/ 42120 w 6154543"/>
              <a:gd name="connsiteY279" fmla="*/ 4433925 h 5314225"/>
              <a:gd name="connsiteX280" fmla="*/ 130400 w 6154543"/>
              <a:gd name="connsiteY280" fmla="*/ 4387629 h 5314225"/>
              <a:gd name="connsiteX281" fmla="*/ 98688 w 6154543"/>
              <a:gd name="connsiteY281" fmla="*/ 4385659 h 5314225"/>
              <a:gd name="connsiteX282" fmla="*/ 119543 w 6154543"/>
              <a:gd name="connsiteY282" fmla="*/ 4356109 h 5314225"/>
              <a:gd name="connsiteX283" fmla="*/ 46406 w 6154543"/>
              <a:gd name="connsiteY283" fmla="*/ 4386890 h 5314225"/>
              <a:gd name="connsiteX284" fmla="*/ 93260 w 6154543"/>
              <a:gd name="connsiteY284" fmla="*/ 4356602 h 5314225"/>
              <a:gd name="connsiteX285" fmla="*/ 149256 w 6154543"/>
              <a:gd name="connsiteY285" fmla="*/ 4317694 h 5314225"/>
              <a:gd name="connsiteX286" fmla="*/ 272675 w 6154543"/>
              <a:gd name="connsiteY286" fmla="*/ 4314246 h 5314225"/>
              <a:gd name="connsiteX287" fmla="*/ 279532 w 6154543"/>
              <a:gd name="connsiteY287" fmla="*/ 4314739 h 5314225"/>
              <a:gd name="connsiteX288" fmla="*/ 240678 w 6154543"/>
              <a:gd name="connsiteY288" fmla="*/ 4362019 h 5314225"/>
              <a:gd name="connsiteX289" fmla="*/ 272675 w 6154543"/>
              <a:gd name="connsiteY289" fmla="*/ 4314246 h 5314225"/>
              <a:gd name="connsiteX290" fmla="*/ 336385 w 6154543"/>
              <a:gd name="connsiteY290" fmla="*/ 4313754 h 5314225"/>
              <a:gd name="connsiteX291" fmla="*/ 337814 w 6154543"/>
              <a:gd name="connsiteY291" fmla="*/ 4315724 h 5314225"/>
              <a:gd name="connsiteX292" fmla="*/ 323243 w 6154543"/>
              <a:gd name="connsiteY292" fmla="*/ 4321880 h 5314225"/>
              <a:gd name="connsiteX293" fmla="*/ 336385 w 6154543"/>
              <a:gd name="connsiteY293" fmla="*/ 4313754 h 5314225"/>
              <a:gd name="connsiteX294" fmla="*/ 665505 w 6154543"/>
              <a:gd name="connsiteY294" fmla="*/ 4312522 h 5314225"/>
              <a:gd name="connsiteX295" fmla="*/ 647792 w 6154543"/>
              <a:gd name="connsiteY295" fmla="*/ 4330499 h 5314225"/>
              <a:gd name="connsiteX296" fmla="*/ 635792 w 6154543"/>
              <a:gd name="connsiteY296" fmla="*/ 4351184 h 5314225"/>
              <a:gd name="connsiteX297" fmla="*/ 647792 w 6154543"/>
              <a:gd name="connsiteY297" fmla="*/ 4330499 h 5314225"/>
              <a:gd name="connsiteX298" fmla="*/ 677218 w 6154543"/>
              <a:gd name="connsiteY298" fmla="*/ 4318186 h 5314225"/>
              <a:gd name="connsiteX299" fmla="*/ 665505 w 6154543"/>
              <a:gd name="connsiteY299" fmla="*/ 4312522 h 5314225"/>
              <a:gd name="connsiteX300" fmla="*/ 2369384 w 6154543"/>
              <a:gd name="connsiteY300" fmla="*/ 4302180 h 5314225"/>
              <a:gd name="connsiteX301" fmla="*/ 2341100 w 6154543"/>
              <a:gd name="connsiteY301" fmla="*/ 4331976 h 5314225"/>
              <a:gd name="connsiteX302" fmla="*/ 2344243 w 6154543"/>
              <a:gd name="connsiteY302" fmla="*/ 4320402 h 5314225"/>
              <a:gd name="connsiteX303" fmla="*/ 2362241 w 6154543"/>
              <a:gd name="connsiteY303" fmla="*/ 4302672 h 5314225"/>
              <a:gd name="connsiteX304" fmla="*/ 2369384 w 6154543"/>
              <a:gd name="connsiteY304" fmla="*/ 4302180 h 5314225"/>
              <a:gd name="connsiteX305" fmla="*/ 495802 w 6154543"/>
              <a:gd name="connsiteY305" fmla="*/ 4298240 h 5314225"/>
              <a:gd name="connsiteX306" fmla="*/ 500659 w 6154543"/>
              <a:gd name="connsiteY306" fmla="*/ 4298732 h 5314225"/>
              <a:gd name="connsiteX307" fmla="*/ 470661 w 6154543"/>
              <a:gd name="connsiteY307" fmla="*/ 4336901 h 5314225"/>
              <a:gd name="connsiteX308" fmla="*/ 495802 w 6154543"/>
              <a:gd name="connsiteY308" fmla="*/ 4298240 h 5314225"/>
              <a:gd name="connsiteX309" fmla="*/ 571797 w 6154543"/>
              <a:gd name="connsiteY309" fmla="*/ 4294546 h 5314225"/>
              <a:gd name="connsiteX310" fmla="*/ 542085 w 6154543"/>
              <a:gd name="connsiteY310" fmla="*/ 4332715 h 5314225"/>
              <a:gd name="connsiteX311" fmla="*/ 571797 w 6154543"/>
              <a:gd name="connsiteY311" fmla="*/ 4294546 h 5314225"/>
              <a:gd name="connsiteX312" fmla="*/ 559798 w 6154543"/>
              <a:gd name="connsiteY312" fmla="*/ 4290360 h 5314225"/>
              <a:gd name="connsiteX313" fmla="*/ 536371 w 6154543"/>
              <a:gd name="connsiteY313" fmla="*/ 4305135 h 5314225"/>
              <a:gd name="connsiteX314" fmla="*/ 559798 w 6154543"/>
              <a:gd name="connsiteY314" fmla="*/ 4290360 h 5314225"/>
              <a:gd name="connsiteX315" fmla="*/ 473804 w 6154543"/>
              <a:gd name="connsiteY315" fmla="*/ 4289867 h 5314225"/>
              <a:gd name="connsiteX316" fmla="*/ 479804 w 6154543"/>
              <a:gd name="connsiteY316" fmla="*/ 4291837 h 5314225"/>
              <a:gd name="connsiteX317" fmla="*/ 418094 w 6154543"/>
              <a:gd name="connsiteY317" fmla="*/ 4328283 h 5314225"/>
              <a:gd name="connsiteX318" fmla="*/ 473804 w 6154543"/>
              <a:gd name="connsiteY318" fmla="*/ 4289867 h 5314225"/>
              <a:gd name="connsiteX319" fmla="*/ 250106 w 6154543"/>
              <a:gd name="connsiteY319" fmla="*/ 4285927 h 5314225"/>
              <a:gd name="connsiteX320" fmla="*/ 257533 w 6154543"/>
              <a:gd name="connsiteY320" fmla="*/ 4288882 h 5314225"/>
              <a:gd name="connsiteX321" fmla="*/ 239535 w 6154543"/>
              <a:gd name="connsiteY321" fmla="*/ 4306612 h 5314225"/>
              <a:gd name="connsiteX322" fmla="*/ 219251 w 6154543"/>
              <a:gd name="connsiteY322" fmla="*/ 4310306 h 5314225"/>
              <a:gd name="connsiteX323" fmla="*/ 250106 w 6154543"/>
              <a:gd name="connsiteY323" fmla="*/ 4285927 h 5314225"/>
              <a:gd name="connsiteX324" fmla="*/ 2435093 w 6154543"/>
              <a:gd name="connsiteY324" fmla="*/ 4270167 h 5314225"/>
              <a:gd name="connsiteX325" fmla="*/ 2436807 w 6154543"/>
              <a:gd name="connsiteY325" fmla="*/ 4272137 h 5314225"/>
              <a:gd name="connsiteX326" fmla="*/ 2421951 w 6154543"/>
              <a:gd name="connsiteY326" fmla="*/ 4278293 h 5314225"/>
              <a:gd name="connsiteX327" fmla="*/ 2435093 w 6154543"/>
              <a:gd name="connsiteY327" fmla="*/ 4270167 h 5314225"/>
              <a:gd name="connsiteX328" fmla="*/ 740356 w 6154543"/>
              <a:gd name="connsiteY328" fmla="*/ 4268197 h 5314225"/>
              <a:gd name="connsiteX329" fmla="*/ 727215 w 6154543"/>
              <a:gd name="connsiteY329" fmla="*/ 4276323 h 5314225"/>
              <a:gd name="connsiteX330" fmla="*/ 741785 w 6154543"/>
              <a:gd name="connsiteY330" fmla="*/ 4270167 h 5314225"/>
              <a:gd name="connsiteX331" fmla="*/ 740356 w 6154543"/>
              <a:gd name="connsiteY331" fmla="*/ 4268197 h 5314225"/>
              <a:gd name="connsiteX332" fmla="*/ 5774856 w 6154543"/>
              <a:gd name="connsiteY332" fmla="*/ 4229535 h 5314225"/>
              <a:gd name="connsiteX333" fmla="*/ 5828566 w 6154543"/>
              <a:gd name="connsiteY333" fmla="*/ 4281495 h 5314225"/>
              <a:gd name="connsiteX334" fmla="*/ 5774856 w 6154543"/>
              <a:gd name="connsiteY334" fmla="*/ 4229535 h 5314225"/>
              <a:gd name="connsiteX335" fmla="*/ 2315387 w 6154543"/>
              <a:gd name="connsiteY335" fmla="*/ 4227073 h 5314225"/>
              <a:gd name="connsiteX336" fmla="*/ 2301960 w 6154543"/>
              <a:gd name="connsiteY336" fmla="*/ 4235446 h 5314225"/>
              <a:gd name="connsiteX337" fmla="*/ 2316530 w 6154543"/>
              <a:gd name="connsiteY337" fmla="*/ 4229043 h 5314225"/>
              <a:gd name="connsiteX338" fmla="*/ 2315387 w 6154543"/>
              <a:gd name="connsiteY338" fmla="*/ 4227073 h 5314225"/>
              <a:gd name="connsiteX339" fmla="*/ 663790 w 6154543"/>
              <a:gd name="connsiteY339" fmla="*/ 4220178 h 5314225"/>
              <a:gd name="connsiteX340" fmla="*/ 660934 w 6154543"/>
              <a:gd name="connsiteY340" fmla="*/ 4231752 h 5314225"/>
              <a:gd name="connsiteX341" fmla="*/ 663790 w 6154543"/>
              <a:gd name="connsiteY341" fmla="*/ 4220178 h 5314225"/>
              <a:gd name="connsiteX342" fmla="*/ 2544800 w 6154543"/>
              <a:gd name="connsiteY342" fmla="*/ 4218454 h 5314225"/>
              <a:gd name="connsiteX343" fmla="*/ 2546228 w 6154543"/>
              <a:gd name="connsiteY343" fmla="*/ 4220424 h 5314225"/>
              <a:gd name="connsiteX344" fmla="*/ 2531658 w 6154543"/>
              <a:gd name="connsiteY344" fmla="*/ 4226580 h 5314225"/>
              <a:gd name="connsiteX345" fmla="*/ 2544800 w 6154543"/>
              <a:gd name="connsiteY345" fmla="*/ 4218454 h 5314225"/>
              <a:gd name="connsiteX346" fmla="*/ 500088 w 6154543"/>
              <a:gd name="connsiteY346" fmla="*/ 4218454 h 5314225"/>
              <a:gd name="connsiteX347" fmla="*/ 450091 w 6154543"/>
              <a:gd name="connsiteY347" fmla="*/ 4260317 h 5314225"/>
              <a:gd name="connsiteX348" fmla="*/ 500088 w 6154543"/>
              <a:gd name="connsiteY348" fmla="*/ 4218454 h 5314225"/>
              <a:gd name="connsiteX349" fmla="*/ 992053 w 6154543"/>
              <a:gd name="connsiteY349" fmla="*/ 4203925 h 5314225"/>
              <a:gd name="connsiteX350" fmla="*/ 978911 w 6154543"/>
              <a:gd name="connsiteY350" fmla="*/ 4212052 h 5314225"/>
              <a:gd name="connsiteX351" fmla="*/ 993481 w 6154543"/>
              <a:gd name="connsiteY351" fmla="*/ 4205895 h 5314225"/>
              <a:gd name="connsiteX352" fmla="*/ 992053 w 6154543"/>
              <a:gd name="connsiteY352" fmla="*/ 4203925 h 5314225"/>
              <a:gd name="connsiteX353" fmla="*/ 5825995 w 6154543"/>
              <a:gd name="connsiteY353" fmla="*/ 4200724 h 5314225"/>
              <a:gd name="connsiteX354" fmla="*/ 5831138 w 6154543"/>
              <a:gd name="connsiteY354" fmla="*/ 4234214 h 5314225"/>
              <a:gd name="connsiteX355" fmla="*/ 5883420 w 6154543"/>
              <a:gd name="connsiteY355" fmla="*/ 4262287 h 5314225"/>
              <a:gd name="connsiteX356" fmla="*/ 5825995 w 6154543"/>
              <a:gd name="connsiteY356" fmla="*/ 4200724 h 5314225"/>
              <a:gd name="connsiteX357" fmla="*/ 621793 w 6154543"/>
              <a:gd name="connsiteY357" fmla="*/ 4199000 h 5314225"/>
              <a:gd name="connsiteX358" fmla="*/ 608652 w 6154543"/>
              <a:gd name="connsiteY358" fmla="*/ 4207127 h 5314225"/>
              <a:gd name="connsiteX359" fmla="*/ 623508 w 6154543"/>
              <a:gd name="connsiteY359" fmla="*/ 4200970 h 5314225"/>
              <a:gd name="connsiteX360" fmla="*/ 621793 w 6154543"/>
              <a:gd name="connsiteY360" fmla="*/ 4199000 h 5314225"/>
              <a:gd name="connsiteX361" fmla="*/ 249820 w 6154543"/>
              <a:gd name="connsiteY361" fmla="*/ 4194568 h 5314225"/>
              <a:gd name="connsiteX362" fmla="*/ 251248 w 6154543"/>
              <a:gd name="connsiteY362" fmla="*/ 4196538 h 5314225"/>
              <a:gd name="connsiteX363" fmla="*/ 236678 w 6154543"/>
              <a:gd name="connsiteY363" fmla="*/ 4202940 h 5314225"/>
              <a:gd name="connsiteX364" fmla="*/ 249820 w 6154543"/>
              <a:gd name="connsiteY364" fmla="*/ 4194568 h 5314225"/>
              <a:gd name="connsiteX365" fmla="*/ 2535086 w 6154543"/>
              <a:gd name="connsiteY365" fmla="*/ 4186688 h 5314225"/>
              <a:gd name="connsiteX366" fmla="*/ 2519944 w 6154543"/>
              <a:gd name="connsiteY366" fmla="*/ 4218700 h 5314225"/>
              <a:gd name="connsiteX367" fmla="*/ 2514231 w 6154543"/>
              <a:gd name="connsiteY367" fmla="*/ 4216238 h 5314225"/>
              <a:gd name="connsiteX368" fmla="*/ 2535086 w 6154543"/>
              <a:gd name="connsiteY368" fmla="*/ 4186688 h 5314225"/>
              <a:gd name="connsiteX369" fmla="*/ 2407667 w 6154543"/>
              <a:gd name="connsiteY369" fmla="*/ 4180531 h 5314225"/>
              <a:gd name="connsiteX370" fmla="*/ 2369098 w 6154543"/>
              <a:gd name="connsiteY370" fmla="*/ 4227565 h 5314225"/>
              <a:gd name="connsiteX371" fmla="*/ 2407667 w 6154543"/>
              <a:gd name="connsiteY371" fmla="*/ 4180531 h 5314225"/>
              <a:gd name="connsiteX372" fmla="*/ 329243 w 6154543"/>
              <a:gd name="connsiteY372" fmla="*/ 4179792 h 5314225"/>
              <a:gd name="connsiteX373" fmla="*/ 284960 w 6154543"/>
              <a:gd name="connsiteY373" fmla="*/ 4224364 h 5314225"/>
              <a:gd name="connsiteX374" fmla="*/ 337814 w 6154543"/>
              <a:gd name="connsiteY374" fmla="*/ 4196784 h 5314225"/>
              <a:gd name="connsiteX375" fmla="*/ 329243 w 6154543"/>
              <a:gd name="connsiteY375" fmla="*/ 4179792 h 5314225"/>
              <a:gd name="connsiteX376" fmla="*/ 2458806 w 6154543"/>
              <a:gd name="connsiteY376" fmla="*/ 4177084 h 5314225"/>
              <a:gd name="connsiteX377" fmla="*/ 2445378 w 6154543"/>
              <a:gd name="connsiteY377" fmla="*/ 4185456 h 5314225"/>
              <a:gd name="connsiteX378" fmla="*/ 2460234 w 6154543"/>
              <a:gd name="connsiteY378" fmla="*/ 4179054 h 5314225"/>
              <a:gd name="connsiteX379" fmla="*/ 2458806 w 6154543"/>
              <a:gd name="connsiteY379" fmla="*/ 4177084 h 5314225"/>
              <a:gd name="connsiteX380" fmla="*/ 2656506 w 6154543"/>
              <a:gd name="connsiteY380" fmla="*/ 4167234 h 5314225"/>
              <a:gd name="connsiteX381" fmla="*/ 2664791 w 6154543"/>
              <a:gd name="connsiteY381" fmla="*/ 4171666 h 5314225"/>
              <a:gd name="connsiteX382" fmla="*/ 2617937 w 6154543"/>
              <a:gd name="connsiteY382" fmla="*/ 4201955 h 5314225"/>
              <a:gd name="connsiteX383" fmla="*/ 2656506 w 6154543"/>
              <a:gd name="connsiteY383" fmla="*/ 4167234 h 5314225"/>
              <a:gd name="connsiteX384" fmla="*/ 868919 w 6154543"/>
              <a:gd name="connsiteY384" fmla="*/ 4160092 h 5314225"/>
              <a:gd name="connsiteX385" fmla="*/ 851206 w 6154543"/>
              <a:gd name="connsiteY385" fmla="*/ 4177576 h 5314225"/>
              <a:gd name="connsiteX386" fmla="*/ 862634 w 6154543"/>
              <a:gd name="connsiteY386" fmla="*/ 4183240 h 5314225"/>
              <a:gd name="connsiteX387" fmla="*/ 880347 w 6154543"/>
              <a:gd name="connsiteY387" fmla="*/ 4165264 h 5314225"/>
              <a:gd name="connsiteX388" fmla="*/ 868919 w 6154543"/>
              <a:gd name="connsiteY388" fmla="*/ 4160092 h 5314225"/>
              <a:gd name="connsiteX389" fmla="*/ 2440236 w 6154543"/>
              <a:gd name="connsiteY389" fmla="*/ 4156645 h 5314225"/>
              <a:gd name="connsiteX390" fmla="*/ 2413381 w 6154543"/>
              <a:gd name="connsiteY390" fmla="*/ 4183486 h 5314225"/>
              <a:gd name="connsiteX391" fmla="*/ 2425094 w 6154543"/>
              <a:gd name="connsiteY391" fmla="*/ 4188658 h 5314225"/>
              <a:gd name="connsiteX392" fmla="*/ 2440236 w 6154543"/>
              <a:gd name="connsiteY392" fmla="*/ 4156645 h 5314225"/>
              <a:gd name="connsiteX393" fmla="*/ 551513 w 6154543"/>
              <a:gd name="connsiteY393" fmla="*/ 4143101 h 5314225"/>
              <a:gd name="connsiteX394" fmla="*/ 518944 w 6154543"/>
              <a:gd name="connsiteY394" fmla="*/ 4167234 h 5314225"/>
              <a:gd name="connsiteX395" fmla="*/ 551513 w 6154543"/>
              <a:gd name="connsiteY395" fmla="*/ 4143101 h 5314225"/>
              <a:gd name="connsiteX396" fmla="*/ 516372 w 6154543"/>
              <a:gd name="connsiteY396" fmla="*/ 4137437 h 5314225"/>
              <a:gd name="connsiteX397" fmla="*/ 483803 w 6154543"/>
              <a:gd name="connsiteY397" fmla="*/ 4161324 h 5314225"/>
              <a:gd name="connsiteX398" fmla="*/ 516372 w 6154543"/>
              <a:gd name="connsiteY398" fmla="*/ 4137437 h 5314225"/>
              <a:gd name="connsiteX399" fmla="*/ 4223823 w 6154543"/>
              <a:gd name="connsiteY399" fmla="*/ 4135221 h 5314225"/>
              <a:gd name="connsiteX400" fmla="*/ 4243250 w 6154543"/>
              <a:gd name="connsiteY400" fmla="*/ 4147533 h 5314225"/>
              <a:gd name="connsiteX401" fmla="*/ 4209539 w 6154543"/>
              <a:gd name="connsiteY401" fmla="*/ 4144578 h 5314225"/>
              <a:gd name="connsiteX402" fmla="*/ 4215252 w 6154543"/>
              <a:gd name="connsiteY402" fmla="*/ 4135960 h 5314225"/>
              <a:gd name="connsiteX403" fmla="*/ 4223823 w 6154543"/>
              <a:gd name="connsiteY403" fmla="*/ 4135221 h 5314225"/>
              <a:gd name="connsiteX404" fmla="*/ 5689719 w 6154543"/>
              <a:gd name="connsiteY404" fmla="*/ 4128080 h 5314225"/>
              <a:gd name="connsiteX405" fmla="*/ 5769142 w 6154543"/>
              <a:gd name="connsiteY405" fmla="*/ 4229043 h 5314225"/>
              <a:gd name="connsiteX406" fmla="*/ 5689719 w 6154543"/>
              <a:gd name="connsiteY406" fmla="*/ 4128080 h 5314225"/>
              <a:gd name="connsiteX407" fmla="*/ 470090 w 6154543"/>
              <a:gd name="connsiteY407" fmla="*/ 4127833 h 5314225"/>
              <a:gd name="connsiteX408" fmla="*/ 431521 w 6154543"/>
              <a:gd name="connsiteY408" fmla="*/ 4162801 h 5314225"/>
              <a:gd name="connsiteX409" fmla="*/ 478661 w 6154543"/>
              <a:gd name="connsiteY409" fmla="*/ 4132512 h 5314225"/>
              <a:gd name="connsiteX410" fmla="*/ 470090 w 6154543"/>
              <a:gd name="connsiteY410" fmla="*/ 4127833 h 5314225"/>
              <a:gd name="connsiteX411" fmla="*/ 374097 w 6154543"/>
              <a:gd name="connsiteY411" fmla="*/ 4109118 h 5314225"/>
              <a:gd name="connsiteX412" fmla="*/ 311815 w 6154543"/>
              <a:gd name="connsiteY412" fmla="*/ 4171666 h 5314225"/>
              <a:gd name="connsiteX413" fmla="*/ 374097 w 6154543"/>
              <a:gd name="connsiteY413" fmla="*/ 4109118 h 5314225"/>
              <a:gd name="connsiteX414" fmla="*/ 367526 w 6154543"/>
              <a:gd name="connsiteY414" fmla="*/ 4085232 h 5314225"/>
              <a:gd name="connsiteX415" fmla="*/ 359812 w 6154543"/>
              <a:gd name="connsiteY415" fmla="*/ 4089664 h 5314225"/>
              <a:gd name="connsiteX416" fmla="*/ 359812 w 6154543"/>
              <a:gd name="connsiteY416" fmla="*/ 4089664 h 5314225"/>
              <a:gd name="connsiteX417" fmla="*/ 367526 w 6154543"/>
              <a:gd name="connsiteY417" fmla="*/ 4085232 h 5314225"/>
              <a:gd name="connsiteX418" fmla="*/ 330386 w 6154543"/>
              <a:gd name="connsiteY418" fmla="*/ 4075628 h 5314225"/>
              <a:gd name="connsiteX419" fmla="*/ 312673 w 6154543"/>
              <a:gd name="connsiteY419" fmla="*/ 4093358 h 5314225"/>
              <a:gd name="connsiteX420" fmla="*/ 330386 w 6154543"/>
              <a:gd name="connsiteY420" fmla="*/ 4075628 h 5314225"/>
              <a:gd name="connsiteX421" fmla="*/ 2763355 w 6154543"/>
              <a:gd name="connsiteY421" fmla="*/ 4071688 h 5314225"/>
              <a:gd name="connsiteX422" fmla="*/ 2715930 w 6154543"/>
              <a:gd name="connsiteY422" fmla="*/ 4127587 h 5314225"/>
              <a:gd name="connsiteX423" fmla="*/ 2763355 w 6154543"/>
              <a:gd name="connsiteY423" fmla="*/ 4071688 h 5314225"/>
              <a:gd name="connsiteX424" fmla="*/ 2542514 w 6154543"/>
              <a:gd name="connsiteY424" fmla="*/ 4041645 h 5314225"/>
              <a:gd name="connsiteX425" fmla="*/ 2535086 w 6154543"/>
              <a:gd name="connsiteY425" fmla="*/ 4044354 h 5314225"/>
              <a:gd name="connsiteX426" fmla="*/ 2505374 w 6154543"/>
              <a:gd name="connsiteY426" fmla="*/ 4082523 h 5314225"/>
              <a:gd name="connsiteX427" fmla="*/ 2449092 w 6154543"/>
              <a:gd name="connsiteY427" fmla="*/ 4147780 h 5314225"/>
              <a:gd name="connsiteX428" fmla="*/ 2483947 w 6154543"/>
              <a:gd name="connsiteY428" fmla="*/ 4138176 h 5314225"/>
              <a:gd name="connsiteX429" fmla="*/ 2490232 w 6154543"/>
              <a:gd name="connsiteY429" fmla="*/ 4114782 h 5314225"/>
              <a:gd name="connsiteX430" fmla="*/ 2537371 w 6154543"/>
              <a:gd name="connsiteY430" fmla="*/ 4084493 h 5314225"/>
              <a:gd name="connsiteX431" fmla="*/ 2552514 w 6154543"/>
              <a:gd name="connsiteY431" fmla="*/ 4052480 h 5314225"/>
              <a:gd name="connsiteX432" fmla="*/ 2542514 w 6154543"/>
              <a:gd name="connsiteY432" fmla="*/ 4041645 h 5314225"/>
              <a:gd name="connsiteX433" fmla="*/ 2818209 w 6154543"/>
              <a:gd name="connsiteY433" fmla="*/ 4019975 h 5314225"/>
              <a:gd name="connsiteX434" fmla="*/ 2828780 w 6154543"/>
              <a:gd name="connsiteY434" fmla="*/ 4038198 h 5314225"/>
              <a:gd name="connsiteX435" fmla="*/ 2796782 w 6154543"/>
              <a:gd name="connsiteY435" fmla="*/ 4035981 h 5314225"/>
              <a:gd name="connsiteX436" fmla="*/ 2818209 w 6154543"/>
              <a:gd name="connsiteY436" fmla="*/ 4019975 h 5314225"/>
              <a:gd name="connsiteX437" fmla="*/ 2682504 w 6154543"/>
              <a:gd name="connsiteY437" fmla="*/ 4010617 h 5314225"/>
              <a:gd name="connsiteX438" fmla="*/ 2637079 w 6154543"/>
              <a:gd name="connsiteY438" fmla="*/ 4053219 h 5314225"/>
              <a:gd name="connsiteX439" fmla="*/ 2660506 w 6154543"/>
              <a:gd name="connsiteY439" fmla="*/ 4038198 h 5314225"/>
              <a:gd name="connsiteX440" fmla="*/ 2687075 w 6154543"/>
              <a:gd name="connsiteY440" fmla="*/ 4011356 h 5314225"/>
              <a:gd name="connsiteX441" fmla="*/ 2682504 w 6154543"/>
              <a:gd name="connsiteY441" fmla="*/ 4010617 h 5314225"/>
              <a:gd name="connsiteX442" fmla="*/ 719215 w 6154543"/>
              <a:gd name="connsiteY442" fmla="*/ 4010617 h 5314225"/>
              <a:gd name="connsiteX443" fmla="*/ 677504 w 6154543"/>
              <a:gd name="connsiteY443" fmla="*/ 4069718 h 5314225"/>
              <a:gd name="connsiteX444" fmla="*/ 736643 w 6154543"/>
              <a:gd name="connsiteY444" fmla="*/ 4018990 h 5314225"/>
              <a:gd name="connsiteX445" fmla="*/ 719215 w 6154543"/>
              <a:gd name="connsiteY445" fmla="*/ 4010617 h 5314225"/>
              <a:gd name="connsiteX446" fmla="*/ 638935 w 6154543"/>
              <a:gd name="connsiteY446" fmla="*/ 4000028 h 5314225"/>
              <a:gd name="connsiteX447" fmla="*/ 616937 w 6154543"/>
              <a:gd name="connsiteY447" fmla="*/ 4027855 h 5314225"/>
              <a:gd name="connsiteX448" fmla="*/ 611223 w 6154543"/>
              <a:gd name="connsiteY448" fmla="*/ 4025146 h 5314225"/>
              <a:gd name="connsiteX449" fmla="*/ 581796 w 6154543"/>
              <a:gd name="connsiteY449" fmla="*/ 4037459 h 5314225"/>
              <a:gd name="connsiteX450" fmla="*/ 552084 w 6154543"/>
              <a:gd name="connsiteY450" fmla="*/ 4075628 h 5314225"/>
              <a:gd name="connsiteX451" fmla="*/ 557798 w 6154543"/>
              <a:gd name="connsiteY451" fmla="*/ 4078337 h 5314225"/>
              <a:gd name="connsiteX452" fmla="*/ 542942 w 6154543"/>
              <a:gd name="connsiteY452" fmla="*/ 4110842 h 5314225"/>
              <a:gd name="connsiteX453" fmla="*/ 622936 w 6154543"/>
              <a:gd name="connsiteY453" fmla="*/ 4030317 h 5314225"/>
              <a:gd name="connsiteX454" fmla="*/ 649506 w 6154543"/>
              <a:gd name="connsiteY454" fmla="*/ 4003722 h 5314225"/>
              <a:gd name="connsiteX455" fmla="*/ 638935 w 6154543"/>
              <a:gd name="connsiteY455" fmla="*/ 4000028 h 5314225"/>
              <a:gd name="connsiteX456" fmla="*/ 365240 w 6154543"/>
              <a:gd name="connsiteY456" fmla="*/ 4000028 h 5314225"/>
              <a:gd name="connsiteX457" fmla="*/ 366669 w 6154543"/>
              <a:gd name="connsiteY457" fmla="*/ 4001999 h 5314225"/>
              <a:gd name="connsiteX458" fmla="*/ 351813 w 6154543"/>
              <a:gd name="connsiteY458" fmla="*/ 4008155 h 5314225"/>
              <a:gd name="connsiteX459" fmla="*/ 365240 w 6154543"/>
              <a:gd name="connsiteY459" fmla="*/ 4000028 h 5314225"/>
              <a:gd name="connsiteX460" fmla="*/ 2866206 w 6154543"/>
              <a:gd name="connsiteY460" fmla="*/ 3992395 h 5314225"/>
              <a:gd name="connsiteX461" fmla="*/ 2842779 w 6154543"/>
              <a:gd name="connsiteY461" fmla="*/ 4007416 h 5314225"/>
              <a:gd name="connsiteX462" fmla="*/ 2866206 w 6154543"/>
              <a:gd name="connsiteY462" fmla="*/ 3992395 h 5314225"/>
              <a:gd name="connsiteX463" fmla="*/ 735785 w 6154543"/>
              <a:gd name="connsiteY463" fmla="*/ 3990671 h 5314225"/>
              <a:gd name="connsiteX464" fmla="*/ 722358 w 6154543"/>
              <a:gd name="connsiteY464" fmla="*/ 3999043 h 5314225"/>
              <a:gd name="connsiteX465" fmla="*/ 737214 w 6154543"/>
              <a:gd name="connsiteY465" fmla="*/ 3992887 h 5314225"/>
              <a:gd name="connsiteX466" fmla="*/ 735785 w 6154543"/>
              <a:gd name="connsiteY466" fmla="*/ 3990671 h 5314225"/>
              <a:gd name="connsiteX467" fmla="*/ 4130687 w 6154543"/>
              <a:gd name="connsiteY467" fmla="*/ 3971956 h 5314225"/>
              <a:gd name="connsiteX468" fmla="*/ 4111260 w 6154543"/>
              <a:gd name="connsiteY468" fmla="*/ 3984515 h 5314225"/>
              <a:gd name="connsiteX469" fmla="*/ 4115259 w 6154543"/>
              <a:gd name="connsiteY469" fmla="*/ 3994365 h 5314225"/>
              <a:gd name="connsiteX470" fmla="*/ 4134687 w 6154543"/>
              <a:gd name="connsiteY470" fmla="*/ 4015050 h 5314225"/>
              <a:gd name="connsiteX471" fmla="*/ 4170113 w 6154543"/>
              <a:gd name="connsiteY471" fmla="*/ 4008155 h 5314225"/>
              <a:gd name="connsiteX472" fmla="*/ 4166970 w 6154543"/>
              <a:gd name="connsiteY472" fmla="*/ 3993626 h 5314225"/>
              <a:gd name="connsiteX473" fmla="*/ 4130687 w 6154543"/>
              <a:gd name="connsiteY473" fmla="*/ 3971956 h 5314225"/>
              <a:gd name="connsiteX474" fmla="*/ 232678 w 6154543"/>
              <a:gd name="connsiteY474" fmla="*/ 3948316 h 5314225"/>
              <a:gd name="connsiteX475" fmla="*/ 154969 w 6154543"/>
              <a:gd name="connsiteY475" fmla="*/ 4068979 h 5314225"/>
              <a:gd name="connsiteX476" fmla="*/ 220393 w 6154543"/>
              <a:gd name="connsiteY476" fmla="*/ 3994857 h 5314225"/>
              <a:gd name="connsiteX477" fmla="*/ 228678 w 6154543"/>
              <a:gd name="connsiteY477" fmla="*/ 4011849 h 5314225"/>
              <a:gd name="connsiteX478" fmla="*/ 187253 w 6154543"/>
              <a:gd name="connsiteY478" fmla="*/ 4070949 h 5314225"/>
              <a:gd name="connsiteX479" fmla="*/ 154684 w 6154543"/>
              <a:gd name="connsiteY479" fmla="*/ 4094836 h 5314225"/>
              <a:gd name="connsiteX480" fmla="*/ 86689 w 6154543"/>
              <a:gd name="connsiteY480" fmla="*/ 4154428 h 5314225"/>
              <a:gd name="connsiteX481" fmla="*/ 108116 w 6154543"/>
              <a:gd name="connsiteY481" fmla="*/ 4099022 h 5314225"/>
              <a:gd name="connsiteX482" fmla="*/ 185253 w 6154543"/>
              <a:gd name="connsiteY482" fmla="*/ 4004707 h 5314225"/>
              <a:gd name="connsiteX483" fmla="*/ 232678 w 6154543"/>
              <a:gd name="connsiteY483" fmla="*/ 3948316 h 5314225"/>
              <a:gd name="connsiteX484" fmla="*/ 2803638 w 6154543"/>
              <a:gd name="connsiteY484" fmla="*/ 3940928 h 5314225"/>
              <a:gd name="connsiteX485" fmla="*/ 2795925 w 6154543"/>
              <a:gd name="connsiteY485" fmla="*/ 3944868 h 5314225"/>
              <a:gd name="connsiteX486" fmla="*/ 2736786 w 6154543"/>
              <a:gd name="connsiteY486" fmla="*/ 3995596 h 5314225"/>
              <a:gd name="connsiteX487" fmla="*/ 2665934 w 6154543"/>
              <a:gd name="connsiteY487" fmla="*/ 4067009 h 5314225"/>
              <a:gd name="connsiteX488" fmla="*/ 2685933 w 6154543"/>
              <a:gd name="connsiteY488" fmla="*/ 4089664 h 5314225"/>
              <a:gd name="connsiteX489" fmla="*/ 2765927 w 6154543"/>
              <a:gd name="connsiteY489" fmla="*/ 4009386 h 5314225"/>
              <a:gd name="connsiteX490" fmla="*/ 2815923 w 6154543"/>
              <a:gd name="connsiteY490" fmla="*/ 3967523 h 5314225"/>
              <a:gd name="connsiteX491" fmla="*/ 2715645 w 6154543"/>
              <a:gd name="connsiteY491" fmla="*/ 4051003 h 5314225"/>
              <a:gd name="connsiteX492" fmla="*/ 2754213 w 6154543"/>
              <a:gd name="connsiteY492" fmla="*/ 4003722 h 5314225"/>
              <a:gd name="connsiteX493" fmla="*/ 2748214 w 6154543"/>
              <a:gd name="connsiteY493" fmla="*/ 4001014 h 5314225"/>
              <a:gd name="connsiteX494" fmla="*/ 2769355 w 6154543"/>
              <a:gd name="connsiteY494" fmla="*/ 3971710 h 5314225"/>
              <a:gd name="connsiteX495" fmla="*/ 2795925 w 6154543"/>
              <a:gd name="connsiteY495" fmla="*/ 3944868 h 5314225"/>
              <a:gd name="connsiteX496" fmla="*/ 2803638 w 6154543"/>
              <a:gd name="connsiteY496" fmla="*/ 3940928 h 5314225"/>
              <a:gd name="connsiteX497" fmla="*/ 2841064 w 6154543"/>
              <a:gd name="connsiteY497" fmla="*/ 3938958 h 5314225"/>
              <a:gd name="connsiteX498" fmla="*/ 2827923 w 6154543"/>
              <a:gd name="connsiteY498" fmla="*/ 3947084 h 5314225"/>
              <a:gd name="connsiteX499" fmla="*/ 2842493 w 6154543"/>
              <a:gd name="connsiteY499" fmla="*/ 3940928 h 5314225"/>
              <a:gd name="connsiteX500" fmla="*/ 2841064 w 6154543"/>
              <a:gd name="connsiteY500" fmla="*/ 3938958 h 5314225"/>
              <a:gd name="connsiteX501" fmla="*/ 3908417 w 6154543"/>
              <a:gd name="connsiteY501" fmla="*/ 3924675 h 5314225"/>
              <a:gd name="connsiteX502" fmla="*/ 3930701 w 6154543"/>
              <a:gd name="connsiteY502" fmla="*/ 3939697 h 5314225"/>
              <a:gd name="connsiteX503" fmla="*/ 3898418 w 6154543"/>
              <a:gd name="connsiteY503" fmla="*/ 3927384 h 5314225"/>
              <a:gd name="connsiteX504" fmla="*/ 3908417 w 6154543"/>
              <a:gd name="connsiteY504" fmla="*/ 3924675 h 5314225"/>
              <a:gd name="connsiteX505" fmla="*/ 2887061 w 6154543"/>
              <a:gd name="connsiteY505" fmla="*/ 3896356 h 5314225"/>
              <a:gd name="connsiteX506" fmla="*/ 2863348 w 6154543"/>
              <a:gd name="connsiteY506" fmla="*/ 3911624 h 5314225"/>
              <a:gd name="connsiteX507" fmla="*/ 2887061 w 6154543"/>
              <a:gd name="connsiteY507" fmla="*/ 3896356 h 5314225"/>
              <a:gd name="connsiteX508" fmla="*/ 271533 w 6154543"/>
              <a:gd name="connsiteY508" fmla="*/ 3889215 h 5314225"/>
              <a:gd name="connsiteX509" fmla="*/ 248106 w 6154543"/>
              <a:gd name="connsiteY509" fmla="*/ 3904236 h 5314225"/>
              <a:gd name="connsiteX510" fmla="*/ 271533 w 6154543"/>
              <a:gd name="connsiteY510" fmla="*/ 3889215 h 5314225"/>
              <a:gd name="connsiteX511" fmla="*/ 2836493 w 6154543"/>
              <a:gd name="connsiteY511" fmla="*/ 3884044 h 5314225"/>
              <a:gd name="connsiteX512" fmla="*/ 2822780 w 6154543"/>
              <a:gd name="connsiteY512" fmla="*/ 3892416 h 5314225"/>
              <a:gd name="connsiteX513" fmla="*/ 2737072 w 6154543"/>
              <a:gd name="connsiteY513" fmla="*/ 3969493 h 5314225"/>
              <a:gd name="connsiteX514" fmla="*/ 2784211 w 6154543"/>
              <a:gd name="connsiteY514" fmla="*/ 3939451 h 5314225"/>
              <a:gd name="connsiteX515" fmla="*/ 2822780 w 6154543"/>
              <a:gd name="connsiteY515" fmla="*/ 3892416 h 5314225"/>
              <a:gd name="connsiteX516" fmla="*/ 2836493 w 6154543"/>
              <a:gd name="connsiteY516" fmla="*/ 3884044 h 5314225"/>
              <a:gd name="connsiteX517" fmla="*/ 3846136 w 6154543"/>
              <a:gd name="connsiteY517" fmla="*/ 3872962 h 5314225"/>
              <a:gd name="connsiteX518" fmla="*/ 3868705 w 6154543"/>
              <a:gd name="connsiteY518" fmla="*/ 3874686 h 5314225"/>
              <a:gd name="connsiteX519" fmla="*/ 3892704 w 6154543"/>
              <a:gd name="connsiteY519" fmla="*/ 3900296 h 5314225"/>
              <a:gd name="connsiteX520" fmla="*/ 3887847 w 6154543"/>
              <a:gd name="connsiteY520" fmla="*/ 3895371 h 5314225"/>
              <a:gd name="connsiteX521" fmla="*/ 3886990 w 6154543"/>
              <a:gd name="connsiteY521" fmla="*/ 3899804 h 5314225"/>
              <a:gd name="connsiteX522" fmla="*/ 3846136 w 6154543"/>
              <a:gd name="connsiteY522" fmla="*/ 3872962 h 5314225"/>
              <a:gd name="connsiteX523" fmla="*/ 335242 w 6154543"/>
              <a:gd name="connsiteY523" fmla="*/ 3857202 h 5314225"/>
              <a:gd name="connsiteX524" fmla="*/ 341242 w 6154543"/>
              <a:gd name="connsiteY524" fmla="*/ 3857449 h 5314225"/>
              <a:gd name="connsiteX525" fmla="*/ 305816 w 6154543"/>
              <a:gd name="connsiteY525" fmla="*/ 3893401 h 5314225"/>
              <a:gd name="connsiteX526" fmla="*/ 335242 w 6154543"/>
              <a:gd name="connsiteY526" fmla="*/ 3857202 h 5314225"/>
              <a:gd name="connsiteX527" fmla="*/ 2889061 w 6154543"/>
              <a:gd name="connsiteY527" fmla="*/ 3856710 h 5314225"/>
              <a:gd name="connsiteX528" fmla="*/ 2875633 w 6154543"/>
              <a:gd name="connsiteY528" fmla="*/ 3864836 h 5314225"/>
              <a:gd name="connsiteX529" fmla="*/ 2890490 w 6154543"/>
              <a:gd name="connsiteY529" fmla="*/ 3858680 h 5314225"/>
              <a:gd name="connsiteX530" fmla="*/ 2889061 w 6154543"/>
              <a:gd name="connsiteY530" fmla="*/ 3856710 h 5314225"/>
              <a:gd name="connsiteX531" fmla="*/ 2886204 w 6154543"/>
              <a:gd name="connsiteY531" fmla="*/ 3842181 h 5314225"/>
              <a:gd name="connsiteX532" fmla="*/ 2873062 w 6154543"/>
              <a:gd name="connsiteY532" fmla="*/ 3850307 h 5314225"/>
              <a:gd name="connsiteX533" fmla="*/ 2887633 w 6154543"/>
              <a:gd name="connsiteY533" fmla="*/ 3844397 h 5314225"/>
              <a:gd name="connsiteX534" fmla="*/ 2886204 w 6154543"/>
              <a:gd name="connsiteY534" fmla="*/ 3842181 h 5314225"/>
              <a:gd name="connsiteX535" fmla="*/ 576082 w 6154543"/>
              <a:gd name="connsiteY535" fmla="*/ 3838241 h 5314225"/>
              <a:gd name="connsiteX536" fmla="*/ 558369 w 6154543"/>
              <a:gd name="connsiteY536" fmla="*/ 3855725 h 5314225"/>
              <a:gd name="connsiteX537" fmla="*/ 576082 w 6154543"/>
              <a:gd name="connsiteY537" fmla="*/ 3838241 h 5314225"/>
              <a:gd name="connsiteX538" fmla="*/ 2950485 w 6154543"/>
              <a:gd name="connsiteY538" fmla="*/ 3820265 h 5314225"/>
              <a:gd name="connsiteX539" fmla="*/ 2937343 w 6154543"/>
              <a:gd name="connsiteY539" fmla="*/ 3828637 h 5314225"/>
              <a:gd name="connsiteX540" fmla="*/ 2952199 w 6154543"/>
              <a:gd name="connsiteY540" fmla="*/ 3822481 h 5314225"/>
              <a:gd name="connsiteX541" fmla="*/ 2950485 w 6154543"/>
              <a:gd name="connsiteY541" fmla="*/ 3820265 h 5314225"/>
              <a:gd name="connsiteX542" fmla="*/ 592367 w 6154543"/>
              <a:gd name="connsiteY542" fmla="*/ 3818295 h 5314225"/>
              <a:gd name="connsiteX543" fmla="*/ 579225 w 6154543"/>
              <a:gd name="connsiteY543" fmla="*/ 3826421 h 5314225"/>
              <a:gd name="connsiteX544" fmla="*/ 593796 w 6154543"/>
              <a:gd name="connsiteY544" fmla="*/ 3820265 h 5314225"/>
              <a:gd name="connsiteX545" fmla="*/ 592367 w 6154543"/>
              <a:gd name="connsiteY545" fmla="*/ 3818295 h 5314225"/>
              <a:gd name="connsiteX546" fmla="*/ 2914488 w 6154543"/>
              <a:gd name="connsiteY546" fmla="*/ 3817802 h 5314225"/>
              <a:gd name="connsiteX547" fmla="*/ 2896489 w 6154543"/>
              <a:gd name="connsiteY547" fmla="*/ 3835286 h 5314225"/>
              <a:gd name="connsiteX548" fmla="*/ 2908203 w 6154543"/>
              <a:gd name="connsiteY548" fmla="*/ 3840950 h 5314225"/>
              <a:gd name="connsiteX549" fmla="*/ 2925916 w 6154543"/>
              <a:gd name="connsiteY549" fmla="*/ 3822973 h 5314225"/>
              <a:gd name="connsiteX550" fmla="*/ 2914488 w 6154543"/>
              <a:gd name="connsiteY550" fmla="*/ 3817802 h 5314225"/>
              <a:gd name="connsiteX551" fmla="*/ 554941 w 6154543"/>
              <a:gd name="connsiteY551" fmla="*/ 3803766 h 5314225"/>
              <a:gd name="connsiteX552" fmla="*/ 538371 w 6154543"/>
              <a:gd name="connsiteY552" fmla="*/ 3807459 h 5314225"/>
              <a:gd name="connsiteX553" fmla="*/ 549799 w 6154543"/>
              <a:gd name="connsiteY553" fmla="*/ 3838733 h 5314225"/>
              <a:gd name="connsiteX554" fmla="*/ 554941 w 6154543"/>
              <a:gd name="connsiteY554" fmla="*/ 3803766 h 5314225"/>
              <a:gd name="connsiteX555" fmla="*/ 3017623 w 6154543"/>
              <a:gd name="connsiteY555" fmla="*/ 3797363 h 5314225"/>
              <a:gd name="connsiteX556" fmla="*/ 3019052 w 6154543"/>
              <a:gd name="connsiteY556" fmla="*/ 3799333 h 5314225"/>
              <a:gd name="connsiteX557" fmla="*/ 3004481 w 6154543"/>
              <a:gd name="connsiteY557" fmla="*/ 3805489 h 5314225"/>
              <a:gd name="connsiteX558" fmla="*/ 3017623 w 6154543"/>
              <a:gd name="connsiteY558" fmla="*/ 3797363 h 5314225"/>
              <a:gd name="connsiteX559" fmla="*/ 614365 w 6154543"/>
              <a:gd name="connsiteY559" fmla="*/ 3790961 h 5314225"/>
              <a:gd name="connsiteX560" fmla="*/ 596938 w 6154543"/>
              <a:gd name="connsiteY560" fmla="*/ 3808691 h 5314225"/>
              <a:gd name="connsiteX561" fmla="*/ 614365 w 6154543"/>
              <a:gd name="connsiteY561" fmla="*/ 3790961 h 5314225"/>
              <a:gd name="connsiteX562" fmla="*/ 2981912 w 6154543"/>
              <a:gd name="connsiteY562" fmla="*/ 3784065 h 5314225"/>
              <a:gd name="connsiteX563" fmla="*/ 2949628 w 6154543"/>
              <a:gd name="connsiteY563" fmla="*/ 3807952 h 5314225"/>
              <a:gd name="connsiteX564" fmla="*/ 2981912 w 6154543"/>
              <a:gd name="connsiteY564" fmla="*/ 3784065 h 5314225"/>
              <a:gd name="connsiteX565" fmla="*/ 5560300 w 6154543"/>
              <a:gd name="connsiteY565" fmla="*/ 3777663 h 5314225"/>
              <a:gd name="connsiteX566" fmla="*/ 5597154 w 6154543"/>
              <a:gd name="connsiteY566" fmla="*/ 3791207 h 5314225"/>
              <a:gd name="connsiteX567" fmla="*/ 5547158 w 6154543"/>
              <a:gd name="connsiteY567" fmla="*/ 3782342 h 5314225"/>
              <a:gd name="connsiteX568" fmla="*/ 5560300 w 6154543"/>
              <a:gd name="connsiteY568" fmla="*/ 3777663 h 5314225"/>
              <a:gd name="connsiteX569" fmla="*/ 427236 w 6154543"/>
              <a:gd name="connsiteY569" fmla="*/ 3765843 h 5314225"/>
              <a:gd name="connsiteX570" fmla="*/ 403809 w 6154543"/>
              <a:gd name="connsiteY570" fmla="*/ 3780864 h 5314225"/>
              <a:gd name="connsiteX571" fmla="*/ 427236 w 6154543"/>
              <a:gd name="connsiteY571" fmla="*/ 3765843 h 5314225"/>
              <a:gd name="connsiteX572" fmla="*/ 577225 w 6154543"/>
              <a:gd name="connsiteY572" fmla="*/ 3759933 h 5314225"/>
              <a:gd name="connsiteX573" fmla="*/ 568369 w 6154543"/>
              <a:gd name="connsiteY573" fmla="*/ 3768798 h 5314225"/>
              <a:gd name="connsiteX574" fmla="*/ 577225 w 6154543"/>
              <a:gd name="connsiteY574" fmla="*/ 3759933 h 5314225"/>
              <a:gd name="connsiteX575" fmla="*/ 362955 w 6154543"/>
              <a:gd name="connsiteY575" fmla="*/ 3749590 h 5314225"/>
              <a:gd name="connsiteX576" fmla="*/ 369240 w 6154543"/>
              <a:gd name="connsiteY576" fmla="*/ 3753284 h 5314225"/>
              <a:gd name="connsiteX577" fmla="*/ 312673 w 6154543"/>
              <a:gd name="connsiteY577" fmla="*/ 3818541 h 5314225"/>
              <a:gd name="connsiteX578" fmla="*/ 265533 w 6154543"/>
              <a:gd name="connsiteY578" fmla="*/ 3874686 h 5314225"/>
              <a:gd name="connsiteX579" fmla="*/ 286103 w 6154543"/>
              <a:gd name="connsiteY579" fmla="*/ 3845382 h 5314225"/>
              <a:gd name="connsiteX580" fmla="*/ 289246 w 6154543"/>
              <a:gd name="connsiteY580" fmla="*/ 3833562 h 5314225"/>
              <a:gd name="connsiteX581" fmla="*/ 315815 w 6154543"/>
              <a:gd name="connsiteY581" fmla="*/ 3806967 h 5314225"/>
              <a:gd name="connsiteX582" fmla="*/ 362955 w 6154543"/>
              <a:gd name="connsiteY582" fmla="*/ 3749590 h 5314225"/>
              <a:gd name="connsiteX583" fmla="*/ 3888990 w 6154543"/>
              <a:gd name="connsiteY583" fmla="*/ 3745650 h 5314225"/>
              <a:gd name="connsiteX584" fmla="*/ 3951842 w 6154543"/>
              <a:gd name="connsiteY584" fmla="*/ 3804504 h 5314225"/>
              <a:gd name="connsiteX585" fmla="*/ 3899275 w 6154543"/>
              <a:gd name="connsiteY585" fmla="*/ 3809429 h 5314225"/>
              <a:gd name="connsiteX586" fmla="*/ 3857563 w 6154543"/>
              <a:gd name="connsiteY586" fmla="*/ 3754023 h 5314225"/>
              <a:gd name="connsiteX587" fmla="*/ 3888990 w 6154543"/>
              <a:gd name="connsiteY587" fmla="*/ 3745650 h 5314225"/>
              <a:gd name="connsiteX588" fmla="*/ 5386026 w 6154543"/>
              <a:gd name="connsiteY588" fmla="*/ 3743188 h 5314225"/>
              <a:gd name="connsiteX589" fmla="*/ 5382884 w 6154543"/>
              <a:gd name="connsiteY589" fmla="*/ 3761657 h 5314225"/>
              <a:gd name="connsiteX590" fmla="*/ 5425738 w 6154543"/>
              <a:gd name="connsiteY590" fmla="*/ 3746389 h 5314225"/>
              <a:gd name="connsiteX591" fmla="*/ 5386026 w 6154543"/>
              <a:gd name="connsiteY591" fmla="*/ 3743188 h 5314225"/>
              <a:gd name="connsiteX592" fmla="*/ 679218 w 6154543"/>
              <a:gd name="connsiteY592" fmla="*/ 3742941 h 5314225"/>
              <a:gd name="connsiteX593" fmla="*/ 634935 w 6154543"/>
              <a:gd name="connsiteY593" fmla="*/ 3787513 h 5314225"/>
              <a:gd name="connsiteX594" fmla="*/ 679218 w 6154543"/>
              <a:gd name="connsiteY594" fmla="*/ 3742941 h 5314225"/>
              <a:gd name="connsiteX595" fmla="*/ 705502 w 6154543"/>
              <a:gd name="connsiteY595" fmla="*/ 3742203 h 5314225"/>
              <a:gd name="connsiteX596" fmla="*/ 649506 w 6154543"/>
              <a:gd name="connsiteY596" fmla="*/ 3807459 h 5314225"/>
              <a:gd name="connsiteX597" fmla="*/ 617222 w 6154543"/>
              <a:gd name="connsiteY597" fmla="*/ 3805243 h 5314225"/>
              <a:gd name="connsiteX598" fmla="*/ 620079 w 6154543"/>
              <a:gd name="connsiteY598" fmla="*/ 3819772 h 5314225"/>
              <a:gd name="connsiteX599" fmla="*/ 613794 w 6154543"/>
              <a:gd name="connsiteY599" fmla="*/ 3842920 h 5314225"/>
              <a:gd name="connsiteX600" fmla="*/ 510087 w 6154543"/>
              <a:gd name="connsiteY600" fmla="*/ 3964076 h 5314225"/>
              <a:gd name="connsiteX601" fmla="*/ 595510 w 6154543"/>
              <a:gd name="connsiteY601" fmla="*/ 3886753 h 5314225"/>
              <a:gd name="connsiteX602" fmla="*/ 649506 w 6154543"/>
              <a:gd name="connsiteY602" fmla="*/ 3807459 h 5314225"/>
              <a:gd name="connsiteX603" fmla="*/ 705502 w 6154543"/>
              <a:gd name="connsiteY603" fmla="*/ 3742203 h 5314225"/>
              <a:gd name="connsiteX604" fmla="*/ 566940 w 6154543"/>
              <a:gd name="connsiteY604" fmla="*/ 3730875 h 5314225"/>
              <a:gd name="connsiteX605" fmla="*/ 542085 w 6154543"/>
              <a:gd name="connsiteY605" fmla="*/ 3769783 h 5314225"/>
              <a:gd name="connsiteX606" fmla="*/ 571511 w 6154543"/>
              <a:gd name="connsiteY606" fmla="*/ 3731121 h 5314225"/>
              <a:gd name="connsiteX607" fmla="*/ 566940 w 6154543"/>
              <a:gd name="connsiteY607" fmla="*/ 3730875 h 5314225"/>
              <a:gd name="connsiteX608" fmla="*/ 695502 w 6154543"/>
              <a:gd name="connsiteY608" fmla="*/ 3722995 h 5314225"/>
              <a:gd name="connsiteX609" fmla="*/ 682646 w 6154543"/>
              <a:gd name="connsiteY609" fmla="*/ 3731121 h 5314225"/>
              <a:gd name="connsiteX610" fmla="*/ 696931 w 6154543"/>
              <a:gd name="connsiteY610" fmla="*/ 3725211 h 5314225"/>
              <a:gd name="connsiteX611" fmla="*/ 695502 w 6154543"/>
              <a:gd name="connsiteY611" fmla="*/ 3722995 h 5314225"/>
              <a:gd name="connsiteX612" fmla="*/ 3828708 w 6154543"/>
              <a:gd name="connsiteY612" fmla="*/ 3693937 h 5314225"/>
              <a:gd name="connsiteX613" fmla="*/ 3876419 w 6154543"/>
              <a:gd name="connsiteY613" fmla="*/ 3716839 h 5314225"/>
              <a:gd name="connsiteX614" fmla="*/ 3829565 w 6154543"/>
              <a:gd name="connsiteY614" fmla="*/ 3722749 h 5314225"/>
              <a:gd name="connsiteX615" fmla="*/ 3828708 w 6154543"/>
              <a:gd name="connsiteY615" fmla="*/ 3693937 h 5314225"/>
              <a:gd name="connsiteX616" fmla="*/ 3064763 w 6154543"/>
              <a:gd name="connsiteY616" fmla="*/ 3692214 h 5314225"/>
              <a:gd name="connsiteX617" fmla="*/ 3041050 w 6154543"/>
              <a:gd name="connsiteY617" fmla="*/ 3707235 h 5314225"/>
              <a:gd name="connsiteX618" fmla="*/ 3064763 w 6154543"/>
              <a:gd name="connsiteY618" fmla="*/ 3692214 h 5314225"/>
              <a:gd name="connsiteX619" fmla="*/ 488374 w 6154543"/>
              <a:gd name="connsiteY619" fmla="*/ 3678670 h 5314225"/>
              <a:gd name="connsiteX620" fmla="*/ 493231 w 6154543"/>
              <a:gd name="connsiteY620" fmla="*/ 3678916 h 5314225"/>
              <a:gd name="connsiteX621" fmla="*/ 488374 w 6154543"/>
              <a:gd name="connsiteY621" fmla="*/ 3678670 h 5314225"/>
              <a:gd name="connsiteX622" fmla="*/ 515515 w 6154543"/>
              <a:gd name="connsiteY622" fmla="*/ 3666603 h 5314225"/>
              <a:gd name="connsiteX623" fmla="*/ 496088 w 6154543"/>
              <a:gd name="connsiteY623" fmla="*/ 3682363 h 5314225"/>
              <a:gd name="connsiteX624" fmla="*/ 515515 w 6154543"/>
              <a:gd name="connsiteY624" fmla="*/ 3666603 h 5314225"/>
              <a:gd name="connsiteX625" fmla="*/ 3811567 w 6154543"/>
              <a:gd name="connsiteY625" fmla="*/ 3666357 h 5314225"/>
              <a:gd name="connsiteX626" fmla="*/ 3836422 w 6154543"/>
              <a:gd name="connsiteY626" fmla="*/ 3687288 h 5314225"/>
              <a:gd name="connsiteX627" fmla="*/ 3811567 w 6154543"/>
              <a:gd name="connsiteY627" fmla="*/ 3666357 h 5314225"/>
              <a:gd name="connsiteX628" fmla="*/ 3169612 w 6154543"/>
              <a:gd name="connsiteY628" fmla="*/ 3662417 h 5314225"/>
              <a:gd name="connsiteX629" fmla="*/ 3045050 w 6154543"/>
              <a:gd name="connsiteY629" fmla="*/ 3812877 h 5314225"/>
              <a:gd name="connsiteX630" fmla="*/ 3027337 w 6154543"/>
              <a:gd name="connsiteY630" fmla="*/ 3830853 h 5314225"/>
              <a:gd name="connsiteX631" fmla="*/ 3042193 w 6154543"/>
              <a:gd name="connsiteY631" fmla="*/ 3798594 h 5314225"/>
              <a:gd name="connsiteX632" fmla="*/ 3086761 w 6154543"/>
              <a:gd name="connsiteY632" fmla="*/ 3754023 h 5314225"/>
              <a:gd name="connsiteX633" fmla="*/ 3169612 w 6154543"/>
              <a:gd name="connsiteY633" fmla="*/ 3662417 h 5314225"/>
              <a:gd name="connsiteX634" fmla="*/ 428664 w 6154543"/>
              <a:gd name="connsiteY634" fmla="*/ 3634591 h 5314225"/>
              <a:gd name="connsiteX635" fmla="*/ 430093 w 6154543"/>
              <a:gd name="connsiteY635" fmla="*/ 3636561 h 5314225"/>
              <a:gd name="connsiteX636" fmla="*/ 415522 w 6154543"/>
              <a:gd name="connsiteY636" fmla="*/ 3642717 h 5314225"/>
              <a:gd name="connsiteX637" fmla="*/ 428664 w 6154543"/>
              <a:gd name="connsiteY637" fmla="*/ 3634591 h 5314225"/>
              <a:gd name="connsiteX638" fmla="*/ 3210752 w 6154543"/>
              <a:gd name="connsiteY638" fmla="*/ 3611197 h 5314225"/>
              <a:gd name="connsiteX639" fmla="*/ 3206753 w 6154543"/>
              <a:gd name="connsiteY639" fmla="*/ 3625233 h 5314225"/>
              <a:gd name="connsiteX640" fmla="*/ 3177326 w 6154543"/>
              <a:gd name="connsiteY640" fmla="*/ 3637546 h 5314225"/>
              <a:gd name="connsiteX641" fmla="*/ 3210752 w 6154543"/>
              <a:gd name="connsiteY641" fmla="*/ 3611197 h 5314225"/>
              <a:gd name="connsiteX642" fmla="*/ 3112473 w 6154543"/>
              <a:gd name="connsiteY642" fmla="*/ 3610212 h 5314225"/>
              <a:gd name="connsiteX643" fmla="*/ 3080190 w 6154543"/>
              <a:gd name="connsiteY643" fmla="*/ 3633852 h 5314225"/>
              <a:gd name="connsiteX644" fmla="*/ 3112473 w 6154543"/>
              <a:gd name="connsiteY644" fmla="*/ 3610212 h 5314225"/>
              <a:gd name="connsiteX645" fmla="*/ 592367 w 6154543"/>
              <a:gd name="connsiteY645" fmla="*/ 3606764 h 5314225"/>
              <a:gd name="connsiteX646" fmla="*/ 592367 w 6154543"/>
              <a:gd name="connsiteY646" fmla="*/ 3606764 h 5314225"/>
              <a:gd name="connsiteX647" fmla="*/ 3219323 w 6154543"/>
              <a:gd name="connsiteY647" fmla="*/ 3590758 h 5314225"/>
              <a:gd name="connsiteX648" fmla="*/ 3220752 w 6154543"/>
              <a:gd name="connsiteY648" fmla="*/ 3592974 h 5314225"/>
              <a:gd name="connsiteX649" fmla="*/ 3206181 w 6154543"/>
              <a:gd name="connsiteY649" fmla="*/ 3599130 h 5314225"/>
              <a:gd name="connsiteX650" fmla="*/ 3219323 w 6154543"/>
              <a:gd name="connsiteY650" fmla="*/ 3590758 h 5314225"/>
              <a:gd name="connsiteX651" fmla="*/ 3759570 w 6154543"/>
              <a:gd name="connsiteY651" fmla="*/ 3567117 h 5314225"/>
              <a:gd name="connsiteX652" fmla="*/ 3786711 w 6154543"/>
              <a:gd name="connsiteY652" fmla="*/ 3607257 h 5314225"/>
              <a:gd name="connsiteX653" fmla="*/ 3759570 w 6154543"/>
              <a:gd name="connsiteY653" fmla="*/ 3567117 h 5314225"/>
              <a:gd name="connsiteX654" fmla="*/ 801495 w 6154543"/>
              <a:gd name="connsiteY654" fmla="*/ 3551850 h 5314225"/>
              <a:gd name="connsiteX655" fmla="*/ 629793 w 6154543"/>
              <a:gd name="connsiteY655" fmla="*/ 3758702 h 5314225"/>
              <a:gd name="connsiteX656" fmla="*/ 712359 w 6154543"/>
              <a:gd name="connsiteY656" fmla="*/ 3666850 h 5314225"/>
              <a:gd name="connsiteX657" fmla="*/ 786639 w 6154543"/>
              <a:gd name="connsiteY657" fmla="*/ 3583863 h 5314225"/>
              <a:gd name="connsiteX658" fmla="*/ 801495 w 6154543"/>
              <a:gd name="connsiteY658" fmla="*/ 3551850 h 5314225"/>
              <a:gd name="connsiteX659" fmla="*/ 3213323 w 6154543"/>
              <a:gd name="connsiteY659" fmla="*/ 3500629 h 5314225"/>
              <a:gd name="connsiteX660" fmla="*/ 3180754 w 6154543"/>
              <a:gd name="connsiteY660" fmla="*/ 3524516 h 5314225"/>
              <a:gd name="connsiteX661" fmla="*/ 3213323 w 6154543"/>
              <a:gd name="connsiteY661" fmla="*/ 3500629 h 5314225"/>
              <a:gd name="connsiteX662" fmla="*/ 636078 w 6154543"/>
              <a:gd name="connsiteY662" fmla="*/ 3499398 h 5314225"/>
              <a:gd name="connsiteX663" fmla="*/ 637792 w 6154543"/>
              <a:gd name="connsiteY663" fmla="*/ 3501368 h 5314225"/>
              <a:gd name="connsiteX664" fmla="*/ 622936 w 6154543"/>
              <a:gd name="connsiteY664" fmla="*/ 3507771 h 5314225"/>
              <a:gd name="connsiteX665" fmla="*/ 636078 w 6154543"/>
              <a:gd name="connsiteY665" fmla="*/ 3499398 h 5314225"/>
              <a:gd name="connsiteX666" fmla="*/ 3137615 w 6154543"/>
              <a:gd name="connsiteY666" fmla="*/ 3491026 h 5314225"/>
              <a:gd name="connsiteX667" fmla="*/ 3113902 w 6154543"/>
              <a:gd name="connsiteY667" fmla="*/ 3506047 h 5314225"/>
              <a:gd name="connsiteX668" fmla="*/ 3137615 w 6154543"/>
              <a:gd name="connsiteY668" fmla="*/ 3491026 h 5314225"/>
              <a:gd name="connsiteX669" fmla="*/ 5636294 w 6154543"/>
              <a:gd name="connsiteY669" fmla="*/ 3476004 h 5314225"/>
              <a:gd name="connsiteX670" fmla="*/ 5661721 w 6154543"/>
              <a:gd name="connsiteY670" fmla="*/ 3481422 h 5314225"/>
              <a:gd name="connsiteX671" fmla="*/ 5669435 w 6154543"/>
              <a:gd name="connsiteY671" fmla="*/ 3534366 h 5314225"/>
              <a:gd name="connsiteX672" fmla="*/ 5651722 w 6154543"/>
              <a:gd name="connsiteY672" fmla="*/ 3537567 h 5314225"/>
              <a:gd name="connsiteX673" fmla="*/ 5651150 w 6154543"/>
              <a:gd name="connsiteY673" fmla="*/ 3509002 h 5314225"/>
              <a:gd name="connsiteX674" fmla="*/ 5627724 w 6154543"/>
              <a:gd name="connsiteY674" fmla="*/ 3478467 h 5314225"/>
              <a:gd name="connsiteX675" fmla="*/ 5636294 w 6154543"/>
              <a:gd name="connsiteY675" fmla="*/ 3476004 h 5314225"/>
              <a:gd name="connsiteX676" fmla="*/ 3241321 w 6154543"/>
              <a:gd name="connsiteY676" fmla="*/ 3460244 h 5314225"/>
              <a:gd name="connsiteX677" fmla="*/ 3228180 w 6154543"/>
              <a:gd name="connsiteY677" fmla="*/ 3468370 h 5314225"/>
              <a:gd name="connsiteX678" fmla="*/ 3242750 w 6154543"/>
              <a:gd name="connsiteY678" fmla="*/ 3462214 h 5314225"/>
              <a:gd name="connsiteX679" fmla="*/ 3241321 w 6154543"/>
              <a:gd name="connsiteY679" fmla="*/ 3460244 h 5314225"/>
              <a:gd name="connsiteX680" fmla="*/ 3173041 w 6154543"/>
              <a:gd name="connsiteY680" fmla="*/ 3455319 h 5314225"/>
              <a:gd name="connsiteX681" fmla="*/ 3149614 w 6154543"/>
              <a:gd name="connsiteY681" fmla="*/ 3470340 h 5314225"/>
              <a:gd name="connsiteX682" fmla="*/ 3173041 w 6154543"/>
              <a:gd name="connsiteY682" fmla="*/ 3455319 h 5314225"/>
              <a:gd name="connsiteX683" fmla="*/ 3841565 w 6154543"/>
              <a:gd name="connsiteY683" fmla="*/ 3441529 h 5314225"/>
              <a:gd name="connsiteX684" fmla="*/ 3866991 w 6154543"/>
              <a:gd name="connsiteY684" fmla="*/ 3491026 h 5314225"/>
              <a:gd name="connsiteX685" fmla="*/ 3841565 w 6154543"/>
              <a:gd name="connsiteY685" fmla="*/ 3441529 h 5314225"/>
              <a:gd name="connsiteX686" fmla="*/ 675218 w 6154543"/>
              <a:gd name="connsiteY686" fmla="*/ 3440298 h 5314225"/>
              <a:gd name="connsiteX687" fmla="*/ 651791 w 6154543"/>
              <a:gd name="connsiteY687" fmla="*/ 3455319 h 5314225"/>
              <a:gd name="connsiteX688" fmla="*/ 675218 w 6154543"/>
              <a:gd name="connsiteY688" fmla="*/ 3440298 h 5314225"/>
              <a:gd name="connsiteX689" fmla="*/ 3701860 w 6154543"/>
              <a:gd name="connsiteY689" fmla="*/ 3431925 h 5314225"/>
              <a:gd name="connsiteX690" fmla="*/ 3733001 w 6154543"/>
              <a:gd name="connsiteY690" fmla="*/ 3481914 h 5314225"/>
              <a:gd name="connsiteX691" fmla="*/ 3701860 w 6154543"/>
              <a:gd name="connsiteY691" fmla="*/ 3431925 h 5314225"/>
              <a:gd name="connsiteX692" fmla="*/ 921772 w 6154543"/>
              <a:gd name="connsiteY692" fmla="*/ 3420105 h 5314225"/>
              <a:gd name="connsiteX693" fmla="*/ 893203 w 6154543"/>
              <a:gd name="connsiteY693" fmla="*/ 3451133 h 5314225"/>
              <a:gd name="connsiteX694" fmla="*/ 878347 w 6154543"/>
              <a:gd name="connsiteY694" fmla="*/ 3483638 h 5314225"/>
              <a:gd name="connsiteX695" fmla="*/ 893203 w 6154543"/>
              <a:gd name="connsiteY695" fmla="*/ 3451133 h 5314225"/>
              <a:gd name="connsiteX696" fmla="*/ 921772 w 6154543"/>
              <a:gd name="connsiteY696" fmla="*/ 3420105 h 5314225"/>
              <a:gd name="connsiteX697" fmla="*/ 3695575 w 6154543"/>
              <a:gd name="connsiteY697" fmla="*/ 3404345 h 5314225"/>
              <a:gd name="connsiteX698" fmla="*/ 3702432 w 6154543"/>
              <a:gd name="connsiteY698" fmla="*/ 3404837 h 5314225"/>
              <a:gd name="connsiteX699" fmla="*/ 3699289 w 6154543"/>
              <a:gd name="connsiteY699" fmla="*/ 3423553 h 5314225"/>
              <a:gd name="connsiteX700" fmla="*/ 3695575 w 6154543"/>
              <a:gd name="connsiteY700" fmla="*/ 3404345 h 5314225"/>
              <a:gd name="connsiteX701" fmla="*/ 3831280 w 6154543"/>
              <a:gd name="connsiteY701" fmla="*/ 3402867 h 5314225"/>
              <a:gd name="connsiteX702" fmla="*/ 3838422 w 6154543"/>
              <a:gd name="connsiteY702" fmla="*/ 3427246 h 5314225"/>
              <a:gd name="connsiteX703" fmla="*/ 3831280 w 6154543"/>
              <a:gd name="connsiteY703" fmla="*/ 3402867 h 5314225"/>
              <a:gd name="connsiteX704" fmla="*/ 3299032 w 6154543"/>
              <a:gd name="connsiteY704" fmla="*/ 3397204 h 5314225"/>
              <a:gd name="connsiteX705" fmla="*/ 3266748 w 6154543"/>
              <a:gd name="connsiteY705" fmla="*/ 3421090 h 5314225"/>
              <a:gd name="connsiteX706" fmla="*/ 3299032 w 6154543"/>
              <a:gd name="connsiteY706" fmla="*/ 3397204 h 5314225"/>
              <a:gd name="connsiteX707" fmla="*/ 749499 w 6154543"/>
              <a:gd name="connsiteY707" fmla="*/ 3396219 h 5314225"/>
              <a:gd name="connsiteX708" fmla="*/ 749499 w 6154543"/>
              <a:gd name="connsiteY708" fmla="*/ 3396219 h 5314225"/>
              <a:gd name="connsiteX709" fmla="*/ 5454879 w 6154543"/>
              <a:gd name="connsiteY709" fmla="*/ 3392279 h 5314225"/>
              <a:gd name="connsiteX710" fmla="*/ 5459735 w 6154543"/>
              <a:gd name="connsiteY710" fmla="*/ 3430448 h 5314225"/>
              <a:gd name="connsiteX711" fmla="*/ 5454879 w 6154543"/>
              <a:gd name="connsiteY711" fmla="*/ 3392279 h 5314225"/>
              <a:gd name="connsiteX712" fmla="*/ 3783854 w 6154543"/>
              <a:gd name="connsiteY712" fmla="*/ 3380212 h 5314225"/>
              <a:gd name="connsiteX713" fmla="*/ 3838136 w 6154543"/>
              <a:gd name="connsiteY713" fmla="*/ 3493242 h 5314225"/>
              <a:gd name="connsiteX714" fmla="*/ 3783854 w 6154543"/>
              <a:gd name="connsiteY714" fmla="*/ 3380212 h 5314225"/>
              <a:gd name="connsiteX715" fmla="*/ 758641 w 6154543"/>
              <a:gd name="connsiteY715" fmla="*/ 3376272 h 5314225"/>
              <a:gd name="connsiteX716" fmla="*/ 751213 w 6154543"/>
              <a:gd name="connsiteY716" fmla="*/ 3394741 h 5314225"/>
              <a:gd name="connsiteX717" fmla="*/ 758641 w 6154543"/>
              <a:gd name="connsiteY717" fmla="*/ 3376272 h 5314225"/>
              <a:gd name="connsiteX718" fmla="*/ 3814424 w 6154543"/>
              <a:gd name="connsiteY718" fmla="*/ 3368146 h 5314225"/>
              <a:gd name="connsiteX719" fmla="*/ 3820138 w 6154543"/>
              <a:gd name="connsiteY719" fmla="*/ 3401882 h 5314225"/>
              <a:gd name="connsiteX720" fmla="*/ 3853278 w 6154543"/>
              <a:gd name="connsiteY720" fmla="*/ 3409270 h 5314225"/>
              <a:gd name="connsiteX721" fmla="*/ 3814424 w 6154543"/>
              <a:gd name="connsiteY721" fmla="*/ 3368146 h 5314225"/>
              <a:gd name="connsiteX722" fmla="*/ 3856421 w 6154543"/>
              <a:gd name="connsiteY722" fmla="*/ 3362975 h 5314225"/>
              <a:gd name="connsiteX723" fmla="*/ 3849278 w 6154543"/>
              <a:gd name="connsiteY723" fmla="*/ 3366422 h 5314225"/>
              <a:gd name="connsiteX724" fmla="*/ 3868705 w 6154543"/>
              <a:gd name="connsiteY724" fmla="*/ 3386861 h 5314225"/>
              <a:gd name="connsiteX725" fmla="*/ 3866991 w 6154543"/>
              <a:gd name="connsiteY725" fmla="*/ 3362975 h 5314225"/>
              <a:gd name="connsiteX726" fmla="*/ 3856421 w 6154543"/>
              <a:gd name="connsiteY726" fmla="*/ 3362975 h 5314225"/>
              <a:gd name="connsiteX727" fmla="*/ 3674148 w 6154543"/>
              <a:gd name="connsiteY727" fmla="*/ 3344506 h 5314225"/>
              <a:gd name="connsiteX728" fmla="*/ 3692718 w 6154543"/>
              <a:gd name="connsiteY728" fmla="*/ 3369870 h 5314225"/>
              <a:gd name="connsiteX729" fmla="*/ 3674148 w 6154543"/>
              <a:gd name="connsiteY729" fmla="*/ 3344506 h 5314225"/>
              <a:gd name="connsiteX730" fmla="*/ 5031194 w 6154543"/>
              <a:gd name="connsiteY730" fmla="*/ 3335887 h 5314225"/>
              <a:gd name="connsiteX731" fmla="*/ 5020338 w 6154543"/>
              <a:gd name="connsiteY731" fmla="*/ 3353371 h 5314225"/>
              <a:gd name="connsiteX732" fmla="*/ 5031480 w 6154543"/>
              <a:gd name="connsiteY732" fmla="*/ 3354356 h 5314225"/>
              <a:gd name="connsiteX733" fmla="*/ 5038337 w 6154543"/>
              <a:gd name="connsiteY733" fmla="*/ 3349923 h 5314225"/>
              <a:gd name="connsiteX734" fmla="*/ 5040622 w 6154543"/>
              <a:gd name="connsiteY734" fmla="*/ 3336133 h 5314225"/>
              <a:gd name="connsiteX735" fmla="*/ 5031194 w 6154543"/>
              <a:gd name="connsiteY735" fmla="*/ 3335887 h 5314225"/>
              <a:gd name="connsiteX736" fmla="*/ 5174327 w 6154543"/>
              <a:gd name="connsiteY736" fmla="*/ 3315940 h 5314225"/>
              <a:gd name="connsiteX737" fmla="*/ 5168899 w 6154543"/>
              <a:gd name="connsiteY737" fmla="*/ 3322836 h 5314225"/>
              <a:gd name="connsiteX738" fmla="*/ 5189183 w 6154543"/>
              <a:gd name="connsiteY738" fmla="*/ 3338596 h 5314225"/>
              <a:gd name="connsiteX739" fmla="*/ 5198040 w 6154543"/>
              <a:gd name="connsiteY739" fmla="*/ 3320373 h 5314225"/>
              <a:gd name="connsiteX740" fmla="*/ 5174327 w 6154543"/>
              <a:gd name="connsiteY740" fmla="*/ 3315940 h 5314225"/>
              <a:gd name="connsiteX741" fmla="*/ 1020622 w 6154543"/>
              <a:gd name="connsiteY741" fmla="*/ 3314955 h 5314225"/>
              <a:gd name="connsiteX742" fmla="*/ 997195 w 6154543"/>
              <a:gd name="connsiteY742" fmla="*/ 3330223 h 5314225"/>
              <a:gd name="connsiteX743" fmla="*/ 1020622 w 6154543"/>
              <a:gd name="connsiteY743" fmla="*/ 3314955 h 5314225"/>
              <a:gd name="connsiteX744" fmla="*/ 3798139 w 6154543"/>
              <a:gd name="connsiteY744" fmla="*/ 3300673 h 5314225"/>
              <a:gd name="connsiteX745" fmla="*/ 3770427 w 6154543"/>
              <a:gd name="connsiteY745" fmla="*/ 3326776 h 5314225"/>
              <a:gd name="connsiteX746" fmla="*/ 3799282 w 6154543"/>
              <a:gd name="connsiteY746" fmla="*/ 3357557 h 5314225"/>
              <a:gd name="connsiteX747" fmla="*/ 3789568 w 6154543"/>
              <a:gd name="connsiteY747" fmla="*/ 3347214 h 5314225"/>
              <a:gd name="connsiteX748" fmla="*/ 3801853 w 6154543"/>
              <a:gd name="connsiteY748" fmla="*/ 3343521 h 5314225"/>
              <a:gd name="connsiteX749" fmla="*/ 3837851 w 6154543"/>
              <a:gd name="connsiteY749" fmla="*/ 3365437 h 5314225"/>
              <a:gd name="connsiteX750" fmla="*/ 3817281 w 6154543"/>
              <a:gd name="connsiteY750" fmla="*/ 3321112 h 5314225"/>
              <a:gd name="connsiteX751" fmla="*/ 3822709 w 6154543"/>
              <a:gd name="connsiteY751" fmla="*/ 3354848 h 5314225"/>
              <a:gd name="connsiteX752" fmla="*/ 3798139 w 6154543"/>
              <a:gd name="connsiteY752" fmla="*/ 3300673 h 5314225"/>
              <a:gd name="connsiteX753" fmla="*/ 4993483 w 6154543"/>
              <a:gd name="connsiteY753" fmla="*/ 3279988 h 5314225"/>
              <a:gd name="connsiteX754" fmla="*/ 4982626 w 6154543"/>
              <a:gd name="connsiteY754" fmla="*/ 3307568 h 5314225"/>
              <a:gd name="connsiteX755" fmla="*/ 4993769 w 6154543"/>
              <a:gd name="connsiteY755" fmla="*/ 3341551 h 5314225"/>
              <a:gd name="connsiteX756" fmla="*/ 5009196 w 6154543"/>
              <a:gd name="connsiteY756" fmla="*/ 3352386 h 5314225"/>
              <a:gd name="connsiteX757" fmla="*/ 5002054 w 6154543"/>
              <a:gd name="connsiteY757" fmla="*/ 3295009 h 5314225"/>
              <a:gd name="connsiteX758" fmla="*/ 5023766 w 6154543"/>
              <a:gd name="connsiteY758" fmla="*/ 3301658 h 5314225"/>
              <a:gd name="connsiteX759" fmla="*/ 4993483 w 6154543"/>
              <a:gd name="connsiteY759" fmla="*/ 3279988 h 5314225"/>
              <a:gd name="connsiteX760" fmla="*/ 5274034 w 6154543"/>
              <a:gd name="connsiteY760" fmla="*/ 3279249 h 5314225"/>
              <a:gd name="connsiteX761" fmla="*/ 5291747 w 6154543"/>
              <a:gd name="connsiteY761" fmla="*/ 3342289 h 5314225"/>
              <a:gd name="connsiteX762" fmla="*/ 5274034 w 6154543"/>
              <a:gd name="connsiteY762" fmla="*/ 3279249 h 5314225"/>
              <a:gd name="connsiteX763" fmla="*/ 5077763 w 6154543"/>
              <a:gd name="connsiteY763" fmla="*/ 3272846 h 5314225"/>
              <a:gd name="connsiteX764" fmla="*/ 5074049 w 6154543"/>
              <a:gd name="connsiteY764" fmla="*/ 3277033 h 5314225"/>
              <a:gd name="connsiteX765" fmla="*/ 5098047 w 6154543"/>
              <a:gd name="connsiteY765" fmla="*/ 3302889 h 5314225"/>
              <a:gd name="connsiteX766" fmla="*/ 5103189 w 6154543"/>
              <a:gd name="connsiteY766" fmla="*/ 3274816 h 5314225"/>
              <a:gd name="connsiteX767" fmla="*/ 5077763 w 6154543"/>
              <a:gd name="connsiteY767" fmla="*/ 3272846 h 5314225"/>
              <a:gd name="connsiteX768" fmla="*/ 868347 w 6154543"/>
              <a:gd name="connsiteY768" fmla="*/ 3269153 h 5314225"/>
              <a:gd name="connsiteX769" fmla="*/ 820922 w 6154543"/>
              <a:gd name="connsiteY769" fmla="*/ 3325298 h 5314225"/>
              <a:gd name="connsiteX770" fmla="*/ 868347 w 6154543"/>
              <a:gd name="connsiteY770" fmla="*/ 3269153 h 5314225"/>
              <a:gd name="connsiteX771" fmla="*/ 5416024 w 6154543"/>
              <a:gd name="connsiteY771" fmla="*/ 3262750 h 5314225"/>
              <a:gd name="connsiteX772" fmla="*/ 5389455 w 6154543"/>
              <a:gd name="connsiteY772" fmla="*/ 3274570 h 5314225"/>
              <a:gd name="connsiteX773" fmla="*/ 5424881 w 6154543"/>
              <a:gd name="connsiteY773" fmla="*/ 3267921 h 5314225"/>
              <a:gd name="connsiteX774" fmla="*/ 5416024 w 6154543"/>
              <a:gd name="connsiteY774" fmla="*/ 3262750 h 5314225"/>
              <a:gd name="connsiteX775" fmla="*/ 3651864 w 6154543"/>
              <a:gd name="connsiteY775" fmla="*/ 3241326 h 5314225"/>
              <a:gd name="connsiteX776" fmla="*/ 3668434 w 6154543"/>
              <a:gd name="connsiteY776" fmla="*/ 3309045 h 5314225"/>
              <a:gd name="connsiteX777" fmla="*/ 3651864 w 6154543"/>
              <a:gd name="connsiteY777" fmla="*/ 3241326 h 5314225"/>
              <a:gd name="connsiteX778" fmla="*/ 5378313 w 6154543"/>
              <a:gd name="connsiteY778" fmla="*/ 3240587 h 5314225"/>
              <a:gd name="connsiteX779" fmla="*/ 5351743 w 6154543"/>
              <a:gd name="connsiteY779" fmla="*/ 3389816 h 5314225"/>
              <a:gd name="connsiteX780" fmla="*/ 5360885 w 6154543"/>
              <a:gd name="connsiteY780" fmla="*/ 3338349 h 5314225"/>
              <a:gd name="connsiteX781" fmla="*/ 5406882 w 6154543"/>
              <a:gd name="connsiteY781" fmla="*/ 3337611 h 5314225"/>
              <a:gd name="connsiteX782" fmla="*/ 5381170 w 6154543"/>
              <a:gd name="connsiteY782" fmla="*/ 3354356 h 5314225"/>
              <a:gd name="connsiteX783" fmla="*/ 5414310 w 6154543"/>
              <a:gd name="connsiteY783" fmla="*/ 3328746 h 5314225"/>
              <a:gd name="connsiteX784" fmla="*/ 5381455 w 6154543"/>
              <a:gd name="connsiteY784" fmla="*/ 3321112 h 5314225"/>
              <a:gd name="connsiteX785" fmla="*/ 5412025 w 6154543"/>
              <a:gd name="connsiteY785" fmla="*/ 3309538 h 5314225"/>
              <a:gd name="connsiteX786" fmla="*/ 5369170 w 6154543"/>
              <a:gd name="connsiteY786" fmla="*/ 3292054 h 5314225"/>
              <a:gd name="connsiteX787" fmla="*/ 5378313 w 6154543"/>
              <a:gd name="connsiteY787" fmla="*/ 3240587 h 5314225"/>
              <a:gd name="connsiteX788" fmla="*/ 888632 w 6154543"/>
              <a:gd name="connsiteY788" fmla="*/ 3237632 h 5314225"/>
              <a:gd name="connsiteX789" fmla="*/ 865205 w 6154543"/>
              <a:gd name="connsiteY789" fmla="*/ 3252654 h 5314225"/>
              <a:gd name="connsiteX790" fmla="*/ 888632 w 6154543"/>
              <a:gd name="connsiteY790" fmla="*/ 3237632 h 5314225"/>
              <a:gd name="connsiteX791" fmla="*/ 4984912 w 6154543"/>
              <a:gd name="connsiteY791" fmla="*/ 3233200 h 5314225"/>
              <a:gd name="connsiteX792" fmla="*/ 4977198 w 6154543"/>
              <a:gd name="connsiteY792" fmla="*/ 3240834 h 5314225"/>
              <a:gd name="connsiteX793" fmla="*/ 4990055 w 6154543"/>
              <a:gd name="connsiteY793" fmla="*/ 3265705 h 5314225"/>
              <a:gd name="connsiteX794" fmla="*/ 5009482 w 6154543"/>
              <a:gd name="connsiteY794" fmla="*/ 3252900 h 5314225"/>
              <a:gd name="connsiteX795" fmla="*/ 4984912 w 6154543"/>
              <a:gd name="connsiteY795" fmla="*/ 3233200 h 5314225"/>
              <a:gd name="connsiteX796" fmla="*/ 5146329 w 6154543"/>
              <a:gd name="connsiteY796" fmla="*/ 3226305 h 5314225"/>
              <a:gd name="connsiteX797" fmla="*/ 5084619 w 6154543"/>
              <a:gd name="connsiteY797" fmla="*/ 3249452 h 5314225"/>
              <a:gd name="connsiteX798" fmla="*/ 5139472 w 6154543"/>
              <a:gd name="connsiteY798" fmla="*/ 3263735 h 5314225"/>
              <a:gd name="connsiteX799" fmla="*/ 5146329 w 6154543"/>
              <a:gd name="connsiteY799" fmla="*/ 3226305 h 5314225"/>
              <a:gd name="connsiteX800" fmla="*/ 5408025 w 6154543"/>
              <a:gd name="connsiteY800" fmla="*/ 3223596 h 5314225"/>
              <a:gd name="connsiteX801" fmla="*/ 5403454 w 6154543"/>
              <a:gd name="connsiteY801" fmla="*/ 3228275 h 5314225"/>
              <a:gd name="connsiteX802" fmla="*/ 5390598 w 6154543"/>
              <a:gd name="connsiteY802" fmla="*/ 3236647 h 5314225"/>
              <a:gd name="connsiteX803" fmla="*/ 5387455 w 6154543"/>
              <a:gd name="connsiteY803" fmla="*/ 3255609 h 5314225"/>
              <a:gd name="connsiteX804" fmla="*/ 5414024 w 6154543"/>
              <a:gd name="connsiteY804" fmla="*/ 3233939 h 5314225"/>
              <a:gd name="connsiteX805" fmla="*/ 5426309 w 6154543"/>
              <a:gd name="connsiteY805" fmla="*/ 3230245 h 5314225"/>
              <a:gd name="connsiteX806" fmla="*/ 5408025 w 6154543"/>
              <a:gd name="connsiteY806" fmla="*/ 3223596 h 5314225"/>
              <a:gd name="connsiteX807" fmla="*/ 5572299 w 6154543"/>
              <a:gd name="connsiteY807" fmla="*/ 3213500 h 5314225"/>
              <a:gd name="connsiteX808" fmla="*/ 5552586 w 6154543"/>
              <a:gd name="connsiteY808" fmla="*/ 3420105 h 5314225"/>
              <a:gd name="connsiteX809" fmla="*/ 5570013 w 6154543"/>
              <a:gd name="connsiteY809" fmla="*/ 3483146 h 5314225"/>
              <a:gd name="connsiteX810" fmla="*/ 5529730 w 6154543"/>
              <a:gd name="connsiteY810" fmla="*/ 3451379 h 5314225"/>
              <a:gd name="connsiteX811" fmla="*/ 5572299 w 6154543"/>
              <a:gd name="connsiteY811" fmla="*/ 3213500 h 5314225"/>
              <a:gd name="connsiteX812" fmla="*/ 3929273 w 6154543"/>
              <a:gd name="connsiteY812" fmla="*/ 3207097 h 5314225"/>
              <a:gd name="connsiteX813" fmla="*/ 3940415 w 6154543"/>
              <a:gd name="connsiteY813" fmla="*/ 3241326 h 5314225"/>
              <a:gd name="connsiteX814" fmla="*/ 3929273 w 6154543"/>
              <a:gd name="connsiteY814" fmla="*/ 3207097 h 5314225"/>
              <a:gd name="connsiteX815" fmla="*/ 5116331 w 6154543"/>
              <a:gd name="connsiteY815" fmla="*/ 3200202 h 5314225"/>
              <a:gd name="connsiteX816" fmla="*/ 5098904 w 6154543"/>
              <a:gd name="connsiteY816" fmla="*/ 3203403 h 5314225"/>
              <a:gd name="connsiteX817" fmla="*/ 5095476 w 6154543"/>
              <a:gd name="connsiteY817" fmla="*/ 3221872 h 5314225"/>
              <a:gd name="connsiteX818" fmla="*/ 5130902 w 6154543"/>
              <a:gd name="connsiteY818" fmla="*/ 3215470 h 5314225"/>
              <a:gd name="connsiteX819" fmla="*/ 5116331 w 6154543"/>
              <a:gd name="connsiteY819" fmla="*/ 3200202 h 5314225"/>
              <a:gd name="connsiteX820" fmla="*/ 3641007 w 6154543"/>
              <a:gd name="connsiteY820" fmla="*/ 3177793 h 5314225"/>
              <a:gd name="connsiteX821" fmla="*/ 3649578 w 6154543"/>
              <a:gd name="connsiteY821" fmla="*/ 3225812 h 5314225"/>
              <a:gd name="connsiteX822" fmla="*/ 3641007 w 6154543"/>
              <a:gd name="connsiteY822" fmla="*/ 3177793 h 5314225"/>
              <a:gd name="connsiteX823" fmla="*/ 5012339 w 6154543"/>
              <a:gd name="connsiteY823" fmla="*/ 3172622 h 5314225"/>
              <a:gd name="connsiteX824" fmla="*/ 4972056 w 6154543"/>
              <a:gd name="connsiteY824" fmla="*/ 3174099 h 5314225"/>
              <a:gd name="connsiteX825" fmla="*/ 4984055 w 6154543"/>
              <a:gd name="connsiteY825" fmla="*/ 3203403 h 5314225"/>
              <a:gd name="connsiteX826" fmla="*/ 5014910 w 6154543"/>
              <a:gd name="connsiteY826" fmla="*/ 3191829 h 5314225"/>
              <a:gd name="connsiteX827" fmla="*/ 5012339 w 6154543"/>
              <a:gd name="connsiteY827" fmla="*/ 3172622 h 5314225"/>
              <a:gd name="connsiteX828" fmla="*/ 5104618 w 6154543"/>
              <a:gd name="connsiteY828" fmla="*/ 3170898 h 5314225"/>
              <a:gd name="connsiteX829" fmla="*/ 5129473 w 6154543"/>
              <a:gd name="connsiteY829" fmla="*/ 3191829 h 5314225"/>
              <a:gd name="connsiteX830" fmla="*/ 5104618 w 6154543"/>
              <a:gd name="connsiteY830" fmla="*/ 3170898 h 5314225"/>
              <a:gd name="connsiteX831" fmla="*/ 5026338 w 6154543"/>
              <a:gd name="connsiteY831" fmla="*/ 3159570 h 5314225"/>
              <a:gd name="connsiteX832" fmla="*/ 5022052 w 6154543"/>
              <a:gd name="connsiteY832" fmla="*/ 3182964 h 5314225"/>
              <a:gd name="connsiteX833" fmla="*/ 5040908 w 6154543"/>
              <a:gd name="connsiteY833" fmla="*/ 3174838 h 5314225"/>
              <a:gd name="connsiteX834" fmla="*/ 5056621 w 6154543"/>
              <a:gd name="connsiteY834" fmla="*/ 3180994 h 5314225"/>
              <a:gd name="connsiteX835" fmla="*/ 5054621 w 6154543"/>
              <a:gd name="connsiteY835" fmla="*/ 3162033 h 5314225"/>
              <a:gd name="connsiteX836" fmla="*/ 5026338 w 6154543"/>
              <a:gd name="connsiteY836" fmla="*/ 3159570 h 5314225"/>
              <a:gd name="connsiteX837" fmla="*/ 5435451 w 6154543"/>
              <a:gd name="connsiteY837" fmla="*/ 3141348 h 5314225"/>
              <a:gd name="connsiteX838" fmla="*/ 5416024 w 6154543"/>
              <a:gd name="connsiteY838" fmla="*/ 3158339 h 5314225"/>
              <a:gd name="connsiteX839" fmla="*/ 5447736 w 6154543"/>
              <a:gd name="connsiteY839" fmla="*/ 3142087 h 5314225"/>
              <a:gd name="connsiteX840" fmla="*/ 5435451 w 6154543"/>
              <a:gd name="connsiteY840" fmla="*/ 3141348 h 5314225"/>
              <a:gd name="connsiteX841" fmla="*/ 5317174 w 6154543"/>
              <a:gd name="connsiteY841" fmla="*/ 3135930 h 5314225"/>
              <a:gd name="connsiteX842" fmla="*/ 5323174 w 6154543"/>
              <a:gd name="connsiteY842" fmla="*/ 3164988 h 5314225"/>
              <a:gd name="connsiteX843" fmla="*/ 5351457 w 6154543"/>
              <a:gd name="connsiteY843" fmla="*/ 3167204 h 5314225"/>
              <a:gd name="connsiteX844" fmla="*/ 5317174 w 6154543"/>
              <a:gd name="connsiteY844" fmla="*/ 3135930 h 5314225"/>
              <a:gd name="connsiteX845" fmla="*/ 5076048 w 6154543"/>
              <a:gd name="connsiteY845" fmla="*/ 3126080 h 5314225"/>
              <a:gd name="connsiteX846" fmla="*/ 5054621 w 6154543"/>
              <a:gd name="connsiteY846" fmla="*/ 3128789 h 5314225"/>
              <a:gd name="connsiteX847" fmla="*/ 5051479 w 6154543"/>
              <a:gd name="connsiteY847" fmla="*/ 3147258 h 5314225"/>
              <a:gd name="connsiteX848" fmla="*/ 5083762 w 6154543"/>
              <a:gd name="connsiteY848" fmla="*/ 3126326 h 5314225"/>
              <a:gd name="connsiteX849" fmla="*/ 5076048 w 6154543"/>
              <a:gd name="connsiteY849" fmla="*/ 3126080 h 5314225"/>
              <a:gd name="connsiteX850" fmla="*/ 980054 w 6154543"/>
              <a:gd name="connsiteY850" fmla="*/ 3126080 h 5314225"/>
              <a:gd name="connsiteX851" fmla="*/ 986053 w 6154543"/>
              <a:gd name="connsiteY851" fmla="*/ 3129035 h 5314225"/>
              <a:gd name="connsiteX852" fmla="*/ 926343 w 6154543"/>
              <a:gd name="connsiteY852" fmla="*/ 3205620 h 5314225"/>
              <a:gd name="connsiteX853" fmla="*/ 980054 w 6154543"/>
              <a:gd name="connsiteY853" fmla="*/ 3126080 h 5314225"/>
              <a:gd name="connsiteX854" fmla="*/ 5009482 w 6154543"/>
              <a:gd name="connsiteY854" fmla="*/ 3125095 h 5314225"/>
              <a:gd name="connsiteX855" fmla="*/ 4982626 w 6154543"/>
              <a:gd name="connsiteY855" fmla="*/ 3146519 h 5314225"/>
              <a:gd name="connsiteX856" fmla="*/ 5018338 w 6154543"/>
              <a:gd name="connsiteY856" fmla="*/ 3140117 h 5314225"/>
              <a:gd name="connsiteX857" fmla="*/ 5020052 w 6154543"/>
              <a:gd name="connsiteY857" fmla="*/ 3130759 h 5314225"/>
              <a:gd name="connsiteX858" fmla="*/ 5009482 w 6154543"/>
              <a:gd name="connsiteY858" fmla="*/ 3125095 h 5314225"/>
              <a:gd name="connsiteX859" fmla="*/ 3740143 w 6154543"/>
              <a:gd name="connsiteY859" fmla="*/ 3111305 h 5314225"/>
              <a:gd name="connsiteX860" fmla="*/ 3741286 w 6154543"/>
              <a:gd name="connsiteY860" fmla="*/ 3234185 h 5314225"/>
              <a:gd name="connsiteX861" fmla="*/ 3757285 w 6154543"/>
              <a:gd name="connsiteY861" fmla="*/ 3240341 h 5314225"/>
              <a:gd name="connsiteX862" fmla="*/ 3744143 w 6154543"/>
              <a:gd name="connsiteY862" fmla="*/ 3248714 h 5314225"/>
              <a:gd name="connsiteX863" fmla="*/ 3783283 w 6154543"/>
              <a:gd name="connsiteY863" fmla="*/ 3318403 h 5314225"/>
              <a:gd name="connsiteX864" fmla="*/ 3784426 w 6154543"/>
              <a:gd name="connsiteY864" fmla="*/ 3280726 h 5314225"/>
              <a:gd name="connsiteX865" fmla="*/ 3767856 w 6154543"/>
              <a:gd name="connsiteY865" fmla="*/ 3212761 h 5314225"/>
              <a:gd name="connsiteX866" fmla="*/ 3780712 w 6154543"/>
              <a:gd name="connsiteY866" fmla="*/ 3237632 h 5314225"/>
              <a:gd name="connsiteX867" fmla="*/ 3779855 w 6154543"/>
              <a:gd name="connsiteY867" fmla="*/ 3209067 h 5314225"/>
              <a:gd name="connsiteX868" fmla="*/ 3758999 w 6154543"/>
              <a:gd name="connsiteY868" fmla="*/ 3197986 h 5314225"/>
              <a:gd name="connsiteX869" fmla="*/ 3774998 w 6154543"/>
              <a:gd name="connsiteY869" fmla="*/ 3204142 h 5314225"/>
              <a:gd name="connsiteX870" fmla="*/ 3756142 w 6154543"/>
              <a:gd name="connsiteY870" fmla="*/ 3150459 h 5314225"/>
              <a:gd name="connsiteX871" fmla="*/ 3759856 w 6154543"/>
              <a:gd name="connsiteY871" fmla="*/ 3193307 h 5314225"/>
              <a:gd name="connsiteX872" fmla="*/ 3740143 w 6154543"/>
              <a:gd name="connsiteY872" fmla="*/ 3111305 h 5314225"/>
              <a:gd name="connsiteX873" fmla="*/ 5126902 w 6154543"/>
              <a:gd name="connsiteY873" fmla="*/ 3110813 h 5314225"/>
              <a:gd name="connsiteX874" fmla="*/ 5103475 w 6154543"/>
              <a:gd name="connsiteY874" fmla="*/ 3113768 h 5314225"/>
              <a:gd name="connsiteX875" fmla="*/ 5173470 w 6154543"/>
              <a:gd name="connsiteY875" fmla="*/ 3138393 h 5314225"/>
              <a:gd name="connsiteX876" fmla="*/ 5126902 w 6154543"/>
              <a:gd name="connsiteY876" fmla="*/ 3110813 h 5314225"/>
              <a:gd name="connsiteX877" fmla="*/ 5598297 w 6154543"/>
              <a:gd name="connsiteY877" fmla="*/ 3110320 h 5314225"/>
              <a:gd name="connsiteX878" fmla="*/ 5598583 w 6154543"/>
              <a:gd name="connsiteY878" fmla="*/ 3204881 h 5314225"/>
              <a:gd name="connsiteX879" fmla="*/ 5575727 w 6154543"/>
              <a:gd name="connsiteY879" fmla="*/ 3203157 h 5314225"/>
              <a:gd name="connsiteX880" fmla="*/ 5598297 w 6154543"/>
              <a:gd name="connsiteY880" fmla="*/ 3110320 h 5314225"/>
              <a:gd name="connsiteX881" fmla="*/ 3631008 w 6154543"/>
              <a:gd name="connsiteY881" fmla="*/ 3110320 h 5314225"/>
              <a:gd name="connsiteX882" fmla="*/ 3643293 w 6154543"/>
              <a:gd name="connsiteY882" fmla="*/ 3139624 h 5314225"/>
              <a:gd name="connsiteX883" fmla="*/ 3639008 w 6154543"/>
              <a:gd name="connsiteY883" fmla="*/ 3163018 h 5314225"/>
              <a:gd name="connsiteX884" fmla="*/ 3631008 w 6154543"/>
              <a:gd name="connsiteY884" fmla="*/ 3110320 h 5314225"/>
              <a:gd name="connsiteX885" fmla="*/ 5207753 w 6154543"/>
              <a:gd name="connsiteY885" fmla="*/ 3108596 h 5314225"/>
              <a:gd name="connsiteX886" fmla="*/ 5200897 w 6154543"/>
              <a:gd name="connsiteY886" fmla="*/ 3112290 h 5314225"/>
              <a:gd name="connsiteX887" fmla="*/ 5196897 w 6154543"/>
              <a:gd name="connsiteY887" fmla="*/ 3135684 h 5314225"/>
              <a:gd name="connsiteX888" fmla="*/ 5234037 w 6154543"/>
              <a:gd name="connsiteY888" fmla="*/ 3119678 h 5314225"/>
              <a:gd name="connsiteX889" fmla="*/ 5207753 w 6154543"/>
              <a:gd name="connsiteY889" fmla="*/ 3108596 h 5314225"/>
              <a:gd name="connsiteX890" fmla="*/ 1002338 w 6154543"/>
              <a:gd name="connsiteY890" fmla="*/ 3098254 h 5314225"/>
              <a:gd name="connsiteX891" fmla="*/ 980911 w 6154543"/>
              <a:gd name="connsiteY891" fmla="*/ 3122879 h 5314225"/>
              <a:gd name="connsiteX892" fmla="*/ 1002338 w 6154543"/>
              <a:gd name="connsiteY892" fmla="*/ 3098254 h 5314225"/>
              <a:gd name="connsiteX893" fmla="*/ 5026623 w 6154543"/>
              <a:gd name="connsiteY893" fmla="*/ 3093329 h 5314225"/>
              <a:gd name="connsiteX894" fmla="*/ 4994340 w 6154543"/>
              <a:gd name="connsiteY894" fmla="*/ 3114260 h 5314225"/>
              <a:gd name="connsiteX895" fmla="*/ 5027195 w 6154543"/>
              <a:gd name="connsiteY895" fmla="*/ 3121894 h 5314225"/>
              <a:gd name="connsiteX896" fmla="*/ 5026623 w 6154543"/>
              <a:gd name="connsiteY896" fmla="*/ 3093329 h 5314225"/>
              <a:gd name="connsiteX897" fmla="*/ 3751571 w 6154543"/>
              <a:gd name="connsiteY897" fmla="*/ 3078800 h 5314225"/>
              <a:gd name="connsiteX898" fmla="*/ 3763570 w 6154543"/>
              <a:gd name="connsiteY898" fmla="*/ 3108350 h 5314225"/>
              <a:gd name="connsiteX899" fmla="*/ 3751571 w 6154543"/>
              <a:gd name="connsiteY899" fmla="*/ 3078800 h 5314225"/>
              <a:gd name="connsiteX900" fmla="*/ 5178613 w 6154543"/>
              <a:gd name="connsiteY900" fmla="*/ 3073136 h 5314225"/>
              <a:gd name="connsiteX901" fmla="*/ 5154329 w 6154543"/>
              <a:gd name="connsiteY901" fmla="*/ 3084710 h 5314225"/>
              <a:gd name="connsiteX902" fmla="*/ 5190612 w 6154543"/>
              <a:gd name="connsiteY902" fmla="*/ 3073628 h 5314225"/>
              <a:gd name="connsiteX903" fmla="*/ 5178613 w 6154543"/>
              <a:gd name="connsiteY903" fmla="*/ 3073136 h 5314225"/>
              <a:gd name="connsiteX904" fmla="*/ 4974341 w 6154543"/>
              <a:gd name="connsiteY904" fmla="*/ 3065502 h 5314225"/>
              <a:gd name="connsiteX905" fmla="*/ 4987769 w 6154543"/>
              <a:gd name="connsiteY905" fmla="*/ 3085449 h 5314225"/>
              <a:gd name="connsiteX906" fmla="*/ 4991483 w 6154543"/>
              <a:gd name="connsiteY906" fmla="*/ 3066733 h 5314225"/>
              <a:gd name="connsiteX907" fmla="*/ 4974341 w 6154543"/>
              <a:gd name="connsiteY907" fmla="*/ 3065502 h 5314225"/>
              <a:gd name="connsiteX908" fmla="*/ 3740143 w 6154543"/>
              <a:gd name="connsiteY908" fmla="*/ 3049988 h 5314225"/>
              <a:gd name="connsiteX909" fmla="*/ 3727858 w 6154543"/>
              <a:gd name="connsiteY909" fmla="*/ 3053190 h 5314225"/>
              <a:gd name="connsiteX910" fmla="*/ 3742714 w 6154543"/>
              <a:gd name="connsiteY910" fmla="*/ 3097269 h 5314225"/>
              <a:gd name="connsiteX911" fmla="*/ 3737286 w 6154543"/>
              <a:gd name="connsiteY911" fmla="*/ 3063532 h 5314225"/>
              <a:gd name="connsiteX912" fmla="*/ 3773569 w 6154543"/>
              <a:gd name="connsiteY912" fmla="*/ 3052205 h 5314225"/>
              <a:gd name="connsiteX913" fmla="*/ 3740143 w 6154543"/>
              <a:gd name="connsiteY913" fmla="*/ 3049988 h 5314225"/>
              <a:gd name="connsiteX914" fmla="*/ 5186326 w 6154543"/>
              <a:gd name="connsiteY914" fmla="*/ 3041123 h 5314225"/>
              <a:gd name="connsiteX915" fmla="*/ 5178613 w 6154543"/>
              <a:gd name="connsiteY915" fmla="*/ 3044078 h 5314225"/>
              <a:gd name="connsiteX916" fmla="*/ 5206896 w 6154543"/>
              <a:gd name="connsiteY916" fmla="*/ 3046541 h 5314225"/>
              <a:gd name="connsiteX917" fmla="*/ 5186326 w 6154543"/>
              <a:gd name="connsiteY917" fmla="*/ 3041123 h 5314225"/>
              <a:gd name="connsiteX918" fmla="*/ 1059191 w 6154543"/>
              <a:gd name="connsiteY918" fmla="*/ 3030781 h 5314225"/>
              <a:gd name="connsiteX919" fmla="*/ 1065191 w 6154543"/>
              <a:gd name="connsiteY919" fmla="*/ 3033489 h 5314225"/>
              <a:gd name="connsiteX920" fmla="*/ 1017480 w 6154543"/>
              <a:gd name="connsiteY920" fmla="*/ 3089635 h 5314225"/>
              <a:gd name="connsiteX921" fmla="*/ 1059191 w 6154543"/>
              <a:gd name="connsiteY921" fmla="*/ 3030781 h 5314225"/>
              <a:gd name="connsiteX922" fmla="*/ 3738429 w 6154543"/>
              <a:gd name="connsiteY922" fmla="*/ 2992612 h 5314225"/>
              <a:gd name="connsiteX923" fmla="*/ 3746143 w 6154543"/>
              <a:gd name="connsiteY923" fmla="*/ 3045310 h 5314225"/>
              <a:gd name="connsiteX924" fmla="*/ 3738429 w 6154543"/>
              <a:gd name="connsiteY924" fmla="*/ 2992612 h 5314225"/>
              <a:gd name="connsiteX925" fmla="*/ 5154043 w 6154543"/>
              <a:gd name="connsiteY925" fmla="*/ 2990149 h 5314225"/>
              <a:gd name="connsiteX926" fmla="*/ 5150615 w 6154543"/>
              <a:gd name="connsiteY926" fmla="*/ 3008618 h 5314225"/>
              <a:gd name="connsiteX927" fmla="*/ 5174899 w 6154543"/>
              <a:gd name="connsiteY927" fmla="*/ 3001230 h 5314225"/>
              <a:gd name="connsiteX928" fmla="*/ 5154043 w 6154543"/>
              <a:gd name="connsiteY928" fmla="*/ 2990149 h 5314225"/>
              <a:gd name="connsiteX929" fmla="*/ 5189755 w 6154543"/>
              <a:gd name="connsiteY929" fmla="*/ 2983500 h 5314225"/>
              <a:gd name="connsiteX930" fmla="*/ 5176041 w 6154543"/>
              <a:gd name="connsiteY930" fmla="*/ 3025117 h 5314225"/>
              <a:gd name="connsiteX931" fmla="*/ 5201468 w 6154543"/>
              <a:gd name="connsiteY931" fmla="*/ 3012804 h 5314225"/>
              <a:gd name="connsiteX932" fmla="*/ 5218324 w 6154543"/>
              <a:gd name="connsiteY932" fmla="*/ 3014282 h 5314225"/>
              <a:gd name="connsiteX933" fmla="*/ 5212039 w 6154543"/>
              <a:gd name="connsiteY933" fmla="*/ 2985224 h 5314225"/>
              <a:gd name="connsiteX934" fmla="*/ 5189755 w 6154543"/>
              <a:gd name="connsiteY934" fmla="*/ 2983500 h 5314225"/>
              <a:gd name="connsiteX935" fmla="*/ 5650293 w 6154543"/>
              <a:gd name="connsiteY935" fmla="*/ 2983254 h 5314225"/>
              <a:gd name="connsiteX936" fmla="*/ 5642865 w 6154543"/>
              <a:gd name="connsiteY936" fmla="*/ 3047280 h 5314225"/>
              <a:gd name="connsiteX937" fmla="*/ 5626866 w 6154543"/>
              <a:gd name="connsiteY937" fmla="*/ 3041123 h 5314225"/>
              <a:gd name="connsiteX938" fmla="*/ 5631438 w 6154543"/>
              <a:gd name="connsiteY938" fmla="*/ 3079539 h 5314225"/>
              <a:gd name="connsiteX939" fmla="*/ 5610582 w 6154543"/>
              <a:gd name="connsiteY939" fmla="*/ 3068211 h 5314225"/>
              <a:gd name="connsiteX940" fmla="*/ 5630295 w 6154543"/>
              <a:gd name="connsiteY940" fmla="*/ 2989164 h 5314225"/>
              <a:gd name="connsiteX941" fmla="*/ 5650293 w 6154543"/>
              <a:gd name="connsiteY941" fmla="*/ 2983254 h 5314225"/>
              <a:gd name="connsiteX942" fmla="*/ 5215181 w 6154543"/>
              <a:gd name="connsiteY942" fmla="*/ 2952226 h 5314225"/>
              <a:gd name="connsiteX943" fmla="*/ 5199468 w 6154543"/>
              <a:gd name="connsiteY943" fmla="*/ 2960599 h 5314225"/>
              <a:gd name="connsiteX944" fmla="*/ 5234037 w 6154543"/>
              <a:gd name="connsiteY944" fmla="*/ 2958629 h 5314225"/>
              <a:gd name="connsiteX945" fmla="*/ 5215181 w 6154543"/>
              <a:gd name="connsiteY945" fmla="*/ 2952226 h 5314225"/>
              <a:gd name="connsiteX946" fmla="*/ 5185755 w 6154543"/>
              <a:gd name="connsiteY946" fmla="*/ 2940652 h 5314225"/>
              <a:gd name="connsiteX947" fmla="*/ 5167185 w 6154543"/>
              <a:gd name="connsiteY947" fmla="*/ 2948532 h 5314225"/>
              <a:gd name="connsiteX948" fmla="*/ 5186326 w 6154543"/>
              <a:gd name="connsiteY948" fmla="*/ 2968971 h 5314225"/>
              <a:gd name="connsiteX949" fmla="*/ 5195469 w 6154543"/>
              <a:gd name="connsiteY949" fmla="*/ 2950995 h 5314225"/>
              <a:gd name="connsiteX950" fmla="*/ 5184898 w 6154543"/>
              <a:gd name="connsiteY950" fmla="*/ 2945085 h 5314225"/>
              <a:gd name="connsiteX951" fmla="*/ 5185755 w 6154543"/>
              <a:gd name="connsiteY951" fmla="*/ 2940652 h 5314225"/>
              <a:gd name="connsiteX952" fmla="*/ 5031480 w 6154543"/>
              <a:gd name="connsiteY952" fmla="*/ 2937451 h 5314225"/>
              <a:gd name="connsiteX953" fmla="*/ 5022909 w 6154543"/>
              <a:gd name="connsiteY953" fmla="*/ 2955674 h 5314225"/>
              <a:gd name="connsiteX954" fmla="*/ 5046908 w 6154543"/>
              <a:gd name="connsiteY954" fmla="*/ 2948040 h 5314225"/>
              <a:gd name="connsiteX955" fmla="*/ 5031480 w 6154543"/>
              <a:gd name="connsiteY955" fmla="*/ 2937451 h 5314225"/>
              <a:gd name="connsiteX956" fmla="*/ 5382884 w 6154543"/>
              <a:gd name="connsiteY956" fmla="*/ 2928340 h 5314225"/>
              <a:gd name="connsiteX957" fmla="*/ 5372884 w 6154543"/>
              <a:gd name="connsiteY957" fmla="*/ 2950995 h 5314225"/>
              <a:gd name="connsiteX958" fmla="*/ 5415739 w 6154543"/>
              <a:gd name="connsiteY958" fmla="*/ 2935727 h 5314225"/>
              <a:gd name="connsiteX959" fmla="*/ 5382884 w 6154543"/>
              <a:gd name="connsiteY959" fmla="*/ 2928340 h 5314225"/>
              <a:gd name="connsiteX960" fmla="*/ 5097761 w 6154543"/>
              <a:gd name="connsiteY960" fmla="*/ 2919228 h 5314225"/>
              <a:gd name="connsiteX961" fmla="*/ 5072049 w 6154543"/>
              <a:gd name="connsiteY961" fmla="*/ 2935974 h 5314225"/>
              <a:gd name="connsiteX962" fmla="*/ 5096904 w 6154543"/>
              <a:gd name="connsiteY962" fmla="*/ 2957151 h 5314225"/>
              <a:gd name="connsiteX963" fmla="*/ 5068335 w 6154543"/>
              <a:gd name="connsiteY963" fmla="*/ 2954689 h 5314225"/>
              <a:gd name="connsiteX964" fmla="*/ 5060621 w 6154543"/>
              <a:gd name="connsiteY964" fmla="*/ 2934989 h 5314225"/>
              <a:gd name="connsiteX965" fmla="*/ 5061192 w 6154543"/>
              <a:gd name="connsiteY965" fmla="*/ 2963554 h 5314225"/>
              <a:gd name="connsiteX966" fmla="*/ 5083762 w 6154543"/>
              <a:gd name="connsiteY966" fmla="*/ 2965278 h 5314225"/>
              <a:gd name="connsiteX967" fmla="*/ 5051479 w 6154543"/>
              <a:gd name="connsiteY967" fmla="*/ 2986455 h 5314225"/>
              <a:gd name="connsiteX968" fmla="*/ 5059764 w 6154543"/>
              <a:gd name="connsiteY968" fmla="*/ 2972911 h 5314225"/>
              <a:gd name="connsiteX969" fmla="*/ 5032337 w 6154543"/>
              <a:gd name="connsiteY969" fmla="*/ 2966016 h 5314225"/>
              <a:gd name="connsiteX970" fmla="*/ 5022338 w 6154543"/>
              <a:gd name="connsiteY970" fmla="*/ 2988918 h 5314225"/>
              <a:gd name="connsiteX971" fmla="*/ 5038623 w 6154543"/>
              <a:gd name="connsiteY971" fmla="*/ 2995074 h 5314225"/>
              <a:gd name="connsiteX972" fmla="*/ 5019195 w 6154543"/>
              <a:gd name="connsiteY972" fmla="*/ 3007387 h 5314225"/>
              <a:gd name="connsiteX973" fmla="*/ 5016338 w 6154543"/>
              <a:gd name="connsiteY973" fmla="*/ 3054421 h 5314225"/>
              <a:gd name="connsiteX974" fmla="*/ 5030052 w 6154543"/>
              <a:gd name="connsiteY974" fmla="*/ 3074860 h 5314225"/>
              <a:gd name="connsiteX975" fmla="*/ 5049479 w 6154543"/>
              <a:gd name="connsiteY975" fmla="*/ 3062055 h 5314225"/>
              <a:gd name="connsiteX976" fmla="*/ 5051764 w 6154543"/>
              <a:gd name="connsiteY976" fmla="*/ 3081016 h 5314225"/>
              <a:gd name="connsiteX977" fmla="*/ 5070335 w 6154543"/>
              <a:gd name="connsiteY977" fmla="*/ 3073136 h 5314225"/>
              <a:gd name="connsiteX978" fmla="*/ 5072620 w 6154543"/>
              <a:gd name="connsiteY978" fmla="*/ 3092344 h 5314225"/>
              <a:gd name="connsiteX979" fmla="*/ 5120331 w 6154543"/>
              <a:gd name="connsiteY979" fmla="*/ 3082001 h 5314225"/>
              <a:gd name="connsiteX980" fmla="*/ 5097761 w 6154543"/>
              <a:gd name="connsiteY980" fmla="*/ 3047033 h 5314225"/>
              <a:gd name="connsiteX981" fmla="*/ 5082619 w 6154543"/>
              <a:gd name="connsiteY981" fmla="*/ 3069688 h 5314225"/>
              <a:gd name="connsiteX982" fmla="*/ 5057764 w 6154543"/>
              <a:gd name="connsiteY982" fmla="*/ 3048511 h 5314225"/>
              <a:gd name="connsiteX983" fmla="*/ 5078048 w 6154543"/>
              <a:gd name="connsiteY983" fmla="*/ 3031273 h 5314225"/>
              <a:gd name="connsiteX984" fmla="*/ 5049479 w 6154543"/>
              <a:gd name="connsiteY984" fmla="*/ 3028811 h 5314225"/>
              <a:gd name="connsiteX985" fmla="*/ 5059478 w 6154543"/>
              <a:gd name="connsiteY985" fmla="*/ 3006155 h 5314225"/>
              <a:gd name="connsiteX986" fmla="*/ 5079477 w 6154543"/>
              <a:gd name="connsiteY986" fmla="*/ 3021669 h 5314225"/>
              <a:gd name="connsiteX987" fmla="*/ 5097475 w 6154543"/>
              <a:gd name="connsiteY987" fmla="*/ 3018468 h 5314225"/>
              <a:gd name="connsiteX988" fmla="*/ 5105475 w 6154543"/>
              <a:gd name="connsiteY988" fmla="*/ 3005170 h 5314225"/>
              <a:gd name="connsiteX989" fmla="*/ 5075763 w 6154543"/>
              <a:gd name="connsiteY989" fmla="*/ 2978821 h 5314225"/>
              <a:gd name="connsiteX990" fmla="*/ 5124902 w 6154543"/>
              <a:gd name="connsiteY990" fmla="*/ 2959368 h 5314225"/>
              <a:gd name="connsiteX991" fmla="*/ 5097761 w 6154543"/>
              <a:gd name="connsiteY991" fmla="*/ 2919228 h 5314225"/>
              <a:gd name="connsiteX992" fmla="*/ 3694718 w 6154543"/>
              <a:gd name="connsiteY992" fmla="*/ 2917505 h 5314225"/>
              <a:gd name="connsiteX993" fmla="*/ 3692147 w 6154543"/>
              <a:gd name="connsiteY993" fmla="*/ 2922184 h 5314225"/>
              <a:gd name="connsiteX994" fmla="*/ 3693575 w 6154543"/>
              <a:gd name="connsiteY994" fmla="*/ 2922676 h 5314225"/>
              <a:gd name="connsiteX995" fmla="*/ 3694718 w 6154543"/>
              <a:gd name="connsiteY995" fmla="*/ 2917505 h 5314225"/>
              <a:gd name="connsiteX996" fmla="*/ 5196326 w 6154543"/>
              <a:gd name="connsiteY996" fmla="*/ 2913072 h 5314225"/>
              <a:gd name="connsiteX997" fmla="*/ 5230895 w 6154543"/>
              <a:gd name="connsiteY997" fmla="*/ 2944100 h 5314225"/>
              <a:gd name="connsiteX998" fmla="*/ 5236037 w 6154543"/>
              <a:gd name="connsiteY998" fmla="*/ 2916273 h 5314225"/>
              <a:gd name="connsiteX999" fmla="*/ 5210896 w 6154543"/>
              <a:gd name="connsiteY999" fmla="*/ 2928586 h 5314225"/>
              <a:gd name="connsiteX1000" fmla="*/ 5196326 w 6154543"/>
              <a:gd name="connsiteY1000" fmla="*/ 2913072 h 5314225"/>
              <a:gd name="connsiteX1001" fmla="*/ 5059192 w 6154543"/>
              <a:gd name="connsiteY1001" fmla="*/ 2911348 h 5314225"/>
              <a:gd name="connsiteX1002" fmla="*/ 5038051 w 6154543"/>
              <a:gd name="connsiteY1002" fmla="*/ 2933265 h 5314225"/>
              <a:gd name="connsiteX1003" fmla="*/ 5073763 w 6154543"/>
              <a:gd name="connsiteY1003" fmla="*/ 2926616 h 5314225"/>
              <a:gd name="connsiteX1004" fmla="*/ 5059192 w 6154543"/>
              <a:gd name="connsiteY1004" fmla="*/ 2911348 h 5314225"/>
              <a:gd name="connsiteX1005" fmla="*/ 5369170 w 6154543"/>
              <a:gd name="connsiteY1005" fmla="*/ 2908147 h 5314225"/>
              <a:gd name="connsiteX1006" fmla="*/ 5396311 w 6154543"/>
              <a:gd name="connsiteY1006" fmla="*/ 2915288 h 5314225"/>
              <a:gd name="connsiteX1007" fmla="*/ 5369170 w 6154543"/>
              <a:gd name="connsiteY1007" fmla="*/ 2908147 h 5314225"/>
              <a:gd name="connsiteX1008" fmla="*/ 5663150 w 6154543"/>
              <a:gd name="connsiteY1008" fmla="*/ 2907655 h 5314225"/>
              <a:gd name="connsiteX1009" fmla="*/ 5661435 w 6154543"/>
              <a:gd name="connsiteY1009" fmla="*/ 2917012 h 5314225"/>
              <a:gd name="connsiteX1010" fmla="*/ 5678291 w 6154543"/>
              <a:gd name="connsiteY1010" fmla="*/ 2918490 h 5314225"/>
              <a:gd name="connsiteX1011" fmla="*/ 5672577 w 6154543"/>
              <a:gd name="connsiteY1011" fmla="*/ 2950995 h 5314225"/>
              <a:gd name="connsiteX1012" fmla="*/ 5656293 w 6154543"/>
              <a:gd name="connsiteY1012" fmla="*/ 2944839 h 5314225"/>
              <a:gd name="connsiteX1013" fmla="*/ 5670863 w 6154543"/>
              <a:gd name="connsiteY1013" fmla="*/ 2960353 h 5314225"/>
              <a:gd name="connsiteX1014" fmla="*/ 5662864 w 6154543"/>
              <a:gd name="connsiteY1014" fmla="*/ 2973896 h 5314225"/>
              <a:gd name="connsiteX1015" fmla="*/ 5639437 w 6154543"/>
              <a:gd name="connsiteY1015" fmla="*/ 2976605 h 5314225"/>
              <a:gd name="connsiteX1016" fmla="*/ 5663150 w 6154543"/>
              <a:gd name="connsiteY1016" fmla="*/ 2907655 h 5314225"/>
              <a:gd name="connsiteX1017" fmla="*/ 1159184 w 6154543"/>
              <a:gd name="connsiteY1017" fmla="*/ 2907408 h 5314225"/>
              <a:gd name="connsiteX1018" fmla="*/ 1126615 w 6154543"/>
              <a:gd name="connsiteY1018" fmla="*/ 2931295 h 5314225"/>
              <a:gd name="connsiteX1019" fmla="*/ 1159184 w 6154543"/>
              <a:gd name="connsiteY1019" fmla="*/ 2907408 h 5314225"/>
              <a:gd name="connsiteX1020" fmla="*/ 5410025 w 6154543"/>
              <a:gd name="connsiteY1020" fmla="*/ 2840428 h 5314225"/>
              <a:gd name="connsiteX1021" fmla="*/ 5380598 w 6154543"/>
              <a:gd name="connsiteY1021" fmla="*/ 2875888 h 5314225"/>
              <a:gd name="connsiteX1022" fmla="*/ 5384598 w 6154543"/>
              <a:gd name="connsiteY1022" fmla="*/ 2885738 h 5314225"/>
              <a:gd name="connsiteX1023" fmla="*/ 5430595 w 6154543"/>
              <a:gd name="connsiteY1023" fmla="*/ 2884753 h 5314225"/>
              <a:gd name="connsiteX1024" fmla="*/ 5410025 w 6154543"/>
              <a:gd name="connsiteY1024" fmla="*/ 2840428 h 5314225"/>
              <a:gd name="connsiteX1025" fmla="*/ 1228893 w 6154543"/>
              <a:gd name="connsiteY1025" fmla="*/ 2836488 h 5314225"/>
              <a:gd name="connsiteX1026" fmla="*/ 1205181 w 6154543"/>
              <a:gd name="connsiteY1026" fmla="*/ 2851509 h 5314225"/>
              <a:gd name="connsiteX1027" fmla="*/ 1228893 w 6154543"/>
              <a:gd name="connsiteY1027" fmla="*/ 2836488 h 5314225"/>
              <a:gd name="connsiteX1028" fmla="*/ 5273749 w 6154543"/>
              <a:gd name="connsiteY1028" fmla="*/ 2831809 h 5314225"/>
              <a:gd name="connsiteX1029" fmla="*/ 5230609 w 6154543"/>
              <a:gd name="connsiteY1029" fmla="*/ 2849539 h 5314225"/>
              <a:gd name="connsiteX1030" fmla="*/ 5245751 w 6154543"/>
              <a:gd name="connsiteY1030" fmla="*/ 2860128 h 5314225"/>
              <a:gd name="connsiteX1031" fmla="*/ 5199468 w 6154543"/>
              <a:gd name="connsiteY1031" fmla="*/ 2894357 h 5314225"/>
              <a:gd name="connsiteX1032" fmla="*/ 5215181 w 6154543"/>
              <a:gd name="connsiteY1032" fmla="*/ 2905192 h 5314225"/>
              <a:gd name="connsiteX1033" fmla="*/ 5226895 w 6154543"/>
              <a:gd name="connsiteY1033" fmla="*/ 2901252 h 5314225"/>
              <a:gd name="connsiteX1034" fmla="*/ 5238608 w 6154543"/>
              <a:gd name="connsiteY1034" fmla="*/ 2869239 h 5314225"/>
              <a:gd name="connsiteX1035" fmla="*/ 5279177 w 6154543"/>
              <a:gd name="connsiteY1035" fmla="*/ 2834518 h 5314225"/>
              <a:gd name="connsiteX1036" fmla="*/ 5273749 w 6154543"/>
              <a:gd name="connsiteY1036" fmla="*/ 2831809 h 5314225"/>
              <a:gd name="connsiteX1037" fmla="*/ 5254321 w 6154543"/>
              <a:gd name="connsiteY1037" fmla="*/ 2813586 h 5314225"/>
              <a:gd name="connsiteX1038" fmla="*/ 5239751 w 6154543"/>
              <a:gd name="connsiteY1038" fmla="*/ 2831317 h 5314225"/>
              <a:gd name="connsiteX1039" fmla="*/ 5255750 w 6154543"/>
              <a:gd name="connsiteY1039" fmla="*/ 2837473 h 5314225"/>
              <a:gd name="connsiteX1040" fmla="*/ 5254321 w 6154543"/>
              <a:gd name="connsiteY1040" fmla="*/ 2813586 h 5314225"/>
              <a:gd name="connsiteX1041" fmla="*/ 5111189 w 6154543"/>
              <a:gd name="connsiteY1041" fmla="*/ 2811370 h 5314225"/>
              <a:gd name="connsiteX1042" fmla="*/ 5088619 w 6154543"/>
              <a:gd name="connsiteY1042" fmla="*/ 2842644 h 5314225"/>
              <a:gd name="connsiteX1043" fmla="*/ 5036051 w 6154543"/>
              <a:gd name="connsiteY1043" fmla="*/ 2847815 h 5314225"/>
              <a:gd name="connsiteX1044" fmla="*/ 5039194 w 6154543"/>
              <a:gd name="connsiteY1044" fmla="*/ 2862344 h 5314225"/>
              <a:gd name="connsiteX1045" fmla="*/ 5109475 w 6154543"/>
              <a:gd name="connsiteY1045" fmla="*/ 2853972 h 5314225"/>
              <a:gd name="connsiteX1046" fmla="*/ 5099475 w 6154543"/>
              <a:gd name="connsiteY1046" fmla="*/ 2876627 h 5314225"/>
              <a:gd name="connsiteX1047" fmla="*/ 5058621 w 6154543"/>
              <a:gd name="connsiteY1047" fmla="*/ 2882783 h 5314225"/>
              <a:gd name="connsiteX1048" fmla="*/ 5079477 w 6154543"/>
              <a:gd name="connsiteY1048" fmla="*/ 2893865 h 5314225"/>
              <a:gd name="connsiteX1049" fmla="*/ 5033480 w 6154543"/>
              <a:gd name="connsiteY1049" fmla="*/ 2894850 h 5314225"/>
              <a:gd name="connsiteX1050" fmla="*/ 5101189 w 6154543"/>
              <a:gd name="connsiteY1050" fmla="*/ 2900513 h 5314225"/>
              <a:gd name="connsiteX1051" fmla="*/ 5086619 w 6154543"/>
              <a:gd name="connsiteY1051" fmla="*/ 2918490 h 5314225"/>
              <a:gd name="connsiteX1052" fmla="*/ 5115760 w 6154543"/>
              <a:gd name="connsiteY1052" fmla="*/ 2916027 h 5314225"/>
              <a:gd name="connsiteX1053" fmla="*/ 5133187 w 6154543"/>
              <a:gd name="connsiteY1053" fmla="*/ 2912580 h 5314225"/>
              <a:gd name="connsiteX1054" fmla="*/ 5117474 w 6154543"/>
              <a:gd name="connsiteY1054" fmla="*/ 2873426 h 5314225"/>
              <a:gd name="connsiteX1055" fmla="*/ 5146615 w 6154543"/>
              <a:gd name="connsiteY1055" fmla="*/ 2871209 h 5314225"/>
              <a:gd name="connsiteX1056" fmla="*/ 5149757 w 6154543"/>
              <a:gd name="connsiteY1056" fmla="*/ 2885492 h 5314225"/>
              <a:gd name="connsiteX1057" fmla="*/ 5171756 w 6154543"/>
              <a:gd name="connsiteY1057" fmla="*/ 2859143 h 5314225"/>
              <a:gd name="connsiteX1058" fmla="*/ 5169185 w 6154543"/>
              <a:gd name="connsiteY1058" fmla="*/ 2872933 h 5314225"/>
              <a:gd name="connsiteX1059" fmla="*/ 5206325 w 6154543"/>
              <a:gd name="connsiteY1059" fmla="*/ 2857173 h 5314225"/>
              <a:gd name="connsiteX1060" fmla="*/ 5210325 w 6154543"/>
              <a:gd name="connsiteY1060" fmla="*/ 2866777 h 5314225"/>
              <a:gd name="connsiteX1061" fmla="*/ 5213753 w 6154543"/>
              <a:gd name="connsiteY1061" fmla="*/ 2848062 h 5314225"/>
              <a:gd name="connsiteX1062" fmla="*/ 5162899 w 6154543"/>
              <a:gd name="connsiteY1062" fmla="*/ 2844122 h 5314225"/>
              <a:gd name="connsiteX1063" fmla="*/ 5132044 w 6154543"/>
              <a:gd name="connsiteY1063" fmla="*/ 2855695 h 5314225"/>
              <a:gd name="connsiteX1064" fmla="*/ 5144329 w 6154543"/>
              <a:gd name="connsiteY1064" fmla="*/ 2852002 h 5314225"/>
              <a:gd name="connsiteX1065" fmla="*/ 5128902 w 6154543"/>
              <a:gd name="connsiteY1065" fmla="*/ 2841167 h 5314225"/>
              <a:gd name="connsiteX1066" fmla="*/ 5156328 w 6154543"/>
              <a:gd name="connsiteY1066" fmla="*/ 2848062 h 5314225"/>
              <a:gd name="connsiteX1067" fmla="*/ 5166328 w 6154543"/>
              <a:gd name="connsiteY1067" fmla="*/ 2825406 h 5314225"/>
              <a:gd name="connsiteX1068" fmla="*/ 5111189 w 6154543"/>
              <a:gd name="connsiteY1068" fmla="*/ 2811370 h 5314225"/>
              <a:gd name="connsiteX1069" fmla="*/ 5205468 w 6154543"/>
              <a:gd name="connsiteY1069" fmla="*/ 2786745 h 5314225"/>
              <a:gd name="connsiteX1070" fmla="*/ 5195754 w 6154543"/>
              <a:gd name="connsiteY1070" fmla="*/ 2789700 h 5314225"/>
              <a:gd name="connsiteX1071" fmla="*/ 5229180 w 6154543"/>
              <a:gd name="connsiteY1071" fmla="*/ 2825653 h 5314225"/>
              <a:gd name="connsiteX1072" fmla="*/ 5243751 w 6154543"/>
              <a:gd name="connsiteY1072" fmla="*/ 2807923 h 5314225"/>
              <a:gd name="connsiteX1073" fmla="*/ 5218895 w 6154543"/>
              <a:gd name="connsiteY1073" fmla="*/ 2786991 h 5314225"/>
              <a:gd name="connsiteX1074" fmla="*/ 5205468 w 6154543"/>
              <a:gd name="connsiteY1074" fmla="*/ 2786745 h 5314225"/>
              <a:gd name="connsiteX1075" fmla="*/ 5440594 w 6154543"/>
              <a:gd name="connsiteY1075" fmla="*/ 2781574 h 5314225"/>
              <a:gd name="connsiteX1076" fmla="*/ 5430880 w 6154543"/>
              <a:gd name="connsiteY1076" fmla="*/ 2818511 h 5314225"/>
              <a:gd name="connsiteX1077" fmla="*/ 5448879 w 6154543"/>
              <a:gd name="connsiteY1077" fmla="*/ 2782066 h 5314225"/>
              <a:gd name="connsiteX1078" fmla="*/ 5440594 w 6154543"/>
              <a:gd name="connsiteY1078" fmla="*/ 2781574 h 5314225"/>
              <a:gd name="connsiteX1079" fmla="*/ 5518588 w 6154543"/>
              <a:gd name="connsiteY1079" fmla="*/ 2776402 h 5314225"/>
              <a:gd name="connsiteX1080" fmla="*/ 5536016 w 6154543"/>
              <a:gd name="connsiteY1080" fmla="*/ 2806445 h 5314225"/>
              <a:gd name="connsiteX1081" fmla="*/ 5523731 w 6154543"/>
              <a:gd name="connsiteY1081" fmla="*/ 2810139 h 5314225"/>
              <a:gd name="connsiteX1082" fmla="*/ 5518588 w 6154543"/>
              <a:gd name="connsiteY1082" fmla="*/ 2776402 h 5314225"/>
              <a:gd name="connsiteX1083" fmla="*/ 5467735 w 6154543"/>
              <a:gd name="connsiteY1083" fmla="*/ 2774186 h 5314225"/>
              <a:gd name="connsiteX1084" fmla="*/ 5449450 w 6154543"/>
              <a:gd name="connsiteY1084" fmla="*/ 2843875 h 5314225"/>
              <a:gd name="connsiteX1085" fmla="*/ 5467735 w 6154543"/>
              <a:gd name="connsiteY1085" fmla="*/ 2774186 h 5314225"/>
              <a:gd name="connsiteX1086" fmla="*/ 5356886 w 6154543"/>
              <a:gd name="connsiteY1086" fmla="*/ 2764582 h 5314225"/>
              <a:gd name="connsiteX1087" fmla="*/ 5373742 w 6154543"/>
              <a:gd name="connsiteY1087" fmla="*/ 2766060 h 5314225"/>
              <a:gd name="connsiteX1088" fmla="*/ 5362314 w 6154543"/>
              <a:gd name="connsiteY1088" fmla="*/ 2798319 h 5314225"/>
              <a:gd name="connsiteX1089" fmla="*/ 5356886 w 6154543"/>
              <a:gd name="connsiteY1089" fmla="*/ 2764582 h 5314225"/>
              <a:gd name="connsiteX1090" fmla="*/ 5282891 w 6154543"/>
              <a:gd name="connsiteY1090" fmla="*/ 2749807 h 5314225"/>
              <a:gd name="connsiteX1091" fmla="*/ 5268035 w 6154543"/>
              <a:gd name="connsiteY1091" fmla="*/ 2767291 h 5314225"/>
              <a:gd name="connsiteX1092" fmla="*/ 5289748 w 6154543"/>
              <a:gd name="connsiteY1092" fmla="*/ 2773694 h 5314225"/>
              <a:gd name="connsiteX1093" fmla="*/ 5310318 w 6154543"/>
              <a:gd name="connsiteY1093" fmla="*/ 2756702 h 5314225"/>
              <a:gd name="connsiteX1094" fmla="*/ 5282891 w 6154543"/>
              <a:gd name="connsiteY1094" fmla="*/ 2749807 h 5314225"/>
              <a:gd name="connsiteX1095" fmla="*/ 5134616 w 6154543"/>
              <a:gd name="connsiteY1095" fmla="*/ 2746852 h 5314225"/>
              <a:gd name="connsiteX1096" fmla="*/ 5100047 w 6154543"/>
              <a:gd name="connsiteY1096" fmla="*/ 2777387 h 5314225"/>
              <a:gd name="connsiteX1097" fmla="*/ 5097475 w 6154543"/>
              <a:gd name="connsiteY1097" fmla="*/ 2824421 h 5314225"/>
              <a:gd name="connsiteX1098" fmla="*/ 5172613 w 6154543"/>
              <a:gd name="connsiteY1098" fmla="*/ 2821220 h 5314225"/>
              <a:gd name="connsiteX1099" fmla="*/ 5182612 w 6154543"/>
              <a:gd name="connsiteY1099" fmla="*/ 2798319 h 5314225"/>
              <a:gd name="connsiteX1100" fmla="*/ 5149472 w 6154543"/>
              <a:gd name="connsiteY1100" fmla="*/ 2790685 h 5314225"/>
              <a:gd name="connsiteX1101" fmla="*/ 5133187 w 6154543"/>
              <a:gd name="connsiteY1101" fmla="*/ 2784775 h 5314225"/>
              <a:gd name="connsiteX1102" fmla="*/ 5170327 w 6154543"/>
              <a:gd name="connsiteY1102" fmla="*/ 2768769 h 5314225"/>
              <a:gd name="connsiteX1103" fmla="*/ 5134616 w 6154543"/>
              <a:gd name="connsiteY1103" fmla="*/ 2746852 h 5314225"/>
              <a:gd name="connsiteX1104" fmla="*/ 5169185 w 6154543"/>
              <a:gd name="connsiteY1104" fmla="*/ 2711884 h 5314225"/>
              <a:gd name="connsiteX1105" fmla="*/ 5153757 w 6154543"/>
              <a:gd name="connsiteY1105" fmla="*/ 2734540 h 5314225"/>
              <a:gd name="connsiteX1106" fmla="*/ 5150615 w 6154543"/>
              <a:gd name="connsiteY1106" fmla="*/ 2719764 h 5314225"/>
              <a:gd name="connsiteX1107" fmla="*/ 5140615 w 6154543"/>
              <a:gd name="connsiteY1107" fmla="*/ 2742666 h 5314225"/>
              <a:gd name="connsiteX1108" fmla="*/ 5181470 w 6154543"/>
              <a:gd name="connsiteY1108" fmla="*/ 2741435 h 5314225"/>
              <a:gd name="connsiteX1109" fmla="*/ 5169185 w 6154543"/>
              <a:gd name="connsiteY1109" fmla="*/ 2711884 h 5314225"/>
              <a:gd name="connsiteX1110" fmla="*/ 1352599 w 6154543"/>
              <a:gd name="connsiteY1110" fmla="*/ 2697109 h 5314225"/>
              <a:gd name="connsiteX1111" fmla="*/ 1331743 w 6154543"/>
              <a:gd name="connsiteY1111" fmla="*/ 2726413 h 5314225"/>
              <a:gd name="connsiteX1112" fmla="*/ 1234036 w 6154543"/>
              <a:gd name="connsiteY1112" fmla="*/ 2824421 h 5314225"/>
              <a:gd name="connsiteX1113" fmla="*/ 1352599 w 6154543"/>
              <a:gd name="connsiteY1113" fmla="*/ 2697109 h 5314225"/>
              <a:gd name="connsiteX1114" fmla="*/ 5487448 w 6154543"/>
              <a:gd name="connsiteY1114" fmla="*/ 2695385 h 5314225"/>
              <a:gd name="connsiteX1115" fmla="*/ 5449165 w 6154543"/>
              <a:gd name="connsiteY1115" fmla="*/ 2715824 h 5314225"/>
              <a:gd name="connsiteX1116" fmla="*/ 5491447 w 6154543"/>
              <a:gd name="connsiteY1116" fmla="*/ 2705236 h 5314225"/>
              <a:gd name="connsiteX1117" fmla="*/ 5487448 w 6154543"/>
              <a:gd name="connsiteY1117" fmla="*/ 2695385 h 5314225"/>
              <a:gd name="connsiteX1118" fmla="*/ 5629152 w 6154543"/>
              <a:gd name="connsiteY1118" fmla="*/ 2681349 h 5314225"/>
              <a:gd name="connsiteX1119" fmla="*/ 5540015 w 6154543"/>
              <a:gd name="connsiteY1119" fmla="*/ 2924892 h 5314225"/>
              <a:gd name="connsiteX1120" fmla="*/ 5502875 w 6154543"/>
              <a:gd name="connsiteY1120" fmla="*/ 2907655 h 5314225"/>
              <a:gd name="connsiteX1121" fmla="*/ 5479734 w 6154543"/>
              <a:gd name="connsiteY1121" fmla="*/ 2971926 h 5314225"/>
              <a:gd name="connsiteX1122" fmla="*/ 5490590 w 6154543"/>
              <a:gd name="connsiteY1122" fmla="*/ 2944592 h 5314225"/>
              <a:gd name="connsiteX1123" fmla="*/ 5533445 w 6154543"/>
              <a:gd name="connsiteY1123" fmla="*/ 2929079 h 5314225"/>
              <a:gd name="connsiteX1124" fmla="*/ 5529159 w 6154543"/>
              <a:gd name="connsiteY1124" fmla="*/ 2952473 h 5314225"/>
              <a:gd name="connsiteX1125" fmla="*/ 5512303 w 6154543"/>
              <a:gd name="connsiteY1125" fmla="*/ 2950995 h 5314225"/>
              <a:gd name="connsiteX1126" fmla="*/ 5507161 w 6154543"/>
              <a:gd name="connsiteY1126" fmla="*/ 3012312 h 5314225"/>
              <a:gd name="connsiteX1127" fmla="*/ 5466021 w 6154543"/>
              <a:gd name="connsiteY1127" fmla="*/ 3018468 h 5314225"/>
              <a:gd name="connsiteX1128" fmla="*/ 5505446 w 6154543"/>
              <a:gd name="connsiteY1128" fmla="*/ 2988425 h 5314225"/>
              <a:gd name="connsiteX1129" fmla="*/ 5454879 w 6154543"/>
              <a:gd name="connsiteY1129" fmla="*/ 2984239 h 5314225"/>
              <a:gd name="connsiteX1130" fmla="*/ 5488305 w 6154543"/>
              <a:gd name="connsiteY1130" fmla="*/ 2892141 h 5314225"/>
              <a:gd name="connsiteX1131" fmla="*/ 5532016 w 6154543"/>
              <a:gd name="connsiteY1131" fmla="*/ 2905192 h 5314225"/>
              <a:gd name="connsiteX1132" fmla="*/ 5512589 w 6154543"/>
              <a:gd name="connsiteY1132" fmla="*/ 2884753 h 5314225"/>
              <a:gd name="connsiteX1133" fmla="*/ 5549158 w 6154543"/>
              <a:gd name="connsiteY1133" fmla="*/ 2873426 h 5314225"/>
              <a:gd name="connsiteX1134" fmla="*/ 5568585 w 6154543"/>
              <a:gd name="connsiteY1134" fmla="*/ 2827869 h 5314225"/>
              <a:gd name="connsiteX1135" fmla="*/ 5542872 w 6154543"/>
              <a:gd name="connsiteY1135" fmla="*/ 2811370 h 5314225"/>
              <a:gd name="connsiteX1136" fmla="*/ 5561443 w 6154543"/>
              <a:gd name="connsiteY1136" fmla="*/ 2803490 h 5314225"/>
              <a:gd name="connsiteX1137" fmla="*/ 5546301 w 6154543"/>
              <a:gd name="connsiteY1137" fmla="*/ 2792655 h 5314225"/>
              <a:gd name="connsiteX1138" fmla="*/ 5568013 w 6154543"/>
              <a:gd name="connsiteY1138" fmla="*/ 2766060 h 5314225"/>
              <a:gd name="connsiteX1139" fmla="*/ 5553729 w 6154543"/>
              <a:gd name="connsiteY1139" fmla="*/ 2783790 h 5314225"/>
              <a:gd name="connsiteX1140" fmla="*/ 5581727 w 6154543"/>
              <a:gd name="connsiteY1140" fmla="*/ 2786252 h 5314225"/>
              <a:gd name="connsiteX1141" fmla="*/ 5598011 w 6154543"/>
              <a:gd name="connsiteY1141" fmla="*/ 2759165 h 5314225"/>
              <a:gd name="connsiteX1142" fmla="*/ 5580584 w 6154543"/>
              <a:gd name="connsiteY1142" fmla="*/ 2729368 h 5314225"/>
              <a:gd name="connsiteX1143" fmla="*/ 5597440 w 6154543"/>
              <a:gd name="connsiteY1143" fmla="*/ 2730599 h 5314225"/>
              <a:gd name="connsiteX1144" fmla="*/ 5580870 w 6154543"/>
              <a:gd name="connsiteY1144" fmla="*/ 2696370 h 5314225"/>
              <a:gd name="connsiteX1145" fmla="*/ 5629152 w 6154543"/>
              <a:gd name="connsiteY1145" fmla="*/ 2681349 h 5314225"/>
              <a:gd name="connsiteX1146" fmla="*/ 5317746 w 6154543"/>
              <a:gd name="connsiteY1146" fmla="*/ 2681349 h 5314225"/>
              <a:gd name="connsiteX1147" fmla="*/ 5318603 w 6154543"/>
              <a:gd name="connsiteY1147" fmla="*/ 2709915 h 5314225"/>
              <a:gd name="connsiteX1148" fmla="*/ 5243465 w 6154543"/>
              <a:gd name="connsiteY1148" fmla="*/ 2713116 h 5314225"/>
              <a:gd name="connsiteX1149" fmla="*/ 5280605 w 6154543"/>
              <a:gd name="connsiteY1149" fmla="*/ 2730353 h 5314225"/>
              <a:gd name="connsiteX1150" fmla="*/ 5321745 w 6154543"/>
              <a:gd name="connsiteY1150" fmla="*/ 2724443 h 5314225"/>
              <a:gd name="connsiteX1151" fmla="*/ 5333173 w 6154543"/>
              <a:gd name="connsiteY1151" fmla="*/ 2692184 h 5314225"/>
              <a:gd name="connsiteX1152" fmla="*/ 5317746 w 6154543"/>
              <a:gd name="connsiteY1152" fmla="*/ 2681349 h 5314225"/>
              <a:gd name="connsiteX1153" fmla="*/ 5479448 w 6154543"/>
              <a:gd name="connsiteY1153" fmla="*/ 2665343 h 5314225"/>
              <a:gd name="connsiteX1154" fmla="*/ 5457736 w 6154543"/>
              <a:gd name="connsiteY1154" fmla="*/ 2669283 h 5314225"/>
              <a:gd name="connsiteX1155" fmla="*/ 5467164 w 6154543"/>
              <a:gd name="connsiteY1155" fmla="*/ 2679379 h 5314225"/>
              <a:gd name="connsiteX1156" fmla="*/ 5502875 w 6154543"/>
              <a:gd name="connsiteY1156" fmla="*/ 2672977 h 5314225"/>
              <a:gd name="connsiteX1157" fmla="*/ 5479448 w 6154543"/>
              <a:gd name="connsiteY1157" fmla="*/ 2665343 h 5314225"/>
              <a:gd name="connsiteX1158" fmla="*/ 5588298 w 6154543"/>
              <a:gd name="connsiteY1158" fmla="*/ 2641456 h 5314225"/>
              <a:gd name="connsiteX1159" fmla="*/ 5616581 w 6154543"/>
              <a:gd name="connsiteY1159" fmla="*/ 2643919 h 5314225"/>
              <a:gd name="connsiteX1160" fmla="*/ 5588298 w 6154543"/>
              <a:gd name="connsiteY1160" fmla="*/ 2641456 h 5314225"/>
              <a:gd name="connsiteX1161" fmla="*/ 1393167 w 6154543"/>
              <a:gd name="connsiteY1161" fmla="*/ 2638255 h 5314225"/>
              <a:gd name="connsiteX1162" fmla="*/ 1380025 w 6154543"/>
              <a:gd name="connsiteY1162" fmla="*/ 2646628 h 5314225"/>
              <a:gd name="connsiteX1163" fmla="*/ 1394596 w 6154543"/>
              <a:gd name="connsiteY1163" fmla="*/ 2640471 h 5314225"/>
              <a:gd name="connsiteX1164" fmla="*/ 1393167 w 6154543"/>
              <a:gd name="connsiteY1164" fmla="*/ 2638255 h 5314225"/>
              <a:gd name="connsiteX1165" fmla="*/ 5143758 w 6154543"/>
              <a:gd name="connsiteY1165" fmla="*/ 2629144 h 5314225"/>
              <a:gd name="connsiteX1166" fmla="*/ 5150043 w 6154543"/>
              <a:gd name="connsiteY1166" fmla="*/ 2658201 h 5314225"/>
              <a:gd name="connsiteX1167" fmla="*/ 5182327 w 6154543"/>
              <a:gd name="connsiteY1167" fmla="*/ 2670268 h 5314225"/>
              <a:gd name="connsiteX1168" fmla="*/ 5189755 w 6154543"/>
              <a:gd name="connsiteY1168" fmla="*/ 2661403 h 5314225"/>
              <a:gd name="connsiteX1169" fmla="*/ 5178041 w 6154543"/>
              <a:gd name="connsiteY1169" fmla="*/ 2693662 h 5314225"/>
              <a:gd name="connsiteX1170" fmla="*/ 5152329 w 6154543"/>
              <a:gd name="connsiteY1170" fmla="*/ 2710407 h 5314225"/>
              <a:gd name="connsiteX1171" fmla="*/ 5183184 w 6154543"/>
              <a:gd name="connsiteY1171" fmla="*/ 2698833 h 5314225"/>
              <a:gd name="connsiteX1172" fmla="*/ 5213467 w 6154543"/>
              <a:gd name="connsiteY1172" fmla="*/ 2720257 h 5314225"/>
              <a:gd name="connsiteX1173" fmla="*/ 5224324 w 6154543"/>
              <a:gd name="connsiteY1173" fmla="*/ 2692677 h 5314225"/>
              <a:gd name="connsiteX1174" fmla="*/ 5212324 w 6154543"/>
              <a:gd name="connsiteY1174" fmla="*/ 2663373 h 5314225"/>
              <a:gd name="connsiteX1175" fmla="*/ 5242322 w 6154543"/>
              <a:gd name="connsiteY1175" fmla="*/ 2656478 h 5314225"/>
              <a:gd name="connsiteX1176" fmla="*/ 5193754 w 6154543"/>
              <a:gd name="connsiteY1176" fmla="*/ 2638255 h 5314225"/>
              <a:gd name="connsiteX1177" fmla="*/ 5168899 w 6154543"/>
              <a:gd name="connsiteY1177" fmla="*/ 2650322 h 5314225"/>
              <a:gd name="connsiteX1178" fmla="*/ 5143758 w 6154543"/>
              <a:gd name="connsiteY1178" fmla="*/ 2629144 h 5314225"/>
              <a:gd name="connsiteX1179" fmla="*/ 5293176 w 6154543"/>
              <a:gd name="connsiteY1179" fmla="*/ 2627174 h 5314225"/>
              <a:gd name="connsiteX1180" fmla="*/ 5289176 w 6154543"/>
              <a:gd name="connsiteY1180" fmla="*/ 2650568 h 5314225"/>
              <a:gd name="connsiteX1181" fmla="*/ 5315174 w 6154543"/>
              <a:gd name="connsiteY1181" fmla="*/ 2634069 h 5314225"/>
              <a:gd name="connsiteX1182" fmla="*/ 5293176 w 6154543"/>
              <a:gd name="connsiteY1182" fmla="*/ 2627174 h 5314225"/>
              <a:gd name="connsiteX1183" fmla="*/ 5495162 w 6154543"/>
              <a:gd name="connsiteY1183" fmla="*/ 2620033 h 5314225"/>
              <a:gd name="connsiteX1184" fmla="*/ 5482877 w 6154543"/>
              <a:gd name="connsiteY1184" fmla="*/ 2656970 h 5314225"/>
              <a:gd name="connsiteX1185" fmla="*/ 5495162 w 6154543"/>
              <a:gd name="connsiteY1185" fmla="*/ 2620033 h 5314225"/>
              <a:gd name="connsiteX1186" fmla="*/ 5616010 w 6154543"/>
              <a:gd name="connsiteY1186" fmla="*/ 2613876 h 5314225"/>
              <a:gd name="connsiteX1187" fmla="*/ 5660293 w 6154543"/>
              <a:gd name="connsiteY1187" fmla="*/ 2622002 h 5314225"/>
              <a:gd name="connsiteX1188" fmla="*/ 5640008 w 6154543"/>
              <a:gd name="connsiteY1188" fmla="*/ 2672484 h 5314225"/>
              <a:gd name="connsiteX1189" fmla="*/ 5593155 w 6154543"/>
              <a:gd name="connsiteY1189" fmla="*/ 2678148 h 5314225"/>
              <a:gd name="connsiteX1190" fmla="*/ 5641151 w 6154543"/>
              <a:gd name="connsiteY1190" fmla="*/ 2634807 h 5314225"/>
              <a:gd name="connsiteX1191" fmla="*/ 5613725 w 6154543"/>
              <a:gd name="connsiteY1191" fmla="*/ 2627666 h 5314225"/>
              <a:gd name="connsiteX1192" fmla="*/ 5616010 w 6154543"/>
              <a:gd name="connsiteY1192" fmla="*/ 2613876 h 5314225"/>
              <a:gd name="connsiteX1193" fmla="*/ 5665435 w 6154543"/>
              <a:gd name="connsiteY1193" fmla="*/ 2589743 h 5314225"/>
              <a:gd name="connsiteX1194" fmla="*/ 5668292 w 6154543"/>
              <a:gd name="connsiteY1194" fmla="*/ 2604272 h 5314225"/>
              <a:gd name="connsiteX1195" fmla="*/ 5639437 w 6154543"/>
              <a:gd name="connsiteY1195" fmla="*/ 2606735 h 5314225"/>
              <a:gd name="connsiteX1196" fmla="*/ 5640865 w 6154543"/>
              <a:gd name="connsiteY1196" fmla="*/ 2597377 h 5314225"/>
              <a:gd name="connsiteX1197" fmla="*/ 5665435 w 6154543"/>
              <a:gd name="connsiteY1197" fmla="*/ 2589743 h 5314225"/>
              <a:gd name="connsiteX1198" fmla="*/ 5271749 w 6154543"/>
              <a:gd name="connsiteY1198" fmla="*/ 2587773 h 5314225"/>
              <a:gd name="connsiteX1199" fmla="*/ 5228895 w 6154543"/>
              <a:gd name="connsiteY1199" fmla="*/ 2603041 h 5314225"/>
              <a:gd name="connsiteX1200" fmla="*/ 5271749 w 6154543"/>
              <a:gd name="connsiteY1200" fmla="*/ 2587773 h 5314225"/>
              <a:gd name="connsiteX1201" fmla="*/ 5364885 w 6154543"/>
              <a:gd name="connsiteY1201" fmla="*/ 2585557 h 5314225"/>
              <a:gd name="connsiteX1202" fmla="*/ 5340315 w 6154543"/>
              <a:gd name="connsiteY1202" fmla="*/ 2588512 h 5314225"/>
              <a:gd name="connsiteX1203" fmla="*/ 5331173 w 6154543"/>
              <a:gd name="connsiteY1203" fmla="*/ 2606735 h 5314225"/>
              <a:gd name="connsiteX1204" fmla="*/ 5345744 w 6154543"/>
              <a:gd name="connsiteY1204" fmla="*/ 2622002 h 5314225"/>
              <a:gd name="connsiteX1205" fmla="*/ 5374884 w 6154543"/>
              <a:gd name="connsiteY1205" fmla="*/ 2586788 h 5314225"/>
              <a:gd name="connsiteX1206" fmla="*/ 5364885 w 6154543"/>
              <a:gd name="connsiteY1206" fmla="*/ 2585557 h 5314225"/>
              <a:gd name="connsiteX1207" fmla="*/ 5221752 w 6154543"/>
              <a:gd name="connsiteY1207" fmla="*/ 2578908 h 5314225"/>
              <a:gd name="connsiteX1208" fmla="*/ 5183755 w 6154543"/>
              <a:gd name="connsiteY1208" fmla="*/ 2599593 h 5314225"/>
              <a:gd name="connsiteX1209" fmla="*/ 5167471 w 6154543"/>
              <a:gd name="connsiteY1209" fmla="*/ 2626435 h 5314225"/>
              <a:gd name="connsiteX1210" fmla="*/ 5238323 w 6154543"/>
              <a:gd name="connsiteY1210" fmla="*/ 2646628 h 5314225"/>
              <a:gd name="connsiteX1211" fmla="*/ 5249750 w 6154543"/>
              <a:gd name="connsiteY1211" fmla="*/ 2614369 h 5314225"/>
              <a:gd name="connsiteX1212" fmla="*/ 5221752 w 6154543"/>
              <a:gd name="connsiteY1212" fmla="*/ 2578908 h 5314225"/>
              <a:gd name="connsiteX1213" fmla="*/ 5548586 w 6154543"/>
              <a:gd name="connsiteY1213" fmla="*/ 2577185 h 5314225"/>
              <a:gd name="connsiteX1214" fmla="*/ 5545158 w 6154543"/>
              <a:gd name="connsiteY1214" fmla="*/ 2595653 h 5314225"/>
              <a:gd name="connsiteX1215" fmla="*/ 5548586 w 6154543"/>
              <a:gd name="connsiteY1215" fmla="*/ 2577185 h 5314225"/>
              <a:gd name="connsiteX1216" fmla="*/ 5522874 w 6154543"/>
              <a:gd name="connsiteY1216" fmla="*/ 2560686 h 5314225"/>
              <a:gd name="connsiteX1217" fmla="*/ 5530016 w 6154543"/>
              <a:gd name="connsiteY1217" fmla="*/ 2585311 h 5314225"/>
              <a:gd name="connsiteX1218" fmla="*/ 5522874 w 6154543"/>
              <a:gd name="connsiteY1218" fmla="*/ 2560686 h 5314225"/>
              <a:gd name="connsiteX1219" fmla="*/ 5804854 w 6154543"/>
              <a:gd name="connsiteY1219" fmla="*/ 2554037 h 5314225"/>
              <a:gd name="connsiteX1220" fmla="*/ 5819996 w 6154543"/>
              <a:gd name="connsiteY1220" fmla="*/ 2564872 h 5314225"/>
              <a:gd name="connsiteX1221" fmla="*/ 5759714 w 6154543"/>
              <a:gd name="connsiteY1221" fmla="*/ 2678148 h 5314225"/>
              <a:gd name="connsiteX1222" fmla="*/ 5769428 w 6154543"/>
              <a:gd name="connsiteY1222" fmla="*/ 2688490 h 5314225"/>
              <a:gd name="connsiteX1223" fmla="*/ 5725145 w 6154543"/>
              <a:gd name="connsiteY1223" fmla="*/ 2807923 h 5314225"/>
              <a:gd name="connsiteX1224" fmla="*/ 5700861 w 6154543"/>
              <a:gd name="connsiteY1224" fmla="*/ 2815556 h 5314225"/>
              <a:gd name="connsiteX1225" fmla="*/ 5685148 w 6154543"/>
              <a:gd name="connsiteY1225" fmla="*/ 2871209 h 5314225"/>
              <a:gd name="connsiteX1226" fmla="*/ 5683434 w 6154543"/>
              <a:gd name="connsiteY1226" fmla="*/ 2913565 h 5314225"/>
              <a:gd name="connsiteX1227" fmla="*/ 5662292 w 6154543"/>
              <a:gd name="connsiteY1227" fmla="*/ 2902483 h 5314225"/>
              <a:gd name="connsiteX1228" fmla="*/ 5770571 w 6154543"/>
              <a:gd name="connsiteY1228" fmla="*/ 2617816 h 5314225"/>
              <a:gd name="connsiteX1229" fmla="*/ 5788284 w 6154543"/>
              <a:gd name="connsiteY1229" fmla="*/ 2614369 h 5314225"/>
              <a:gd name="connsiteX1230" fmla="*/ 5804854 w 6154543"/>
              <a:gd name="connsiteY1230" fmla="*/ 2554037 h 5314225"/>
              <a:gd name="connsiteX1231" fmla="*/ 5405168 w 6154543"/>
              <a:gd name="connsiteY1231" fmla="*/ 2546403 h 5314225"/>
              <a:gd name="connsiteX1232" fmla="*/ 5353457 w 6154543"/>
              <a:gd name="connsiteY1232" fmla="*/ 2547142 h 5314225"/>
              <a:gd name="connsiteX1233" fmla="*/ 5337173 w 6154543"/>
              <a:gd name="connsiteY1233" fmla="*/ 2573983 h 5314225"/>
              <a:gd name="connsiteX1234" fmla="*/ 5358600 w 6154543"/>
              <a:gd name="connsiteY1234" fmla="*/ 2580632 h 5314225"/>
              <a:gd name="connsiteX1235" fmla="*/ 5362028 w 6154543"/>
              <a:gd name="connsiteY1235" fmla="*/ 2561917 h 5314225"/>
              <a:gd name="connsiteX1236" fmla="*/ 5375741 w 6154543"/>
              <a:gd name="connsiteY1236" fmla="*/ 2582110 h 5314225"/>
              <a:gd name="connsiteX1237" fmla="*/ 5405168 w 6154543"/>
              <a:gd name="connsiteY1237" fmla="*/ 2546403 h 5314225"/>
              <a:gd name="connsiteX1238" fmla="*/ 5284891 w 6154543"/>
              <a:gd name="connsiteY1238" fmla="*/ 2546157 h 5314225"/>
              <a:gd name="connsiteX1239" fmla="*/ 5332316 w 6154543"/>
              <a:gd name="connsiteY1239" fmla="*/ 2568812 h 5314225"/>
              <a:gd name="connsiteX1240" fmla="*/ 5342315 w 6154543"/>
              <a:gd name="connsiteY1240" fmla="*/ 2546157 h 5314225"/>
              <a:gd name="connsiteX1241" fmla="*/ 5284891 w 6154543"/>
              <a:gd name="connsiteY1241" fmla="*/ 2546157 h 5314225"/>
              <a:gd name="connsiteX1242" fmla="*/ 5158900 w 6154543"/>
              <a:gd name="connsiteY1242" fmla="*/ 2545418 h 5314225"/>
              <a:gd name="connsiteX1243" fmla="*/ 5182898 w 6154543"/>
              <a:gd name="connsiteY1243" fmla="*/ 2571028 h 5314225"/>
              <a:gd name="connsiteX1244" fmla="*/ 5191183 w 6154543"/>
              <a:gd name="connsiteY1244" fmla="*/ 2557485 h 5314225"/>
              <a:gd name="connsiteX1245" fmla="*/ 5158900 w 6154543"/>
              <a:gd name="connsiteY1245" fmla="*/ 2545418 h 5314225"/>
              <a:gd name="connsiteX1246" fmla="*/ 5257464 w 6154543"/>
              <a:gd name="connsiteY1246" fmla="*/ 2539262 h 5314225"/>
              <a:gd name="connsiteX1247" fmla="*/ 5203182 w 6154543"/>
              <a:gd name="connsiteY1247" fmla="*/ 2586788 h 5314225"/>
              <a:gd name="connsiteX1248" fmla="*/ 5254036 w 6154543"/>
              <a:gd name="connsiteY1248" fmla="*/ 2557731 h 5314225"/>
              <a:gd name="connsiteX1249" fmla="*/ 5257464 w 6154543"/>
              <a:gd name="connsiteY1249" fmla="*/ 2539262 h 5314225"/>
              <a:gd name="connsiteX1250" fmla="*/ 5378598 w 6154543"/>
              <a:gd name="connsiteY1250" fmla="*/ 2501585 h 5314225"/>
              <a:gd name="connsiteX1251" fmla="*/ 5405168 w 6154543"/>
              <a:gd name="connsiteY1251" fmla="*/ 2513405 h 5314225"/>
              <a:gd name="connsiteX1252" fmla="*/ 5378598 w 6154543"/>
              <a:gd name="connsiteY1252" fmla="*/ 2501585 h 5314225"/>
              <a:gd name="connsiteX1253" fmla="*/ 5546586 w 6154543"/>
              <a:gd name="connsiteY1253" fmla="*/ 2491735 h 5314225"/>
              <a:gd name="connsiteX1254" fmla="*/ 5506875 w 6154543"/>
              <a:gd name="connsiteY1254" fmla="*/ 2554776 h 5314225"/>
              <a:gd name="connsiteX1255" fmla="*/ 5546301 w 6154543"/>
              <a:gd name="connsiteY1255" fmla="*/ 2557977 h 5314225"/>
              <a:gd name="connsiteX1256" fmla="*/ 5546586 w 6154543"/>
              <a:gd name="connsiteY1256" fmla="*/ 2491735 h 5314225"/>
              <a:gd name="connsiteX1257" fmla="*/ 5413453 w 6154543"/>
              <a:gd name="connsiteY1257" fmla="*/ 2441992 h 5314225"/>
              <a:gd name="connsiteX1258" fmla="*/ 5406596 w 6154543"/>
              <a:gd name="connsiteY1258" fmla="*/ 2442485 h 5314225"/>
              <a:gd name="connsiteX1259" fmla="*/ 5420881 w 6154543"/>
              <a:gd name="connsiteY1259" fmla="*/ 2457752 h 5314225"/>
              <a:gd name="connsiteX1260" fmla="*/ 5418596 w 6154543"/>
              <a:gd name="connsiteY1260" fmla="*/ 2471789 h 5314225"/>
              <a:gd name="connsiteX1261" fmla="*/ 5438594 w 6154543"/>
              <a:gd name="connsiteY1261" fmla="*/ 2454551 h 5314225"/>
              <a:gd name="connsiteX1262" fmla="*/ 5413453 w 6154543"/>
              <a:gd name="connsiteY1262" fmla="*/ 2441992 h 5314225"/>
              <a:gd name="connsiteX1263" fmla="*/ 5241180 w 6154543"/>
              <a:gd name="connsiteY1263" fmla="*/ 2438298 h 5314225"/>
              <a:gd name="connsiteX1264" fmla="*/ 5225466 w 6154543"/>
              <a:gd name="connsiteY1264" fmla="*/ 2460707 h 5314225"/>
              <a:gd name="connsiteX1265" fmla="*/ 5274034 w 6154543"/>
              <a:gd name="connsiteY1265" fmla="*/ 2478930 h 5314225"/>
              <a:gd name="connsiteX1266" fmla="*/ 5249465 w 6154543"/>
              <a:gd name="connsiteY1266" fmla="*/ 2486317 h 5314225"/>
              <a:gd name="connsiteX1267" fmla="*/ 5235180 w 6154543"/>
              <a:gd name="connsiteY1267" fmla="*/ 2471050 h 5314225"/>
              <a:gd name="connsiteX1268" fmla="*/ 5211753 w 6154543"/>
              <a:gd name="connsiteY1268" fmla="*/ 2473759 h 5314225"/>
              <a:gd name="connsiteX1269" fmla="*/ 5247179 w 6154543"/>
              <a:gd name="connsiteY1269" fmla="*/ 2500354 h 5314225"/>
              <a:gd name="connsiteX1270" fmla="*/ 5206039 w 6154543"/>
              <a:gd name="connsiteY1270" fmla="*/ 2506510 h 5314225"/>
              <a:gd name="connsiteX1271" fmla="*/ 5208896 w 6154543"/>
              <a:gd name="connsiteY1271" fmla="*/ 2554037 h 5314225"/>
              <a:gd name="connsiteX1272" fmla="*/ 5238894 w 6154543"/>
              <a:gd name="connsiteY1272" fmla="*/ 2513898 h 5314225"/>
              <a:gd name="connsiteX1273" fmla="*/ 5280034 w 6154543"/>
              <a:gd name="connsiteY1273" fmla="*/ 2507988 h 5314225"/>
              <a:gd name="connsiteX1274" fmla="*/ 5300318 w 6154543"/>
              <a:gd name="connsiteY1274" fmla="*/ 2523748 h 5314225"/>
              <a:gd name="connsiteX1275" fmla="*/ 5306032 w 6154543"/>
              <a:gd name="connsiteY1275" fmla="*/ 2491243 h 5314225"/>
              <a:gd name="connsiteX1276" fmla="*/ 5265749 w 6154543"/>
              <a:gd name="connsiteY1276" fmla="*/ 2492228 h 5314225"/>
              <a:gd name="connsiteX1277" fmla="*/ 5286034 w 6154543"/>
              <a:gd name="connsiteY1277" fmla="*/ 2475236 h 5314225"/>
              <a:gd name="connsiteX1278" fmla="*/ 5241180 w 6154543"/>
              <a:gd name="connsiteY1278" fmla="*/ 2438298 h 5314225"/>
              <a:gd name="connsiteX1279" fmla="*/ 5571728 w 6154543"/>
              <a:gd name="connsiteY1279" fmla="*/ 2432389 h 5314225"/>
              <a:gd name="connsiteX1280" fmla="*/ 5556586 w 6154543"/>
              <a:gd name="connsiteY1280" fmla="*/ 2435836 h 5314225"/>
              <a:gd name="connsiteX1281" fmla="*/ 5555729 w 6154543"/>
              <a:gd name="connsiteY1281" fmla="*/ 2473512 h 5314225"/>
              <a:gd name="connsiteX1282" fmla="*/ 5577727 w 6154543"/>
              <a:gd name="connsiteY1282" fmla="*/ 2446917 h 5314225"/>
              <a:gd name="connsiteX1283" fmla="*/ 5562014 w 6154543"/>
              <a:gd name="connsiteY1283" fmla="*/ 2469326 h 5314225"/>
              <a:gd name="connsiteX1284" fmla="*/ 5591440 w 6154543"/>
              <a:gd name="connsiteY1284" fmla="*/ 2433866 h 5314225"/>
              <a:gd name="connsiteX1285" fmla="*/ 5571728 w 6154543"/>
              <a:gd name="connsiteY1285" fmla="*/ 2432389 h 5314225"/>
              <a:gd name="connsiteX1286" fmla="*/ 5340601 w 6154543"/>
              <a:gd name="connsiteY1286" fmla="*/ 2427710 h 5314225"/>
              <a:gd name="connsiteX1287" fmla="*/ 5332316 w 6154543"/>
              <a:gd name="connsiteY1287" fmla="*/ 2441254 h 5314225"/>
              <a:gd name="connsiteX1288" fmla="*/ 5360314 w 6154543"/>
              <a:gd name="connsiteY1288" fmla="*/ 2443470 h 5314225"/>
              <a:gd name="connsiteX1289" fmla="*/ 5340601 w 6154543"/>
              <a:gd name="connsiteY1289" fmla="*/ 2427710 h 5314225"/>
              <a:gd name="connsiteX1290" fmla="*/ 5701147 w 6154543"/>
              <a:gd name="connsiteY1290" fmla="*/ 2419091 h 5314225"/>
              <a:gd name="connsiteX1291" fmla="*/ 5752000 w 6154543"/>
              <a:gd name="connsiteY1291" fmla="*/ 2423031 h 5314225"/>
              <a:gd name="connsiteX1292" fmla="*/ 5721145 w 6154543"/>
              <a:gd name="connsiteY1292" fmla="*/ 2468095 h 5314225"/>
              <a:gd name="connsiteX1293" fmla="*/ 5654293 w 6154543"/>
              <a:gd name="connsiteY1293" fmla="*/ 2585557 h 5314225"/>
              <a:gd name="connsiteX1294" fmla="*/ 5639437 w 6154543"/>
              <a:gd name="connsiteY1294" fmla="*/ 2541724 h 5314225"/>
              <a:gd name="connsiteX1295" fmla="*/ 5678863 w 6154543"/>
              <a:gd name="connsiteY1295" fmla="*/ 2545172 h 5314225"/>
              <a:gd name="connsiteX1296" fmla="*/ 5674577 w 6154543"/>
              <a:gd name="connsiteY1296" fmla="*/ 2473759 h 5314225"/>
              <a:gd name="connsiteX1297" fmla="*/ 5681720 w 6154543"/>
              <a:gd name="connsiteY1297" fmla="*/ 2464894 h 5314225"/>
              <a:gd name="connsiteX1298" fmla="*/ 5725431 w 6154543"/>
              <a:gd name="connsiteY1298" fmla="*/ 2444701 h 5314225"/>
              <a:gd name="connsiteX1299" fmla="*/ 5695433 w 6154543"/>
              <a:gd name="connsiteY1299" fmla="*/ 2451596 h 5314225"/>
              <a:gd name="connsiteX1300" fmla="*/ 5701147 w 6154543"/>
              <a:gd name="connsiteY1300" fmla="*/ 2419091 h 5314225"/>
              <a:gd name="connsiteX1301" fmla="*/ 5309175 w 6154543"/>
              <a:gd name="connsiteY1301" fmla="*/ 2410964 h 5314225"/>
              <a:gd name="connsiteX1302" fmla="*/ 5302604 w 6154543"/>
              <a:gd name="connsiteY1302" fmla="*/ 2415151 h 5314225"/>
              <a:gd name="connsiteX1303" fmla="*/ 5304889 w 6154543"/>
              <a:gd name="connsiteY1303" fmla="*/ 2433866 h 5314225"/>
              <a:gd name="connsiteX1304" fmla="*/ 5309175 w 6154543"/>
              <a:gd name="connsiteY1304" fmla="*/ 2410964 h 5314225"/>
              <a:gd name="connsiteX1305" fmla="*/ 5512589 w 6154543"/>
              <a:gd name="connsiteY1305" fmla="*/ 2394219 h 5314225"/>
              <a:gd name="connsiteX1306" fmla="*/ 5507446 w 6154543"/>
              <a:gd name="connsiteY1306" fmla="*/ 2422292 h 5314225"/>
              <a:gd name="connsiteX1307" fmla="*/ 5529445 w 6154543"/>
              <a:gd name="connsiteY1307" fmla="*/ 2395697 h 5314225"/>
              <a:gd name="connsiteX1308" fmla="*/ 5512589 w 6154543"/>
              <a:gd name="connsiteY1308" fmla="*/ 2394219 h 5314225"/>
              <a:gd name="connsiteX1309" fmla="*/ 5568299 w 6154543"/>
              <a:gd name="connsiteY1309" fmla="*/ 2370333 h 5314225"/>
              <a:gd name="connsiteX1310" fmla="*/ 5500018 w 6154543"/>
              <a:gd name="connsiteY1310" fmla="*/ 2464155 h 5314225"/>
              <a:gd name="connsiteX1311" fmla="*/ 5492019 w 6154543"/>
              <a:gd name="connsiteY1311" fmla="*/ 2444701 h 5314225"/>
              <a:gd name="connsiteX1312" fmla="*/ 5483448 w 6154543"/>
              <a:gd name="connsiteY1312" fmla="*/ 2491243 h 5314225"/>
              <a:gd name="connsiteX1313" fmla="*/ 5469735 w 6154543"/>
              <a:gd name="connsiteY1313" fmla="*/ 2471296 h 5314225"/>
              <a:gd name="connsiteX1314" fmla="*/ 5452879 w 6154543"/>
              <a:gd name="connsiteY1314" fmla="*/ 2503063 h 5314225"/>
              <a:gd name="connsiteX1315" fmla="*/ 5462592 w 6154543"/>
              <a:gd name="connsiteY1315" fmla="*/ 2513405 h 5314225"/>
              <a:gd name="connsiteX1316" fmla="*/ 5480305 w 6154543"/>
              <a:gd name="connsiteY1316" fmla="*/ 2509958 h 5314225"/>
              <a:gd name="connsiteX1317" fmla="*/ 5436594 w 6154543"/>
              <a:gd name="connsiteY1317" fmla="*/ 2530151 h 5314225"/>
              <a:gd name="connsiteX1318" fmla="*/ 5470592 w 6154543"/>
              <a:gd name="connsiteY1318" fmla="*/ 2532859 h 5314225"/>
              <a:gd name="connsiteX1319" fmla="*/ 5445165 w 6154543"/>
              <a:gd name="connsiteY1319" fmla="*/ 2578170 h 5314225"/>
              <a:gd name="connsiteX1320" fmla="*/ 5442022 w 6154543"/>
              <a:gd name="connsiteY1320" fmla="*/ 2563887 h 5314225"/>
              <a:gd name="connsiteX1321" fmla="*/ 5387741 w 6154543"/>
              <a:gd name="connsiteY1321" fmla="*/ 2644411 h 5314225"/>
              <a:gd name="connsiteX1322" fmla="*/ 5389169 w 6154543"/>
              <a:gd name="connsiteY1322" fmla="*/ 2668298 h 5314225"/>
              <a:gd name="connsiteX1323" fmla="*/ 5412596 w 6154543"/>
              <a:gd name="connsiteY1323" fmla="*/ 2665589 h 5314225"/>
              <a:gd name="connsiteX1324" fmla="*/ 5396311 w 6154543"/>
              <a:gd name="connsiteY1324" fmla="*/ 2692430 h 5314225"/>
              <a:gd name="connsiteX1325" fmla="*/ 5368028 w 6154543"/>
              <a:gd name="connsiteY1325" fmla="*/ 2690461 h 5314225"/>
              <a:gd name="connsiteX1326" fmla="*/ 5316317 w 6154543"/>
              <a:gd name="connsiteY1326" fmla="*/ 2851755 h 5314225"/>
              <a:gd name="connsiteX1327" fmla="*/ 5281462 w 6154543"/>
              <a:gd name="connsiteY1327" fmla="*/ 2853725 h 5314225"/>
              <a:gd name="connsiteX1328" fmla="*/ 5311175 w 6154543"/>
              <a:gd name="connsiteY1328" fmla="*/ 2879828 h 5314225"/>
              <a:gd name="connsiteX1329" fmla="*/ 5292319 w 6154543"/>
              <a:gd name="connsiteY1329" fmla="*/ 2920952 h 5314225"/>
              <a:gd name="connsiteX1330" fmla="*/ 5311746 w 6154543"/>
              <a:gd name="connsiteY1330" fmla="*/ 2908147 h 5314225"/>
              <a:gd name="connsiteX1331" fmla="*/ 5306603 w 6154543"/>
              <a:gd name="connsiteY1331" fmla="*/ 2936220 h 5314225"/>
              <a:gd name="connsiteX1332" fmla="*/ 5278605 w 6154543"/>
              <a:gd name="connsiteY1332" fmla="*/ 2933757 h 5314225"/>
              <a:gd name="connsiteX1333" fmla="*/ 5272035 w 6154543"/>
              <a:gd name="connsiteY1333" fmla="*/ 2971434 h 5314225"/>
              <a:gd name="connsiteX1334" fmla="*/ 5295461 w 6154543"/>
              <a:gd name="connsiteY1334" fmla="*/ 2968479 h 5314225"/>
              <a:gd name="connsiteX1335" fmla="*/ 5280034 w 6154543"/>
              <a:gd name="connsiteY1335" fmla="*/ 2990888 h 5314225"/>
              <a:gd name="connsiteX1336" fmla="*/ 5243465 w 6154543"/>
              <a:gd name="connsiteY1336" fmla="*/ 3002215 h 5314225"/>
              <a:gd name="connsiteX1337" fmla="*/ 5236608 w 6154543"/>
              <a:gd name="connsiteY1337" fmla="*/ 3039399 h 5314225"/>
              <a:gd name="connsiteX1338" fmla="*/ 5273177 w 6154543"/>
              <a:gd name="connsiteY1338" fmla="*/ 3028318 h 5314225"/>
              <a:gd name="connsiteX1339" fmla="*/ 5266321 w 6154543"/>
              <a:gd name="connsiteY1339" fmla="*/ 3065502 h 5314225"/>
              <a:gd name="connsiteX1340" fmla="*/ 5211467 w 6154543"/>
              <a:gd name="connsiteY1340" fmla="*/ 3084710 h 5314225"/>
              <a:gd name="connsiteX1341" fmla="*/ 5254321 w 6154543"/>
              <a:gd name="connsiteY1341" fmla="*/ 3102440 h 5314225"/>
              <a:gd name="connsiteX1342" fmla="*/ 5232894 w 6154543"/>
              <a:gd name="connsiteY1342" fmla="*/ 3157600 h 5314225"/>
              <a:gd name="connsiteX1343" fmla="*/ 5195754 w 6154543"/>
              <a:gd name="connsiteY1343" fmla="*/ 3140363 h 5314225"/>
              <a:gd name="connsiteX1344" fmla="*/ 5236037 w 6154543"/>
              <a:gd name="connsiteY1344" fmla="*/ 3171883 h 5314225"/>
              <a:gd name="connsiteX1345" fmla="*/ 5194897 w 6154543"/>
              <a:gd name="connsiteY1345" fmla="*/ 3305844 h 5314225"/>
              <a:gd name="connsiteX1346" fmla="*/ 5193754 w 6154543"/>
              <a:gd name="connsiteY1346" fmla="*/ 3471572 h 5314225"/>
              <a:gd name="connsiteX1347" fmla="*/ 5244608 w 6154543"/>
              <a:gd name="connsiteY1347" fmla="*/ 3509002 h 5314225"/>
              <a:gd name="connsiteX1348" fmla="*/ 5253750 w 6154543"/>
              <a:gd name="connsiteY1348" fmla="*/ 3457782 h 5314225"/>
              <a:gd name="connsiteX1349" fmla="*/ 5233752 w 6154543"/>
              <a:gd name="connsiteY1349" fmla="*/ 3441775 h 5314225"/>
              <a:gd name="connsiteX1350" fmla="*/ 5239751 w 6154543"/>
              <a:gd name="connsiteY1350" fmla="*/ 3376026 h 5314225"/>
              <a:gd name="connsiteX1351" fmla="*/ 5271749 w 6154543"/>
              <a:gd name="connsiteY1351" fmla="*/ 3293285 h 5314225"/>
              <a:gd name="connsiteX1352" fmla="*/ 5269749 w 6154543"/>
              <a:gd name="connsiteY1352" fmla="*/ 3207836 h 5314225"/>
              <a:gd name="connsiteX1353" fmla="*/ 5294890 w 6154543"/>
              <a:gd name="connsiteY1353" fmla="*/ 3195769 h 5314225"/>
              <a:gd name="connsiteX1354" fmla="*/ 5276320 w 6154543"/>
              <a:gd name="connsiteY1354" fmla="*/ 3170652 h 5314225"/>
              <a:gd name="connsiteX1355" fmla="*/ 5303175 w 6154543"/>
              <a:gd name="connsiteY1355" fmla="*/ 3149228 h 5314225"/>
              <a:gd name="connsiteX1356" fmla="*/ 5281462 w 6154543"/>
              <a:gd name="connsiteY1356" fmla="*/ 3142579 h 5314225"/>
              <a:gd name="connsiteX1357" fmla="*/ 5285748 w 6154543"/>
              <a:gd name="connsiteY1357" fmla="*/ 3119185 h 5314225"/>
              <a:gd name="connsiteX1358" fmla="*/ 5331459 w 6154543"/>
              <a:gd name="connsiteY1358" fmla="*/ 3118200 h 5314225"/>
              <a:gd name="connsiteX1359" fmla="*/ 5331745 w 6154543"/>
              <a:gd name="connsiteY1359" fmla="*/ 3084956 h 5314225"/>
              <a:gd name="connsiteX1360" fmla="*/ 5322888 w 6154543"/>
              <a:gd name="connsiteY1360" fmla="*/ 3103425 h 5314225"/>
              <a:gd name="connsiteX1361" fmla="*/ 5301461 w 6154543"/>
              <a:gd name="connsiteY1361" fmla="*/ 3063532 h 5314225"/>
              <a:gd name="connsiteX1362" fmla="*/ 5303747 w 6154543"/>
              <a:gd name="connsiteY1362" fmla="*/ 3049742 h 5314225"/>
              <a:gd name="connsiteX1363" fmla="*/ 5332602 w 6154543"/>
              <a:gd name="connsiteY1363" fmla="*/ 3047280 h 5314225"/>
              <a:gd name="connsiteX1364" fmla="*/ 5355171 w 6154543"/>
              <a:gd name="connsiteY1364" fmla="*/ 2954443 h 5314225"/>
              <a:gd name="connsiteX1365" fmla="*/ 5374313 w 6154543"/>
              <a:gd name="connsiteY1365" fmla="*/ 2847077 h 5314225"/>
              <a:gd name="connsiteX1366" fmla="*/ 5392883 w 6154543"/>
              <a:gd name="connsiteY1366" fmla="*/ 2839197 h 5314225"/>
              <a:gd name="connsiteX1367" fmla="*/ 5416881 w 6154543"/>
              <a:gd name="connsiteY1367" fmla="*/ 2737002 h 5314225"/>
              <a:gd name="connsiteX1368" fmla="*/ 5433737 w 6154543"/>
              <a:gd name="connsiteY1368" fmla="*/ 2738480 h 5314225"/>
              <a:gd name="connsiteX1369" fmla="*/ 5568299 w 6154543"/>
              <a:gd name="connsiteY1369" fmla="*/ 2370333 h 5314225"/>
              <a:gd name="connsiteX1370" fmla="*/ 5633723 w 6154543"/>
              <a:gd name="connsiteY1370" fmla="*/ 2356789 h 5314225"/>
              <a:gd name="connsiteX1371" fmla="*/ 5633723 w 6154543"/>
              <a:gd name="connsiteY1371" fmla="*/ 2356789 h 5314225"/>
              <a:gd name="connsiteX1372" fmla="*/ 5476306 w 6154543"/>
              <a:gd name="connsiteY1372" fmla="*/ 2339059 h 5314225"/>
              <a:gd name="connsiteX1373" fmla="*/ 5428023 w 6154543"/>
              <a:gd name="connsiteY1373" fmla="*/ 2354326 h 5314225"/>
              <a:gd name="connsiteX1374" fmla="*/ 5440594 w 6154543"/>
              <a:gd name="connsiteY1374" fmla="*/ 2378952 h 5314225"/>
              <a:gd name="connsiteX1375" fmla="*/ 5457736 w 6154543"/>
              <a:gd name="connsiteY1375" fmla="*/ 2380429 h 5314225"/>
              <a:gd name="connsiteX1376" fmla="*/ 5466021 w 6154543"/>
              <a:gd name="connsiteY1376" fmla="*/ 2366639 h 5314225"/>
              <a:gd name="connsiteX1377" fmla="*/ 5456307 w 6154543"/>
              <a:gd name="connsiteY1377" fmla="*/ 2356296 h 5314225"/>
              <a:gd name="connsiteX1378" fmla="*/ 5485448 w 6154543"/>
              <a:gd name="connsiteY1378" fmla="*/ 2354326 h 5314225"/>
              <a:gd name="connsiteX1379" fmla="*/ 5486876 w 6154543"/>
              <a:gd name="connsiteY1379" fmla="*/ 2344969 h 5314225"/>
              <a:gd name="connsiteX1380" fmla="*/ 5476306 w 6154543"/>
              <a:gd name="connsiteY1380" fmla="*/ 2339059 h 5314225"/>
              <a:gd name="connsiteX1381" fmla="*/ 5547444 w 6154543"/>
              <a:gd name="connsiteY1381" fmla="*/ 2326254 h 5314225"/>
              <a:gd name="connsiteX1382" fmla="*/ 5554586 w 6154543"/>
              <a:gd name="connsiteY1382" fmla="*/ 2350387 h 5314225"/>
              <a:gd name="connsiteX1383" fmla="*/ 5569156 w 6154543"/>
              <a:gd name="connsiteY1383" fmla="*/ 2332656 h 5314225"/>
              <a:gd name="connsiteX1384" fmla="*/ 5547444 w 6154543"/>
              <a:gd name="connsiteY1384" fmla="*/ 2326254 h 5314225"/>
              <a:gd name="connsiteX1385" fmla="*/ 5307461 w 6154543"/>
              <a:gd name="connsiteY1385" fmla="*/ 2292025 h 5314225"/>
              <a:gd name="connsiteX1386" fmla="*/ 5298318 w 6154543"/>
              <a:gd name="connsiteY1386" fmla="*/ 2310247 h 5314225"/>
              <a:gd name="connsiteX1387" fmla="*/ 5323174 w 6154543"/>
              <a:gd name="connsiteY1387" fmla="*/ 2298181 h 5314225"/>
              <a:gd name="connsiteX1388" fmla="*/ 5307461 w 6154543"/>
              <a:gd name="connsiteY1388" fmla="*/ 2292025 h 5314225"/>
              <a:gd name="connsiteX1389" fmla="*/ 5800283 w 6154543"/>
              <a:gd name="connsiteY1389" fmla="*/ 2289808 h 5314225"/>
              <a:gd name="connsiteX1390" fmla="*/ 5773999 w 6154543"/>
              <a:gd name="connsiteY1390" fmla="*/ 2340044 h 5314225"/>
              <a:gd name="connsiteX1391" fmla="*/ 5800283 w 6154543"/>
              <a:gd name="connsiteY1391" fmla="*/ 2289808 h 5314225"/>
              <a:gd name="connsiteX1392" fmla="*/ 5353457 w 6154543"/>
              <a:gd name="connsiteY1392" fmla="*/ 2255826 h 5314225"/>
              <a:gd name="connsiteX1393" fmla="*/ 5347743 w 6154543"/>
              <a:gd name="connsiteY1393" fmla="*/ 2257550 h 5314225"/>
              <a:gd name="connsiteX1394" fmla="*/ 5330887 w 6154543"/>
              <a:gd name="connsiteY1394" fmla="*/ 2289562 h 5314225"/>
              <a:gd name="connsiteX1395" fmla="*/ 5355743 w 6154543"/>
              <a:gd name="connsiteY1395" fmla="*/ 2277250 h 5314225"/>
              <a:gd name="connsiteX1396" fmla="*/ 5372599 w 6154543"/>
              <a:gd name="connsiteY1396" fmla="*/ 2278727 h 5314225"/>
              <a:gd name="connsiteX1397" fmla="*/ 5376027 w 6154543"/>
              <a:gd name="connsiteY1397" fmla="*/ 2260012 h 5314225"/>
              <a:gd name="connsiteX1398" fmla="*/ 5353457 w 6154543"/>
              <a:gd name="connsiteY1398" fmla="*/ 2255826 h 5314225"/>
              <a:gd name="connsiteX1399" fmla="*/ 5475734 w 6154543"/>
              <a:gd name="connsiteY1399" fmla="*/ 2255087 h 5314225"/>
              <a:gd name="connsiteX1400" fmla="*/ 5467164 w 6154543"/>
              <a:gd name="connsiteY1400" fmla="*/ 2262721 h 5314225"/>
              <a:gd name="connsiteX1401" fmla="*/ 5488019 w 6154543"/>
              <a:gd name="connsiteY1401" fmla="*/ 2273802 h 5314225"/>
              <a:gd name="connsiteX1402" fmla="*/ 5491447 w 6154543"/>
              <a:gd name="connsiteY1402" fmla="*/ 2255087 h 5314225"/>
              <a:gd name="connsiteX1403" fmla="*/ 5475734 w 6154543"/>
              <a:gd name="connsiteY1403" fmla="*/ 2255087 h 5314225"/>
              <a:gd name="connsiteX1404" fmla="*/ 5403454 w 6154543"/>
              <a:gd name="connsiteY1404" fmla="*/ 2233663 h 5314225"/>
              <a:gd name="connsiteX1405" fmla="*/ 5374313 w 6154543"/>
              <a:gd name="connsiteY1405" fmla="*/ 2236125 h 5314225"/>
              <a:gd name="connsiteX1406" fmla="*/ 5399454 w 6154543"/>
              <a:gd name="connsiteY1406" fmla="*/ 2257303 h 5314225"/>
              <a:gd name="connsiteX1407" fmla="*/ 5403454 w 6154543"/>
              <a:gd name="connsiteY1407" fmla="*/ 2233663 h 5314225"/>
              <a:gd name="connsiteX1408" fmla="*/ 6082548 w 6154543"/>
              <a:gd name="connsiteY1408" fmla="*/ 2189091 h 5314225"/>
              <a:gd name="connsiteX1409" fmla="*/ 6097404 w 6154543"/>
              <a:gd name="connsiteY1409" fmla="*/ 2199926 h 5314225"/>
              <a:gd name="connsiteX1410" fmla="*/ 6073977 w 6154543"/>
              <a:gd name="connsiteY1410" fmla="*/ 2202635 h 5314225"/>
              <a:gd name="connsiteX1411" fmla="*/ 6048836 w 6154543"/>
              <a:gd name="connsiteY1411" fmla="*/ 2247946 h 5314225"/>
              <a:gd name="connsiteX1412" fmla="*/ 6082548 w 6154543"/>
              <a:gd name="connsiteY1412" fmla="*/ 2189091 h 5314225"/>
              <a:gd name="connsiteX1413" fmla="*/ 5418596 w 6154543"/>
              <a:gd name="connsiteY1413" fmla="*/ 2182935 h 5314225"/>
              <a:gd name="connsiteX1414" fmla="*/ 5408882 w 6154543"/>
              <a:gd name="connsiteY1414" fmla="*/ 2205836 h 5314225"/>
              <a:gd name="connsiteX1415" fmla="*/ 5435451 w 6154543"/>
              <a:gd name="connsiteY1415" fmla="*/ 2184413 h 5314225"/>
              <a:gd name="connsiteX1416" fmla="*/ 5418596 w 6154543"/>
              <a:gd name="connsiteY1416" fmla="*/ 2182935 h 5314225"/>
              <a:gd name="connsiteX1417" fmla="*/ 5444594 w 6154543"/>
              <a:gd name="connsiteY1417" fmla="*/ 2105120 h 5314225"/>
              <a:gd name="connsiteX1418" fmla="*/ 5437451 w 6154543"/>
              <a:gd name="connsiteY1418" fmla="*/ 2108813 h 5314225"/>
              <a:gd name="connsiteX1419" fmla="*/ 5434023 w 6154543"/>
              <a:gd name="connsiteY1419" fmla="*/ 2127282 h 5314225"/>
              <a:gd name="connsiteX1420" fmla="*/ 5455164 w 6154543"/>
              <a:gd name="connsiteY1420" fmla="*/ 2105612 h 5314225"/>
              <a:gd name="connsiteX1421" fmla="*/ 5444594 w 6154543"/>
              <a:gd name="connsiteY1421" fmla="*/ 2105120 h 5314225"/>
              <a:gd name="connsiteX1422" fmla="*/ 6040265 w 6154543"/>
              <a:gd name="connsiteY1422" fmla="*/ 2073353 h 5314225"/>
              <a:gd name="connsiteX1423" fmla="*/ 6057407 w 6154543"/>
              <a:gd name="connsiteY1423" fmla="*/ 2075077 h 5314225"/>
              <a:gd name="connsiteX1424" fmla="*/ 5998840 w 6154543"/>
              <a:gd name="connsiteY1424" fmla="*/ 2179242 h 5314225"/>
              <a:gd name="connsiteX1425" fmla="*/ 5877134 w 6154543"/>
              <a:gd name="connsiteY1425" fmla="*/ 2410472 h 5314225"/>
              <a:gd name="connsiteX1426" fmla="*/ 5884277 w 6154543"/>
              <a:gd name="connsiteY1426" fmla="*/ 2434851 h 5314225"/>
              <a:gd name="connsiteX1427" fmla="*/ 5811710 w 6154543"/>
              <a:gd name="connsiteY1427" fmla="*/ 2552067 h 5314225"/>
              <a:gd name="connsiteX1428" fmla="*/ 5833995 w 6154543"/>
              <a:gd name="connsiteY1428" fmla="*/ 2492228 h 5314225"/>
              <a:gd name="connsiteX1429" fmla="*/ 6040265 w 6154543"/>
              <a:gd name="connsiteY1429" fmla="*/ 2073353 h 5314225"/>
              <a:gd name="connsiteX1430" fmla="*/ 6136830 w 6154543"/>
              <a:gd name="connsiteY1430" fmla="*/ 2065966 h 5314225"/>
              <a:gd name="connsiteX1431" fmla="*/ 6154543 w 6154543"/>
              <a:gd name="connsiteY1431" fmla="*/ 2074584 h 5314225"/>
              <a:gd name="connsiteX1432" fmla="*/ 6137973 w 6154543"/>
              <a:gd name="connsiteY1432" fmla="*/ 2101918 h 5314225"/>
              <a:gd name="connsiteX1433" fmla="*/ 6141973 w 6154543"/>
              <a:gd name="connsiteY1433" fmla="*/ 2111522 h 5314225"/>
              <a:gd name="connsiteX1434" fmla="*/ 6123688 w 6154543"/>
              <a:gd name="connsiteY1434" fmla="*/ 2086404 h 5314225"/>
              <a:gd name="connsiteX1435" fmla="*/ 6141687 w 6154543"/>
              <a:gd name="connsiteY1435" fmla="*/ 2082957 h 5314225"/>
              <a:gd name="connsiteX1436" fmla="*/ 6131973 w 6154543"/>
              <a:gd name="connsiteY1436" fmla="*/ 2072614 h 5314225"/>
              <a:gd name="connsiteX1437" fmla="*/ 6136830 w 6154543"/>
              <a:gd name="connsiteY1437" fmla="*/ 2065966 h 5314225"/>
              <a:gd name="connsiteX1438" fmla="*/ 1941128 w 6154543"/>
              <a:gd name="connsiteY1438" fmla="*/ 2045526 h 5314225"/>
              <a:gd name="connsiteX1439" fmla="*/ 1902845 w 6154543"/>
              <a:gd name="connsiteY1439" fmla="*/ 2066951 h 5314225"/>
              <a:gd name="connsiteX1440" fmla="*/ 1941128 w 6154543"/>
              <a:gd name="connsiteY1440" fmla="*/ 2045526 h 5314225"/>
              <a:gd name="connsiteX1441" fmla="*/ 6021409 w 6154543"/>
              <a:gd name="connsiteY1441" fmla="*/ 2017946 h 5314225"/>
              <a:gd name="connsiteX1442" fmla="*/ 6020553 w 6154543"/>
              <a:gd name="connsiteY1442" fmla="*/ 2022625 h 5314225"/>
              <a:gd name="connsiteX1443" fmla="*/ 6021409 w 6154543"/>
              <a:gd name="connsiteY1443" fmla="*/ 2017946 h 5314225"/>
              <a:gd name="connsiteX1444" fmla="*/ 2059120 w 6154543"/>
              <a:gd name="connsiteY1444" fmla="*/ 1930773 h 5314225"/>
              <a:gd name="connsiteX1445" fmla="*/ 2035407 w 6154543"/>
              <a:gd name="connsiteY1445" fmla="*/ 1945795 h 5314225"/>
              <a:gd name="connsiteX1446" fmla="*/ 2059120 w 6154543"/>
              <a:gd name="connsiteY1446" fmla="*/ 1930773 h 5314225"/>
              <a:gd name="connsiteX1447" fmla="*/ 2099689 w 6154543"/>
              <a:gd name="connsiteY1447" fmla="*/ 1899007 h 5314225"/>
              <a:gd name="connsiteX1448" fmla="*/ 2075976 w 6154543"/>
              <a:gd name="connsiteY1448" fmla="*/ 1914028 h 5314225"/>
              <a:gd name="connsiteX1449" fmla="*/ 2099689 w 6154543"/>
              <a:gd name="connsiteY1449" fmla="*/ 1899007 h 5314225"/>
              <a:gd name="connsiteX1450" fmla="*/ 2266534 w 6154543"/>
              <a:gd name="connsiteY1450" fmla="*/ 1782529 h 5314225"/>
              <a:gd name="connsiteX1451" fmla="*/ 2243392 w 6154543"/>
              <a:gd name="connsiteY1451" fmla="*/ 1797551 h 5314225"/>
              <a:gd name="connsiteX1452" fmla="*/ 2266534 w 6154543"/>
              <a:gd name="connsiteY1452" fmla="*/ 1782529 h 5314225"/>
              <a:gd name="connsiteX1453" fmla="*/ 2252535 w 6154543"/>
              <a:gd name="connsiteY1453" fmla="*/ 1762583 h 5314225"/>
              <a:gd name="connsiteX1454" fmla="*/ 2193396 w 6154543"/>
              <a:gd name="connsiteY1454" fmla="*/ 1813311 h 5314225"/>
              <a:gd name="connsiteX1455" fmla="*/ 2252535 w 6154543"/>
              <a:gd name="connsiteY1455" fmla="*/ 1762583 h 5314225"/>
              <a:gd name="connsiteX1456" fmla="*/ 2615366 w 6154543"/>
              <a:gd name="connsiteY1456" fmla="*/ 1449843 h 5314225"/>
              <a:gd name="connsiteX1457" fmla="*/ 2597653 w 6154543"/>
              <a:gd name="connsiteY1457" fmla="*/ 1467327 h 5314225"/>
              <a:gd name="connsiteX1458" fmla="*/ 2609081 w 6154543"/>
              <a:gd name="connsiteY1458" fmla="*/ 1472991 h 5314225"/>
              <a:gd name="connsiteX1459" fmla="*/ 2627080 w 6154543"/>
              <a:gd name="connsiteY1459" fmla="*/ 1455014 h 5314225"/>
              <a:gd name="connsiteX1460" fmla="*/ 2615366 w 6154543"/>
              <a:gd name="connsiteY1460" fmla="*/ 1449843 h 5314225"/>
              <a:gd name="connsiteX1461" fmla="*/ 2672505 w 6154543"/>
              <a:gd name="connsiteY1461" fmla="*/ 1412905 h 5314225"/>
              <a:gd name="connsiteX1462" fmla="*/ 2630222 w 6154543"/>
              <a:gd name="connsiteY1462" fmla="*/ 1443687 h 5314225"/>
              <a:gd name="connsiteX1463" fmla="*/ 2683076 w 6154543"/>
              <a:gd name="connsiteY1463" fmla="*/ 1416106 h 5314225"/>
              <a:gd name="connsiteX1464" fmla="*/ 2672505 w 6154543"/>
              <a:gd name="connsiteY1464" fmla="*/ 1412905 h 5314225"/>
              <a:gd name="connsiteX1465" fmla="*/ 2813066 w 6154543"/>
              <a:gd name="connsiteY1465" fmla="*/ 1294458 h 5314225"/>
              <a:gd name="connsiteX1466" fmla="*/ 2786783 w 6154543"/>
              <a:gd name="connsiteY1466" fmla="*/ 1294951 h 5314225"/>
              <a:gd name="connsiteX1467" fmla="*/ 2768498 w 6154543"/>
              <a:gd name="connsiteY1467" fmla="*/ 1338783 h 5314225"/>
              <a:gd name="connsiteX1468" fmla="*/ 2813066 w 6154543"/>
              <a:gd name="connsiteY1468" fmla="*/ 1294458 h 5314225"/>
              <a:gd name="connsiteX1469" fmla="*/ 3017623 w 6154543"/>
              <a:gd name="connsiteY1469" fmla="*/ 1093516 h 5314225"/>
              <a:gd name="connsiteX1470" fmla="*/ 2931344 w 6154543"/>
              <a:gd name="connsiteY1470" fmla="*/ 1166900 h 5314225"/>
              <a:gd name="connsiteX1471" fmla="*/ 2999053 w 6154543"/>
              <a:gd name="connsiteY1471" fmla="*/ 1133163 h 5314225"/>
              <a:gd name="connsiteX1472" fmla="*/ 3028479 w 6154543"/>
              <a:gd name="connsiteY1472" fmla="*/ 1094994 h 5314225"/>
              <a:gd name="connsiteX1473" fmla="*/ 3017623 w 6154543"/>
              <a:gd name="connsiteY1473" fmla="*/ 1093516 h 5314225"/>
              <a:gd name="connsiteX1474" fmla="*/ 5209182 w 6154543"/>
              <a:gd name="connsiteY1474" fmla="*/ 1080465 h 5314225"/>
              <a:gd name="connsiteX1475" fmla="*/ 5184041 w 6154543"/>
              <a:gd name="connsiteY1475" fmla="*/ 1103366 h 5314225"/>
              <a:gd name="connsiteX1476" fmla="*/ 5209182 w 6154543"/>
              <a:gd name="connsiteY1476" fmla="*/ 1080465 h 5314225"/>
              <a:gd name="connsiteX1477" fmla="*/ 3049621 w 6154543"/>
              <a:gd name="connsiteY1477" fmla="*/ 1065690 h 5314225"/>
              <a:gd name="connsiteX1478" fmla="*/ 3031622 w 6154543"/>
              <a:gd name="connsiteY1478" fmla="*/ 1083420 h 5314225"/>
              <a:gd name="connsiteX1479" fmla="*/ 3043336 w 6154543"/>
              <a:gd name="connsiteY1479" fmla="*/ 1088837 h 5314225"/>
              <a:gd name="connsiteX1480" fmla="*/ 3061049 w 6154543"/>
              <a:gd name="connsiteY1480" fmla="*/ 1071107 h 5314225"/>
              <a:gd name="connsiteX1481" fmla="*/ 3049621 w 6154543"/>
              <a:gd name="connsiteY1481" fmla="*/ 1065690 h 5314225"/>
              <a:gd name="connsiteX1482" fmla="*/ 5288605 w 6154543"/>
              <a:gd name="connsiteY1482" fmla="*/ 1050422 h 5314225"/>
              <a:gd name="connsiteX1483" fmla="*/ 5270606 w 6154543"/>
              <a:gd name="connsiteY1483" fmla="*/ 1068399 h 5314225"/>
              <a:gd name="connsiteX1484" fmla="*/ 5288605 w 6154543"/>
              <a:gd name="connsiteY1484" fmla="*/ 1050422 h 5314225"/>
              <a:gd name="connsiteX1485" fmla="*/ 5304889 w 6154543"/>
              <a:gd name="connsiteY1485" fmla="*/ 1030722 h 5314225"/>
              <a:gd name="connsiteX1486" fmla="*/ 5291747 w 6154543"/>
              <a:gd name="connsiteY1486" fmla="*/ 1038848 h 5314225"/>
              <a:gd name="connsiteX1487" fmla="*/ 5306032 w 6154543"/>
              <a:gd name="connsiteY1487" fmla="*/ 1032938 h 5314225"/>
              <a:gd name="connsiteX1488" fmla="*/ 5304889 w 6154543"/>
              <a:gd name="connsiteY1488" fmla="*/ 1030722 h 5314225"/>
              <a:gd name="connsiteX1489" fmla="*/ 3216752 w 6154543"/>
              <a:gd name="connsiteY1489" fmla="*/ 974577 h 5314225"/>
              <a:gd name="connsiteX1490" fmla="*/ 3208181 w 6154543"/>
              <a:gd name="connsiteY1490" fmla="*/ 983442 h 5314225"/>
              <a:gd name="connsiteX1491" fmla="*/ 3216752 w 6154543"/>
              <a:gd name="connsiteY1491" fmla="*/ 974577 h 5314225"/>
              <a:gd name="connsiteX1492" fmla="*/ 3208467 w 6154543"/>
              <a:gd name="connsiteY1492" fmla="*/ 957339 h 5314225"/>
              <a:gd name="connsiteX1493" fmla="*/ 3170184 w 6154543"/>
              <a:gd name="connsiteY1493" fmla="*/ 978763 h 5314225"/>
              <a:gd name="connsiteX1494" fmla="*/ 3147042 w 6154543"/>
              <a:gd name="connsiteY1494" fmla="*/ 967435 h 5314225"/>
              <a:gd name="connsiteX1495" fmla="*/ 3161327 w 6154543"/>
              <a:gd name="connsiteY1495" fmla="*/ 987382 h 5314225"/>
              <a:gd name="connsiteX1496" fmla="*/ 3170184 w 6154543"/>
              <a:gd name="connsiteY1496" fmla="*/ 978763 h 5314225"/>
              <a:gd name="connsiteX1497" fmla="*/ 3208467 w 6154543"/>
              <a:gd name="connsiteY1497" fmla="*/ 957339 h 5314225"/>
              <a:gd name="connsiteX1498" fmla="*/ 4938058 w 6154543"/>
              <a:gd name="connsiteY1498" fmla="*/ 897992 h 5314225"/>
              <a:gd name="connsiteX1499" fmla="*/ 4919774 w 6154543"/>
              <a:gd name="connsiteY1499" fmla="*/ 941825 h 5314225"/>
              <a:gd name="connsiteX1500" fmla="*/ 4938058 w 6154543"/>
              <a:gd name="connsiteY1500" fmla="*/ 897992 h 5314225"/>
              <a:gd name="connsiteX1501" fmla="*/ 4554657 w 6154543"/>
              <a:gd name="connsiteY1501" fmla="*/ 795059 h 5314225"/>
              <a:gd name="connsiteX1502" fmla="*/ 4530944 w 6154543"/>
              <a:gd name="connsiteY1502" fmla="*/ 810080 h 5314225"/>
              <a:gd name="connsiteX1503" fmla="*/ 4554657 w 6154543"/>
              <a:gd name="connsiteY1503" fmla="*/ 795059 h 5314225"/>
              <a:gd name="connsiteX1504" fmla="*/ 4987769 w 6154543"/>
              <a:gd name="connsiteY1504" fmla="*/ 791365 h 5314225"/>
              <a:gd name="connsiteX1505" fmla="*/ 4970913 w 6154543"/>
              <a:gd name="connsiteY1505" fmla="*/ 821900 h 5314225"/>
              <a:gd name="connsiteX1506" fmla="*/ 4991769 w 6154543"/>
              <a:gd name="connsiteY1506" fmla="*/ 792350 h 5314225"/>
              <a:gd name="connsiteX1507" fmla="*/ 4987769 w 6154543"/>
              <a:gd name="connsiteY1507" fmla="*/ 791365 h 5314225"/>
              <a:gd name="connsiteX1508" fmla="*/ 4662649 w 6154543"/>
              <a:gd name="connsiteY1508" fmla="*/ 780776 h 5314225"/>
              <a:gd name="connsiteX1509" fmla="*/ 4632937 w 6154543"/>
              <a:gd name="connsiteY1509" fmla="*/ 818945 h 5314225"/>
              <a:gd name="connsiteX1510" fmla="*/ 4662649 w 6154543"/>
              <a:gd name="connsiteY1510" fmla="*/ 780776 h 5314225"/>
              <a:gd name="connsiteX1511" fmla="*/ 4693504 w 6154543"/>
              <a:gd name="connsiteY1511" fmla="*/ 754674 h 5314225"/>
              <a:gd name="connsiteX1512" fmla="*/ 4680362 w 6154543"/>
              <a:gd name="connsiteY1512" fmla="*/ 763046 h 5314225"/>
              <a:gd name="connsiteX1513" fmla="*/ 4695218 w 6154543"/>
              <a:gd name="connsiteY1513" fmla="*/ 756890 h 5314225"/>
              <a:gd name="connsiteX1514" fmla="*/ 4693504 w 6154543"/>
              <a:gd name="connsiteY1514" fmla="*/ 754674 h 5314225"/>
              <a:gd name="connsiteX1515" fmla="*/ 3584726 w 6154543"/>
              <a:gd name="connsiteY1515" fmla="*/ 742607 h 5314225"/>
              <a:gd name="connsiteX1516" fmla="*/ 3516730 w 6154543"/>
              <a:gd name="connsiteY1516" fmla="*/ 801954 h 5314225"/>
              <a:gd name="connsiteX1517" fmla="*/ 3584726 w 6154543"/>
              <a:gd name="connsiteY1517" fmla="*/ 742607 h 5314225"/>
              <a:gd name="connsiteX1518" fmla="*/ 4596083 w 6154543"/>
              <a:gd name="connsiteY1518" fmla="*/ 736205 h 5314225"/>
              <a:gd name="connsiteX1519" fmla="*/ 4578369 w 6154543"/>
              <a:gd name="connsiteY1519" fmla="*/ 753935 h 5314225"/>
              <a:gd name="connsiteX1520" fmla="*/ 4596083 w 6154543"/>
              <a:gd name="connsiteY1520" fmla="*/ 736205 h 5314225"/>
              <a:gd name="connsiteX1521" fmla="*/ 5222895 w 6154543"/>
              <a:gd name="connsiteY1521" fmla="*/ 731280 h 5314225"/>
              <a:gd name="connsiteX1522" fmla="*/ 5205468 w 6154543"/>
              <a:gd name="connsiteY1522" fmla="*/ 749256 h 5314225"/>
              <a:gd name="connsiteX1523" fmla="*/ 5222895 w 6154543"/>
              <a:gd name="connsiteY1523" fmla="*/ 731280 h 5314225"/>
              <a:gd name="connsiteX1524" fmla="*/ 5051479 w 6154543"/>
              <a:gd name="connsiteY1524" fmla="*/ 730787 h 5314225"/>
              <a:gd name="connsiteX1525" fmla="*/ 5063192 w 6154543"/>
              <a:gd name="connsiteY1525" fmla="*/ 736451 h 5314225"/>
              <a:gd name="connsiteX1526" fmla="*/ 5045479 w 6154543"/>
              <a:gd name="connsiteY1526" fmla="*/ 753935 h 5314225"/>
              <a:gd name="connsiteX1527" fmla="*/ 5033766 w 6154543"/>
              <a:gd name="connsiteY1527" fmla="*/ 748763 h 5314225"/>
              <a:gd name="connsiteX1528" fmla="*/ 5051479 w 6154543"/>
              <a:gd name="connsiteY1528" fmla="*/ 730787 h 5314225"/>
              <a:gd name="connsiteX1529" fmla="*/ 3643293 w 6154543"/>
              <a:gd name="connsiteY1529" fmla="*/ 717736 h 5314225"/>
              <a:gd name="connsiteX1530" fmla="*/ 3619866 w 6154543"/>
              <a:gd name="connsiteY1530" fmla="*/ 732757 h 5314225"/>
              <a:gd name="connsiteX1531" fmla="*/ 3643293 w 6154543"/>
              <a:gd name="connsiteY1531" fmla="*/ 717736 h 5314225"/>
              <a:gd name="connsiteX1532" fmla="*/ 3552442 w 6154543"/>
              <a:gd name="connsiteY1532" fmla="*/ 687447 h 5314225"/>
              <a:gd name="connsiteX1533" fmla="*/ 3529015 w 6154543"/>
              <a:gd name="connsiteY1533" fmla="*/ 702714 h 5314225"/>
              <a:gd name="connsiteX1534" fmla="*/ 3552442 w 6154543"/>
              <a:gd name="connsiteY1534" fmla="*/ 687447 h 5314225"/>
              <a:gd name="connsiteX1535" fmla="*/ 3576441 w 6154543"/>
              <a:gd name="connsiteY1535" fmla="*/ 687201 h 5314225"/>
              <a:gd name="connsiteX1536" fmla="*/ 3517302 w 6154543"/>
              <a:gd name="connsiteY1536" fmla="*/ 737682 h 5314225"/>
              <a:gd name="connsiteX1537" fmla="*/ 3576441 w 6154543"/>
              <a:gd name="connsiteY1537" fmla="*/ 687201 h 5314225"/>
              <a:gd name="connsiteX1538" fmla="*/ 5162614 w 6154543"/>
              <a:gd name="connsiteY1538" fmla="*/ 675134 h 5314225"/>
              <a:gd name="connsiteX1539" fmla="*/ 5164042 w 6154543"/>
              <a:gd name="connsiteY1539" fmla="*/ 677350 h 5314225"/>
              <a:gd name="connsiteX1540" fmla="*/ 5149472 w 6154543"/>
              <a:gd name="connsiteY1540" fmla="*/ 683261 h 5314225"/>
              <a:gd name="connsiteX1541" fmla="*/ 5162614 w 6154543"/>
              <a:gd name="connsiteY1541" fmla="*/ 675134 h 5314225"/>
              <a:gd name="connsiteX1542" fmla="*/ 3689004 w 6154543"/>
              <a:gd name="connsiteY1542" fmla="*/ 659620 h 5314225"/>
              <a:gd name="connsiteX1543" fmla="*/ 3675862 w 6154543"/>
              <a:gd name="connsiteY1543" fmla="*/ 667747 h 5314225"/>
              <a:gd name="connsiteX1544" fmla="*/ 3690718 w 6154543"/>
              <a:gd name="connsiteY1544" fmla="*/ 661590 h 5314225"/>
              <a:gd name="connsiteX1545" fmla="*/ 3689004 w 6154543"/>
              <a:gd name="connsiteY1545" fmla="*/ 659620 h 5314225"/>
              <a:gd name="connsiteX1546" fmla="*/ 4684933 w 6154543"/>
              <a:gd name="connsiteY1546" fmla="*/ 647308 h 5314225"/>
              <a:gd name="connsiteX1547" fmla="*/ 4661506 w 6154543"/>
              <a:gd name="connsiteY1547" fmla="*/ 662083 h 5314225"/>
              <a:gd name="connsiteX1548" fmla="*/ 4684933 w 6154543"/>
              <a:gd name="connsiteY1548" fmla="*/ 647308 h 5314225"/>
              <a:gd name="connsiteX1549" fmla="*/ 3676433 w 6154543"/>
              <a:gd name="connsiteY1549" fmla="*/ 641644 h 5314225"/>
              <a:gd name="connsiteX1550" fmla="*/ 3611010 w 6154543"/>
              <a:gd name="connsiteY1550" fmla="*/ 715519 h 5314225"/>
              <a:gd name="connsiteX1551" fmla="*/ 3676433 w 6154543"/>
              <a:gd name="connsiteY1551" fmla="*/ 641644 h 5314225"/>
              <a:gd name="connsiteX1552" fmla="*/ 3701289 w 6154543"/>
              <a:gd name="connsiteY1552" fmla="*/ 612832 h 5314225"/>
              <a:gd name="connsiteX1553" fmla="*/ 3688147 w 6154543"/>
              <a:gd name="connsiteY1553" fmla="*/ 620959 h 5314225"/>
              <a:gd name="connsiteX1554" fmla="*/ 3703003 w 6154543"/>
              <a:gd name="connsiteY1554" fmla="*/ 614802 h 5314225"/>
              <a:gd name="connsiteX1555" fmla="*/ 3701289 w 6154543"/>
              <a:gd name="connsiteY1555" fmla="*/ 612832 h 5314225"/>
              <a:gd name="connsiteX1556" fmla="*/ 5345744 w 6154543"/>
              <a:gd name="connsiteY1556" fmla="*/ 604214 h 5314225"/>
              <a:gd name="connsiteX1557" fmla="*/ 5322317 w 6154543"/>
              <a:gd name="connsiteY1557" fmla="*/ 618989 h 5314225"/>
              <a:gd name="connsiteX1558" fmla="*/ 5345744 w 6154543"/>
              <a:gd name="connsiteY1558" fmla="*/ 604214 h 5314225"/>
              <a:gd name="connsiteX1559" fmla="*/ 3659292 w 6154543"/>
              <a:gd name="connsiteY1559" fmla="*/ 599781 h 5314225"/>
              <a:gd name="connsiteX1560" fmla="*/ 3672148 w 6154543"/>
              <a:gd name="connsiteY1560" fmla="*/ 601505 h 5314225"/>
              <a:gd name="connsiteX1561" fmla="*/ 3586726 w 6154543"/>
              <a:gd name="connsiteY1561" fmla="*/ 678828 h 5314225"/>
              <a:gd name="connsiteX1562" fmla="*/ 3569298 w 6154543"/>
              <a:gd name="connsiteY1562" fmla="*/ 670702 h 5314225"/>
              <a:gd name="connsiteX1563" fmla="*/ 3633865 w 6154543"/>
              <a:gd name="connsiteY1563" fmla="*/ 622929 h 5314225"/>
              <a:gd name="connsiteX1564" fmla="*/ 3646150 w 6154543"/>
              <a:gd name="connsiteY1564" fmla="*/ 602244 h 5314225"/>
              <a:gd name="connsiteX1565" fmla="*/ 3659292 w 6154543"/>
              <a:gd name="connsiteY1565" fmla="*/ 599781 h 5314225"/>
              <a:gd name="connsiteX1566" fmla="*/ 3769284 w 6154543"/>
              <a:gd name="connsiteY1566" fmla="*/ 583528 h 5314225"/>
              <a:gd name="connsiteX1567" fmla="*/ 3737858 w 6154543"/>
              <a:gd name="connsiteY1567" fmla="*/ 631301 h 5314225"/>
              <a:gd name="connsiteX1568" fmla="*/ 3776426 w 6154543"/>
              <a:gd name="connsiteY1568" fmla="*/ 584267 h 5314225"/>
              <a:gd name="connsiteX1569" fmla="*/ 3769284 w 6154543"/>
              <a:gd name="connsiteY1569" fmla="*/ 583528 h 5314225"/>
              <a:gd name="connsiteX1570" fmla="*/ 5048622 w 6154543"/>
              <a:gd name="connsiteY1570" fmla="*/ 568015 h 5314225"/>
              <a:gd name="connsiteX1571" fmla="*/ 5052907 w 6154543"/>
              <a:gd name="connsiteY1571" fmla="*/ 569000 h 5314225"/>
              <a:gd name="connsiteX1572" fmla="*/ 5032052 w 6154543"/>
              <a:gd name="connsiteY1572" fmla="*/ 598550 h 5314225"/>
              <a:gd name="connsiteX1573" fmla="*/ 5048622 w 6154543"/>
              <a:gd name="connsiteY1573" fmla="*/ 568015 h 5314225"/>
              <a:gd name="connsiteX1574" fmla="*/ 4593226 w 6154543"/>
              <a:gd name="connsiteY1574" fmla="*/ 525167 h 5314225"/>
              <a:gd name="connsiteX1575" fmla="*/ 4563513 w 6154543"/>
              <a:gd name="connsiteY1575" fmla="*/ 563828 h 5314225"/>
              <a:gd name="connsiteX1576" fmla="*/ 4593226 w 6154543"/>
              <a:gd name="connsiteY1576" fmla="*/ 525167 h 5314225"/>
              <a:gd name="connsiteX1577" fmla="*/ 5089762 w 6154543"/>
              <a:gd name="connsiteY1577" fmla="*/ 512362 h 5314225"/>
              <a:gd name="connsiteX1578" fmla="*/ 5089762 w 6154543"/>
              <a:gd name="connsiteY1578" fmla="*/ 512362 h 5314225"/>
              <a:gd name="connsiteX1579" fmla="*/ 3829851 w 6154543"/>
              <a:gd name="connsiteY1579" fmla="*/ 504728 h 5314225"/>
              <a:gd name="connsiteX1580" fmla="*/ 3820995 w 6154543"/>
              <a:gd name="connsiteY1580" fmla="*/ 513839 h 5314225"/>
              <a:gd name="connsiteX1581" fmla="*/ 3829851 w 6154543"/>
              <a:gd name="connsiteY1581" fmla="*/ 504728 h 5314225"/>
              <a:gd name="connsiteX1582" fmla="*/ 3959556 w 6154543"/>
              <a:gd name="connsiteY1582" fmla="*/ 499310 h 5314225"/>
              <a:gd name="connsiteX1583" fmla="*/ 3946414 w 6154543"/>
              <a:gd name="connsiteY1583" fmla="*/ 507683 h 5314225"/>
              <a:gd name="connsiteX1584" fmla="*/ 3961270 w 6154543"/>
              <a:gd name="connsiteY1584" fmla="*/ 501527 h 5314225"/>
              <a:gd name="connsiteX1585" fmla="*/ 3959556 w 6154543"/>
              <a:gd name="connsiteY1585" fmla="*/ 499310 h 5314225"/>
              <a:gd name="connsiteX1586" fmla="*/ 4867778 w 6154543"/>
              <a:gd name="connsiteY1586" fmla="*/ 498079 h 5314225"/>
              <a:gd name="connsiteX1587" fmla="*/ 4844065 w 6154543"/>
              <a:gd name="connsiteY1587" fmla="*/ 513100 h 5314225"/>
              <a:gd name="connsiteX1588" fmla="*/ 4867778 w 6154543"/>
              <a:gd name="connsiteY1588" fmla="*/ 498079 h 5314225"/>
              <a:gd name="connsiteX1589" fmla="*/ 4583226 w 6154543"/>
              <a:gd name="connsiteY1589" fmla="*/ 496601 h 5314225"/>
              <a:gd name="connsiteX1590" fmla="*/ 4561514 w 6154543"/>
              <a:gd name="connsiteY1590" fmla="*/ 520980 h 5314225"/>
              <a:gd name="connsiteX1591" fmla="*/ 4583226 w 6154543"/>
              <a:gd name="connsiteY1591" fmla="*/ 496601 h 5314225"/>
              <a:gd name="connsiteX1592" fmla="*/ 3870991 w 6154543"/>
              <a:gd name="connsiteY1592" fmla="*/ 471730 h 5314225"/>
              <a:gd name="connsiteX1593" fmla="*/ 3847564 w 6154543"/>
              <a:gd name="connsiteY1593" fmla="*/ 486998 h 5314225"/>
              <a:gd name="connsiteX1594" fmla="*/ 3870991 w 6154543"/>
              <a:gd name="connsiteY1594" fmla="*/ 471730 h 5314225"/>
              <a:gd name="connsiteX1595" fmla="*/ 5276034 w 6154543"/>
              <a:gd name="connsiteY1595" fmla="*/ 460649 h 5314225"/>
              <a:gd name="connsiteX1596" fmla="*/ 5278034 w 6154543"/>
              <a:gd name="connsiteY1596" fmla="*/ 470745 h 5314225"/>
              <a:gd name="connsiteX1597" fmla="*/ 5201182 w 6154543"/>
              <a:gd name="connsiteY1597" fmla="*/ 539203 h 5314225"/>
              <a:gd name="connsiteX1598" fmla="*/ 5276034 w 6154543"/>
              <a:gd name="connsiteY1598" fmla="*/ 460649 h 5314225"/>
              <a:gd name="connsiteX1599" fmla="*/ 3973555 w 6154543"/>
              <a:gd name="connsiteY1599" fmla="*/ 428882 h 5314225"/>
              <a:gd name="connsiteX1600" fmla="*/ 3984983 w 6154543"/>
              <a:gd name="connsiteY1600" fmla="*/ 434546 h 5314225"/>
              <a:gd name="connsiteX1601" fmla="*/ 3966984 w 6154543"/>
              <a:gd name="connsiteY1601" fmla="*/ 452522 h 5314225"/>
              <a:gd name="connsiteX1602" fmla="*/ 3955556 w 6154543"/>
              <a:gd name="connsiteY1602" fmla="*/ 446859 h 5314225"/>
              <a:gd name="connsiteX1603" fmla="*/ 3973555 w 6154543"/>
              <a:gd name="connsiteY1603" fmla="*/ 428882 h 5314225"/>
              <a:gd name="connsiteX1604" fmla="*/ 4695504 w 6154543"/>
              <a:gd name="connsiteY1604" fmla="*/ 385296 h 5314225"/>
              <a:gd name="connsiteX1605" fmla="*/ 4696932 w 6154543"/>
              <a:gd name="connsiteY1605" fmla="*/ 387266 h 5314225"/>
              <a:gd name="connsiteX1606" fmla="*/ 4682362 w 6154543"/>
              <a:gd name="connsiteY1606" fmla="*/ 393422 h 5314225"/>
              <a:gd name="connsiteX1607" fmla="*/ 4695504 w 6154543"/>
              <a:gd name="connsiteY1607" fmla="*/ 385296 h 5314225"/>
              <a:gd name="connsiteX1608" fmla="*/ 4321531 w 6154543"/>
              <a:gd name="connsiteY1608" fmla="*/ 370767 h 5314225"/>
              <a:gd name="connsiteX1609" fmla="*/ 4277248 w 6154543"/>
              <a:gd name="connsiteY1609" fmla="*/ 415092 h 5314225"/>
              <a:gd name="connsiteX1610" fmla="*/ 4282962 w 6154543"/>
              <a:gd name="connsiteY1610" fmla="*/ 417801 h 5314225"/>
              <a:gd name="connsiteX1611" fmla="*/ 4258964 w 6154543"/>
              <a:gd name="connsiteY1611" fmla="*/ 458925 h 5314225"/>
              <a:gd name="connsiteX1612" fmla="*/ 4276677 w 6154543"/>
              <a:gd name="connsiteY1612" fmla="*/ 441195 h 5314225"/>
              <a:gd name="connsiteX1613" fmla="*/ 4321531 w 6154543"/>
              <a:gd name="connsiteY1613" fmla="*/ 370767 h 5314225"/>
              <a:gd name="connsiteX1614" fmla="*/ 4072977 w 6154543"/>
              <a:gd name="connsiteY1614" fmla="*/ 329889 h 5314225"/>
              <a:gd name="connsiteX1615" fmla="*/ 4074119 w 6154543"/>
              <a:gd name="connsiteY1615" fmla="*/ 331859 h 5314225"/>
              <a:gd name="connsiteX1616" fmla="*/ 4059549 w 6154543"/>
              <a:gd name="connsiteY1616" fmla="*/ 338015 h 5314225"/>
              <a:gd name="connsiteX1617" fmla="*/ 4072977 w 6154543"/>
              <a:gd name="connsiteY1617" fmla="*/ 329889 h 5314225"/>
              <a:gd name="connsiteX1618" fmla="*/ 3992125 w 6154543"/>
              <a:gd name="connsiteY1618" fmla="*/ 329889 h 5314225"/>
              <a:gd name="connsiteX1619" fmla="*/ 3993554 w 6154543"/>
              <a:gd name="connsiteY1619" fmla="*/ 331859 h 5314225"/>
              <a:gd name="connsiteX1620" fmla="*/ 3978698 w 6154543"/>
              <a:gd name="connsiteY1620" fmla="*/ 338015 h 5314225"/>
              <a:gd name="connsiteX1621" fmla="*/ 3992125 w 6154543"/>
              <a:gd name="connsiteY1621" fmla="*/ 329889 h 5314225"/>
              <a:gd name="connsiteX1622" fmla="*/ 4829780 w 6154543"/>
              <a:gd name="connsiteY1622" fmla="*/ 321763 h 5314225"/>
              <a:gd name="connsiteX1623" fmla="*/ 4797497 w 6154543"/>
              <a:gd name="connsiteY1623" fmla="*/ 345895 h 5314225"/>
              <a:gd name="connsiteX1624" fmla="*/ 4829780 w 6154543"/>
              <a:gd name="connsiteY1624" fmla="*/ 321763 h 5314225"/>
              <a:gd name="connsiteX1625" fmla="*/ 4743501 w 6154543"/>
              <a:gd name="connsiteY1625" fmla="*/ 321763 h 5314225"/>
              <a:gd name="connsiteX1626" fmla="*/ 4710932 w 6154543"/>
              <a:gd name="connsiteY1626" fmla="*/ 345895 h 5314225"/>
              <a:gd name="connsiteX1627" fmla="*/ 4743501 w 6154543"/>
              <a:gd name="connsiteY1627" fmla="*/ 321763 h 5314225"/>
              <a:gd name="connsiteX1628" fmla="*/ 5044622 w 6154543"/>
              <a:gd name="connsiteY1628" fmla="*/ 305756 h 5314225"/>
              <a:gd name="connsiteX1629" fmla="*/ 5044622 w 6154543"/>
              <a:gd name="connsiteY1629" fmla="*/ 305756 h 5314225"/>
              <a:gd name="connsiteX1630" fmla="*/ 4065834 w 6154543"/>
              <a:gd name="connsiteY1630" fmla="*/ 302062 h 5314225"/>
              <a:gd name="connsiteX1631" fmla="*/ 4042407 w 6154543"/>
              <a:gd name="connsiteY1631" fmla="*/ 317084 h 5314225"/>
              <a:gd name="connsiteX1632" fmla="*/ 4065834 w 6154543"/>
              <a:gd name="connsiteY1632" fmla="*/ 302062 h 5314225"/>
              <a:gd name="connsiteX1633" fmla="*/ 4972627 w 6154543"/>
              <a:gd name="connsiteY1633" fmla="*/ 298615 h 5314225"/>
              <a:gd name="connsiteX1634" fmla="*/ 4856921 w 6154543"/>
              <a:gd name="connsiteY1634" fmla="*/ 440456 h 5314225"/>
              <a:gd name="connsiteX1635" fmla="*/ 4948629 w 6154543"/>
              <a:gd name="connsiteY1635" fmla="*/ 339739 h 5314225"/>
              <a:gd name="connsiteX1636" fmla="*/ 4972627 w 6154543"/>
              <a:gd name="connsiteY1636" fmla="*/ 298615 h 5314225"/>
              <a:gd name="connsiteX1637" fmla="*/ 4776070 w 6154543"/>
              <a:gd name="connsiteY1637" fmla="*/ 274975 h 5314225"/>
              <a:gd name="connsiteX1638" fmla="*/ 4782926 w 6154543"/>
              <a:gd name="connsiteY1638" fmla="*/ 274975 h 5314225"/>
              <a:gd name="connsiteX1639" fmla="*/ 4765213 w 6154543"/>
              <a:gd name="connsiteY1639" fmla="*/ 292705 h 5314225"/>
              <a:gd name="connsiteX1640" fmla="*/ 4776070 w 6154543"/>
              <a:gd name="connsiteY1640" fmla="*/ 274975 h 5314225"/>
              <a:gd name="connsiteX1641" fmla="*/ 4891490 w 6154543"/>
              <a:gd name="connsiteY1641" fmla="*/ 246163 h 5314225"/>
              <a:gd name="connsiteX1642" fmla="*/ 4892919 w 6154543"/>
              <a:gd name="connsiteY1642" fmla="*/ 248379 h 5314225"/>
              <a:gd name="connsiteX1643" fmla="*/ 4878348 w 6154543"/>
              <a:gd name="connsiteY1643" fmla="*/ 254536 h 5314225"/>
              <a:gd name="connsiteX1644" fmla="*/ 4891490 w 6154543"/>
              <a:gd name="connsiteY1644" fmla="*/ 246163 h 5314225"/>
              <a:gd name="connsiteX1645" fmla="*/ 4498089 w 6154543"/>
              <a:gd name="connsiteY1645" fmla="*/ 244439 h 5314225"/>
              <a:gd name="connsiteX1646" fmla="*/ 4385526 w 6154543"/>
              <a:gd name="connsiteY1646" fmla="*/ 374707 h 5314225"/>
              <a:gd name="connsiteX1647" fmla="*/ 4441522 w 6154543"/>
              <a:gd name="connsiteY1647" fmla="*/ 335799 h 5314225"/>
              <a:gd name="connsiteX1648" fmla="*/ 4474377 w 6154543"/>
              <a:gd name="connsiteY1648" fmla="*/ 285810 h 5314225"/>
              <a:gd name="connsiteX1649" fmla="*/ 4498089 w 6154543"/>
              <a:gd name="connsiteY1649" fmla="*/ 244439 h 5314225"/>
              <a:gd name="connsiteX1650" fmla="*/ 4642936 w 6154543"/>
              <a:gd name="connsiteY1650" fmla="*/ 218337 h 5314225"/>
              <a:gd name="connsiteX1651" fmla="*/ 4590083 w 6154543"/>
              <a:gd name="connsiteY1651" fmla="*/ 271773 h 5314225"/>
              <a:gd name="connsiteX1652" fmla="*/ 4642936 w 6154543"/>
              <a:gd name="connsiteY1652" fmla="*/ 218337 h 5314225"/>
              <a:gd name="connsiteX1653" fmla="*/ 4365527 w 6154543"/>
              <a:gd name="connsiteY1653" fmla="*/ 207009 h 5314225"/>
              <a:gd name="connsiteX1654" fmla="*/ 4341815 w 6154543"/>
              <a:gd name="connsiteY1654" fmla="*/ 222030 h 5314225"/>
              <a:gd name="connsiteX1655" fmla="*/ 4365527 w 6154543"/>
              <a:gd name="connsiteY1655" fmla="*/ 207009 h 5314225"/>
              <a:gd name="connsiteX1656" fmla="*/ 4776355 w 6154543"/>
              <a:gd name="connsiteY1656" fmla="*/ 194696 h 5314225"/>
              <a:gd name="connsiteX1657" fmla="*/ 4764356 w 6154543"/>
              <a:gd name="connsiteY1657" fmla="*/ 215136 h 5314225"/>
              <a:gd name="connsiteX1658" fmla="*/ 4776355 w 6154543"/>
              <a:gd name="connsiteY1658" fmla="*/ 194696 h 5314225"/>
              <a:gd name="connsiteX1659" fmla="*/ 4668649 w 6154543"/>
              <a:gd name="connsiteY1659" fmla="*/ 182876 h 5314225"/>
              <a:gd name="connsiteX1660" fmla="*/ 4636080 w 6154543"/>
              <a:gd name="connsiteY1660" fmla="*/ 206763 h 5314225"/>
              <a:gd name="connsiteX1661" fmla="*/ 4668649 w 6154543"/>
              <a:gd name="connsiteY1661" fmla="*/ 182876 h 5314225"/>
              <a:gd name="connsiteX1662" fmla="*/ 4233823 w 6154543"/>
              <a:gd name="connsiteY1662" fmla="*/ 182876 h 5314225"/>
              <a:gd name="connsiteX1663" fmla="*/ 4180683 w 6154543"/>
              <a:gd name="connsiteY1663" fmla="*/ 236313 h 5314225"/>
              <a:gd name="connsiteX1664" fmla="*/ 4233823 w 6154543"/>
              <a:gd name="connsiteY1664" fmla="*/ 182876 h 5314225"/>
              <a:gd name="connsiteX1665" fmla="*/ 4952057 w 6154543"/>
              <a:gd name="connsiteY1665" fmla="*/ 170810 h 5314225"/>
              <a:gd name="connsiteX1666" fmla="*/ 4889776 w 6154543"/>
              <a:gd name="connsiteY1666" fmla="*/ 233112 h 5314225"/>
              <a:gd name="connsiteX1667" fmla="*/ 4952057 w 6154543"/>
              <a:gd name="connsiteY1667" fmla="*/ 170810 h 5314225"/>
              <a:gd name="connsiteX1668" fmla="*/ 4999482 w 6154543"/>
              <a:gd name="connsiteY1668" fmla="*/ 166870 h 5314225"/>
              <a:gd name="connsiteX1669" fmla="*/ 4934059 w 6154543"/>
              <a:gd name="connsiteY1669" fmla="*/ 240746 h 5314225"/>
              <a:gd name="connsiteX1670" fmla="*/ 4889776 w 6154543"/>
              <a:gd name="connsiteY1670" fmla="*/ 285317 h 5314225"/>
              <a:gd name="connsiteX1671" fmla="*/ 4999482 w 6154543"/>
              <a:gd name="connsiteY1671" fmla="*/ 166870 h 5314225"/>
              <a:gd name="connsiteX1672" fmla="*/ 5016624 w 6154543"/>
              <a:gd name="connsiteY1672" fmla="*/ 150864 h 5314225"/>
              <a:gd name="connsiteX1673" fmla="*/ 5002054 w 6154543"/>
              <a:gd name="connsiteY1673" fmla="*/ 168594 h 5314225"/>
              <a:gd name="connsiteX1674" fmla="*/ 5016624 w 6154543"/>
              <a:gd name="connsiteY1674" fmla="*/ 150864 h 5314225"/>
              <a:gd name="connsiteX1675" fmla="*/ 4976627 w 6154543"/>
              <a:gd name="connsiteY1675" fmla="*/ 142984 h 5314225"/>
              <a:gd name="connsiteX1676" fmla="*/ 4958914 w 6154543"/>
              <a:gd name="connsiteY1676" fmla="*/ 160714 h 5314225"/>
              <a:gd name="connsiteX1677" fmla="*/ 4976627 w 6154543"/>
              <a:gd name="connsiteY1677" fmla="*/ 142984 h 5314225"/>
              <a:gd name="connsiteX1678" fmla="*/ 4625223 w 6154543"/>
              <a:gd name="connsiteY1678" fmla="*/ 131410 h 5314225"/>
              <a:gd name="connsiteX1679" fmla="*/ 4601511 w 6154543"/>
              <a:gd name="connsiteY1679" fmla="*/ 146431 h 5314225"/>
              <a:gd name="connsiteX1680" fmla="*/ 4625223 w 6154543"/>
              <a:gd name="connsiteY1680" fmla="*/ 131410 h 5314225"/>
              <a:gd name="connsiteX1681" fmla="*/ 4914346 w 6154543"/>
              <a:gd name="connsiteY1681" fmla="*/ 127223 h 5314225"/>
              <a:gd name="connsiteX1682" fmla="*/ 4896633 w 6154543"/>
              <a:gd name="connsiteY1682" fmla="*/ 144707 h 5314225"/>
              <a:gd name="connsiteX1683" fmla="*/ 4914346 w 6154543"/>
              <a:gd name="connsiteY1683" fmla="*/ 127223 h 5314225"/>
              <a:gd name="connsiteX1684" fmla="*/ 5012624 w 6154543"/>
              <a:gd name="connsiteY1684" fmla="*/ 119343 h 5314225"/>
              <a:gd name="connsiteX1685" fmla="*/ 5014053 w 6154543"/>
              <a:gd name="connsiteY1685" fmla="*/ 121313 h 5314225"/>
              <a:gd name="connsiteX1686" fmla="*/ 4999482 w 6154543"/>
              <a:gd name="connsiteY1686" fmla="*/ 127470 h 5314225"/>
              <a:gd name="connsiteX1687" fmla="*/ 5012624 w 6154543"/>
              <a:gd name="connsiteY1687" fmla="*/ 119343 h 5314225"/>
              <a:gd name="connsiteX1688" fmla="*/ 4942344 w 6154543"/>
              <a:gd name="connsiteY1688" fmla="*/ 99643 h 5314225"/>
              <a:gd name="connsiteX1689" fmla="*/ 4918631 w 6154543"/>
              <a:gd name="connsiteY1689" fmla="*/ 114665 h 5314225"/>
              <a:gd name="connsiteX1690" fmla="*/ 4942344 w 6154543"/>
              <a:gd name="connsiteY1690" fmla="*/ 99643 h 5314225"/>
              <a:gd name="connsiteX1691" fmla="*/ 4588083 w 6154543"/>
              <a:gd name="connsiteY1691" fmla="*/ 77481 h 5314225"/>
              <a:gd name="connsiteX1692" fmla="*/ 4561514 w 6154543"/>
              <a:gd name="connsiteY1692" fmla="*/ 104076 h 5314225"/>
              <a:gd name="connsiteX1693" fmla="*/ 4587797 w 6154543"/>
              <a:gd name="connsiteY1693" fmla="*/ 103583 h 5314225"/>
              <a:gd name="connsiteX1694" fmla="*/ 4605510 w 6154543"/>
              <a:gd name="connsiteY1694" fmla="*/ 85607 h 5314225"/>
              <a:gd name="connsiteX1695" fmla="*/ 4588083 w 6154543"/>
              <a:gd name="connsiteY1695" fmla="*/ 77481 h 5314225"/>
              <a:gd name="connsiteX1696" fmla="*/ 5066049 w 6154543"/>
              <a:gd name="connsiteY1696" fmla="*/ 67631 h 5314225"/>
              <a:gd name="connsiteX1697" fmla="*/ 5070335 w 6154543"/>
              <a:gd name="connsiteY1697" fmla="*/ 68616 h 5314225"/>
              <a:gd name="connsiteX1698" fmla="*/ 5049479 w 6154543"/>
              <a:gd name="connsiteY1698" fmla="*/ 97919 h 5314225"/>
              <a:gd name="connsiteX1699" fmla="*/ 5066049 w 6154543"/>
              <a:gd name="connsiteY1699" fmla="*/ 67631 h 5314225"/>
              <a:gd name="connsiteX1700" fmla="*/ 5109189 w 6154543"/>
              <a:gd name="connsiteY1700" fmla="*/ 47930 h 5314225"/>
              <a:gd name="connsiteX1701" fmla="*/ 5085762 w 6154543"/>
              <a:gd name="connsiteY1701" fmla="*/ 63198 h 5314225"/>
              <a:gd name="connsiteX1702" fmla="*/ 5109189 w 6154543"/>
              <a:gd name="connsiteY1702" fmla="*/ 47930 h 5314225"/>
              <a:gd name="connsiteX1703" fmla="*/ 5056907 w 6154543"/>
              <a:gd name="connsiteY1703" fmla="*/ 47930 h 5314225"/>
              <a:gd name="connsiteX1704" fmla="*/ 5054050 w 6154543"/>
              <a:gd name="connsiteY1704" fmla="*/ 59750 h 5314225"/>
              <a:gd name="connsiteX1705" fmla="*/ 5056907 w 6154543"/>
              <a:gd name="connsiteY1705" fmla="*/ 47930 h 5314225"/>
              <a:gd name="connsiteX1706" fmla="*/ 4673791 w 6154543"/>
              <a:gd name="connsiteY1706" fmla="*/ 157 h 5314225"/>
              <a:gd name="connsiteX1707" fmla="*/ 4646650 w 6154543"/>
              <a:gd name="connsiteY1707" fmla="*/ 52855 h 5314225"/>
              <a:gd name="connsiteX1708" fmla="*/ 4628652 w 6154543"/>
              <a:gd name="connsiteY1708" fmla="*/ 96688 h 5314225"/>
              <a:gd name="connsiteX1709" fmla="*/ 4631223 w 6154543"/>
              <a:gd name="connsiteY1709" fmla="*/ 110971 h 5314225"/>
              <a:gd name="connsiteX1710" fmla="*/ 4584369 w 6154543"/>
              <a:gd name="connsiteY1710" fmla="*/ 141014 h 5314225"/>
              <a:gd name="connsiteX1711" fmla="*/ 4512946 w 6154543"/>
              <a:gd name="connsiteY1711" fmla="*/ 238529 h 5314225"/>
              <a:gd name="connsiteX1712" fmla="*/ 4574941 w 6154543"/>
              <a:gd name="connsiteY1712" fmla="*/ 176228 h 5314225"/>
              <a:gd name="connsiteX1713" fmla="*/ 4603796 w 6154543"/>
              <a:gd name="connsiteY1713" fmla="*/ 189771 h 5314225"/>
              <a:gd name="connsiteX1714" fmla="*/ 4627509 w 6154543"/>
              <a:gd name="connsiteY1714" fmla="*/ 174750 h 5314225"/>
              <a:gd name="connsiteX1715" fmla="*/ 4597797 w 6154543"/>
              <a:gd name="connsiteY1715" fmla="*/ 213165 h 5314225"/>
              <a:gd name="connsiteX1716" fmla="*/ 4520659 w 6154543"/>
              <a:gd name="connsiteY1716" fmla="*/ 307480 h 5314225"/>
              <a:gd name="connsiteX1717" fmla="*/ 4517517 w 6154543"/>
              <a:gd name="connsiteY1717" fmla="*/ 319054 h 5314225"/>
              <a:gd name="connsiteX1718" fmla="*/ 4490947 w 6154543"/>
              <a:gd name="connsiteY1718" fmla="*/ 346142 h 5314225"/>
              <a:gd name="connsiteX1719" fmla="*/ 4484948 w 6154543"/>
              <a:gd name="connsiteY1719" fmla="*/ 369289 h 5314225"/>
              <a:gd name="connsiteX1720" fmla="*/ 4416667 w 6154543"/>
              <a:gd name="connsiteY1720" fmla="*/ 454739 h 5314225"/>
              <a:gd name="connsiteX1721" fmla="*/ 4348672 w 6154543"/>
              <a:gd name="connsiteY1721" fmla="*/ 514332 h 5314225"/>
              <a:gd name="connsiteX1722" fmla="*/ 4318959 w 6154543"/>
              <a:gd name="connsiteY1722" fmla="*/ 552747 h 5314225"/>
              <a:gd name="connsiteX1723" fmla="*/ 4345243 w 6154543"/>
              <a:gd name="connsiteY1723" fmla="*/ 552008 h 5314225"/>
              <a:gd name="connsiteX1724" fmla="*/ 4386669 w 6154543"/>
              <a:gd name="connsiteY1724" fmla="*/ 493154 h 5314225"/>
              <a:gd name="connsiteX1725" fmla="*/ 4433808 w 6154543"/>
              <a:gd name="connsiteY1725" fmla="*/ 462865 h 5314225"/>
              <a:gd name="connsiteX1726" fmla="*/ 4510946 w 6154543"/>
              <a:gd name="connsiteY1726" fmla="*/ 368550 h 5314225"/>
              <a:gd name="connsiteX1727" fmla="*/ 4519517 w 6154543"/>
              <a:gd name="connsiteY1727" fmla="*/ 385788 h 5314225"/>
              <a:gd name="connsiteX1728" fmla="*/ 4534087 w 6154543"/>
              <a:gd name="connsiteY1728" fmla="*/ 379386 h 5314225"/>
              <a:gd name="connsiteX1729" fmla="*/ 4593511 w 6154543"/>
              <a:gd name="connsiteY1729" fmla="*/ 302801 h 5314225"/>
              <a:gd name="connsiteX1730" fmla="*/ 4676363 w 6154543"/>
              <a:gd name="connsiteY1730" fmla="*/ 211195 h 5314225"/>
              <a:gd name="connsiteX1731" fmla="*/ 4680077 w 6154543"/>
              <a:gd name="connsiteY1731" fmla="*/ 173519 h 5314225"/>
              <a:gd name="connsiteX1732" fmla="*/ 4742072 w 6154543"/>
              <a:gd name="connsiteY1732" fmla="*/ 110971 h 5314225"/>
              <a:gd name="connsiteX1733" fmla="*/ 4729787 w 6154543"/>
              <a:gd name="connsiteY1733" fmla="*/ 157759 h 5314225"/>
              <a:gd name="connsiteX1734" fmla="*/ 4765213 w 6154543"/>
              <a:gd name="connsiteY1734" fmla="*/ 122052 h 5314225"/>
              <a:gd name="connsiteX1735" fmla="*/ 4800354 w 6154543"/>
              <a:gd name="connsiteY1735" fmla="*/ 112202 h 5314225"/>
              <a:gd name="connsiteX1736" fmla="*/ 4687505 w 6154543"/>
              <a:gd name="connsiteY1736" fmla="*/ 268572 h 5314225"/>
              <a:gd name="connsiteX1737" fmla="*/ 4675220 w 6154543"/>
              <a:gd name="connsiteY1737" fmla="*/ 315114 h 5314225"/>
              <a:gd name="connsiteX1738" fmla="*/ 4766928 w 6154543"/>
              <a:gd name="connsiteY1738" fmla="*/ 214397 h 5314225"/>
              <a:gd name="connsiteX1739" fmla="*/ 4727787 w 6154543"/>
              <a:gd name="connsiteY1739" fmla="*/ 287780 h 5314225"/>
              <a:gd name="connsiteX1740" fmla="*/ 4724931 w 6154543"/>
              <a:gd name="connsiteY1740" fmla="*/ 299354 h 5314225"/>
              <a:gd name="connsiteX1741" fmla="*/ 4579512 w 6154543"/>
              <a:gd name="connsiteY1741" fmla="*/ 479364 h 5314225"/>
              <a:gd name="connsiteX1742" fmla="*/ 4496090 w 6154543"/>
              <a:gd name="connsiteY1742" fmla="*/ 597318 h 5314225"/>
              <a:gd name="connsiteX1743" fmla="*/ 4561228 w 6154543"/>
              <a:gd name="connsiteY1743" fmla="*/ 523197 h 5314225"/>
              <a:gd name="connsiteX1744" fmla="*/ 4614081 w 6154543"/>
              <a:gd name="connsiteY1744" fmla="*/ 495863 h 5314225"/>
              <a:gd name="connsiteX1745" fmla="*/ 4652079 w 6154543"/>
              <a:gd name="connsiteY1745" fmla="*/ 500542 h 5314225"/>
              <a:gd name="connsiteX1746" fmla="*/ 4693790 w 6154543"/>
              <a:gd name="connsiteY1746" fmla="*/ 441687 h 5314225"/>
              <a:gd name="connsiteX1747" fmla="*/ 4752643 w 6154543"/>
              <a:gd name="connsiteY1747" fmla="*/ 391206 h 5314225"/>
              <a:gd name="connsiteX1748" fmla="*/ 4755785 w 6154543"/>
              <a:gd name="connsiteY1748" fmla="*/ 379386 h 5314225"/>
              <a:gd name="connsiteX1749" fmla="*/ 4794068 w 6154543"/>
              <a:gd name="connsiteY1749" fmla="*/ 358208 h 5314225"/>
              <a:gd name="connsiteX1750" fmla="*/ 4742929 w 6154543"/>
              <a:gd name="connsiteY1750" fmla="*/ 452030 h 5314225"/>
              <a:gd name="connsiteX1751" fmla="*/ 4615510 w 6154543"/>
              <a:gd name="connsiteY1751" fmla="*/ 614310 h 5314225"/>
              <a:gd name="connsiteX1752" fmla="*/ 4766642 w 6154543"/>
              <a:gd name="connsiteY1752" fmla="*/ 437008 h 5314225"/>
              <a:gd name="connsiteX1753" fmla="*/ 4846636 w 6154543"/>
              <a:gd name="connsiteY1753" fmla="*/ 356977 h 5314225"/>
              <a:gd name="connsiteX1754" fmla="*/ 4784069 w 6154543"/>
              <a:gd name="connsiteY1754" fmla="*/ 445135 h 5314225"/>
              <a:gd name="connsiteX1755" fmla="*/ 4783783 w 6154543"/>
              <a:gd name="connsiteY1755" fmla="*/ 471238 h 5314225"/>
              <a:gd name="connsiteX1756" fmla="*/ 4884633 w 6154543"/>
              <a:gd name="connsiteY1756" fmla="*/ 335799 h 5314225"/>
              <a:gd name="connsiteX1757" fmla="*/ 4846636 w 6154543"/>
              <a:gd name="connsiteY1757" fmla="*/ 356977 h 5314225"/>
              <a:gd name="connsiteX1758" fmla="*/ 4908346 w 6154543"/>
              <a:gd name="connsiteY1758" fmla="*/ 294675 h 5314225"/>
              <a:gd name="connsiteX1759" fmla="*/ 4932059 w 6154543"/>
              <a:gd name="connsiteY1759" fmla="*/ 279653 h 5314225"/>
              <a:gd name="connsiteX1760" fmla="*/ 4905203 w 6154543"/>
              <a:gd name="connsiteY1760" fmla="*/ 332105 h 5314225"/>
              <a:gd name="connsiteX1761" fmla="*/ 4991197 w 6154543"/>
              <a:gd name="connsiteY1761" fmla="*/ 228926 h 5314225"/>
              <a:gd name="connsiteX1762" fmla="*/ 4978627 w 6154543"/>
              <a:gd name="connsiteY1762" fmla="*/ 275467 h 5314225"/>
              <a:gd name="connsiteX1763" fmla="*/ 5032052 w 6154543"/>
              <a:gd name="connsiteY1763" fmla="*/ 222030 h 5314225"/>
              <a:gd name="connsiteX1764" fmla="*/ 5026338 w 6154543"/>
              <a:gd name="connsiteY1764" fmla="*/ 219322 h 5314225"/>
              <a:gd name="connsiteX1765" fmla="*/ 5064906 w 6154543"/>
              <a:gd name="connsiteY1765" fmla="*/ 172041 h 5314225"/>
              <a:gd name="connsiteX1766" fmla="*/ 5023766 w 6154543"/>
              <a:gd name="connsiteY1766" fmla="*/ 178936 h 5314225"/>
              <a:gd name="connsiteX1767" fmla="*/ 5062335 w 6154543"/>
              <a:gd name="connsiteY1767" fmla="*/ 131410 h 5314225"/>
              <a:gd name="connsiteX1768" fmla="*/ 5094333 w 6154543"/>
              <a:gd name="connsiteY1768" fmla="*/ 133626 h 5314225"/>
              <a:gd name="connsiteX1769" fmla="*/ 5121474 w 6154543"/>
              <a:gd name="connsiteY1769" fmla="*/ 80928 h 5314225"/>
              <a:gd name="connsiteX1770" fmla="*/ 5106903 w 6154543"/>
              <a:gd name="connsiteY1770" fmla="*/ 87084 h 5314225"/>
              <a:gd name="connsiteX1771" fmla="*/ 5121759 w 6154543"/>
              <a:gd name="connsiteY1771" fmla="*/ 54825 h 5314225"/>
              <a:gd name="connsiteX1772" fmla="*/ 5168328 w 6154543"/>
              <a:gd name="connsiteY1772" fmla="*/ 76742 h 5314225"/>
              <a:gd name="connsiteX1773" fmla="*/ 5129473 w 6154543"/>
              <a:gd name="connsiteY1773" fmla="*/ 124022 h 5314225"/>
              <a:gd name="connsiteX1774" fmla="*/ 5120331 w 6154543"/>
              <a:gd name="connsiteY1774" fmla="*/ 158990 h 5314225"/>
              <a:gd name="connsiteX1775" fmla="*/ 5078334 w 6154543"/>
              <a:gd name="connsiteY1775" fmla="*/ 243947 h 5314225"/>
              <a:gd name="connsiteX1776" fmla="*/ 5119760 w 6154543"/>
              <a:gd name="connsiteY1776" fmla="*/ 211195 h 5314225"/>
              <a:gd name="connsiteX1777" fmla="*/ 5042622 w 6154543"/>
              <a:gd name="connsiteY1777" fmla="*/ 305510 h 5314225"/>
              <a:gd name="connsiteX1778" fmla="*/ 5048907 w 6154543"/>
              <a:gd name="connsiteY1778" fmla="*/ 256260 h 5314225"/>
              <a:gd name="connsiteX1779" fmla="*/ 4972056 w 6154543"/>
              <a:gd name="connsiteY1779" fmla="*/ 350820 h 5314225"/>
              <a:gd name="connsiteX1780" fmla="*/ 4921488 w 6154543"/>
              <a:gd name="connsiteY1780" fmla="*/ 418540 h 5314225"/>
              <a:gd name="connsiteX1781" fmla="*/ 4870634 w 6154543"/>
              <a:gd name="connsiteY1781" fmla="*/ 486013 h 5314225"/>
              <a:gd name="connsiteX1782" fmla="*/ 5004054 w 6154543"/>
              <a:gd name="connsiteY1782" fmla="*/ 352790 h 5314225"/>
              <a:gd name="connsiteX1783" fmla="*/ 4974056 w 6154543"/>
              <a:gd name="connsiteY1783" fmla="*/ 391206 h 5314225"/>
              <a:gd name="connsiteX1784" fmla="*/ 4844065 w 6154543"/>
              <a:gd name="connsiteY1784" fmla="*/ 538957 h 5314225"/>
              <a:gd name="connsiteX1785" fmla="*/ 4701218 w 6154543"/>
              <a:gd name="connsiteY1785" fmla="*/ 733496 h 5314225"/>
              <a:gd name="connsiteX1786" fmla="*/ 4783783 w 6154543"/>
              <a:gd name="connsiteY1786" fmla="*/ 667993 h 5314225"/>
              <a:gd name="connsiteX1787" fmla="*/ 4742072 w 6154543"/>
              <a:gd name="connsiteY1787" fmla="*/ 726601 h 5314225"/>
              <a:gd name="connsiteX1788" fmla="*/ 4851779 w 6154543"/>
              <a:gd name="connsiteY1788" fmla="*/ 608154 h 5314225"/>
              <a:gd name="connsiteX1789" fmla="*/ 4854636 w 6154543"/>
              <a:gd name="connsiteY1789" fmla="*/ 596580 h 5314225"/>
              <a:gd name="connsiteX1790" fmla="*/ 4863492 w 6154543"/>
              <a:gd name="connsiteY1790" fmla="*/ 587468 h 5314225"/>
              <a:gd name="connsiteX1791" fmla="*/ 4976056 w 6154543"/>
              <a:gd name="connsiteY1791" fmla="*/ 457447 h 5314225"/>
              <a:gd name="connsiteX1792" fmla="*/ 5014910 w 6154543"/>
              <a:gd name="connsiteY1792" fmla="*/ 410413 h 5314225"/>
              <a:gd name="connsiteX1793" fmla="*/ 5029195 w 6154543"/>
              <a:gd name="connsiteY1793" fmla="*/ 404257 h 5314225"/>
              <a:gd name="connsiteX1794" fmla="*/ 5079762 w 6154543"/>
              <a:gd name="connsiteY1794" fmla="*/ 362394 h 5314225"/>
              <a:gd name="connsiteX1795" fmla="*/ 5100047 w 6154543"/>
              <a:gd name="connsiteY1795" fmla="*/ 358947 h 5314225"/>
              <a:gd name="connsiteX1796" fmla="*/ 5055193 w 6154543"/>
              <a:gd name="connsiteY1796" fmla="*/ 429621 h 5314225"/>
              <a:gd name="connsiteX1797" fmla="*/ 5069477 w 6154543"/>
              <a:gd name="connsiteY1797" fmla="*/ 449321 h 5314225"/>
              <a:gd name="connsiteX1798" fmla="*/ 5057764 w 6154543"/>
              <a:gd name="connsiteY1798" fmla="*/ 469760 h 5314225"/>
              <a:gd name="connsiteX1799" fmla="*/ 5069192 w 6154543"/>
              <a:gd name="connsiteY1799" fmla="*/ 475178 h 5314225"/>
              <a:gd name="connsiteX1800" fmla="*/ 5045193 w 6154543"/>
              <a:gd name="connsiteY1800" fmla="*/ 516548 h 5314225"/>
              <a:gd name="connsiteX1801" fmla="*/ 5048050 w 6154543"/>
              <a:gd name="connsiteY1801" fmla="*/ 530830 h 5314225"/>
              <a:gd name="connsiteX1802" fmla="*/ 4974056 w 6154543"/>
              <a:gd name="connsiteY1802" fmla="*/ 613817 h 5314225"/>
              <a:gd name="connsiteX1803" fmla="*/ 4890919 w 6154543"/>
              <a:gd name="connsiteY1803" fmla="*/ 731280 h 5314225"/>
              <a:gd name="connsiteX1804" fmla="*/ 4946343 w 6154543"/>
              <a:gd name="connsiteY1804" fmla="*/ 718474 h 5314225"/>
              <a:gd name="connsiteX1805" fmla="*/ 5011482 w 6154543"/>
              <a:gd name="connsiteY1805" fmla="*/ 644599 h 5314225"/>
              <a:gd name="connsiteX1806" fmla="*/ 5025766 w 6154543"/>
              <a:gd name="connsiteY1806" fmla="*/ 664299 h 5314225"/>
              <a:gd name="connsiteX1807" fmla="*/ 5069763 w 6154543"/>
              <a:gd name="connsiteY1807" fmla="*/ 645830 h 5314225"/>
              <a:gd name="connsiteX1808" fmla="*/ 5060621 w 6154543"/>
              <a:gd name="connsiteY1808" fmla="*/ 680798 h 5314225"/>
              <a:gd name="connsiteX1809" fmla="*/ 4998054 w 6154543"/>
              <a:gd name="connsiteY1809" fmla="*/ 769202 h 5314225"/>
              <a:gd name="connsiteX1810" fmla="*/ 5015196 w 6154543"/>
              <a:gd name="connsiteY1810" fmla="*/ 803431 h 5314225"/>
              <a:gd name="connsiteX1811" fmla="*/ 5118331 w 6154543"/>
              <a:gd name="connsiteY1811" fmla="*/ 708132 h 5314225"/>
              <a:gd name="connsiteX1812" fmla="*/ 5112332 w 6154543"/>
              <a:gd name="connsiteY1812" fmla="*/ 731280 h 5314225"/>
              <a:gd name="connsiteX1813" fmla="*/ 5061764 w 6154543"/>
              <a:gd name="connsiteY1813" fmla="*/ 799245 h 5314225"/>
              <a:gd name="connsiteX1814" fmla="*/ 5052622 w 6154543"/>
              <a:gd name="connsiteY1814" fmla="*/ 834213 h 5314225"/>
              <a:gd name="connsiteX1815" fmla="*/ 5146901 w 6154543"/>
              <a:gd name="connsiteY1815" fmla="*/ 747778 h 5314225"/>
              <a:gd name="connsiteX1816" fmla="*/ 5191469 w 6154543"/>
              <a:gd name="connsiteY1816" fmla="*/ 703207 h 5314225"/>
              <a:gd name="connsiteX1817" fmla="*/ 5206039 w 6154543"/>
              <a:gd name="connsiteY1817" fmla="*/ 697297 h 5314225"/>
              <a:gd name="connsiteX1818" fmla="*/ 5226895 w 6154543"/>
              <a:gd name="connsiteY1818" fmla="*/ 667993 h 5314225"/>
              <a:gd name="connsiteX1819" fmla="*/ 5247465 w 6154543"/>
              <a:gd name="connsiteY1819" fmla="*/ 664299 h 5314225"/>
              <a:gd name="connsiteX1820" fmla="*/ 5297461 w 6154543"/>
              <a:gd name="connsiteY1820" fmla="*/ 622436 h 5314225"/>
              <a:gd name="connsiteX1821" fmla="*/ 5334601 w 6154543"/>
              <a:gd name="connsiteY1821" fmla="*/ 653464 h 5314225"/>
              <a:gd name="connsiteX1822" fmla="*/ 5420595 w 6154543"/>
              <a:gd name="connsiteY1822" fmla="*/ 576141 h 5314225"/>
              <a:gd name="connsiteX1823" fmla="*/ 5452593 w 6154543"/>
              <a:gd name="connsiteY1823" fmla="*/ 578111 h 5314225"/>
              <a:gd name="connsiteX1824" fmla="*/ 5414024 w 6154543"/>
              <a:gd name="connsiteY1824" fmla="*/ 625391 h 5314225"/>
              <a:gd name="connsiteX1825" fmla="*/ 5431452 w 6154543"/>
              <a:gd name="connsiteY1825" fmla="*/ 633518 h 5314225"/>
              <a:gd name="connsiteX1826" fmla="*/ 5401740 w 6154543"/>
              <a:gd name="connsiteY1826" fmla="*/ 671933 h 5314225"/>
              <a:gd name="connsiteX1827" fmla="*/ 5407453 w 6154543"/>
              <a:gd name="connsiteY1827" fmla="*/ 674642 h 5314225"/>
              <a:gd name="connsiteX1828" fmla="*/ 5363171 w 6154543"/>
              <a:gd name="connsiteY1828" fmla="*/ 719213 h 5314225"/>
              <a:gd name="connsiteX1829" fmla="*/ 5365742 w 6154543"/>
              <a:gd name="connsiteY1829" fmla="*/ 733496 h 5314225"/>
              <a:gd name="connsiteX1830" fmla="*/ 5295176 w 6154543"/>
              <a:gd name="connsiteY1830" fmla="*/ 804909 h 5314225"/>
              <a:gd name="connsiteX1831" fmla="*/ 5280034 w 6154543"/>
              <a:gd name="connsiteY1831" fmla="*/ 836922 h 5314225"/>
              <a:gd name="connsiteX1832" fmla="*/ 5347743 w 6154543"/>
              <a:gd name="connsiteY1832" fmla="*/ 777329 h 5314225"/>
              <a:gd name="connsiteX1833" fmla="*/ 5380027 w 6154543"/>
              <a:gd name="connsiteY1833" fmla="*/ 753442 h 5314225"/>
              <a:gd name="connsiteX1834" fmla="*/ 5430309 w 6154543"/>
              <a:gd name="connsiteY1834" fmla="*/ 711579 h 5314225"/>
              <a:gd name="connsiteX1835" fmla="*/ 5237751 w 6154543"/>
              <a:gd name="connsiteY1835" fmla="*/ 921632 h 5314225"/>
              <a:gd name="connsiteX1836" fmla="*/ 5267178 w 6154543"/>
              <a:gd name="connsiteY1836" fmla="*/ 909566 h 5314225"/>
              <a:gd name="connsiteX1837" fmla="*/ 5208039 w 6154543"/>
              <a:gd name="connsiteY1837" fmla="*/ 960294 h 5314225"/>
              <a:gd name="connsiteX1838" fmla="*/ 5178041 w 6154543"/>
              <a:gd name="connsiteY1838" fmla="*/ 1024566 h 5314225"/>
              <a:gd name="connsiteX1839" fmla="*/ 5124902 w 6154543"/>
              <a:gd name="connsiteY1839" fmla="*/ 1077756 h 5314225"/>
              <a:gd name="connsiteX1840" fmla="*/ 5102618 w 6154543"/>
              <a:gd name="connsiteY1840" fmla="*/ 1123805 h 5314225"/>
              <a:gd name="connsiteX1841" fmla="*/ 5145186 w 6154543"/>
              <a:gd name="connsiteY1841" fmla="*/ 1125283 h 5314225"/>
              <a:gd name="connsiteX1842" fmla="*/ 5171185 w 6154543"/>
              <a:gd name="connsiteY1842" fmla="*/ 1099673 h 5314225"/>
              <a:gd name="connsiteX1843" fmla="*/ 5182612 w 6154543"/>
              <a:gd name="connsiteY1843" fmla="*/ 1105336 h 5314225"/>
              <a:gd name="connsiteX1844" fmla="*/ 5162328 w 6154543"/>
              <a:gd name="connsiteY1844" fmla="*/ 1125775 h 5314225"/>
              <a:gd name="connsiteX1845" fmla="*/ 5178898 w 6154543"/>
              <a:gd name="connsiteY1845" fmla="*/ 1125775 h 5314225"/>
              <a:gd name="connsiteX1846" fmla="*/ 5191469 w 6154543"/>
              <a:gd name="connsiteY1846" fmla="*/ 1122328 h 5314225"/>
              <a:gd name="connsiteX1847" fmla="*/ 5189469 w 6154543"/>
              <a:gd name="connsiteY1847" fmla="*/ 1125775 h 5314225"/>
              <a:gd name="connsiteX1848" fmla="*/ 5200325 w 6154543"/>
              <a:gd name="connsiteY1848" fmla="*/ 1125775 h 5314225"/>
              <a:gd name="connsiteX1849" fmla="*/ 5235466 w 6154543"/>
              <a:gd name="connsiteY1849" fmla="*/ 1077756 h 5314225"/>
              <a:gd name="connsiteX1850" fmla="*/ 5244894 w 6154543"/>
              <a:gd name="connsiteY1850" fmla="*/ 1043035 h 5314225"/>
              <a:gd name="connsiteX1851" fmla="*/ 5268320 w 6154543"/>
              <a:gd name="connsiteY1851" fmla="*/ 1027767 h 5314225"/>
              <a:gd name="connsiteX1852" fmla="*/ 5271749 w 6154543"/>
              <a:gd name="connsiteY1852" fmla="*/ 1016193 h 5314225"/>
              <a:gd name="connsiteX1853" fmla="*/ 5303747 w 6154543"/>
              <a:gd name="connsiteY1853" fmla="*/ 992307 h 5314225"/>
              <a:gd name="connsiteX1854" fmla="*/ 5371742 w 6154543"/>
              <a:gd name="connsiteY1854" fmla="*/ 932714 h 5314225"/>
              <a:gd name="connsiteX1855" fmla="*/ 5365742 w 6154543"/>
              <a:gd name="connsiteY1855" fmla="*/ 956108 h 5314225"/>
              <a:gd name="connsiteX1856" fmla="*/ 5344886 w 6154543"/>
              <a:gd name="connsiteY1856" fmla="*/ 985412 h 5314225"/>
              <a:gd name="connsiteX1857" fmla="*/ 5326888 w 6154543"/>
              <a:gd name="connsiteY1857" fmla="*/ 1003142 h 5314225"/>
              <a:gd name="connsiteX1858" fmla="*/ 5332602 w 6154543"/>
              <a:gd name="connsiteY1858" fmla="*/ 1006097 h 5314225"/>
              <a:gd name="connsiteX1859" fmla="*/ 5315174 w 6154543"/>
              <a:gd name="connsiteY1859" fmla="*/ 1023827 h 5314225"/>
              <a:gd name="connsiteX1860" fmla="*/ 5321174 w 6154543"/>
              <a:gd name="connsiteY1860" fmla="*/ 1026536 h 5314225"/>
              <a:gd name="connsiteX1861" fmla="*/ 5303461 w 6154543"/>
              <a:gd name="connsiteY1861" fmla="*/ 1044266 h 5314225"/>
              <a:gd name="connsiteX1862" fmla="*/ 5309175 w 6154543"/>
              <a:gd name="connsiteY1862" fmla="*/ 1047221 h 5314225"/>
              <a:gd name="connsiteX1863" fmla="*/ 5291176 w 6154543"/>
              <a:gd name="connsiteY1863" fmla="*/ 1064951 h 5314225"/>
              <a:gd name="connsiteX1864" fmla="*/ 5296890 w 6154543"/>
              <a:gd name="connsiteY1864" fmla="*/ 1067660 h 5314225"/>
              <a:gd name="connsiteX1865" fmla="*/ 5279463 w 6154543"/>
              <a:gd name="connsiteY1865" fmla="*/ 1085636 h 5314225"/>
              <a:gd name="connsiteX1866" fmla="*/ 5285176 w 6154543"/>
              <a:gd name="connsiteY1866" fmla="*/ 1088099 h 5314225"/>
              <a:gd name="connsiteX1867" fmla="*/ 5267178 w 6154543"/>
              <a:gd name="connsiteY1867" fmla="*/ 1106075 h 5314225"/>
              <a:gd name="connsiteX1868" fmla="*/ 5272892 w 6154543"/>
              <a:gd name="connsiteY1868" fmla="*/ 1108538 h 5314225"/>
              <a:gd name="connsiteX1869" fmla="*/ 5258321 w 6154543"/>
              <a:gd name="connsiteY1869" fmla="*/ 1122820 h 5314225"/>
              <a:gd name="connsiteX1870" fmla="*/ 5299461 w 6154543"/>
              <a:gd name="connsiteY1870" fmla="*/ 1116910 h 5314225"/>
              <a:gd name="connsiteX1871" fmla="*/ 5536873 w 6154543"/>
              <a:gd name="connsiteY1871" fmla="*/ 1198174 h 5314225"/>
              <a:gd name="connsiteX1872" fmla="*/ 5544301 w 6154543"/>
              <a:gd name="connsiteY1872" fmla="*/ 1222306 h 5314225"/>
              <a:gd name="connsiteX1873" fmla="*/ 5663435 w 6154543"/>
              <a:gd name="connsiteY1873" fmla="*/ 1227477 h 5314225"/>
              <a:gd name="connsiteX1874" fmla="*/ 5553443 w 6154543"/>
              <a:gd name="connsiteY1874" fmla="*/ 1298891 h 5314225"/>
              <a:gd name="connsiteX1875" fmla="*/ 5555729 w 6154543"/>
              <a:gd name="connsiteY1875" fmla="*/ 1318098 h 5314225"/>
              <a:gd name="connsiteX1876" fmla="*/ 5777141 w 6154543"/>
              <a:gd name="connsiteY1876" fmla="*/ 1265154 h 5314225"/>
              <a:gd name="connsiteX1877" fmla="*/ 5647722 w 6154543"/>
              <a:gd name="connsiteY1877" fmla="*/ 1315882 h 5314225"/>
              <a:gd name="connsiteX1878" fmla="*/ 5612010 w 6154543"/>
              <a:gd name="connsiteY1878" fmla="*/ 1355775 h 5314225"/>
              <a:gd name="connsiteX1879" fmla="*/ 5717146 w 6154543"/>
              <a:gd name="connsiteY1879" fmla="*/ 1312188 h 5314225"/>
              <a:gd name="connsiteX1880" fmla="*/ 5781713 w 6154543"/>
              <a:gd name="connsiteY1880" fmla="*/ 1303323 h 5314225"/>
              <a:gd name="connsiteX1881" fmla="*/ 5714575 w 6154543"/>
              <a:gd name="connsiteY1881" fmla="*/ 1359469 h 5314225"/>
              <a:gd name="connsiteX1882" fmla="*/ 5790283 w 6154543"/>
              <a:gd name="connsiteY1882" fmla="*/ 1351588 h 5314225"/>
              <a:gd name="connsiteX1883" fmla="*/ 5643722 w 6154543"/>
              <a:gd name="connsiteY1883" fmla="*/ 1467327 h 5314225"/>
              <a:gd name="connsiteX1884" fmla="*/ 5687434 w 6154543"/>
              <a:gd name="connsiteY1884" fmla="*/ 1447134 h 5314225"/>
              <a:gd name="connsiteX1885" fmla="*/ 5708861 w 6154543"/>
              <a:gd name="connsiteY1885" fmla="*/ 1453783 h 5314225"/>
              <a:gd name="connsiteX1886" fmla="*/ 5527445 w 6154543"/>
              <a:gd name="connsiteY1886" fmla="*/ 1604736 h 5314225"/>
              <a:gd name="connsiteX1887" fmla="*/ 5536873 w 6154543"/>
              <a:gd name="connsiteY1887" fmla="*/ 1614832 h 5314225"/>
              <a:gd name="connsiteX1888" fmla="*/ 5466592 w 6154543"/>
              <a:gd name="connsiteY1888" fmla="*/ 1656448 h 5314225"/>
              <a:gd name="connsiteX1889" fmla="*/ 5498304 w 6154543"/>
              <a:gd name="connsiteY1889" fmla="*/ 1639950 h 5314225"/>
              <a:gd name="connsiteX1890" fmla="*/ 5599154 w 6154543"/>
              <a:gd name="connsiteY1890" fmla="*/ 1653001 h 5314225"/>
              <a:gd name="connsiteX1891" fmla="*/ 5621153 w 6154543"/>
              <a:gd name="connsiteY1891" fmla="*/ 1688215 h 5314225"/>
              <a:gd name="connsiteX1892" fmla="*/ 5699147 w 6154543"/>
              <a:gd name="connsiteY1892" fmla="*/ 1670731 h 5314225"/>
              <a:gd name="connsiteX1893" fmla="*/ 5730288 w 6154543"/>
              <a:gd name="connsiteY1893" fmla="*/ 1687476 h 5314225"/>
              <a:gd name="connsiteX1894" fmla="*/ 5757714 w 6154543"/>
              <a:gd name="connsiteY1894" fmla="*/ 1727615 h 5314225"/>
              <a:gd name="connsiteX1895" fmla="*/ 5864850 w 6154543"/>
              <a:gd name="connsiteY1895" fmla="*/ 1736480 h 5314225"/>
              <a:gd name="connsiteX1896" fmla="*/ 5838851 w 6154543"/>
              <a:gd name="connsiteY1896" fmla="*/ 1786223 h 5314225"/>
              <a:gd name="connsiteX1897" fmla="*/ 5905704 w 6154543"/>
              <a:gd name="connsiteY1897" fmla="*/ 1763568 h 5314225"/>
              <a:gd name="connsiteX1898" fmla="*/ 5771428 w 6154543"/>
              <a:gd name="connsiteY1898" fmla="*/ 1970173 h 5314225"/>
              <a:gd name="connsiteX1899" fmla="*/ 5787426 w 6154543"/>
              <a:gd name="connsiteY1899" fmla="*/ 1976330 h 5314225"/>
              <a:gd name="connsiteX1900" fmla="*/ 5924274 w 6154543"/>
              <a:gd name="connsiteY1900" fmla="*/ 1788686 h 5314225"/>
              <a:gd name="connsiteX1901" fmla="*/ 5919988 w 6154543"/>
              <a:gd name="connsiteY1901" fmla="*/ 1811833 h 5314225"/>
              <a:gd name="connsiteX1902" fmla="*/ 5988841 w 6154543"/>
              <a:gd name="connsiteY1902" fmla="*/ 1779821 h 5314225"/>
              <a:gd name="connsiteX1903" fmla="*/ 5950272 w 6154543"/>
              <a:gd name="connsiteY1903" fmla="*/ 1866501 h 5314225"/>
              <a:gd name="connsiteX1904" fmla="*/ 6003983 w 6154543"/>
              <a:gd name="connsiteY1904" fmla="*/ 1823653 h 5314225"/>
              <a:gd name="connsiteX1905" fmla="*/ 5837994 w 6154543"/>
              <a:gd name="connsiteY1905" fmla="*/ 2080002 h 5314225"/>
              <a:gd name="connsiteX1906" fmla="*/ 5821138 w 6154543"/>
              <a:gd name="connsiteY1906" fmla="*/ 2173331 h 5314225"/>
              <a:gd name="connsiteX1907" fmla="*/ 6029695 w 6154543"/>
              <a:gd name="connsiteY1907" fmla="*/ 1839906 h 5314225"/>
              <a:gd name="connsiteX1908" fmla="*/ 6027981 w 6154543"/>
              <a:gd name="connsiteY1908" fmla="*/ 1849264 h 5314225"/>
              <a:gd name="connsiteX1909" fmla="*/ 6043979 w 6154543"/>
              <a:gd name="connsiteY1909" fmla="*/ 1855174 h 5314225"/>
              <a:gd name="connsiteX1910" fmla="*/ 6030266 w 6154543"/>
              <a:gd name="connsiteY1910" fmla="*/ 1901469 h 5314225"/>
              <a:gd name="connsiteX1911" fmla="*/ 6075406 w 6154543"/>
              <a:gd name="connsiteY1911" fmla="*/ 1871919 h 5314225"/>
              <a:gd name="connsiteX1912" fmla="*/ 5888848 w 6154543"/>
              <a:gd name="connsiteY1912" fmla="*/ 2211993 h 5314225"/>
              <a:gd name="connsiteX1913" fmla="*/ 5857136 w 6154543"/>
              <a:gd name="connsiteY1913" fmla="*/ 2228245 h 5314225"/>
              <a:gd name="connsiteX1914" fmla="*/ 5863707 w 6154543"/>
              <a:gd name="connsiteY1914" fmla="*/ 2257303 h 5314225"/>
              <a:gd name="connsiteX1915" fmla="*/ 5840851 w 6154543"/>
              <a:gd name="connsiteY1915" fmla="*/ 2255333 h 5314225"/>
              <a:gd name="connsiteX1916" fmla="*/ 5763428 w 6154543"/>
              <a:gd name="connsiteY1916" fmla="*/ 2400376 h 5314225"/>
              <a:gd name="connsiteX1917" fmla="*/ 5726574 w 6154543"/>
              <a:gd name="connsiteY1917" fmla="*/ 2383384 h 5314225"/>
              <a:gd name="connsiteX1918" fmla="*/ 5740001 w 6154543"/>
              <a:gd name="connsiteY1918" fmla="*/ 2403331 h 5314225"/>
              <a:gd name="connsiteX1919" fmla="*/ 5714860 w 6154543"/>
              <a:gd name="connsiteY1919" fmla="*/ 2415643 h 5314225"/>
              <a:gd name="connsiteX1920" fmla="*/ 5724859 w 6154543"/>
              <a:gd name="connsiteY1920" fmla="*/ 2359498 h 5314225"/>
              <a:gd name="connsiteX1921" fmla="*/ 5751429 w 6154543"/>
              <a:gd name="connsiteY1921" fmla="*/ 2371318 h 5314225"/>
              <a:gd name="connsiteX1922" fmla="*/ 5764285 w 6154543"/>
              <a:gd name="connsiteY1922" fmla="*/ 2362699 h 5314225"/>
              <a:gd name="connsiteX1923" fmla="*/ 5732288 w 6154543"/>
              <a:gd name="connsiteY1923" fmla="*/ 2350633 h 5314225"/>
              <a:gd name="connsiteX1924" fmla="*/ 5789998 w 6154543"/>
              <a:gd name="connsiteY1924" fmla="*/ 2284391 h 5314225"/>
              <a:gd name="connsiteX1925" fmla="*/ 5791712 w 6154543"/>
              <a:gd name="connsiteY1925" fmla="*/ 2241790 h 5314225"/>
              <a:gd name="connsiteX1926" fmla="*/ 5813425 w 6154543"/>
              <a:gd name="connsiteY1926" fmla="*/ 2248438 h 5314225"/>
              <a:gd name="connsiteX1927" fmla="*/ 5824567 w 6154543"/>
              <a:gd name="connsiteY1927" fmla="*/ 2187614 h 5314225"/>
              <a:gd name="connsiteX1928" fmla="*/ 5755429 w 6154543"/>
              <a:gd name="connsiteY1928" fmla="*/ 2253117 h 5314225"/>
              <a:gd name="connsiteX1929" fmla="*/ 5686005 w 6154543"/>
              <a:gd name="connsiteY1929" fmla="*/ 2384862 h 5314225"/>
              <a:gd name="connsiteX1930" fmla="*/ 5570870 w 6154543"/>
              <a:gd name="connsiteY1930" fmla="*/ 2612153 h 5314225"/>
              <a:gd name="connsiteX1931" fmla="*/ 5349743 w 6154543"/>
              <a:gd name="connsiteY1931" fmla="*/ 3209560 h 5314225"/>
              <a:gd name="connsiteX1932" fmla="*/ 5392312 w 6154543"/>
              <a:gd name="connsiteY1932" fmla="*/ 3227536 h 5314225"/>
              <a:gd name="connsiteX1933" fmla="*/ 5442594 w 6154543"/>
              <a:gd name="connsiteY1933" fmla="*/ 3203157 h 5314225"/>
              <a:gd name="connsiteX1934" fmla="*/ 5402311 w 6154543"/>
              <a:gd name="connsiteY1934" fmla="*/ 3204635 h 5314225"/>
              <a:gd name="connsiteX1935" fmla="*/ 5436023 w 6154543"/>
              <a:gd name="connsiteY1935" fmla="*/ 3174099 h 5314225"/>
              <a:gd name="connsiteX1936" fmla="*/ 5409453 w 6154543"/>
              <a:gd name="connsiteY1936" fmla="*/ 3162525 h 5314225"/>
              <a:gd name="connsiteX1937" fmla="*/ 5407168 w 6154543"/>
              <a:gd name="connsiteY1937" fmla="*/ 3176562 h 5314225"/>
              <a:gd name="connsiteX1938" fmla="*/ 5417167 w 6154543"/>
              <a:gd name="connsiteY1938" fmla="*/ 3087419 h 5314225"/>
              <a:gd name="connsiteX1939" fmla="*/ 5441165 w 6154543"/>
              <a:gd name="connsiteY1939" fmla="*/ 3113029 h 5314225"/>
              <a:gd name="connsiteX1940" fmla="*/ 5421167 w 6154543"/>
              <a:gd name="connsiteY1940" fmla="*/ 3130266 h 5314225"/>
              <a:gd name="connsiteX1941" fmla="*/ 5463449 w 6154543"/>
              <a:gd name="connsiteY1941" fmla="*/ 3053190 h 5314225"/>
              <a:gd name="connsiteX1942" fmla="*/ 5438594 w 6154543"/>
              <a:gd name="connsiteY1942" fmla="*/ 3065502 h 5314225"/>
              <a:gd name="connsiteX1943" fmla="*/ 5458021 w 6154543"/>
              <a:gd name="connsiteY1943" fmla="*/ 3052943 h 5314225"/>
              <a:gd name="connsiteX1944" fmla="*/ 5441737 w 6154543"/>
              <a:gd name="connsiteY1944" fmla="*/ 3046787 h 5314225"/>
              <a:gd name="connsiteX1945" fmla="*/ 5447736 w 6154543"/>
              <a:gd name="connsiteY1945" fmla="*/ 3014282 h 5314225"/>
              <a:gd name="connsiteX1946" fmla="*/ 5469163 w 6154543"/>
              <a:gd name="connsiteY1946" fmla="*/ 3053682 h 5314225"/>
              <a:gd name="connsiteX1947" fmla="*/ 5497447 w 6154543"/>
              <a:gd name="connsiteY1947" fmla="*/ 3022901 h 5314225"/>
              <a:gd name="connsiteX1948" fmla="*/ 5491733 w 6154543"/>
              <a:gd name="connsiteY1948" fmla="*/ 3055406 h 5314225"/>
              <a:gd name="connsiteX1949" fmla="*/ 5474877 w 6154543"/>
              <a:gd name="connsiteY1949" fmla="*/ 3054421 h 5314225"/>
              <a:gd name="connsiteX1950" fmla="*/ 5487448 w 6154543"/>
              <a:gd name="connsiteY1950" fmla="*/ 3078800 h 5314225"/>
              <a:gd name="connsiteX1951" fmla="*/ 5440594 w 6154543"/>
              <a:gd name="connsiteY1951" fmla="*/ 3212515 h 5314225"/>
              <a:gd name="connsiteX1952" fmla="*/ 5430880 w 6154543"/>
              <a:gd name="connsiteY1952" fmla="*/ 3363221 h 5314225"/>
              <a:gd name="connsiteX1953" fmla="*/ 5373742 w 6154543"/>
              <a:gd name="connsiteY1953" fmla="*/ 3363221 h 5314225"/>
              <a:gd name="connsiteX1954" fmla="*/ 5413167 w 6154543"/>
              <a:gd name="connsiteY1954" fmla="*/ 3366422 h 5314225"/>
              <a:gd name="connsiteX1955" fmla="*/ 5412025 w 6154543"/>
              <a:gd name="connsiteY1955" fmla="*/ 3470587 h 5314225"/>
              <a:gd name="connsiteX1956" fmla="*/ 5451450 w 6154543"/>
              <a:gd name="connsiteY1956" fmla="*/ 3473788 h 5314225"/>
              <a:gd name="connsiteX1957" fmla="*/ 5442594 w 6154543"/>
              <a:gd name="connsiteY1957" fmla="*/ 3492011 h 5314225"/>
              <a:gd name="connsiteX1958" fmla="*/ 5422310 w 6154543"/>
              <a:gd name="connsiteY1958" fmla="*/ 3476251 h 5314225"/>
              <a:gd name="connsiteX1959" fmla="*/ 5420595 w 6154543"/>
              <a:gd name="connsiteY1959" fmla="*/ 3518606 h 5314225"/>
              <a:gd name="connsiteX1960" fmla="*/ 5379455 w 6154543"/>
              <a:gd name="connsiteY1960" fmla="*/ 3491518 h 5314225"/>
              <a:gd name="connsiteX1961" fmla="*/ 5389740 w 6154543"/>
              <a:gd name="connsiteY1961" fmla="*/ 3530426 h 5314225"/>
              <a:gd name="connsiteX1962" fmla="*/ 5379170 w 6154543"/>
              <a:gd name="connsiteY1962" fmla="*/ 3557760 h 5314225"/>
              <a:gd name="connsiteX1963" fmla="*/ 5364028 w 6154543"/>
              <a:gd name="connsiteY1963" fmla="*/ 3547171 h 5314225"/>
              <a:gd name="connsiteX1964" fmla="*/ 5337173 w 6154543"/>
              <a:gd name="connsiteY1964" fmla="*/ 3568595 h 5314225"/>
              <a:gd name="connsiteX1965" fmla="*/ 5334601 w 6154543"/>
              <a:gd name="connsiteY1965" fmla="*/ 3582631 h 5314225"/>
              <a:gd name="connsiteX1966" fmla="*/ 5358314 w 6154543"/>
              <a:gd name="connsiteY1966" fmla="*/ 3641486 h 5314225"/>
              <a:gd name="connsiteX1967" fmla="*/ 5374884 w 6154543"/>
              <a:gd name="connsiteY1967" fmla="*/ 3614398 h 5314225"/>
              <a:gd name="connsiteX1968" fmla="*/ 5387455 w 6154543"/>
              <a:gd name="connsiteY1968" fmla="*/ 3639023 h 5314225"/>
              <a:gd name="connsiteX1969" fmla="*/ 5349458 w 6154543"/>
              <a:gd name="connsiteY1969" fmla="*/ 3659462 h 5314225"/>
              <a:gd name="connsiteX1970" fmla="*/ 5400311 w 6154543"/>
              <a:gd name="connsiteY1970" fmla="*/ 3663895 h 5314225"/>
              <a:gd name="connsiteX1971" fmla="*/ 5369742 w 6154543"/>
              <a:gd name="connsiteY1971" fmla="*/ 3675468 h 5314225"/>
              <a:gd name="connsiteX1972" fmla="*/ 5354886 w 6154543"/>
              <a:gd name="connsiteY1972" fmla="*/ 3726443 h 5314225"/>
              <a:gd name="connsiteX1973" fmla="*/ 5381455 w 6154543"/>
              <a:gd name="connsiteY1973" fmla="*/ 3705019 h 5314225"/>
              <a:gd name="connsiteX1974" fmla="*/ 5401454 w 6154543"/>
              <a:gd name="connsiteY1974" fmla="*/ 3720532 h 5314225"/>
              <a:gd name="connsiteX1975" fmla="*/ 5388598 w 6154543"/>
              <a:gd name="connsiteY1975" fmla="*/ 3729151 h 5314225"/>
              <a:gd name="connsiteX1976" fmla="*/ 5432023 w 6154543"/>
              <a:gd name="connsiteY1976" fmla="*/ 3742203 h 5314225"/>
              <a:gd name="connsiteX1977" fmla="*/ 5431452 w 6154543"/>
              <a:gd name="connsiteY1977" fmla="*/ 3713637 h 5314225"/>
              <a:gd name="connsiteX1978" fmla="*/ 5512875 w 6154543"/>
              <a:gd name="connsiteY1978" fmla="*/ 3739248 h 5314225"/>
              <a:gd name="connsiteX1979" fmla="*/ 5515160 w 6154543"/>
              <a:gd name="connsiteY1979" fmla="*/ 3758455 h 5314225"/>
              <a:gd name="connsiteX1980" fmla="*/ 5498304 w 6154543"/>
              <a:gd name="connsiteY1980" fmla="*/ 3756978 h 5314225"/>
              <a:gd name="connsiteX1981" fmla="*/ 5524874 w 6154543"/>
              <a:gd name="connsiteY1981" fmla="*/ 3768552 h 5314225"/>
              <a:gd name="connsiteX1982" fmla="*/ 5536873 w 6154543"/>
              <a:gd name="connsiteY1982" fmla="*/ 3798102 h 5314225"/>
              <a:gd name="connsiteX1983" fmla="*/ 5592297 w 6154543"/>
              <a:gd name="connsiteY1983" fmla="*/ 3807459 h 5314225"/>
              <a:gd name="connsiteX1984" fmla="*/ 5579727 w 6154543"/>
              <a:gd name="connsiteY1984" fmla="*/ 3815586 h 5314225"/>
              <a:gd name="connsiteX1985" fmla="*/ 5640580 w 6154543"/>
              <a:gd name="connsiteY1985" fmla="*/ 3825682 h 5314225"/>
              <a:gd name="connsiteX1986" fmla="*/ 5597726 w 6154543"/>
              <a:gd name="connsiteY1986" fmla="*/ 3840950 h 5314225"/>
              <a:gd name="connsiteX1987" fmla="*/ 5645151 w 6154543"/>
              <a:gd name="connsiteY1987" fmla="*/ 3863605 h 5314225"/>
              <a:gd name="connsiteX1988" fmla="*/ 5642294 w 6154543"/>
              <a:gd name="connsiteY1988" fmla="*/ 3816078 h 5314225"/>
              <a:gd name="connsiteX1989" fmla="*/ 5677720 w 6154543"/>
              <a:gd name="connsiteY1989" fmla="*/ 3809676 h 5314225"/>
              <a:gd name="connsiteX1990" fmla="*/ 5663435 w 6154543"/>
              <a:gd name="connsiteY1990" fmla="*/ 3827160 h 5314225"/>
              <a:gd name="connsiteX1991" fmla="*/ 5704290 w 6154543"/>
              <a:gd name="connsiteY1991" fmla="*/ 3854494 h 5314225"/>
              <a:gd name="connsiteX1992" fmla="*/ 5675149 w 6154543"/>
              <a:gd name="connsiteY1992" fmla="*/ 3856710 h 5314225"/>
              <a:gd name="connsiteX1993" fmla="*/ 5718574 w 6154543"/>
              <a:gd name="connsiteY1993" fmla="*/ 3903005 h 5314225"/>
              <a:gd name="connsiteX1994" fmla="*/ 5752572 w 6154543"/>
              <a:gd name="connsiteY1994" fmla="*/ 3905714 h 5314225"/>
              <a:gd name="connsiteX1995" fmla="*/ 5736859 w 6154543"/>
              <a:gd name="connsiteY1995" fmla="*/ 3928123 h 5314225"/>
              <a:gd name="connsiteX1996" fmla="*/ 5806282 w 6154543"/>
              <a:gd name="connsiteY1996" fmla="*/ 3924183 h 5314225"/>
              <a:gd name="connsiteX1997" fmla="*/ 5809425 w 6154543"/>
              <a:gd name="connsiteY1997" fmla="*/ 3938712 h 5314225"/>
              <a:gd name="connsiteX1998" fmla="*/ 5870849 w 6154543"/>
              <a:gd name="connsiteY1998" fmla="*/ 3948562 h 5314225"/>
              <a:gd name="connsiteX1999" fmla="*/ 5884277 w 6154543"/>
              <a:gd name="connsiteY1999" fmla="*/ 3968508 h 5314225"/>
              <a:gd name="connsiteX2000" fmla="*/ 5945701 w 6154543"/>
              <a:gd name="connsiteY2000" fmla="*/ 3978358 h 5314225"/>
              <a:gd name="connsiteX2001" fmla="*/ 6046837 w 6154543"/>
              <a:gd name="connsiteY2001" fmla="*/ 4052973 h 5314225"/>
              <a:gd name="connsiteX2002" fmla="*/ 5849136 w 6154543"/>
              <a:gd name="connsiteY2002" fmla="*/ 4036720 h 5314225"/>
              <a:gd name="connsiteX2003" fmla="*/ 5908275 w 6154543"/>
              <a:gd name="connsiteY2003" fmla="*/ 4188411 h 5314225"/>
              <a:gd name="connsiteX2004" fmla="*/ 6022838 w 6154543"/>
              <a:gd name="connsiteY2004" fmla="*/ 4316216 h 5314225"/>
              <a:gd name="connsiteX2005" fmla="*/ 6097404 w 6154543"/>
              <a:gd name="connsiteY2005" fmla="*/ 4412254 h 5314225"/>
              <a:gd name="connsiteX2006" fmla="*/ 5998840 w 6154543"/>
              <a:gd name="connsiteY2006" fmla="*/ 4385167 h 5314225"/>
              <a:gd name="connsiteX2007" fmla="*/ 6015981 w 6154543"/>
              <a:gd name="connsiteY2007" fmla="*/ 4386644 h 5314225"/>
              <a:gd name="connsiteX2008" fmla="*/ 5957414 w 6154543"/>
              <a:gd name="connsiteY2008" fmla="*/ 4329760 h 5314225"/>
              <a:gd name="connsiteX2009" fmla="*/ 5975699 w 6154543"/>
              <a:gd name="connsiteY2009" fmla="*/ 4354878 h 5314225"/>
              <a:gd name="connsiteX2010" fmla="*/ 5838851 w 6154543"/>
              <a:gd name="connsiteY2010" fmla="*/ 4286912 h 5314225"/>
              <a:gd name="connsiteX2011" fmla="*/ 5894562 w 6154543"/>
              <a:gd name="connsiteY2011" fmla="*/ 4329514 h 5314225"/>
              <a:gd name="connsiteX2012" fmla="*/ 6023409 w 6154543"/>
              <a:gd name="connsiteY2012" fmla="*/ 4472586 h 5314225"/>
              <a:gd name="connsiteX2013" fmla="*/ 5897133 w 6154543"/>
              <a:gd name="connsiteY2013" fmla="*/ 4410038 h 5314225"/>
              <a:gd name="connsiteX2014" fmla="*/ 5967127 w 6154543"/>
              <a:gd name="connsiteY2014" fmla="*/ 4467907 h 5314225"/>
              <a:gd name="connsiteX2015" fmla="*/ 5891990 w 6154543"/>
              <a:gd name="connsiteY2015" fmla="*/ 4471355 h 5314225"/>
              <a:gd name="connsiteX2016" fmla="*/ 5575156 w 6154543"/>
              <a:gd name="connsiteY2016" fmla="*/ 4450177 h 5314225"/>
              <a:gd name="connsiteX2017" fmla="*/ 5378884 w 6154543"/>
              <a:gd name="connsiteY2017" fmla="*/ 4457565 h 5314225"/>
              <a:gd name="connsiteX2018" fmla="*/ 5222038 w 6154543"/>
              <a:gd name="connsiteY2018" fmla="*/ 4501644 h 5314225"/>
              <a:gd name="connsiteX2019" fmla="*/ 5214610 w 6154543"/>
              <a:gd name="connsiteY2019" fmla="*/ 4510509 h 5314225"/>
              <a:gd name="connsiteX2020" fmla="*/ 5055764 w 6154543"/>
              <a:gd name="connsiteY2020" fmla="*/ 4502383 h 5314225"/>
              <a:gd name="connsiteX2021" fmla="*/ 4994340 w 6154543"/>
              <a:gd name="connsiteY2021" fmla="*/ 4492533 h 5314225"/>
              <a:gd name="connsiteX2022" fmla="*/ 5006053 w 6154543"/>
              <a:gd name="connsiteY2022" fmla="*/ 4460274 h 5314225"/>
              <a:gd name="connsiteX2023" fmla="*/ 4971199 w 6154543"/>
              <a:gd name="connsiteY2023" fmla="*/ 4461997 h 5314225"/>
              <a:gd name="connsiteX2024" fmla="*/ 4957771 w 6154543"/>
              <a:gd name="connsiteY2024" fmla="*/ 4442051 h 5314225"/>
              <a:gd name="connsiteX2025" fmla="*/ 4870349 w 6154543"/>
              <a:gd name="connsiteY2025" fmla="*/ 4449192 h 5314225"/>
              <a:gd name="connsiteX2026" fmla="*/ 4844636 w 6154543"/>
              <a:gd name="connsiteY2026" fmla="*/ 4465937 h 5314225"/>
              <a:gd name="connsiteX2027" fmla="*/ 4859778 w 6154543"/>
              <a:gd name="connsiteY2027" fmla="*/ 4476772 h 5314225"/>
              <a:gd name="connsiteX2028" fmla="*/ 4891490 w 6154543"/>
              <a:gd name="connsiteY2028" fmla="*/ 4460520 h 5314225"/>
              <a:gd name="connsiteX2029" fmla="*/ 4900061 w 6154543"/>
              <a:gd name="connsiteY2029" fmla="*/ 4475295 h 5314225"/>
              <a:gd name="connsiteX2030" fmla="*/ 4858064 w 6154543"/>
              <a:gd name="connsiteY2030" fmla="*/ 4486130 h 5314225"/>
              <a:gd name="connsiteX2031" fmla="*/ 4886348 w 6154543"/>
              <a:gd name="connsiteY2031" fmla="*/ 4488346 h 5314225"/>
              <a:gd name="connsiteX2032" fmla="*/ 4903775 w 6154543"/>
              <a:gd name="connsiteY2032" fmla="*/ 4518389 h 5314225"/>
              <a:gd name="connsiteX2033" fmla="*/ 4794926 w 6154543"/>
              <a:gd name="connsiteY2033" fmla="*/ 4518882 h 5314225"/>
              <a:gd name="connsiteX2034" fmla="*/ 4820067 w 6154543"/>
              <a:gd name="connsiteY2034" fmla="*/ 4506569 h 5314225"/>
              <a:gd name="connsiteX2035" fmla="*/ 4792069 w 6154543"/>
              <a:gd name="connsiteY2035" fmla="*/ 4504353 h 5314225"/>
              <a:gd name="connsiteX2036" fmla="*/ 4795211 w 6154543"/>
              <a:gd name="connsiteY2036" fmla="*/ 4485638 h 5314225"/>
              <a:gd name="connsiteX2037" fmla="*/ 4723216 w 6154543"/>
              <a:gd name="connsiteY2037" fmla="*/ 4470370 h 5314225"/>
              <a:gd name="connsiteX2038" fmla="*/ 4633508 w 6154543"/>
              <a:gd name="connsiteY2038" fmla="*/ 4491301 h 5314225"/>
              <a:gd name="connsiteX2039" fmla="*/ 4562942 w 6154543"/>
              <a:gd name="connsiteY2039" fmla="*/ 4438111 h 5314225"/>
              <a:gd name="connsiteX2040" fmla="*/ 4302103 w 6154543"/>
              <a:gd name="connsiteY2040" fmla="*/ 4199000 h 5314225"/>
              <a:gd name="connsiteX2041" fmla="*/ 4278105 w 6154543"/>
              <a:gd name="connsiteY2041" fmla="*/ 4173390 h 5314225"/>
              <a:gd name="connsiteX2042" fmla="*/ 4244965 w 6154543"/>
              <a:gd name="connsiteY2042" fmla="*/ 4038198 h 5314225"/>
              <a:gd name="connsiteX2043" fmla="*/ 4199825 w 6154543"/>
              <a:gd name="connsiteY2043" fmla="*/ 4034258 h 5314225"/>
              <a:gd name="connsiteX2044" fmla="*/ 4198396 w 6154543"/>
              <a:gd name="connsiteY2044" fmla="*/ 4010617 h 5314225"/>
              <a:gd name="connsiteX2045" fmla="*/ 4144114 w 6154543"/>
              <a:gd name="connsiteY2045" fmla="*/ 4025146 h 5314225"/>
              <a:gd name="connsiteX2046" fmla="*/ 4215252 w 6154543"/>
              <a:gd name="connsiteY2046" fmla="*/ 4045093 h 5314225"/>
              <a:gd name="connsiteX2047" fmla="*/ 4212681 w 6154543"/>
              <a:gd name="connsiteY2047" fmla="*/ 4059129 h 5314225"/>
              <a:gd name="connsiteX2048" fmla="*/ 4171255 w 6154543"/>
              <a:gd name="connsiteY2048" fmla="*/ 4065285 h 5314225"/>
              <a:gd name="connsiteX2049" fmla="*/ 4196397 w 6154543"/>
              <a:gd name="connsiteY2049" fmla="*/ 4052973 h 5314225"/>
              <a:gd name="connsiteX2050" fmla="*/ 4110117 w 6154543"/>
              <a:gd name="connsiteY2050" fmla="*/ 4022191 h 5314225"/>
              <a:gd name="connsiteX2051" fmla="*/ 3989840 w 6154543"/>
              <a:gd name="connsiteY2051" fmla="*/ 3927138 h 5314225"/>
              <a:gd name="connsiteX2052" fmla="*/ 3995554 w 6154543"/>
              <a:gd name="connsiteY2052" fmla="*/ 3927877 h 5314225"/>
              <a:gd name="connsiteX2053" fmla="*/ 3970413 w 6154543"/>
              <a:gd name="connsiteY2053" fmla="*/ 3906699 h 5314225"/>
              <a:gd name="connsiteX2054" fmla="*/ 3953271 w 6154543"/>
              <a:gd name="connsiteY2054" fmla="*/ 3843658 h 5314225"/>
              <a:gd name="connsiteX2055" fmla="*/ 3925844 w 6154543"/>
              <a:gd name="connsiteY2055" fmla="*/ 3836763 h 5314225"/>
              <a:gd name="connsiteX2056" fmla="*/ 3934701 w 6154543"/>
              <a:gd name="connsiteY2056" fmla="*/ 3818541 h 5314225"/>
              <a:gd name="connsiteX2057" fmla="*/ 3970984 w 6154543"/>
              <a:gd name="connsiteY2057" fmla="*/ 3840457 h 5314225"/>
              <a:gd name="connsiteX2058" fmla="*/ 4075262 w 6154543"/>
              <a:gd name="connsiteY2058" fmla="*/ 3929354 h 5314225"/>
              <a:gd name="connsiteX2059" fmla="*/ 4039836 w 6154543"/>
              <a:gd name="connsiteY2059" fmla="*/ 3902759 h 5314225"/>
              <a:gd name="connsiteX2060" fmla="*/ 3907846 w 6154543"/>
              <a:gd name="connsiteY2060" fmla="*/ 3745158 h 5314225"/>
              <a:gd name="connsiteX2061" fmla="*/ 3877276 w 6154543"/>
              <a:gd name="connsiteY2061" fmla="*/ 3690736 h 5314225"/>
              <a:gd name="connsiteX2062" fmla="*/ 3841565 w 6154543"/>
              <a:gd name="connsiteY2062" fmla="*/ 3635822 h 5314225"/>
              <a:gd name="connsiteX2063" fmla="*/ 3757856 w 6154543"/>
              <a:gd name="connsiteY2063" fmla="*/ 3429709 h 5314225"/>
              <a:gd name="connsiteX2064" fmla="*/ 3714145 w 6154543"/>
              <a:gd name="connsiteY2064" fmla="*/ 3288853 h 5314225"/>
              <a:gd name="connsiteX2065" fmla="*/ 3685861 w 6154543"/>
              <a:gd name="connsiteY2065" fmla="*/ 3286636 h 5314225"/>
              <a:gd name="connsiteX2066" fmla="*/ 3700717 w 6154543"/>
              <a:gd name="connsiteY2066" fmla="*/ 3268906 h 5314225"/>
              <a:gd name="connsiteX2067" fmla="*/ 3660435 w 6154543"/>
              <a:gd name="connsiteY2067" fmla="*/ 3204142 h 5314225"/>
              <a:gd name="connsiteX2068" fmla="*/ 3675291 w 6154543"/>
              <a:gd name="connsiteY2068" fmla="*/ 3153414 h 5314225"/>
              <a:gd name="connsiteX2069" fmla="*/ 3700146 w 6154543"/>
              <a:gd name="connsiteY2069" fmla="*/ 3207343 h 5314225"/>
              <a:gd name="connsiteX2070" fmla="*/ 3685576 w 6154543"/>
              <a:gd name="connsiteY2070" fmla="*/ 3225073 h 5314225"/>
              <a:gd name="connsiteX2071" fmla="*/ 3726430 w 6154543"/>
              <a:gd name="connsiteY2071" fmla="*/ 3252161 h 5314225"/>
              <a:gd name="connsiteX2072" fmla="*/ 3716716 w 6154543"/>
              <a:gd name="connsiteY2072" fmla="*/ 3275063 h 5314225"/>
              <a:gd name="connsiteX2073" fmla="*/ 3731858 w 6154543"/>
              <a:gd name="connsiteY2073" fmla="*/ 3285651 h 5314225"/>
              <a:gd name="connsiteX2074" fmla="*/ 3751000 w 6154543"/>
              <a:gd name="connsiteY2074" fmla="*/ 3339334 h 5314225"/>
              <a:gd name="connsiteX2075" fmla="*/ 3698432 w 6154543"/>
              <a:gd name="connsiteY2075" fmla="*/ 3088896 h 5314225"/>
              <a:gd name="connsiteX2076" fmla="*/ 3696718 w 6154543"/>
              <a:gd name="connsiteY2076" fmla="*/ 3007387 h 5314225"/>
              <a:gd name="connsiteX2077" fmla="*/ 3675291 w 6154543"/>
              <a:gd name="connsiteY2077" fmla="*/ 3027579 h 5314225"/>
              <a:gd name="connsiteX2078" fmla="*/ 3668720 w 6154543"/>
              <a:gd name="connsiteY2078" fmla="*/ 3066733 h 5314225"/>
              <a:gd name="connsiteX2079" fmla="*/ 3674148 w 6154543"/>
              <a:gd name="connsiteY2079" fmla="*/ 3063778 h 5314225"/>
              <a:gd name="connsiteX2080" fmla="*/ 3665291 w 6154543"/>
              <a:gd name="connsiteY2080" fmla="*/ 3078800 h 5314225"/>
              <a:gd name="connsiteX2081" fmla="*/ 3676433 w 6154543"/>
              <a:gd name="connsiteY2081" fmla="*/ 3115738 h 5314225"/>
              <a:gd name="connsiteX2082" fmla="*/ 3677862 w 6154543"/>
              <a:gd name="connsiteY2082" fmla="*/ 3139132 h 5314225"/>
              <a:gd name="connsiteX2083" fmla="*/ 3643579 w 6154543"/>
              <a:gd name="connsiteY2083" fmla="*/ 3074860 h 5314225"/>
              <a:gd name="connsiteX2084" fmla="*/ 3647864 w 6154543"/>
              <a:gd name="connsiteY2084" fmla="*/ 3064517 h 5314225"/>
              <a:gd name="connsiteX2085" fmla="*/ 3627294 w 6154543"/>
              <a:gd name="connsiteY2085" fmla="*/ 3093821 h 5314225"/>
              <a:gd name="connsiteX2086" fmla="*/ 3623866 w 6154543"/>
              <a:gd name="connsiteY2086" fmla="*/ 3105395 h 5314225"/>
              <a:gd name="connsiteX2087" fmla="*/ 3579583 w 6154543"/>
              <a:gd name="connsiteY2087" fmla="*/ 3149967 h 5314225"/>
              <a:gd name="connsiteX2088" fmla="*/ 3582440 w 6154543"/>
              <a:gd name="connsiteY2088" fmla="*/ 3164249 h 5314225"/>
              <a:gd name="connsiteX2089" fmla="*/ 3564727 w 6154543"/>
              <a:gd name="connsiteY2089" fmla="*/ 3182226 h 5314225"/>
              <a:gd name="connsiteX2090" fmla="*/ 3274462 w 6154543"/>
              <a:gd name="connsiteY2090" fmla="*/ 3490287 h 5314225"/>
              <a:gd name="connsiteX2091" fmla="*/ 3256749 w 6154543"/>
              <a:gd name="connsiteY2091" fmla="*/ 3508017 h 5314225"/>
              <a:gd name="connsiteX2092" fmla="*/ 3262749 w 6154543"/>
              <a:gd name="connsiteY2092" fmla="*/ 3510972 h 5314225"/>
              <a:gd name="connsiteX2093" fmla="*/ 3232751 w 6154543"/>
              <a:gd name="connsiteY2093" fmla="*/ 3549141 h 5314225"/>
              <a:gd name="connsiteX2094" fmla="*/ 3105617 w 6154543"/>
              <a:gd name="connsiteY2094" fmla="*/ 3685318 h 5314225"/>
              <a:gd name="connsiteX2095" fmla="*/ 3052192 w 6154543"/>
              <a:gd name="connsiteY2095" fmla="*/ 3739001 h 5314225"/>
              <a:gd name="connsiteX2096" fmla="*/ 3031622 w 6154543"/>
              <a:gd name="connsiteY2096" fmla="*/ 3768305 h 5314225"/>
              <a:gd name="connsiteX2097" fmla="*/ 2999053 w 6154543"/>
              <a:gd name="connsiteY2097" fmla="*/ 3792192 h 5314225"/>
              <a:gd name="connsiteX2098" fmla="*/ 2996196 w 6154543"/>
              <a:gd name="connsiteY2098" fmla="*/ 3803766 h 5314225"/>
              <a:gd name="connsiteX2099" fmla="*/ 2933915 w 6154543"/>
              <a:gd name="connsiteY2099" fmla="*/ 3866314 h 5314225"/>
              <a:gd name="connsiteX2100" fmla="*/ 2922202 w 6154543"/>
              <a:gd name="connsiteY2100" fmla="*/ 3886753 h 5314225"/>
              <a:gd name="connsiteX2101" fmla="*/ 2907345 w 6154543"/>
              <a:gd name="connsiteY2101" fmla="*/ 3892909 h 5314225"/>
              <a:gd name="connsiteX2102" fmla="*/ 2904203 w 6154543"/>
              <a:gd name="connsiteY2102" fmla="*/ 3904483 h 5314225"/>
              <a:gd name="connsiteX2103" fmla="*/ 2785640 w 6154543"/>
              <a:gd name="connsiteY2103" fmla="*/ 4032041 h 5314225"/>
              <a:gd name="connsiteX2104" fmla="*/ 2729929 w 6154543"/>
              <a:gd name="connsiteY2104" fmla="*/ 4070949 h 5314225"/>
              <a:gd name="connsiteX2105" fmla="*/ 2653363 w 6154543"/>
              <a:gd name="connsiteY2105" fmla="*/ 4139653 h 5314225"/>
              <a:gd name="connsiteX2106" fmla="*/ 2624223 w 6154543"/>
              <a:gd name="connsiteY2106" fmla="*/ 4125617 h 5314225"/>
              <a:gd name="connsiteX2107" fmla="*/ 2665648 w 6154543"/>
              <a:gd name="connsiteY2107" fmla="*/ 4092865 h 5314225"/>
              <a:gd name="connsiteX2108" fmla="*/ 2663077 w 6154543"/>
              <a:gd name="connsiteY2108" fmla="*/ 4052480 h 5314225"/>
              <a:gd name="connsiteX2109" fmla="*/ 2568798 w 6154543"/>
              <a:gd name="connsiteY2109" fmla="*/ 4138668 h 5314225"/>
              <a:gd name="connsiteX2110" fmla="*/ 2535943 w 6154543"/>
              <a:gd name="connsiteY2110" fmla="*/ 4188658 h 5314225"/>
              <a:gd name="connsiteX2111" fmla="*/ 2560227 w 6154543"/>
              <a:gd name="connsiteY2111" fmla="*/ 4121677 h 5314225"/>
              <a:gd name="connsiteX2112" fmla="*/ 2504231 w 6154543"/>
              <a:gd name="connsiteY2112" fmla="*/ 4160831 h 5314225"/>
              <a:gd name="connsiteX2113" fmla="*/ 2503660 w 6154543"/>
              <a:gd name="connsiteY2113" fmla="*/ 4186688 h 5314225"/>
              <a:gd name="connsiteX2114" fmla="*/ 2527372 w 6154543"/>
              <a:gd name="connsiteY2114" fmla="*/ 4171666 h 5314225"/>
              <a:gd name="connsiteX2115" fmla="*/ 2465663 w 6154543"/>
              <a:gd name="connsiteY2115" fmla="*/ 4207865 h 5314225"/>
              <a:gd name="connsiteX2116" fmla="*/ 2448521 w 6154543"/>
              <a:gd name="connsiteY2116" fmla="*/ 4199739 h 5314225"/>
              <a:gd name="connsiteX2117" fmla="*/ 2410238 w 6154543"/>
              <a:gd name="connsiteY2117" fmla="*/ 4220917 h 5314225"/>
              <a:gd name="connsiteX2118" fmla="*/ 2407381 w 6154543"/>
              <a:gd name="connsiteY2118" fmla="*/ 4206388 h 5314225"/>
              <a:gd name="connsiteX2119" fmla="*/ 2392811 w 6154543"/>
              <a:gd name="connsiteY2119" fmla="*/ 4212790 h 5314225"/>
              <a:gd name="connsiteX2120" fmla="*/ 2359956 w 6154543"/>
              <a:gd name="connsiteY2120" fmla="*/ 4262779 h 5314225"/>
              <a:gd name="connsiteX2121" fmla="*/ 2401095 w 6154543"/>
              <a:gd name="connsiteY2121" fmla="*/ 4229782 h 5314225"/>
              <a:gd name="connsiteX2122" fmla="*/ 2395096 w 6154543"/>
              <a:gd name="connsiteY2122" fmla="*/ 4253176 h 5314225"/>
              <a:gd name="connsiteX2123" fmla="*/ 2341957 w 6154543"/>
              <a:gd name="connsiteY2123" fmla="*/ 4306612 h 5314225"/>
              <a:gd name="connsiteX2124" fmla="*/ 2327386 w 6154543"/>
              <a:gd name="connsiteY2124" fmla="*/ 4286912 h 5314225"/>
              <a:gd name="connsiteX2125" fmla="*/ 2288818 w 6154543"/>
              <a:gd name="connsiteY2125" fmla="*/ 4333700 h 5314225"/>
              <a:gd name="connsiteX2126" fmla="*/ 2253392 w 6154543"/>
              <a:gd name="connsiteY2126" fmla="*/ 4369653 h 5314225"/>
              <a:gd name="connsiteX2127" fmla="*/ 2211966 w 6154543"/>
              <a:gd name="connsiteY2127" fmla="*/ 4402404 h 5314225"/>
              <a:gd name="connsiteX2128" fmla="*/ 2259391 w 6154543"/>
              <a:gd name="connsiteY2128" fmla="*/ 4346259 h 5314225"/>
              <a:gd name="connsiteX2129" fmla="*/ 2339957 w 6154543"/>
              <a:gd name="connsiteY2129" fmla="*/ 4240124 h 5314225"/>
              <a:gd name="connsiteX2130" fmla="*/ 2212537 w 6154543"/>
              <a:gd name="connsiteY2130" fmla="*/ 4376302 h 5314225"/>
              <a:gd name="connsiteX2131" fmla="*/ 2245107 w 6154543"/>
              <a:gd name="connsiteY2131" fmla="*/ 4326559 h 5314225"/>
              <a:gd name="connsiteX2132" fmla="*/ 2242536 w 6154543"/>
              <a:gd name="connsiteY2132" fmla="*/ 4312030 h 5314225"/>
              <a:gd name="connsiteX2133" fmla="*/ 2260248 w 6154543"/>
              <a:gd name="connsiteY2133" fmla="*/ 4294053 h 5314225"/>
              <a:gd name="connsiteX2134" fmla="*/ 2254535 w 6154543"/>
              <a:gd name="connsiteY2134" fmla="*/ 4291345 h 5314225"/>
              <a:gd name="connsiteX2135" fmla="*/ 2284247 w 6154543"/>
              <a:gd name="connsiteY2135" fmla="*/ 4253176 h 5314225"/>
              <a:gd name="connsiteX2136" fmla="*/ 2171683 w 6154543"/>
              <a:gd name="connsiteY2136" fmla="*/ 4383197 h 5314225"/>
              <a:gd name="connsiteX2137" fmla="*/ 2094832 w 6154543"/>
              <a:gd name="connsiteY2137" fmla="*/ 4451655 h 5314225"/>
              <a:gd name="connsiteX2138" fmla="*/ 2041693 w 6154543"/>
              <a:gd name="connsiteY2138" fmla="*/ 4505091 h 5314225"/>
              <a:gd name="connsiteX2139" fmla="*/ 1970555 w 6154543"/>
              <a:gd name="connsiteY2139" fmla="*/ 4576258 h 5314225"/>
              <a:gd name="connsiteX2140" fmla="*/ 1920273 w 6154543"/>
              <a:gd name="connsiteY2140" fmla="*/ 4644224 h 5314225"/>
              <a:gd name="connsiteX2141" fmla="*/ 1920558 w 6154543"/>
              <a:gd name="connsiteY2141" fmla="*/ 4618121 h 5314225"/>
              <a:gd name="connsiteX2142" fmla="*/ 1935414 w 6154543"/>
              <a:gd name="connsiteY2142" fmla="*/ 4585862 h 5314225"/>
              <a:gd name="connsiteX2143" fmla="*/ 1861991 w 6154543"/>
              <a:gd name="connsiteY2143" fmla="*/ 4642746 h 5314225"/>
              <a:gd name="connsiteX2144" fmla="*/ 1882561 w 6154543"/>
              <a:gd name="connsiteY2144" fmla="*/ 4613196 h 5314225"/>
              <a:gd name="connsiteX2145" fmla="*/ 1932843 w 6154543"/>
              <a:gd name="connsiteY2145" fmla="*/ 4571579 h 5314225"/>
              <a:gd name="connsiteX2146" fmla="*/ 1997981 w 6154543"/>
              <a:gd name="connsiteY2146" fmla="*/ 4497458 h 5314225"/>
              <a:gd name="connsiteX2147" fmla="*/ 1862277 w 6154543"/>
              <a:gd name="connsiteY2147" fmla="*/ 4616890 h 5314225"/>
              <a:gd name="connsiteX2148" fmla="*/ 1790853 w 6154543"/>
              <a:gd name="connsiteY2148" fmla="*/ 4713913 h 5314225"/>
              <a:gd name="connsiteX2149" fmla="*/ 1696289 w 6154543"/>
              <a:gd name="connsiteY2149" fmla="*/ 4800101 h 5314225"/>
              <a:gd name="connsiteX2150" fmla="*/ 1681718 w 6154543"/>
              <a:gd name="connsiteY2150" fmla="*/ 4806504 h 5314225"/>
              <a:gd name="connsiteX2151" fmla="*/ 1628579 w 6154543"/>
              <a:gd name="connsiteY2151" fmla="*/ 4859941 h 5314225"/>
              <a:gd name="connsiteX2152" fmla="*/ 1595724 w 6154543"/>
              <a:gd name="connsiteY2152" fmla="*/ 4909683 h 5314225"/>
              <a:gd name="connsiteX2153" fmla="*/ 1605152 w 6154543"/>
              <a:gd name="connsiteY2153" fmla="*/ 4874716 h 5314225"/>
              <a:gd name="connsiteX2154" fmla="*/ 1666862 w 6154543"/>
              <a:gd name="connsiteY2154" fmla="*/ 4812414 h 5314225"/>
              <a:gd name="connsiteX2155" fmla="*/ 1664291 w 6154543"/>
              <a:gd name="connsiteY2155" fmla="*/ 4798131 h 5314225"/>
              <a:gd name="connsiteX2156" fmla="*/ 1676290 w 6154543"/>
              <a:gd name="connsiteY2156" fmla="*/ 4777692 h 5314225"/>
              <a:gd name="connsiteX2157" fmla="*/ 1714573 w 6154543"/>
              <a:gd name="connsiteY2157" fmla="*/ 4756515 h 5314225"/>
              <a:gd name="connsiteX2158" fmla="*/ 1750285 w 6154543"/>
              <a:gd name="connsiteY2158" fmla="*/ 4694705 h 5314225"/>
              <a:gd name="connsiteX2159" fmla="*/ 1797995 w 6154543"/>
              <a:gd name="connsiteY2159" fmla="*/ 4638560 h 5314225"/>
              <a:gd name="connsiteX2160" fmla="*/ 1691432 w 6154543"/>
              <a:gd name="connsiteY2160" fmla="*/ 4745433 h 5314225"/>
              <a:gd name="connsiteX2161" fmla="*/ 1653149 w 6154543"/>
              <a:gd name="connsiteY2161" fmla="*/ 4766611 h 5314225"/>
              <a:gd name="connsiteX2162" fmla="*/ 1614866 w 6154543"/>
              <a:gd name="connsiteY2162" fmla="*/ 4788035 h 5314225"/>
              <a:gd name="connsiteX2163" fmla="*/ 1482018 w 6154543"/>
              <a:gd name="connsiteY2163" fmla="*/ 4921504 h 5314225"/>
              <a:gd name="connsiteX2164" fmla="*/ 1440878 w 6154543"/>
              <a:gd name="connsiteY2164" fmla="*/ 4928152 h 5314225"/>
              <a:gd name="connsiteX2165" fmla="*/ 1393453 w 6154543"/>
              <a:gd name="connsiteY2165" fmla="*/ 4984544 h 5314225"/>
              <a:gd name="connsiteX2166" fmla="*/ 1402595 w 6154543"/>
              <a:gd name="connsiteY2166" fmla="*/ 4949330 h 5314225"/>
              <a:gd name="connsiteX2167" fmla="*/ 1353170 w 6154543"/>
              <a:gd name="connsiteY2167" fmla="*/ 4965336 h 5314225"/>
              <a:gd name="connsiteX2168" fmla="*/ 1296603 w 6154543"/>
              <a:gd name="connsiteY2168" fmla="*/ 5030347 h 5314225"/>
              <a:gd name="connsiteX2169" fmla="*/ 1223465 w 6154543"/>
              <a:gd name="connsiteY2169" fmla="*/ 5061128 h 5314225"/>
              <a:gd name="connsiteX2170" fmla="*/ 1276890 w 6154543"/>
              <a:gd name="connsiteY2170" fmla="*/ 4981835 h 5314225"/>
              <a:gd name="connsiteX2171" fmla="*/ 1208895 w 6154543"/>
              <a:gd name="connsiteY2171" fmla="*/ 5041182 h 5314225"/>
              <a:gd name="connsiteX2172" fmla="*/ 1126900 w 6154543"/>
              <a:gd name="connsiteY2172" fmla="*/ 5080829 h 5314225"/>
              <a:gd name="connsiteX2173" fmla="*/ 1106331 w 6154543"/>
              <a:gd name="connsiteY2173" fmla="*/ 5110379 h 5314225"/>
              <a:gd name="connsiteX2174" fmla="*/ 1041764 w 6154543"/>
              <a:gd name="connsiteY2174" fmla="*/ 5132295 h 5314225"/>
              <a:gd name="connsiteX2175" fmla="*/ 1133471 w 6154543"/>
              <a:gd name="connsiteY2175" fmla="*/ 5031578 h 5314225"/>
              <a:gd name="connsiteX2176" fmla="*/ 965483 w 6154543"/>
              <a:gd name="connsiteY2176" fmla="*/ 5148794 h 5314225"/>
              <a:gd name="connsiteX2177" fmla="*/ 1022337 w 6154543"/>
              <a:gd name="connsiteY2177" fmla="*/ 5057681 h 5314225"/>
              <a:gd name="connsiteX2178" fmla="*/ 930343 w 6154543"/>
              <a:gd name="connsiteY2178" fmla="*/ 5158398 h 5314225"/>
              <a:gd name="connsiteX2179" fmla="*/ 952056 w 6154543"/>
              <a:gd name="connsiteY2179" fmla="*/ 5076642 h 5314225"/>
              <a:gd name="connsiteX2180" fmla="*/ 961198 w 6154543"/>
              <a:gd name="connsiteY2180" fmla="*/ 5041921 h 5314225"/>
              <a:gd name="connsiteX2181" fmla="*/ 937771 w 6154543"/>
              <a:gd name="connsiteY2181" fmla="*/ 5056942 h 5314225"/>
              <a:gd name="connsiteX2182" fmla="*/ 935200 w 6154543"/>
              <a:gd name="connsiteY2182" fmla="*/ 5016557 h 5314225"/>
              <a:gd name="connsiteX2183" fmla="*/ 867776 w 6154543"/>
              <a:gd name="connsiteY2183" fmla="*/ 5050293 h 5314225"/>
              <a:gd name="connsiteX2184" fmla="*/ 829493 w 6154543"/>
              <a:gd name="connsiteY2184" fmla="*/ 5097327 h 5314225"/>
              <a:gd name="connsiteX2185" fmla="*/ 761784 w 6154543"/>
              <a:gd name="connsiteY2185" fmla="*/ 5130818 h 5314225"/>
              <a:gd name="connsiteX2186" fmla="*/ 758355 w 6154543"/>
              <a:gd name="connsiteY2186" fmla="*/ 5168741 h 5314225"/>
              <a:gd name="connsiteX2187" fmla="*/ 711216 w 6154543"/>
              <a:gd name="connsiteY2187" fmla="*/ 5198537 h 5314225"/>
              <a:gd name="connsiteX2188" fmla="*/ 687217 w 6154543"/>
              <a:gd name="connsiteY2188" fmla="*/ 5239661 h 5314225"/>
              <a:gd name="connsiteX2189" fmla="*/ 678075 w 6154543"/>
              <a:gd name="connsiteY2189" fmla="*/ 5274875 h 5314225"/>
              <a:gd name="connsiteX2190" fmla="*/ 602081 w 6154543"/>
              <a:gd name="connsiteY2190" fmla="*/ 5291128 h 5314225"/>
              <a:gd name="connsiteX2191" fmla="*/ 620079 w 6154543"/>
              <a:gd name="connsiteY2191" fmla="*/ 5247541 h 5314225"/>
              <a:gd name="connsiteX2192" fmla="*/ 724072 w 6154543"/>
              <a:gd name="connsiteY2192" fmla="*/ 5126139 h 5314225"/>
              <a:gd name="connsiteX2193" fmla="*/ 647506 w 6154543"/>
              <a:gd name="connsiteY2193" fmla="*/ 5168494 h 5314225"/>
              <a:gd name="connsiteX2194" fmla="*/ 727786 w 6154543"/>
              <a:gd name="connsiteY2194" fmla="*/ 5062360 h 5314225"/>
              <a:gd name="connsiteX2195" fmla="*/ 783211 w 6154543"/>
              <a:gd name="connsiteY2195" fmla="*/ 5049555 h 5314225"/>
              <a:gd name="connsiteX2196" fmla="*/ 836921 w 6154543"/>
              <a:gd name="connsiteY2196" fmla="*/ 4970015 h 5314225"/>
              <a:gd name="connsiteX2197" fmla="*/ 807495 w 6154543"/>
              <a:gd name="connsiteY2197" fmla="*/ 4982328 h 5314225"/>
              <a:gd name="connsiteX2198" fmla="*/ 869776 w 6154543"/>
              <a:gd name="connsiteY2198" fmla="*/ 4920026 h 5314225"/>
              <a:gd name="connsiteX2199" fmla="*/ 887775 w 6154543"/>
              <a:gd name="connsiteY2199" fmla="*/ 4876193 h 5314225"/>
              <a:gd name="connsiteX2200" fmla="*/ 873490 w 6154543"/>
              <a:gd name="connsiteY2200" fmla="*/ 4856247 h 5314225"/>
              <a:gd name="connsiteX2201" fmla="*/ 794067 w 6154543"/>
              <a:gd name="connsiteY2201" fmla="*/ 4910422 h 5314225"/>
              <a:gd name="connsiteX2202" fmla="*/ 749499 w 6154543"/>
              <a:gd name="connsiteY2202" fmla="*/ 4954994 h 5314225"/>
              <a:gd name="connsiteX2203" fmla="*/ 722929 w 6154543"/>
              <a:gd name="connsiteY2203" fmla="*/ 4981835 h 5314225"/>
              <a:gd name="connsiteX2204" fmla="*/ 726072 w 6154543"/>
              <a:gd name="connsiteY2204" fmla="*/ 4970015 h 5314225"/>
              <a:gd name="connsiteX2205" fmla="*/ 752641 w 6154543"/>
              <a:gd name="connsiteY2205" fmla="*/ 4943420 h 5314225"/>
              <a:gd name="connsiteX2206" fmla="*/ 735785 w 6154543"/>
              <a:gd name="connsiteY2206" fmla="*/ 4909191 h 5314225"/>
              <a:gd name="connsiteX2207" fmla="*/ 708644 w 6154543"/>
              <a:gd name="connsiteY2207" fmla="*/ 4961889 h 5314225"/>
              <a:gd name="connsiteX2208" fmla="*/ 674075 w 6154543"/>
              <a:gd name="connsiteY2208" fmla="*/ 4945390 h 5314225"/>
              <a:gd name="connsiteX2209" fmla="*/ 715787 w 6154543"/>
              <a:gd name="connsiteY2209" fmla="*/ 4886536 h 5314225"/>
              <a:gd name="connsiteX2210" fmla="*/ 638935 w 6154543"/>
              <a:gd name="connsiteY2210" fmla="*/ 4954994 h 5314225"/>
              <a:gd name="connsiteX2211" fmla="*/ 675218 w 6154543"/>
              <a:gd name="connsiteY2211" fmla="*/ 4867328 h 5314225"/>
              <a:gd name="connsiteX2212" fmla="*/ 616365 w 6154543"/>
              <a:gd name="connsiteY2212" fmla="*/ 4917810 h 5314225"/>
              <a:gd name="connsiteX2213" fmla="*/ 607795 w 6154543"/>
              <a:gd name="connsiteY2213" fmla="*/ 4874716 h 5314225"/>
              <a:gd name="connsiteX2214" fmla="*/ 620079 w 6154543"/>
              <a:gd name="connsiteY2214" fmla="*/ 4854277 h 5314225"/>
              <a:gd name="connsiteX2215" fmla="*/ 708359 w 6154543"/>
              <a:gd name="connsiteY2215" fmla="*/ 4791236 h 5314225"/>
              <a:gd name="connsiteX2216" fmla="*/ 685218 w 6154543"/>
              <a:gd name="connsiteY2216" fmla="*/ 4780401 h 5314225"/>
              <a:gd name="connsiteX2217" fmla="*/ 688646 w 6154543"/>
              <a:gd name="connsiteY2217" fmla="*/ 4742478 h 5314225"/>
              <a:gd name="connsiteX2218" fmla="*/ 754070 w 6154543"/>
              <a:gd name="connsiteY2218" fmla="*/ 4642746 h 5314225"/>
              <a:gd name="connsiteX2219" fmla="*/ 834064 w 6154543"/>
              <a:gd name="connsiteY2219" fmla="*/ 4562714 h 5314225"/>
              <a:gd name="connsiteX2220" fmla="*/ 843206 w 6154543"/>
              <a:gd name="connsiteY2220" fmla="*/ 4527747 h 5314225"/>
              <a:gd name="connsiteX2221" fmla="*/ 712644 w 6154543"/>
              <a:gd name="connsiteY2221" fmla="*/ 4675498 h 5314225"/>
              <a:gd name="connsiteX2222" fmla="*/ 665790 w 6154543"/>
              <a:gd name="connsiteY2222" fmla="*/ 4705787 h 5314225"/>
              <a:gd name="connsiteX2223" fmla="*/ 644363 w 6154543"/>
              <a:gd name="connsiteY2223" fmla="*/ 4760947 h 5314225"/>
              <a:gd name="connsiteX2224" fmla="*/ 588367 w 6154543"/>
              <a:gd name="connsiteY2224" fmla="*/ 4826204 h 5314225"/>
              <a:gd name="connsiteX2225" fmla="*/ 576368 w 6154543"/>
              <a:gd name="connsiteY2225" fmla="*/ 4846889 h 5314225"/>
              <a:gd name="connsiteX2226" fmla="*/ 593510 w 6154543"/>
              <a:gd name="connsiteY2226" fmla="*/ 4855016 h 5314225"/>
              <a:gd name="connsiteX2227" fmla="*/ 543513 w 6154543"/>
              <a:gd name="connsiteY2227" fmla="*/ 4896878 h 5314225"/>
              <a:gd name="connsiteX2228" fmla="*/ 467233 w 6154543"/>
              <a:gd name="connsiteY2228" fmla="*/ 4938987 h 5314225"/>
              <a:gd name="connsiteX2229" fmla="*/ 553227 w 6154543"/>
              <a:gd name="connsiteY2229" fmla="*/ 4835808 h 5314225"/>
              <a:gd name="connsiteX2230" fmla="*/ 568369 w 6154543"/>
              <a:gd name="connsiteY2230" fmla="*/ 4803549 h 5314225"/>
              <a:gd name="connsiteX2231" fmla="*/ 539228 w 6154543"/>
              <a:gd name="connsiteY2231" fmla="*/ 4790005 h 5314225"/>
              <a:gd name="connsiteX2232" fmla="*/ 557227 w 6154543"/>
              <a:gd name="connsiteY2232" fmla="*/ 4746172 h 5314225"/>
              <a:gd name="connsiteX2233" fmla="*/ 583510 w 6154543"/>
              <a:gd name="connsiteY2233" fmla="*/ 4745433 h 5314225"/>
              <a:gd name="connsiteX2234" fmla="*/ 666362 w 6154543"/>
              <a:gd name="connsiteY2234" fmla="*/ 4653581 h 5314225"/>
              <a:gd name="connsiteX2235" fmla="*/ 743785 w 6154543"/>
              <a:gd name="connsiteY2235" fmla="*/ 4559267 h 5314225"/>
              <a:gd name="connsiteX2236" fmla="*/ 622365 w 6154543"/>
              <a:gd name="connsiteY2236" fmla="*/ 4672050 h 5314225"/>
              <a:gd name="connsiteX2237" fmla="*/ 605509 w 6154543"/>
              <a:gd name="connsiteY2237" fmla="*/ 4637821 h 5314225"/>
              <a:gd name="connsiteX2238" fmla="*/ 649791 w 6154543"/>
              <a:gd name="connsiteY2238" fmla="*/ 4593496 h 5314225"/>
              <a:gd name="connsiteX2239" fmla="*/ 644078 w 6154543"/>
              <a:gd name="connsiteY2239" fmla="*/ 4590787 h 5314225"/>
              <a:gd name="connsiteX2240" fmla="*/ 679504 w 6154543"/>
              <a:gd name="connsiteY2240" fmla="*/ 4555081 h 5314225"/>
              <a:gd name="connsiteX2241" fmla="*/ 617794 w 6154543"/>
              <a:gd name="connsiteY2241" fmla="*/ 4591280 h 5314225"/>
              <a:gd name="connsiteX2242" fmla="*/ 597509 w 6154543"/>
              <a:gd name="connsiteY2242" fmla="*/ 4594727 h 5314225"/>
              <a:gd name="connsiteX2243" fmla="*/ 496659 w 6154543"/>
              <a:gd name="connsiteY2243" fmla="*/ 4704309 h 5314225"/>
              <a:gd name="connsiteX2244" fmla="*/ 496088 w 6154543"/>
              <a:gd name="connsiteY2244" fmla="*/ 4756515 h 5314225"/>
              <a:gd name="connsiteX2245" fmla="*/ 449234 w 6154543"/>
              <a:gd name="connsiteY2245" fmla="*/ 4760455 h 5314225"/>
              <a:gd name="connsiteX2246" fmla="*/ 434378 w 6154543"/>
              <a:gd name="connsiteY2246" fmla="*/ 4792714 h 5314225"/>
              <a:gd name="connsiteX2247" fmla="*/ 413523 w 6154543"/>
              <a:gd name="connsiteY2247" fmla="*/ 4822264 h 5314225"/>
              <a:gd name="connsiteX2248" fmla="*/ 442092 w 6154543"/>
              <a:gd name="connsiteY2248" fmla="*/ 4835808 h 5314225"/>
              <a:gd name="connsiteX2249" fmla="*/ 415808 w 6154543"/>
              <a:gd name="connsiteY2249" fmla="*/ 4862403 h 5314225"/>
              <a:gd name="connsiteX2250" fmla="*/ 394952 w 6154543"/>
              <a:gd name="connsiteY2250" fmla="*/ 4891953 h 5314225"/>
              <a:gd name="connsiteX2251" fmla="*/ 391810 w 6154543"/>
              <a:gd name="connsiteY2251" fmla="*/ 4903773 h 5314225"/>
              <a:gd name="connsiteX2252" fmla="*/ 306387 w 6154543"/>
              <a:gd name="connsiteY2252" fmla="*/ 4980850 h 5314225"/>
              <a:gd name="connsiteX2253" fmla="*/ 253820 w 6154543"/>
              <a:gd name="connsiteY2253" fmla="*/ 4982328 h 5314225"/>
              <a:gd name="connsiteX2254" fmla="*/ 221250 w 6154543"/>
              <a:gd name="connsiteY2254" fmla="*/ 5006214 h 5314225"/>
              <a:gd name="connsiteX2255" fmla="*/ 262962 w 6154543"/>
              <a:gd name="connsiteY2255" fmla="*/ 4947360 h 5314225"/>
              <a:gd name="connsiteX2256" fmla="*/ 218965 w 6154543"/>
              <a:gd name="connsiteY2256" fmla="*/ 4965829 h 5314225"/>
              <a:gd name="connsiteX2257" fmla="*/ 257819 w 6154543"/>
              <a:gd name="connsiteY2257" fmla="*/ 4892692 h 5314225"/>
              <a:gd name="connsiteX2258" fmla="*/ 311530 w 6154543"/>
              <a:gd name="connsiteY2258" fmla="*/ 4813153 h 5314225"/>
              <a:gd name="connsiteX2259" fmla="*/ 297245 w 6154543"/>
              <a:gd name="connsiteY2259" fmla="*/ 4793453 h 5314225"/>
              <a:gd name="connsiteX2260" fmla="*/ 338385 w 6154543"/>
              <a:gd name="connsiteY2260" fmla="*/ 4760455 h 5314225"/>
              <a:gd name="connsiteX2261" fmla="*/ 350384 w 6154543"/>
              <a:gd name="connsiteY2261" fmla="*/ 4739770 h 5314225"/>
              <a:gd name="connsiteX2262" fmla="*/ 415237 w 6154543"/>
              <a:gd name="connsiteY2262" fmla="*/ 4691997 h 5314225"/>
              <a:gd name="connsiteX2263" fmla="*/ 436378 w 6154543"/>
              <a:gd name="connsiteY2263" fmla="*/ 4636344 h 5314225"/>
              <a:gd name="connsiteX2264" fmla="*/ 483518 w 6154543"/>
              <a:gd name="connsiteY2264" fmla="*/ 4606547 h 5314225"/>
              <a:gd name="connsiteX2265" fmla="*/ 516087 w 6154543"/>
              <a:gd name="connsiteY2265" fmla="*/ 4582415 h 5314225"/>
              <a:gd name="connsiteX2266" fmla="*/ 426379 w 6154543"/>
              <a:gd name="connsiteY2266" fmla="*/ 4723517 h 5314225"/>
              <a:gd name="connsiteX2267" fmla="*/ 488660 w 6154543"/>
              <a:gd name="connsiteY2267" fmla="*/ 4661215 h 5314225"/>
              <a:gd name="connsiteX2268" fmla="*/ 480089 w 6154543"/>
              <a:gd name="connsiteY2268" fmla="*/ 4644224 h 5314225"/>
              <a:gd name="connsiteX2269" fmla="*/ 524372 w 6154543"/>
              <a:gd name="connsiteY2269" fmla="*/ 4599406 h 5314225"/>
              <a:gd name="connsiteX2270" fmla="*/ 527514 w 6154543"/>
              <a:gd name="connsiteY2270" fmla="*/ 4587832 h 5314225"/>
              <a:gd name="connsiteX2271" fmla="*/ 548084 w 6154543"/>
              <a:gd name="connsiteY2271" fmla="*/ 4558528 h 5314225"/>
              <a:gd name="connsiteX2272" fmla="*/ 577511 w 6154543"/>
              <a:gd name="connsiteY2272" fmla="*/ 4546216 h 5314225"/>
              <a:gd name="connsiteX2273" fmla="*/ 634364 w 6154543"/>
              <a:gd name="connsiteY2273" fmla="*/ 4455102 h 5314225"/>
              <a:gd name="connsiteX2274" fmla="*/ 666933 w 6154543"/>
              <a:gd name="connsiteY2274" fmla="*/ 4430970 h 5314225"/>
              <a:gd name="connsiteX2275" fmla="*/ 679218 w 6154543"/>
              <a:gd name="connsiteY2275" fmla="*/ 4384674 h 5314225"/>
              <a:gd name="connsiteX2276" fmla="*/ 758927 w 6154543"/>
              <a:gd name="connsiteY2276" fmla="*/ 4304396 h 5314225"/>
              <a:gd name="connsiteX2277" fmla="*/ 799781 w 6154543"/>
              <a:gd name="connsiteY2277" fmla="*/ 4297747 h 5314225"/>
              <a:gd name="connsiteX2278" fmla="*/ 796924 w 6154543"/>
              <a:gd name="connsiteY2278" fmla="*/ 4283218 h 5314225"/>
              <a:gd name="connsiteX2279" fmla="*/ 806352 w 6154543"/>
              <a:gd name="connsiteY2279" fmla="*/ 4248251 h 5314225"/>
              <a:gd name="connsiteX2280" fmla="*/ 763498 w 6154543"/>
              <a:gd name="connsiteY2280" fmla="*/ 4290852 h 5314225"/>
              <a:gd name="connsiteX2281" fmla="*/ 758641 w 6154543"/>
              <a:gd name="connsiteY2281" fmla="*/ 4301687 h 5314225"/>
              <a:gd name="connsiteX2282" fmla="*/ 760641 w 6154543"/>
              <a:gd name="connsiteY2282" fmla="*/ 4291591 h 5314225"/>
              <a:gd name="connsiteX2283" fmla="*/ 747785 w 6154543"/>
              <a:gd name="connsiteY2283" fmla="*/ 4272876 h 5314225"/>
              <a:gd name="connsiteX2284" fmla="*/ 673504 w 6154543"/>
              <a:gd name="connsiteY2284" fmla="*/ 4355616 h 5314225"/>
              <a:gd name="connsiteX2285" fmla="*/ 632650 w 6154543"/>
              <a:gd name="connsiteY2285" fmla="*/ 4362512 h 5314225"/>
              <a:gd name="connsiteX2286" fmla="*/ 582082 w 6154543"/>
              <a:gd name="connsiteY2286" fmla="*/ 4430477 h 5314225"/>
              <a:gd name="connsiteX2287" fmla="*/ 508659 w 6154543"/>
              <a:gd name="connsiteY2287" fmla="*/ 4487115 h 5314225"/>
              <a:gd name="connsiteX2288" fmla="*/ 561798 w 6154543"/>
              <a:gd name="connsiteY2288" fmla="*/ 4433925 h 5314225"/>
              <a:gd name="connsiteX2289" fmla="*/ 564940 w 6154543"/>
              <a:gd name="connsiteY2289" fmla="*/ 4422105 h 5314225"/>
              <a:gd name="connsiteX2290" fmla="*/ 606080 w 6154543"/>
              <a:gd name="connsiteY2290" fmla="*/ 4389353 h 5314225"/>
              <a:gd name="connsiteX2291" fmla="*/ 615223 w 6154543"/>
              <a:gd name="connsiteY2291" fmla="*/ 4354385 h 5314225"/>
              <a:gd name="connsiteX2292" fmla="*/ 577225 w 6154543"/>
              <a:gd name="connsiteY2292" fmla="*/ 4375563 h 5314225"/>
              <a:gd name="connsiteX2293" fmla="*/ 680932 w 6154543"/>
              <a:gd name="connsiteY2293" fmla="*/ 4254407 h 5314225"/>
              <a:gd name="connsiteX2294" fmla="*/ 657505 w 6154543"/>
              <a:gd name="connsiteY2294" fmla="*/ 4269428 h 5314225"/>
              <a:gd name="connsiteX2295" fmla="*/ 648934 w 6154543"/>
              <a:gd name="connsiteY2295" fmla="*/ 4252191 h 5314225"/>
              <a:gd name="connsiteX2296" fmla="*/ 634078 w 6154543"/>
              <a:gd name="connsiteY2296" fmla="*/ 4258593 h 5314225"/>
              <a:gd name="connsiteX2297" fmla="*/ 616937 w 6154543"/>
              <a:gd name="connsiteY2297" fmla="*/ 4250221 h 5314225"/>
              <a:gd name="connsiteX2298" fmla="*/ 636935 w 6154543"/>
              <a:gd name="connsiteY2298" fmla="*/ 4272876 h 5314225"/>
              <a:gd name="connsiteX2299" fmla="*/ 565797 w 6154543"/>
              <a:gd name="connsiteY2299" fmla="*/ 4344043 h 5314225"/>
              <a:gd name="connsiteX2300" fmla="*/ 593224 w 6154543"/>
              <a:gd name="connsiteY2300" fmla="*/ 4265242 h 5314225"/>
              <a:gd name="connsiteX2301" fmla="*/ 640649 w 6154543"/>
              <a:gd name="connsiteY2301" fmla="*/ 4209097 h 5314225"/>
              <a:gd name="connsiteX2302" fmla="*/ 611223 w 6154543"/>
              <a:gd name="connsiteY2302" fmla="*/ 4221409 h 5314225"/>
              <a:gd name="connsiteX2303" fmla="*/ 590938 w 6154543"/>
              <a:gd name="connsiteY2303" fmla="*/ 4225103 h 5314225"/>
              <a:gd name="connsiteX2304" fmla="*/ 526086 w 6154543"/>
              <a:gd name="connsiteY2304" fmla="*/ 4272876 h 5314225"/>
              <a:gd name="connsiteX2305" fmla="*/ 523515 w 6154543"/>
              <a:gd name="connsiteY2305" fmla="*/ 4272383 h 5314225"/>
              <a:gd name="connsiteX2306" fmla="*/ 522086 w 6154543"/>
              <a:gd name="connsiteY2306" fmla="*/ 4271891 h 5314225"/>
              <a:gd name="connsiteX2307" fmla="*/ 541228 w 6154543"/>
              <a:gd name="connsiteY2307" fmla="*/ 4240863 h 5314225"/>
              <a:gd name="connsiteX2308" fmla="*/ 544085 w 6154543"/>
              <a:gd name="connsiteY2308" fmla="*/ 4229043 h 5314225"/>
              <a:gd name="connsiteX2309" fmla="*/ 564655 w 6154543"/>
              <a:gd name="connsiteY2309" fmla="*/ 4225595 h 5314225"/>
              <a:gd name="connsiteX2310" fmla="*/ 638649 w 6154543"/>
              <a:gd name="connsiteY2310" fmla="*/ 4142855 h 5314225"/>
              <a:gd name="connsiteX2311" fmla="*/ 556655 w 6154543"/>
              <a:gd name="connsiteY2311" fmla="*/ 4182501 h 5314225"/>
              <a:gd name="connsiteX2312" fmla="*/ 488374 w 6154543"/>
              <a:gd name="connsiteY2312" fmla="*/ 4268197 h 5314225"/>
              <a:gd name="connsiteX2313" fmla="*/ 500659 w 6154543"/>
              <a:gd name="connsiteY2313" fmla="*/ 4221409 h 5314225"/>
              <a:gd name="connsiteX2314" fmla="*/ 551227 w 6154543"/>
              <a:gd name="connsiteY2314" fmla="*/ 4153936 h 5314225"/>
              <a:gd name="connsiteX2315" fmla="*/ 613223 w 6154543"/>
              <a:gd name="connsiteY2315" fmla="*/ 4091634 h 5314225"/>
              <a:gd name="connsiteX2316" fmla="*/ 566083 w 6154543"/>
              <a:gd name="connsiteY2316" fmla="*/ 4121677 h 5314225"/>
              <a:gd name="connsiteX2317" fmla="*/ 545799 w 6154543"/>
              <a:gd name="connsiteY2317" fmla="*/ 4125125 h 5314225"/>
              <a:gd name="connsiteX2318" fmla="*/ 489517 w 6154543"/>
              <a:gd name="connsiteY2318" fmla="*/ 4189889 h 5314225"/>
              <a:gd name="connsiteX2319" fmla="*/ 439235 w 6154543"/>
              <a:gd name="connsiteY2319" fmla="*/ 4231752 h 5314225"/>
              <a:gd name="connsiteX2320" fmla="*/ 386382 w 6154543"/>
              <a:gd name="connsiteY2320" fmla="*/ 4259086 h 5314225"/>
              <a:gd name="connsiteX2321" fmla="*/ 330386 w 6154543"/>
              <a:gd name="connsiteY2321" fmla="*/ 4298240 h 5314225"/>
              <a:gd name="connsiteX2322" fmla="*/ 401809 w 6154543"/>
              <a:gd name="connsiteY2322" fmla="*/ 4200970 h 5314225"/>
              <a:gd name="connsiteX2323" fmla="*/ 402095 w 6154543"/>
              <a:gd name="connsiteY2323" fmla="*/ 4175114 h 5314225"/>
              <a:gd name="connsiteX2324" fmla="*/ 348956 w 6154543"/>
              <a:gd name="connsiteY2324" fmla="*/ 4228550 h 5314225"/>
              <a:gd name="connsiteX2325" fmla="*/ 342670 w 6154543"/>
              <a:gd name="connsiteY2325" fmla="*/ 4251698 h 5314225"/>
              <a:gd name="connsiteX2326" fmla="*/ 313530 w 6154543"/>
              <a:gd name="connsiteY2326" fmla="*/ 4264011 h 5314225"/>
              <a:gd name="connsiteX2327" fmla="*/ 292960 w 6154543"/>
              <a:gd name="connsiteY2327" fmla="*/ 4267458 h 5314225"/>
              <a:gd name="connsiteX2328" fmla="*/ 254962 w 6154543"/>
              <a:gd name="connsiteY2328" fmla="*/ 4262533 h 5314225"/>
              <a:gd name="connsiteX2329" fmla="*/ 201823 w 6154543"/>
              <a:gd name="connsiteY2329" fmla="*/ 4315970 h 5314225"/>
              <a:gd name="connsiteX2330" fmla="*/ 275818 w 6154543"/>
              <a:gd name="connsiteY2330" fmla="*/ 4233229 h 5314225"/>
              <a:gd name="connsiteX2331" fmla="*/ 264390 w 6154543"/>
              <a:gd name="connsiteY2331" fmla="*/ 4227565 h 5314225"/>
              <a:gd name="connsiteX2332" fmla="*/ 305816 w 6154543"/>
              <a:gd name="connsiteY2332" fmla="*/ 4194814 h 5314225"/>
              <a:gd name="connsiteX2333" fmla="*/ 291531 w 6154543"/>
              <a:gd name="connsiteY2333" fmla="*/ 4175114 h 5314225"/>
              <a:gd name="connsiteX2334" fmla="*/ 303245 w 6154543"/>
              <a:gd name="connsiteY2334" fmla="*/ 4154428 h 5314225"/>
              <a:gd name="connsiteX2335" fmla="*/ 291531 w 6154543"/>
              <a:gd name="connsiteY2335" fmla="*/ 4149011 h 5314225"/>
              <a:gd name="connsiteX2336" fmla="*/ 443520 w 6154543"/>
              <a:gd name="connsiteY2336" fmla="*/ 3945607 h 5314225"/>
              <a:gd name="connsiteX2337" fmla="*/ 496659 w 6154543"/>
              <a:gd name="connsiteY2337" fmla="*/ 3892416 h 5314225"/>
              <a:gd name="connsiteX2338" fmla="*/ 478375 w 6154543"/>
              <a:gd name="connsiteY2338" fmla="*/ 3936003 h 5314225"/>
              <a:gd name="connsiteX2339" fmla="*/ 532086 w 6154543"/>
              <a:gd name="connsiteY2339" fmla="*/ 3856464 h 5314225"/>
              <a:gd name="connsiteX2340" fmla="*/ 499516 w 6154543"/>
              <a:gd name="connsiteY2340" fmla="*/ 3880596 h 5314225"/>
              <a:gd name="connsiteX2341" fmla="*/ 479232 w 6154543"/>
              <a:gd name="connsiteY2341" fmla="*/ 3884044 h 5314225"/>
              <a:gd name="connsiteX2342" fmla="*/ 458376 w 6154543"/>
              <a:gd name="connsiteY2342" fmla="*/ 3913594 h 5314225"/>
              <a:gd name="connsiteX2343" fmla="*/ 437521 w 6154543"/>
              <a:gd name="connsiteY2343" fmla="*/ 3942898 h 5314225"/>
              <a:gd name="connsiteX2344" fmla="*/ 399238 w 6154543"/>
              <a:gd name="connsiteY2344" fmla="*/ 3964076 h 5314225"/>
              <a:gd name="connsiteX2345" fmla="*/ 366955 w 6154543"/>
              <a:gd name="connsiteY2345" fmla="*/ 3988208 h 5314225"/>
              <a:gd name="connsiteX2346" fmla="*/ 452948 w 6154543"/>
              <a:gd name="connsiteY2346" fmla="*/ 3884536 h 5314225"/>
              <a:gd name="connsiteX2347" fmla="*/ 467804 w 6154543"/>
              <a:gd name="connsiteY2347" fmla="*/ 3852524 h 5314225"/>
              <a:gd name="connsiteX2348" fmla="*/ 322672 w 6154543"/>
              <a:gd name="connsiteY2348" fmla="*/ 4006677 h 5314225"/>
              <a:gd name="connsiteX2349" fmla="*/ 272675 w 6154543"/>
              <a:gd name="connsiteY2349" fmla="*/ 4048540 h 5314225"/>
              <a:gd name="connsiteX2350" fmla="*/ 273247 w 6154543"/>
              <a:gd name="connsiteY2350" fmla="*/ 4022191 h 5314225"/>
              <a:gd name="connsiteX2351" fmla="*/ 264676 w 6154543"/>
              <a:gd name="connsiteY2351" fmla="*/ 4005200 h 5314225"/>
              <a:gd name="connsiteX2352" fmla="*/ 220393 w 6154543"/>
              <a:gd name="connsiteY2352" fmla="*/ 4049771 h 5314225"/>
              <a:gd name="connsiteX2353" fmla="*/ 279818 w 6154543"/>
              <a:gd name="connsiteY2353" fmla="*/ 3972941 h 5314225"/>
              <a:gd name="connsiteX2354" fmla="*/ 285817 w 6154543"/>
              <a:gd name="connsiteY2354" fmla="*/ 3949547 h 5314225"/>
              <a:gd name="connsiteX2355" fmla="*/ 318101 w 6154543"/>
              <a:gd name="connsiteY2355" fmla="*/ 3925907 h 5314225"/>
              <a:gd name="connsiteX2356" fmla="*/ 345242 w 6154543"/>
              <a:gd name="connsiteY2356" fmla="*/ 3872962 h 5314225"/>
              <a:gd name="connsiteX2357" fmla="*/ 326672 w 6154543"/>
              <a:gd name="connsiteY2357" fmla="*/ 3942898 h 5314225"/>
              <a:gd name="connsiteX2358" fmla="*/ 397809 w 6154543"/>
              <a:gd name="connsiteY2358" fmla="*/ 3871731 h 5314225"/>
              <a:gd name="connsiteX2359" fmla="*/ 365526 w 6154543"/>
              <a:gd name="connsiteY2359" fmla="*/ 3869761 h 5314225"/>
              <a:gd name="connsiteX2360" fmla="*/ 528657 w 6154543"/>
              <a:gd name="connsiteY2360" fmla="*/ 3671775 h 5314225"/>
              <a:gd name="connsiteX2361" fmla="*/ 492945 w 6154543"/>
              <a:gd name="connsiteY2361" fmla="*/ 3733338 h 5314225"/>
              <a:gd name="connsiteX2362" fmla="*/ 439806 w 6154543"/>
              <a:gd name="connsiteY2362" fmla="*/ 3786774 h 5314225"/>
              <a:gd name="connsiteX2363" fmla="*/ 421522 w 6154543"/>
              <a:gd name="connsiteY2363" fmla="*/ 3830607 h 5314225"/>
              <a:gd name="connsiteX2364" fmla="*/ 623508 w 6154543"/>
              <a:gd name="connsiteY2364" fmla="*/ 3585340 h 5314225"/>
              <a:gd name="connsiteX2365" fmla="*/ 635221 w 6154543"/>
              <a:gd name="connsiteY2365" fmla="*/ 3564901 h 5314225"/>
              <a:gd name="connsiteX2366" fmla="*/ 644363 w 6154543"/>
              <a:gd name="connsiteY2366" fmla="*/ 3529933 h 5314225"/>
              <a:gd name="connsiteX2367" fmla="*/ 700645 w 6154543"/>
              <a:gd name="connsiteY2367" fmla="*/ 3490779 h 5314225"/>
              <a:gd name="connsiteX2368" fmla="*/ 777497 w 6154543"/>
              <a:gd name="connsiteY2368" fmla="*/ 3396465 h 5314225"/>
              <a:gd name="connsiteX2369" fmla="*/ 778068 w 6154543"/>
              <a:gd name="connsiteY2369" fmla="*/ 3370362 h 5314225"/>
              <a:gd name="connsiteX2370" fmla="*/ 795781 w 6154543"/>
              <a:gd name="connsiteY2370" fmla="*/ 3352632 h 5314225"/>
              <a:gd name="connsiteX2371" fmla="*/ 798352 w 6154543"/>
              <a:gd name="connsiteY2371" fmla="*/ 3366915 h 5314225"/>
              <a:gd name="connsiteX2372" fmla="*/ 925772 w 6154543"/>
              <a:gd name="connsiteY2372" fmla="*/ 3230737 h 5314225"/>
              <a:gd name="connsiteX2373" fmla="*/ 1044621 w 6154543"/>
              <a:gd name="connsiteY2373" fmla="*/ 3077322 h 5314225"/>
              <a:gd name="connsiteX2374" fmla="*/ 1082904 w 6154543"/>
              <a:gd name="connsiteY2374" fmla="*/ 3056145 h 5314225"/>
              <a:gd name="connsiteX2375" fmla="*/ 1133186 w 6154543"/>
              <a:gd name="connsiteY2375" fmla="*/ 2988179 h 5314225"/>
              <a:gd name="connsiteX2376" fmla="*/ 1165469 w 6154543"/>
              <a:gd name="connsiteY2376" fmla="*/ 2964293 h 5314225"/>
              <a:gd name="connsiteX2377" fmla="*/ 1168612 w 6154543"/>
              <a:gd name="connsiteY2377" fmla="*/ 2952719 h 5314225"/>
              <a:gd name="connsiteX2378" fmla="*/ 1189468 w 6154543"/>
              <a:gd name="connsiteY2378" fmla="*/ 2923415 h 5314225"/>
              <a:gd name="connsiteX2379" fmla="*/ 1245749 w 6154543"/>
              <a:gd name="connsiteY2379" fmla="*/ 2858158 h 5314225"/>
              <a:gd name="connsiteX2380" fmla="*/ 1260605 w 6154543"/>
              <a:gd name="connsiteY2380" fmla="*/ 2852002 h 5314225"/>
              <a:gd name="connsiteX2381" fmla="*/ 1298888 w 6154543"/>
              <a:gd name="connsiteY2381" fmla="*/ 2804968 h 5314225"/>
              <a:gd name="connsiteX2382" fmla="*/ 1349170 w 6154543"/>
              <a:gd name="connsiteY2382" fmla="*/ 2763105 h 5314225"/>
              <a:gd name="connsiteX2383" fmla="*/ 1435164 w 6154543"/>
              <a:gd name="connsiteY2383" fmla="*/ 2659679 h 5314225"/>
              <a:gd name="connsiteX2384" fmla="*/ 1512302 w 6154543"/>
              <a:gd name="connsiteY2384" fmla="*/ 2565118 h 5314225"/>
              <a:gd name="connsiteX2385" fmla="*/ 1533157 w 6154543"/>
              <a:gd name="connsiteY2385" fmla="*/ 2535814 h 5314225"/>
              <a:gd name="connsiteX2386" fmla="*/ 1639721 w 6154543"/>
              <a:gd name="connsiteY2386" fmla="*/ 2428941 h 5314225"/>
              <a:gd name="connsiteX2387" fmla="*/ 1675147 w 6154543"/>
              <a:gd name="connsiteY2387" fmla="*/ 2393234 h 5314225"/>
              <a:gd name="connsiteX2388" fmla="*/ 1678004 w 6154543"/>
              <a:gd name="connsiteY2388" fmla="*/ 2381661 h 5314225"/>
              <a:gd name="connsiteX2389" fmla="*/ 1716859 w 6154543"/>
              <a:gd name="connsiteY2389" fmla="*/ 2334380 h 5314225"/>
              <a:gd name="connsiteX2390" fmla="*/ 1613437 w 6154543"/>
              <a:gd name="connsiteY2390" fmla="*/ 2429680 h 5314225"/>
              <a:gd name="connsiteX2391" fmla="*/ 1486018 w 6154543"/>
              <a:gd name="connsiteY2391" fmla="*/ 2565857 h 5314225"/>
              <a:gd name="connsiteX2392" fmla="*/ 1495446 w 6154543"/>
              <a:gd name="connsiteY2392" fmla="*/ 2530889 h 5314225"/>
              <a:gd name="connsiteX2393" fmla="*/ 1415451 w 6154543"/>
              <a:gd name="connsiteY2393" fmla="*/ 2610921 h 5314225"/>
              <a:gd name="connsiteX2394" fmla="*/ 1432879 w 6154543"/>
              <a:gd name="connsiteY2394" fmla="*/ 2619294 h 5314225"/>
              <a:gd name="connsiteX2395" fmla="*/ 1364884 w 6154543"/>
              <a:gd name="connsiteY2395" fmla="*/ 2678887 h 5314225"/>
              <a:gd name="connsiteX2396" fmla="*/ 1312030 w 6154543"/>
              <a:gd name="connsiteY2396" fmla="*/ 2706221 h 5314225"/>
              <a:gd name="connsiteX2397" fmla="*/ 1218037 w 6154543"/>
              <a:gd name="connsiteY2397" fmla="*/ 2817526 h 5314225"/>
              <a:gd name="connsiteX2398" fmla="*/ 1162041 w 6154543"/>
              <a:gd name="connsiteY2398" fmla="*/ 2895835 h 5314225"/>
              <a:gd name="connsiteX2399" fmla="*/ 1200324 w 6154543"/>
              <a:gd name="connsiteY2399" fmla="*/ 2874411 h 5314225"/>
              <a:gd name="connsiteX2400" fmla="*/ 1055477 w 6154543"/>
              <a:gd name="connsiteY2400" fmla="*/ 3028564 h 5314225"/>
              <a:gd name="connsiteX2401" fmla="*/ 1049477 w 6154543"/>
              <a:gd name="connsiteY2401" fmla="*/ 3025609 h 5314225"/>
              <a:gd name="connsiteX2402" fmla="*/ 1215751 w 6154543"/>
              <a:gd name="connsiteY2402" fmla="*/ 2816295 h 5314225"/>
              <a:gd name="connsiteX2403" fmla="*/ 1217751 w 6154543"/>
              <a:gd name="connsiteY2403" fmla="*/ 2817034 h 5314225"/>
              <a:gd name="connsiteX2404" fmla="*/ 1217751 w 6154543"/>
              <a:gd name="connsiteY2404" fmla="*/ 2792409 h 5314225"/>
              <a:gd name="connsiteX2405" fmla="*/ 1164326 w 6154543"/>
              <a:gd name="connsiteY2405" fmla="*/ 2845845 h 5314225"/>
              <a:gd name="connsiteX2406" fmla="*/ 1123186 w 6154543"/>
              <a:gd name="connsiteY2406" fmla="*/ 2878843 h 5314225"/>
              <a:gd name="connsiteX2407" fmla="*/ 1120044 w 6154543"/>
              <a:gd name="connsiteY2407" fmla="*/ 2890417 h 5314225"/>
              <a:gd name="connsiteX2408" fmla="*/ 960341 w 6154543"/>
              <a:gd name="connsiteY2408" fmla="*/ 3050481 h 5314225"/>
              <a:gd name="connsiteX2409" fmla="*/ 904059 w 6154543"/>
              <a:gd name="connsiteY2409" fmla="*/ 3115738 h 5314225"/>
              <a:gd name="connsiteX2410" fmla="*/ 868347 w 6154543"/>
              <a:gd name="connsiteY2410" fmla="*/ 3151444 h 5314225"/>
              <a:gd name="connsiteX2411" fmla="*/ 824351 w 6154543"/>
              <a:gd name="connsiteY2411" fmla="*/ 3195769 h 5314225"/>
              <a:gd name="connsiteX2412" fmla="*/ 803495 w 6154543"/>
              <a:gd name="connsiteY2412" fmla="*/ 3225320 h 5314225"/>
              <a:gd name="connsiteX2413" fmla="*/ 711501 w 6154543"/>
              <a:gd name="connsiteY2413" fmla="*/ 3326037 h 5314225"/>
              <a:gd name="connsiteX2414" fmla="*/ 708644 w 6154543"/>
              <a:gd name="connsiteY2414" fmla="*/ 3337364 h 5314225"/>
              <a:gd name="connsiteX2415" fmla="*/ 655220 w 6154543"/>
              <a:gd name="connsiteY2415" fmla="*/ 3391047 h 5314225"/>
              <a:gd name="connsiteX2416" fmla="*/ 595795 w 6154543"/>
              <a:gd name="connsiteY2416" fmla="*/ 3467632 h 5314225"/>
              <a:gd name="connsiteX2417" fmla="*/ 504088 w 6154543"/>
              <a:gd name="connsiteY2417" fmla="*/ 3568349 h 5314225"/>
              <a:gd name="connsiteX2418" fmla="*/ 500659 w 6154543"/>
              <a:gd name="connsiteY2418" fmla="*/ 3579923 h 5314225"/>
              <a:gd name="connsiteX2419" fmla="*/ 462376 w 6154543"/>
              <a:gd name="connsiteY2419" fmla="*/ 3627203 h 5314225"/>
              <a:gd name="connsiteX2420" fmla="*/ 432664 w 6154543"/>
              <a:gd name="connsiteY2420" fmla="*/ 3665372 h 5314225"/>
              <a:gd name="connsiteX2421" fmla="*/ 414951 w 6154543"/>
              <a:gd name="connsiteY2421" fmla="*/ 3683348 h 5314225"/>
              <a:gd name="connsiteX2422" fmla="*/ 420665 w 6154543"/>
              <a:gd name="connsiteY2422" fmla="*/ 3686057 h 5314225"/>
              <a:gd name="connsiteX2423" fmla="*/ 379239 w 6154543"/>
              <a:gd name="connsiteY2423" fmla="*/ 3718809 h 5314225"/>
              <a:gd name="connsiteX2424" fmla="*/ 596081 w 6154543"/>
              <a:gd name="connsiteY2424" fmla="*/ 3441529 h 5314225"/>
              <a:gd name="connsiteX2425" fmla="*/ 618936 w 6154543"/>
              <a:gd name="connsiteY2425" fmla="*/ 3427246 h 5314225"/>
              <a:gd name="connsiteX2426" fmla="*/ 622936 w 6154543"/>
              <a:gd name="connsiteY2426" fmla="*/ 3414934 h 5314225"/>
              <a:gd name="connsiteX2427" fmla="*/ 670361 w 6154543"/>
              <a:gd name="connsiteY2427" fmla="*/ 3358788 h 5314225"/>
              <a:gd name="connsiteX2428" fmla="*/ 673218 w 6154543"/>
              <a:gd name="connsiteY2428" fmla="*/ 3347214 h 5314225"/>
              <a:gd name="connsiteX2429" fmla="*/ 729786 w 6154543"/>
              <a:gd name="connsiteY2429" fmla="*/ 3282204 h 5314225"/>
              <a:gd name="connsiteX2430" fmla="*/ 770926 w 6154543"/>
              <a:gd name="connsiteY2430" fmla="*/ 3249206 h 5314225"/>
              <a:gd name="connsiteX2431" fmla="*/ 892346 w 6154543"/>
              <a:gd name="connsiteY2431" fmla="*/ 3110320 h 5314225"/>
              <a:gd name="connsiteX2432" fmla="*/ 945770 w 6154543"/>
              <a:gd name="connsiteY2432" fmla="*/ 3056883 h 5314225"/>
              <a:gd name="connsiteX2433" fmla="*/ 1016623 w 6154543"/>
              <a:gd name="connsiteY2433" fmla="*/ 2985717 h 5314225"/>
              <a:gd name="connsiteX2434" fmla="*/ 1040621 w 6154543"/>
              <a:gd name="connsiteY2434" fmla="*/ 2944592 h 5314225"/>
              <a:gd name="connsiteX2435" fmla="*/ 1055191 w 6154543"/>
              <a:gd name="connsiteY2435" fmla="*/ 2938436 h 5314225"/>
              <a:gd name="connsiteX2436" fmla="*/ 1058048 w 6154543"/>
              <a:gd name="connsiteY2436" fmla="*/ 2926616 h 5314225"/>
              <a:gd name="connsiteX2437" fmla="*/ 1073190 w 6154543"/>
              <a:gd name="connsiteY2437" fmla="*/ 2920460 h 5314225"/>
              <a:gd name="connsiteX2438" fmla="*/ 1102331 w 6154543"/>
              <a:gd name="connsiteY2438" fmla="*/ 2882291 h 5314225"/>
              <a:gd name="connsiteX2439" fmla="*/ 1134900 w 6154543"/>
              <a:gd name="connsiteY2439" fmla="*/ 2858158 h 5314225"/>
              <a:gd name="connsiteX2440" fmla="*/ 1271176 w 6154543"/>
              <a:gd name="connsiteY2440" fmla="*/ 2713116 h 5314225"/>
              <a:gd name="connsiteX2441" fmla="*/ 1303745 w 6154543"/>
              <a:gd name="connsiteY2441" fmla="*/ 2688983 h 5314225"/>
              <a:gd name="connsiteX2442" fmla="*/ 1401167 w 6154543"/>
              <a:gd name="connsiteY2442" fmla="*/ 2591221 h 5314225"/>
              <a:gd name="connsiteX2443" fmla="*/ 1430879 w 6154543"/>
              <a:gd name="connsiteY2443" fmla="*/ 2552806 h 5314225"/>
              <a:gd name="connsiteX2444" fmla="*/ 1481161 w 6154543"/>
              <a:gd name="connsiteY2444" fmla="*/ 2510943 h 5314225"/>
              <a:gd name="connsiteX2445" fmla="*/ 1502017 w 6154543"/>
              <a:gd name="connsiteY2445" fmla="*/ 2481639 h 5314225"/>
              <a:gd name="connsiteX2446" fmla="*/ 1546014 w 6154543"/>
              <a:gd name="connsiteY2446" fmla="*/ 2437067 h 5314225"/>
              <a:gd name="connsiteX2447" fmla="*/ 1587439 w 6154543"/>
              <a:gd name="connsiteY2447" fmla="*/ 2404316 h 5314225"/>
              <a:gd name="connsiteX2448" fmla="*/ 1590296 w 6154543"/>
              <a:gd name="connsiteY2448" fmla="*/ 2392495 h 5314225"/>
              <a:gd name="connsiteX2449" fmla="*/ 1626008 w 6154543"/>
              <a:gd name="connsiteY2449" fmla="*/ 2357035 h 5314225"/>
              <a:gd name="connsiteX2450" fmla="*/ 1638007 w 6154543"/>
              <a:gd name="connsiteY2450" fmla="*/ 2336350 h 5314225"/>
              <a:gd name="connsiteX2451" fmla="*/ 1652577 w 6154543"/>
              <a:gd name="connsiteY2451" fmla="*/ 2330194 h 5314225"/>
              <a:gd name="connsiteX2452" fmla="*/ 1709145 w 6154543"/>
              <a:gd name="connsiteY2452" fmla="*/ 2265430 h 5314225"/>
              <a:gd name="connsiteX2453" fmla="*/ 1741143 w 6154543"/>
              <a:gd name="connsiteY2453" fmla="*/ 2241297 h 5314225"/>
              <a:gd name="connsiteX2454" fmla="*/ 1762284 w 6154543"/>
              <a:gd name="connsiteY2454" fmla="*/ 2211993 h 5314225"/>
              <a:gd name="connsiteX2455" fmla="*/ 1794567 w 6154543"/>
              <a:gd name="connsiteY2455" fmla="*/ 2187860 h 5314225"/>
              <a:gd name="connsiteX2456" fmla="*/ 1865705 w 6154543"/>
              <a:gd name="connsiteY2456" fmla="*/ 2116694 h 5314225"/>
              <a:gd name="connsiteX2457" fmla="*/ 1909702 w 6154543"/>
              <a:gd name="connsiteY2457" fmla="*/ 2098225 h 5314225"/>
              <a:gd name="connsiteX2458" fmla="*/ 2021694 w 6154543"/>
              <a:gd name="connsiteY2458" fmla="*/ 1994060 h 5314225"/>
              <a:gd name="connsiteX2459" fmla="*/ 2033693 w 6154543"/>
              <a:gd name="connsiteY2459" fmla="*/ 1973621 h 5314225"/>
              <a:gd name="connsiteX2460" fmla="*/ 2048263 w 6154543"/>
              <a:gd name="connsiteY2460" fmla="*/ 1967218 h 5314225"/>
              <a:gd name="connsiteX2461" fmla="*/ 2128258 w 6154543"/>
              <a:gd name="connsiteY2461" fmla="*/ 1887187 h 5314225"/>
              <a:gd name="connsiteX2462" fmla="*/ 2149114 w 6154543"/>
              <a:gd name="connsiteY2462" fmla="*/ 1857882 h 5314225"/>
              <a:gd name="connsiteX2463" fmla="*/ 2113973 w 6154543"/>
              <a:gd name="connsiteY2463" fmla="*/ 1867486 h 5314225"/>
              <a:gd name="connsiteX2464" fmla="*/ 2164255 w 6154543"/>
              <a:gd name="connsiteY2464" fmla="*/ 1825623 h 5314225"/>
              <a:gd name="connsiteX2465" fmla="*/ 2258534 w 6154543"/>
              <a:gd name="connsiteY2465" fmla="*/ 1739435 h 5314225"/>
              <a:gd name="connsiteX2466" fmla="*/ 2284818 w 6154543"/>
              <a:gd name="connsiteY2466" fmla="*/ 1738697 h 5314225"/>
              <a:gd name="connsiteX2467" fmla="*/ 2329101 w 6154543"/>
              <a:gd name="connsiteY2467" fmla="*/ 1694125 h 5314225"/>
              <a:gd name="connsiteX2468" fmla="*/ 2361670 w 6154543"/>
              <a:gd name="connsiteY2468" fmla="*/ 1670239 h 5314225"/>
              <a:gd name="connsiteX2469" fmla="*/ 2364812 w 6154543"/>
              <a:gd name="connsiteY2469" fmla="*/ 1658665 h 5314225"/>
              <a:gd name="connsiteX2470" fmla="*/ 2432808 w 6154543"/>
              <a:gd name="connsiteY2470" fmla="*/ 1599072 h 5314225"/>
              <a:gd name="connsiteX2471" fmla="*/ 2512516 w 6154543"/>
              <a:gd name="connsiteY2471" fmla="*/ 1518794 h 5314225"/>
              <a:gd name="connsiteX2472" fmla="*/ 2544800 w 6154543"/>
              <a:gd name="connsiteY2472" fmla="*/ 1494907 h 5314225"/>
              <a:gd name="connsiteX2473" fmla="*/ 2624794 w 6154543"/>
              <a:gd name="connsiteY2473" fmla="*/ 1414629 h 5314225"/>
              <a:gd name="connsiteX2474" fmla="*/ 2657078 w 6154543"/>
              <a:gd name="connsiteY2474" fmla="*/ 1390743 h 5314225"/>
              <a:gd name="connsiteX2475" fmla="*/ 2686790 w 6154543"/>
              <a:gd name="connsiteY2475" fmla="*/ 1352327 h 5314225"/>
              <a:gd name="connsiteX2476" fmla="*/ 2719073 w 6154543"/>
              <a:gd name="connsiteY2476" fmla="*/ 1328441 h 5314225"/>
              <a:gd name="connsiteX2477" fmla="*/ 2748785 w 6154543"/>
              <a:gd name="connsiteY2477" fmla="*/ 1290026 h 5314225"/>
              <a:gd name="connsiteX2478" fmla="*/ 2763641 w 6154543"/>
              <a:gd name="connsiteY2478" fmla="*/ 1284115 h 5314225"/>
              <a:gd name="connsiteX2479" fmla="*/ 2890490 w 6154543"/>
              <a:gd name="connsiteY2479" fmla="*/ 1173795 h 5314225"/>
              <a:gd name="connsiteX2480" fmla="*/ 2946771 w 6154543"/>
              <a:gd name="connsiteY2480" fmla="*/ 1108538 h 5314225"/>
              <a:gd name="connsiteX2481" fmla="*/ 3141614 w 6154543"/>
              <a:gd name="connsiteY2481" fmla="*/ 938870 h 5314225"/>
              <a:gd name="connsiteX2482" fmla="*/ 3194468 w 6154543"/>
              <a:gd name="connsiteY2482" fmla="*/ 911536 h 5314225"/>
              <a:gd name="connsiteX2483" fmla="*/ 3224180 w 6154543"/>
              <a:gd name="connsiteY2483" fmla="*/ 873121 h 5314225"/>
              <a:gd name="connsiteX2484" fmla="*/ 3253606 w 6154543"/>
              <a:gd name="connsiteY2484" fmla="*/ 860808 h 5314225"/>
              <a:gd name="connsiteX2485" fmla="*/ 3265605 w 6154543"/>
              <a:gd name="connsiteY2485" fmla="*/ 840123 h 5314225"/>
              <a:gd name="connsiteX2486" fmla="*/ 3280176 w 6154543"/>
              <a:gd name="connsiteY2486" fmla="*/ 834213 h 5314225"/>
              <a:gd name="connsiteX2487" fmla="*/ 3267891 w 6154543"/>
              <a:gd name="connsiteY2487" fmla="*/ 854652 h 5314225"/>
              <a:gd name="connsiteX2488" fmla="*/ 3309031 w 6154543"/>
              <a:gd name="connsiteY2488" fmla="*/ 848003 h 5314225"/>
              <a:gd name="connsiteX2489" fmla="*/ 3217895 w 6154543"/>
              <a:gd name="connsiteY2489" fmla="*/ 896515 h 5314225"/>
              <a:gd name="connsiteX2490" fmla="*/ 3282176 w 6154543"/>
              <a:gd name="connsiteY2490" fmla="*/ 900455 h 5314225"/>
              <a:gd name="connsiteX2491" fmla="*/ 3297032 w 6154543"/>
              <a:gd name="connsiteY2491" fmla="*/ 868442 h 5314225"/>
              <a:gd name="connsiteX2492" fmla="*/ 3296746 w 6154543"/>
              <a:gd name="connsiteY2492" fmla="*/ 894298 h 5314225"/>
              <a:gd name="connsiteX2493" fmla="*/ 3299317 w 6154543"/>
              <a:gd name="connsiteY2493" fmla="*/ 908827 h 5314225"/>
              <a:gd name="connsiteX2494" fmla="*/ 3211324 w 6154543"/>
              <a:gd name="connsiteY2494" fmla="*/ 945765 h 5314225"/>
              <a:gd name="connsiteX2495" fmla="*/ 3346457 w 6154543"/>
              <a:gd name="connsiteY2495" fmla="*/ 878538 h 5314225"/>
              <a:gd name="connsiteX2496" fmla="*/ 3517302 w 6154543"/>
              <a:gd name="connsiteY2496" fmla="*/ 749748 h 5314225"/>
              <a:gd name="connsiteX2497" fmla="*/ 3401596 w 6154543"/>
              <a:gd name="connsiteY2497" fmla="*/ 891590 h 5314225"/>
              <a:gd name="connsiteX2498" fmla="*/ 3466734 w 6154543"/>
              <a:gd name="connsiteY2498" fmla="*/ 843817 h 5314225"/>
              <a:gd name="connsiteX2499" fmla="*/ 3481590 w 6154543"/>
              <a:gd name="connsiteY2499" fmla="*/ 811558 h 5314225"/>
              <a:gd name="connsiteX2500" fmla="*/ 3517016 w 6154543"/>
              <a:gd name="connsiteY2500" fmla="*/ 775851 h 5314225"/>
              <a:gd name="connsiteX2501" fmla="*/ 3555585 w 6154543"/>
              <a:gd name="connsiteY2501" fmla="*/ 728571 h 5314225"/>
              <a:gd name="connsiteX2502" fmla="*/ 3575869 w 6154543"/>
              <a:gd name="connsiteY2502" fmla="*/ 725370 h 5314225"/>
              <a:gd name="connsiteX2503" fmla="*/ 3599867 w 6154543"/>
              <a:gd name="connsiteY2503" fmla="*/ 684246 h 5314225"/>
              <a:gd name="connsiteX2504" fmla="*/ 3723859 w 6154543"/>
              <a:gd name="connsiteY2504" fmla="*/ 585499 h 5314225"/>
              <a:gd name="connsiteX2505" fmla="*/ 3782997 w 6154543"/>
              <a:gd name="connsiteY2505" fmla="*/ 535017 h 5314225"/>
              <a:gd name="connsiteX2506" fmla="*/ 3782997 w 6154543"/>
              <a:gd name="connsiteY2506" fmla="*/ 508914 h 5314225"/>
              <a:gd name="connsiteX2507" fmla="*/ 3842136 w 6154543"/>
              <a:gd name="connsiteY2507" fmla="*/ 458186 h 5314225"/>
              <a:gd name="connsiteX2508" fmla="*/ 3780426 w 6154543"/>
              <a:gd name="connsiteY2508" fmla="*/ 494385 h 5314225"/>
              <a:gd name="connsiteX2509" fmla="*/ 3751285 w 6154543"/>
              <a:gd name="connsiteY2509" fmla="*/ 506698 h 5314225"/>
              <a:gd name="connsiteX2510" fmla="*/ 3830422 w 6154543"/>
              <a:gd name="connsiteY2510" fmla="*/ 452769 h 5314225"/>
              <a:gd name="connsiteX2511" fmla="*/ 3866134 w 6154543"/>
              <a:gd name="connsiteY2511" fmla="*/ 417062 h 5314225"/>
              <a:gd name="connsiteX2512" fmla="*/ 3880133 w 6154543"/>
              <a:gd name="connsiteY2512" fmla="*/ 462865 h 5314225"/>
              <a:gd name="connsiteX2513" fmla="*/ 3888704 w 6154543"/>
              <a:gd name="connsiteY2513" fmla="*/ 454246 h 5314225"/>
              <a:gd name="connsiteX2514" fmla="*/ 3889847 w 6154543"/>
              <a:gd name="connsiteY2514" fmla="*/ 454000 h 5314225"/>
              <a:gd name="connsiteX2515" fmla="*/ 3918702 w 6154543"/>
              <a:gd name="connsiteY2515" fmla="*/ 415585 h 5314225"/>
              <a:gd name="connsiteX2516" fmla="*/ 3962985 w 6154543"/>
              <a:gd name="connsiteY2516" fmla="*/ 371259 h 5314225"/>
              <a:gd name="connsiteX2517" fmla="*/ 3924702 w 6154543"/>
              <a:gd name="connsiteY2517" fmla="*/ 392437 h 5314225"/>
              <a:gd name="connsiteX2518" fmla="*/ 3886704 w 6154543"/>
              <a:gd name="connsiteY2518" fmla="*/ 413615 h 5314225"/>
              <a:gd name="connsiteX2519" fmla="*/ 3927844 w 6154543"/>
              <a:gd name="connsiteY2519" fmla="*/ 380863 h 5314225"/>
              <a:gd name="connsiteX2520" fmla="*/ 3954699 w 6154543"/>
              <a:gd name="connsiteY2520" fmla="*/ 354268 h 5314225"/>
              <a:gd name="connsiteX2521" fmla="*/ 3957271 w 6154543"/>
              <a:gd name="connsiteY2521" fmla="*/ 368550 h 5314225"/>
              <a:gd name="connsiteX2522" fmla="*/ 3995554 w 6154543"/>
              <a:gd name="connsiteY2522" fmla="*/ 347126 h 5314225"/>
              <a:gd name="connsiteX2523" fmla="*/ 4045836 w 6154543"/>
              <a:gd name="connsiteY2523" fmla="*/ 279407 h 5314225"/>
              <a:gd name="connsiteX2524" fmla="*/ 3966413 w 6154543"/>
              <a:gd name="connsiteY2524" fmla="*/ 333583 h 5314225"/>
              <a:gd name="connsiteX2525" fmla="*/ 4022695 w 6154543"/>
              <a:gd name="connsiteY2525" fmla="*/ 268572 h 5314225"/>
              <a:gd name="connsiteX2526" fmla="*/ 4089547 w 6154543"/>
              <a:gd name="connsiteY2526" fmla="*/ 286795 h 5314225"/>
              <a:gd name="connsiteX2527" fmla="*/ 3988983 w 6154543"/>
              <a:gd name="connsiteY2527" fmla="*/ 370520 h 5314225"/>
              <a:gd name="connsiteX2528" fmla="*/ 4003267 w 6154543"/>
              <a:gd name="connsiteY2528" fmla="*/ 390221 h 5314225"/>
              <a:gd name="connsiteX2529" fmla="*/ 3950700 w 6154543"/>
              <a:gd name="connsiteY2529" fmla="*/ 417801 h 5314225"/>
              <a:gd name="connsiteX2530" fmla="*/ 3867563 w 6154543"/>
              <a:gd name="connsiteY2530" fmla="*/ 509653 h 5314225"/>
              <a:gd name="connsiteX2531" fmla="*/ 3876134 w 6154543"/>
              <a:gd name="connsiteY2531" fmla="*/ 526644 h 5314225"/>
              <a:gd name="connsiteX2532" fmla="*/ 3923559 w 6154543"/>
              <a:gd name="connsiteY2532" fmla="*/ 470745 h 5314225"/>
              <a:gd name="connsiteX2533" fmla="*/ 3996982 w 6154543"/>
              <a:gd name="connsiteY2533" fmla="*/ 439717 h 5314225"/>
              <a:gd name="connsiteX2534" fmla="*/ 4014981 w 6154543"/>
              <a:gd name="connsiteY2534" fmla="*/ 395884 h 5314225"/>
              <a:gd name="connsiteX2535" fmla="*/ 4024123 w 6154543"/>
              <a:gd name="connsiteY2535" fmla="*/ 360917 h 5314225"/>
              <a:gd name="connsiteX2536" fmla="*/ 4053264 w 6154543"/>
              <a:gd name="connsiteY2536" fmla="*/ 374707 h 5314225"/>
              <a:gd name="connsiteX2537" fmla="*/ 4070691 w 6154543"/>
              <a:gd name="connsiteY2537" fmla="*/ 382833 h 5314225"/>
              <a:gd name="connsiteX2538" fmla="*/ 4035551 w 6154543"/>
              <a:gd name="connsiteY2538" fmla="*/ 392437 h 5314225"/>
              <a:gd name="connsiteX2539" fmla="*/ 4058692 w 6154543"/>
              <a:gd name="connsiteY2539" fmla="*/ 403272 h 5314225"/>
              <a:gd name="connsiteX2540" fmla="*/ 3978698 w 6154543"/>
              <a:gd name="connsiteY2540" fmla="*/ 483550 h 5314225"/>
              <a:gd name="connsiteX2541" fmla="*/ 4025837 w 6154543"/>
              <a:gd name="connsiteY2541" fmla="*/ 453507 h 5314225"/>
              <a:gd name="connsiteX2542" fmla="*/ 4126116 w 6154543"/>
              <a:gd name="connsiteY2542" fmla="*/ 369782 h 5314225"/>
              <a:gd name="connsiteX2543" fmla="*/ 4087833 w 6154543"/>
              <a:gd name="connsiteY2543" fmla="*/ 417062 h 5314225"/>
              <a:gd name="connsiteX2544" fmla="*/ 4116974 w 6154543"/>
              <a:gd name="connsiteY2544" fmla="*/ 404749 h 5314225"/>
              <a:gd name="connsiteX2545" fmla="*/ 4022123 w 6154543"/>
              <a:gd name="connsiteY2545" fmla="*/ 517040 h 5314225"/>
              <a:gd name="connsiteX2546" fmla="*/ 4063263 w 6154543"/>
              <a:gd name="connsiteY2546" fmla="*/ 484043 h 5314225"/>
              <a:gd name="connsiteX2547" fmla="*/ 4211824 w 6154543"/>
              <a:gd name="connsiteY2547" fmla="*/ 292459 h 5314225"/>
              <a:gd name="connsiteX2548" fmla="*/ 4356957 w 6154543"/>
              <a:gd name="connsiteY2548" fmla="*/ 138551 h 5314225"/>
              <a:gd name="connsiteX2549" fmla="*/ 4392097 w 6154543"/>
              <a:gd name="connsiteY2549" fmla="*/ 128701 h 5314225"/>
              <a:gd name="connsiteX2550" fmla="*/ 4356671 w 6154543"/>
              <a:gd name="connsiteY2550" fmla="*/ 164407 h 5314225"/>
              <a:gd name="connsiteX2551" fmla="*/ 4324102 w 6154543"/>
              <a:gd name="connsiteY2551" fmla="*/ 188540 h 5314225"/>
              <a:gd name="connsiteX2552" fmla="*/ 4320959 w 6154543"/>
              <a:gd name="connsiteY2552" fmla="*/ 199868 h 5314225"/>
              <a:gd name="connsiteX2553" fmla="*/ 4229251 w 6154543"/>
              <a:gd name="connsiteY2553" fmla="*/ 300831 h 5314225"/>
              <a:gd name="connsiteX2554" fmla="*/ 4222966 w 6154543"/>
              <a:gd name="connsiteY2554" fmla="*/ 323979 h 5314225"/>
              <a:gd name="connsiteX2555" fmla="*/ 4329244 w 6154543"/>
              <a:gd name="connsiteY2555" fmla="*/ 243208 h 5314225"/>
              <a:gd name="connsiteX2556" fmla="*/ 4252393 w 6154543"/>
              <a:gd name="connsiteY2556" fmla="*/ 311666 h 5314225"/>
              <a:gd name="connsiteX2557" fmla="*/ 4249250 w 6154543"/>
              <a:gd name="connsiteY2557" fmla="*/ 323486 h 5314225"/>
              <a:gd name="connsiteX2558" fmla="*/ 4204967 w 6154543"/>
              <a:gd name="connsiteY2558" fmla="*/ 367812 h 5314225"/>
              <a:gd name="connsiteX2559" fmla="*/ 4202111 w 6154543"/>
              <a:gd name="connsiteY2559" fmla="*/ 379386 h 5314225"/>
              <a:gd name="connsiteX2560" fmla="*/ 4183826 w 6154543"/>
              <a:gd name="connsiteY2560" fmla="*/ 423218 h 5314225"/>
              <a:gd name="connsiteX2561" fmla="*/ 4266677 w 6154543"/>
              <a:gd name="connsiteY2561" fmla="*/ 331613 h 5314225"/>
              <a:gd name="connsiteX2562" fmla="*/ 4254964 w 6154543"/>
              <a:gd name="connsiteY2562" fmla="*/ 352052 h 5314225"/>
              <a:gd name="connsiteX2563" fmla="*/ 4278391 w 6154543"/>
              <a:gd name="connsiteY2563" fmla="*/ 337030 h 5314225"/>
              <a:gd name="connsiteX2564" fmla="*/ 4293247 w 6154543"/>
              <a:gd name="connsiteY2564" fmla="*/ 304771 h 5314225"/>
              <a:gd name="connsiteX2565" fmla="*/ 4296390 w 6154543"/>
              <a:gd name="connsiteY2565" fmla="*/ 293197 h 5314225"/>
              <a:gd name="connsiteX2566" fmla="*/ 4482662 w 6154543"/>
              <a:gd name="connsiteY2566" fmla="*/ 106292 h 5314225"/>
              <a:gd name="connsiteX2567" fmla="*/ 4521231 w 6154543"/>
              <a:gd name="connsiteY2567" fmla="*/ 59012 h 5314225"/>
              <a:gd name="connsiteX2568" fmla="*/ 4506375 w 6154543"/>
              <a:gd name="connsiteY2568" fmla="*/ 91271 h 5314225"/>
              <a:gd name="connsiteX2569" fmla="*/ 4458949 w 6154543"/>
              <a:gd name="connsiteY2569" fmla="*/ 147416 h 5314225"/>
              <a:gd name="connsiteX2570" fmla="*/ 4455521 w 6154543"/>
              <a:gd name="connsiteY2570" fmla="*/ 158990 h 5314225"/>
              <a:gd name="connsiteX2571" fmla="*/ 4429237 w 6154543"/>
              <a:gd name="connsiteY2571" fmla="*/ 185585 h 5314225"/>
              <a:gd name="connsiteX2572" fmla="*/ 4434951 w 6154543"/>
              <a:gd name="connsiteY2572" fmla="*/ 188540 h 5314225"/>
              <a:gd name="connsiteX2573" fmla="*/ 4351814 w 6154543"/>
              <a:gd name="connsiteY2573" fmla="*/ 280146 h 5314225"/>
              <a:gd name="connsiteX2574" fmla="*/ 4348957 w 6154543"/>
              <a:gd name="connsiteY2574" fmla="*/ 291966 h 5314225"/>
              <a:gd name="connsiteX2575" fmla="*/ 4310674 w 6154543"/>
              <a:gd name="connsiteY2575" fmla="*/ 313144 h 5314225"/>
              <a:gd name="connsiteX2576" fmla="*/ 4242108 w 6154543"/>
              <a:gd name="connsiteY2576" fmla="*/ 424696 h 5314225"/>
              <a:gd name="connsiteX2577" fmla="*/ 4396097 w 6154543"/>
              <a:gd name="connsiteY2577" fmla="*/ 261677 h 5314225"/>
              <a:gd name="connsiteX2578" fmla="*/ 4460949 w 6154543"/>
              <a:gd name="connsiteY2578" fmla="*/ 187801 h 5314225"/>
              <a:gd name="connsiteX2579" fmla="*/ 4464378 w 6154543"/>
              <a:gd name="connsiteY2579" fmla="*/ 176228 h 5314225"/>
              <a:gd name="connsiteX2580" fmla="*/ 4526373 w 6154543"/>
              <a:gd name="connsiteY2580" fmla="*/ 113926 h 5314225"/>
              <a:gd name="connsiteX2581" fmla="*/ 4475805 w 6154543"/>
              <a:gd name="connsiteY2581" fmla="*/ 181645 h 5314225"/>
              <a:gd name="connsiteX2582" fmla="*/ 4458092 w 6154543"/>
              <a:gd name="connsiteY2582" fmla="*/ 199375 h 5314225"/>
              <a:gd name="connsiteX2583" fmla="*/ 4419809 w 6154543"/>
              <a:gd name="connsiteY2583" fmla="*/ 246656 h 5314225"/>
              <a:gd name="connsiteX2584" fmla="*/ 4416381 w 6154543"/>
              <a:gd name="connsiteY2584" fmla="*/ 258230 h 5314225"/>
              <a:gd name="connsiteX2585" fmla="*/ 4407524 w 6154543"/>
              <a:gd name="connsiteY2585" fmla="*/ 267095 h 5314225"/>
              <a:gd name="connsiteX2586" fmla="*/ 4345243 w 6154543"/>
              <a:gd name="connsiteY2586" fmla="*/ 355499 h 5314225"/>
              <a:gd name="connsiteX2587" fmla="*/ 4389240 w 6154543"/>
              <a:gd name="connsiteY2587" fmla="*/ 310927 h 5314225"/>
              <a:gd name="connsiteX2588" fmla="*/ 4433808 w 6154543"/>
              <a:gd name="connsiteY2588" fmla="*/ 266356 h 5314225"/>
              <a:gd name="connsiteX2589" fmla="*/ 4463521 w 6154543"/>
              <a:gd name="connsiteY2589" fmla="*/ 228187 h 5314225"/>
              <a:gd name="connsiteX2590" fmla="*/ 4493233 w 6154543"/>
              <a:gd name="connsiteY2590" fmla="*/ 189771 h 5314225"/>
              <a:gd name="connsiteX2591" fmla="*/ 4514088 w 6154543"/>
              <a:gd name="connsiteY2591" fmla="*/ 160221 h 5314225"/>
              <a:gd name="connsiteX2592" fmla="*/ 4508089 w 6154543"/>
              <a:gd name="connsiteY2592" fmla="*/ 157759 h 5314225"/>
              <a:gd name="connsiteX2593" fmla="*/ 4532087 w 6154543"/>
              <a:gd name="connsiteY2593" fmla="*/ 116635 h 5314225"/>
              <a:gd name="connsiteX2594" fmla="*/ 4585512 w 6154543"/>
              <a:gd name="connsiteY2594" fmla="*/ 62952 h 5314225"/>
              <a:gd name="connsiteX2595" fmla="*/ 4594654 w 6154543"/>
              <a:gd name="connsiteY2595" fmla="*/ 28230 h 5314225"/>
              <a:gd name="connsiteX2596" fmla="*/ 4632937 w 6154543"/>
              <a:gd name="connsiteY2596" fmla="*/ 6806 h 5314225"/>
              <a:gd name="connsiteX2597" fmla="*/ 4641222 w 6154543"/>
              <a:gd name="connsiteY2597" fmla="*/ 24290 h 5314225"/>
              <a:gd name="connsiteX2598" fmla="*/ 4673791 w 6154543"/>
              <a:gd name="connsiteY2598" fmla="*/ 157 h 5314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Lst>
            <a:rect l="l" t="t" r="r" b="b"/>
            <a:pathLst>
              <a:path w="6154543" h="5314225">
                <a:moveTo>
                  <a:pt x="678932" y="5222670"/>
                </a:moveTo>
                <a:cubicBezTo>
                  <a:pt x="672933" y="5228580"/>
                  <a:pt x="666933" y="5234490"/>
                  <a:pt x="661219" y="5240400"/>
                </a:cubicBezTo>
                <a:cubicBezTo>
                  <a:pt x="664933" y="5242370"/>
                  <a:pt x="668933" y="5244094"/>
                  <a:pt x="672933" y="5246064"/>
                </a:cubicBezTo>
                <a:cubicBezTo>
                  <a:pt x="678647" y="5240154"/>
                  <a:pt x="684646" y="5234244"/>
                  <a:pt x="690360" y="5228087"/>
                </a:cubicBezTo>
                <a:cubicBezTo>
                  <a:pt x="686646" y="5226364"/>
                  <a:pt x="682932" y="5224394"/>
                  <a:pt x="678932" y="5222670"/>
                </a:cubicBezTo>
                <a:close/>
                <a:moveTo>
                  <a:pt x="1006909" y="5219715"/>
                </a:moveTo>
                <a:cubicBezTo>
                  <a:pt x="995767" y="5229565"/>
                  <a:pt x="982911" y="5245079"/>
                  <a:pt x="974626" y="5243355"/>
                </a:cubicBezTo>
                <a:cubicBezTo>
                  <a:pt x="986053" y="5233505"/>
                  <a:pt x="998624" y="5217991"/>
                  <a:pt x="1006909" y="5219715"/>
                </a:cubicBezTo>
                <a:close/>
                <a:moveTo>
                  <a:pt x="630364" y="5207648"/>
                </a:moveTo>
                <a:cubicBezTo>
                  <a:pt x="631507" y="5207402"/>
                  <a:pt x="632364" y="5207895"/>
                  <a:pt x="631793" y="5209618"/>
                </a:cubicBezTo>
                <a:cubicBezTo>
                  <a:pt x="631221" y="5212820"/>
                  <a:pt x="615794" y="5221685"/>
                  <a:pt x="617222" y="5215775"/>
                </a:cubicBezTo>
                <a:cubicBezTo>
                  <a:pt x="617794" y="5213312"/>
                  <a:pt x="626650" y="5207648"/>
                  <a:pt x="630364" y="5207648"/>
                </a:cubicBezTo>
                <a:close/>
                <a:moveTo>
                  <a:pt x="653506" y="5183762"/>
                </a:moveTo>
                <a:cubicBezTo>
                  <a:pt x="659219" y="5186717"/>
                  <a:pt x="645220" y="5202723"/>
                  <a:pt x="635792" y="5201492"/>
                </a:cubicBezTo>
                <a:cubicBezTo>
                  <a:pt x="630650" y="5196321"/>
                  <a:pt x="642078" y="5189918"/>
                  <a:pt x="653506" y="5183762"/>
                </a:cubicBezTo>
                <a:close/>
                <a:moveTo>
                  <a:pt x="894917" y="5167756"/>
                </a:moveTo>
                <a:cubicBezTo>
                  <a:pt x="923772" y="5171696"/>
                  <a:pt x="927772" y="5215775"/>
                  <a:pt x="888632" y="5217006"/>
                </a:cubicBezTo>
                <a:cubicBezTo>
                  <a:pt x="933200" y="5158644"/>
                  <a:pt x="847492" y="5245817"/>
                  <a:pt x="841778" y="5221192"/>
                </a:cubicBezTo>
                <a:cubicBezTo>
                  <a:pt x="847206" y="5199276"/>
                  <a:pt x="872633" y="5187948"/>
                  <a:pt x="894917" y="5167756"/>
                </a:cubicBezTo>
                <a:close/>
                <a:moveTo>
                  <a:pt x="1024908" y="5164308"/>
                </a:moveTo>
                <a:cubicBezTo>
                  <a:pt x="1028050" y="5163569"/>
                  <a:pt x="1030622" y="5163569"/>
                  <a:pt x="1032907" y="5164308"/>
                </a:cubicBezTo>
                <a:cubicBezTo>
                  <a:pt x="1033764" y="5164554"/>
                  <a:pt x="1022051" y="5182777"/>
                  <a:pt x="1035478" y="5178837"/>
                </a:cubicBezTo>
                <a:cubicBezTo>
                  <a:pt x="1020622" y="5194351"/>
                  <a:pt x="1006623" y="5205678"/>
                  <a:pt x="994338" y="5211588"/>
                </a:cubicBezTo>
                <a:cubicBezTo>
                  <a:pt x="970340" y="5204447"/>
                  <a:pt x="1004623" y="5169233"/>
                  <a:pt x="1024908" y="5164308"/>
                </a:cubicBezTo>
                <a:close/>
                <a:moveTo>
                  <a:pt x="828636" y="5148055"/>
                </a:moveTo>
                <a:cubicBezTo>
                  <a:pt x="854920" y="5150764"/>
                  <a:pt x="805495" y="5185239"/>
                  <a:pt x="816351" y="5194351"/>
                </a:cubicBezTo>
                <a:cubicBezTo>
                  <a:pt x="834636" y="5188441"/>
                  <a:pt x="840064" y="5191396"/>
                  <a:pt x="824922" y="5211588"/>
                </a:cubicBezTo>
                <a:cubicBezTo>
                  <a:pt x="805209" y="5212081"/>
                  <a:pt x="772926" y="5260593"/>
                  <a:pt x="748070" y="5280046"/>
                </a:cubicBezTo>
                <a:cubicBezTo>
                  <a:pt x="736928" y="5282263"/>
                  <a:pt x="725215" y="5282016"/>
                  <a:pt x="712930" y="5289650"/>
                </a:cubicBezTo>
                <a:cubicBezTo>
                  <a:pt x="701216" y="5297038"/>
                  <a:pt x="689217" y="5317477"/>
                  <a:pt x="680646" y="5313783"/>
                </a:cubicBezTo>
                <a:cubicBezTo>
                  <a:pt x="707502" y="5275860"/>
                  <a:pt x="765212" y="5225625"/>
                  <a:pt x="798924" y="5186224"/>
                </a:cubicBezTo>
                <a:cubicBezTo>
                  <a:pt x="811209" y="5171696"/>
                  <a:pt x="807209" y="5151995"/>
                  <a:pt x="828636" y="5148055"/>
                </a:cubicBezTo>
                <a:close/>
                <a:moveTo>
                  <a:pt x="1183754" y="5132049"/>
                </a:moveTo>
                <a:cubicBezTo>
                  <a:pt x="1188896" y="5132295"/>
                  <a:pt x="1190324" y="5135989"/>
                  <a:pt x="1182896" y="5144608"/>
                </a:cubicBezTo>
                <a:cubicBezTo>
                  <a:pt x="1172897" y="5141160"/>
                  <a:pt x="1155470" y="5165047"/>
                  <a:pt x="1147470" y="5154212"/>
                </a:cubicBezTo>
                <a:cubicBezTo>
                  <a:pt x="1155756" y="5141160"/>
                  <a:pt x="1175183" y="5131803"/>
                  <a:pt x="1183754" y="5132049"/>
                </a:cubicBezTo>
                <a:close/>
                <a:moveTo>
                  <a:pt x="904916" y="5108655"/>
                </a:moveTo>
                <a:cubicBezTo>
                  <a:pt x="906916" y="5108163"/>
                  <a:pt x="908916" y="5107916"/>
                  <a:pt x="910344" y="5108655"/>
                </a:cubicBezTo>
                <a:cubicBezTo>
                  <a:pt x="901488" y="5117520"/>
                  <a:pt x="904631" y="5121706"/>
                  <a:pt x="898631" y="5129340"/>
                </a:cubicBezTo>
                <a:cubicBezTo>
                  <a:pt x="866062" y="5146824"/>
                  <a:pt x="890060" y="5113334"/>
                  <a:pt x="904916" y="5108655"/>
                </a:cubicBezTo>
                <a:close/>
                <a:moveTo>
                  <a:pt x="678932" y="5104469"/>
                </a:moveTo>
                <a:cubicBezTo>
                  <a:pt x="682361" y="5105946"/>
                  <a:pt x="678361" y="5114811"/>
                  <a:pt x="670076" y="5113334"/>
                </a:cubicBezTo>
                <a:cubicBezTo>
                  <a:pt x="666933" y="5111856"/>
                  <a:pt x="670647" y="5102991"/>
                  <a:pt x="678932" y="5104469"/>
                </a:cubicBezTo>
                <a:close/>
                <a:moveTo>
                  <a:pt x="1238035" y="5104223"/>
                </a:moveTo>
                <a:cubicBezTo>
                  <a:pt x="1241750" y="5105946"/>
                  <a:pt x="1245463" y="5107916"/>
                  <a:pt x="1249463" y="5109640"/>
                </a:cubicBezTo>
                <a:cubicBezTo>
                  <a:pt x="1240607" y="5118505"/>
                  <a:pt x="1243749" y="5122445"/>
                  <a:pt x="1237464" y="5130079"/>
                </a:cubicBezTo>
                <a:cubicBezTo>
                  <a:pt x="1226893" y="5120968"/>
                  <a:pt x="1205752" y="5152734"/>
                  <a:pt x="1193753" y="5148548"/>
                </a:cubicBezTo>
                <a:cubicBezTo>
                  <a:pt x="1208609" y="5133773"/>
                  <a:pt x="1223179" y="5118998"/>
                  <a:pt x="1238035" y="5104223"/>
                </a:cubicBezTo>
                <a:close/>
                <a:moveTo>
                  <a:pt x="1188039" y="5096589"/>
                </a:moveTo>
                <a:cubicBezTo>
                  <a:pt x="1196038" y="5093141"/>
                  <a:pt x="1197181" y="5112349"/>
                  <a:pt x="1184896" y="5108409"/>
                </a:cubicBezTo>
                <a:cubicBezTo>
                  <a:pt x="1173183" y="5124169"/>
                  <a:pt x="1172897" y="5102991"/>
                  <a:pt x="1188039" y="5096589"/>
                </a:cubicBezTo>
                <a:close/>
                <a:moveTo>
                  <a:pt x="1266890" y="5069009"/>
                </a:moveTo>
                <a:cubicBezTo>
                  <a:pt x="1268605" y="5068270"/>
                  <a:pt x="1270033" y="5068270"/>
                  <a:pt x="1271747" y="5069255"/>
                </a:cubicBezTo>
                <a:cubicBezTo>
                  <a:pt x="1259462" y="5077627"/>
                  <a:pt x="1262319" y="5070979"/>
                  <a:pt x="1266890" y="5069009"/>
                </a:cubicBezTo>
                <a:close/>
                <a:moveTo>
                  <a:pt x="1282318" y="5064576"/>
                </a:moveTo>
                <a:cubicBezTo>
                  <a:pt x="1286032" y="5063837"/>
                  <a:pt x="1278890" y="5071717"/>
                  <a:pt x="1274604" y="5068516"/>
                </a:cubicBezTo>
                <a:cubicBezTo>
                  <a:pt x="1278604" y="5065807"/>
                  <a:pt x="1280889" y="5064576"/>
                  <a:pt x="1282318" y="5064576"/>
                </a:cubicBezTo>
                <a:close/>
                <a:moveTo>
                  <a:pt x="917487" y="5049062"/>
                </a:moveTo>
                <a:cubicBezTo>
                  <a:pt x="909202" y="5055218"/>
                  <a:pt x="899774" y="5066546"/>
                  <a:pt x="893774" y="5064083"/>
                </a:cubicBezTo>
                <a:cubicBezTo>
                  <a:pt x="902059" y="5057681"/>
                  <a:pt x="911487" y="5046600"/>
                  <a:pt x="917487" y="5049062"/>
                </a:cubicBezTo>
                <a:close/>
                <a:moveTo>
                  <a:pt x="1384597" y="4977649"/>
                </a:moveTo>
                <a:cubicBezTo>
                  <a:pt x="1376311" y="4983805"/>
                  <a:pt x="1366883" y="4994887"/>
                  <a:pt x="1360884" y="4992424"/>
                </a:cubicBezTo>
                <a:cubicBezTo>
                  <a:pt x="1369169" y="4986268"/>
                  <a:pt x="1378597" y="4975187"/>
                  <a:pt x="1384597" y="4977649"/>
                </a:cubicBezTo>
                <a:close/>
                <a:moveTo>
                  <a:pt x="616937" y="4973216"/>
                </a:moveTo>
                <a:cubicBezTo>
                  <a:pt x="620079" y="4973463"/>
                  <a:pt x="616937" y="4978388"/>
                  <a:pt x="604366" y="4988977"/>
                </a:cubicBezTo>
                <a:cubicBezTo>
                  <a:pt x="607223" y="4998580"/>
                  <a:pt x="593224" y="4999565"/>
                  <a:pt x="604080" y="4989223"/>
                </a:cubicBezTo>
                <a:cubicBezTo>
                  <a:pt x="603223" y="4990208"/>
                  <a:pt x="603795" y="4989962"/>
                  <a:pt x="602652" y="4990947"/>
                </a:cubicBezTo>
                <a:cubicBezTo>
                  <a:pt x="592938" y="4984544"/>
                  <a:pt x="611794" y="4972724"/>
                  <a:pt x="616937" y="4973216"/>
                </a:cubicBezTo>
                <a:close/>
                <a:moveTo>
                  <a:pt x="716930" y="4957210"/>
                </a:moveTo>
                <a:cubicBezTo>
                  <a:pt x="720929" y="4956718"/>
                  <a:pt x="714073" y="4964598"/>
                  <a:pt x="709216" y="4961396"/>
                </a:cubicBezTo>
                <a:cubicBezTo>
                  <a:pt x="713501" y="4958688"/>
                  <a:pt x="715787" y="4957456"/>
                  <a:pt x="716930" y="4957210"/>
                </a:cubicBezTo>
                <a:close/>
                <a:moveTo>
                  <a:pt x="1137757" y="4941942"/>
                </a:moveTo>
                <a:cubicBezTo>
                  <a:pt x="1129472" y="4940711"/>
                  <a:pt x="1125472" y="4949330"/>
                  <a:pt x="1128615" y="4950808"/>
                </a:cubicBezTo>
                <a:cubicBezTo>
                  <a:pt x="1136900" y="4952285"/>
                  <a:pt x="1140899" y="4943420"/>
                  <a:pt x="1137757" y="4941942"/>
                </a:cubicBezTo>
                <a:close/>
                <a:moveTo>
                  <a:pt x="465519" y="4937510"/>
                </a:moveTo>
                <a:cubicBezTo>
                  <a:pt x="481232" y="4947360"/>
                  <a:pt x="423236" y="4971739"/>
                  <a:pt x="465519" y="4937510"/>
                </a:cubicBezTo>
                <a:close/>
                <a:moveTo>
                  <a:pt x="1424879" y="4932585"/>
                </a:moveTo>
                <a:cubicBezTo>
                  <a:pt x="1421165" y="4932585"/>
                  <a:pt x="1412309" y="4938249"/>
                  <a:pt x="1411452" y="4940711"/>
                </a:cubicBezTo>
                <a:cubicBezTo>
                  <a:pt x="1410023" y="4946621"/>
                  <a:pt x="1425451" y="4937756"/>
                  <a:pt x="1426308" y="4934555"/>
                </a:cubicBezTo>
                <a:cubicBezTo>
                  <a:pt x="1426593" y="4933077"/>
                  <a:pt x="1426022" y="4932339"/>
                  <a:pt x="1424879" y="4932585"/>
                </a:cubicBezTo>
                <a:close/>
                <a:moveTo>
                  <a:pt x="453520" y="4917564"/>
                </a:moveTo>
                <a:cubicBezTo>
                  <a:pt x="442092" y="4927660"/>
                  <a:pt x="429236" y="4943420"/>
                  <a:pt x="420951" y="4941696"/>
                </a:cubicBezTo>
                <a:cubicBezTo>
                  <a:pt x="432378" y="4931600"/>
                  <a:pt x="445235" y="4915840"/>
                  <a:pt x="453520" y="4917564"/>
                </a:cubicBezTo>
                <a:close/>
                <a:moveTo>
                  <a:pt x="1351170" y="4898848"/>
                </a:moveTo>
                <a:cubicBezTo>
                  <a:pt x="1342314" y="4907713"/>
                  <a:pt x="1333171" y="4916579"/>
                  <a:pt x="1324315" y="4925444"/>
                </a:cubicBezTo>
                <a:cubicBezTo>
                  <a:pt x="1328315" y="4927414"/>
                  <a:pt x="1332029" y="4929137"/>
                  <a:pt x="1336028" y="4930861"/>
                </a:cubicBezTo>
                <a:cubicBezTo>
                  <a:pt x="1355741" y="4913870"/>
                  <a:pt x="1362598" y="4902542"/>
                  <a:pt x="1351170" y="4898848"/>
                </a:cubicBezTo>
                <a:close/>
                <a:moveTo>
                  <a:pt x="943199" y="4889245"/>
                </a:moveTo>
                <a:cubicBezTo>
                  <a:pt x="924058" y="4886536"/>
                  <a:pt x="903488" y="4928152"/>
                  <a:pt x="889774" y="4942681"/>
                </a:cubicBezTo>
                <a:cubicBezTo>
                  <a:pt x="875490" y="4957703"/>
                  <a:pt x="857205" y="4986022"/>
                  <a:pt x="868633" y="4998088"/>
                </a:cubicBezTo>
                <a:cubicBezTo>
                  <a:pt x="919487" y="4951054"/>
                  <a:pt x="920344" y="4924705"/>
                  <a:pt x="943199" y="4889245"/>
                </a:cubicBezTo>
                <a:close/>
                <a:moveTo>
                  <a:pt x="1438593" y="4887767"/>
                </a:moveTo>
                <a:cubicBezTo>
                  <a:pt x="1416023" y="4907713"/>
                  <a:pt x="1405452" y="4922489"/>
                  <a:pt x="1400024" y="4935047"/>
                </a:cubicBezTo>
                <a:cubicBezTo>
                  <a:pt x="1408023" y="4941204"/>
                  <a:pt x="1469733" y="4882350"/>
                  <a:pt x="1438593" y="4887767"/>
                </a:cubicBezTo>
                <a:close/>
                <a:moveTo>
                  <a:pt x="1487161" y="4843934"/>
                </a:moveTo>
                <a:cubicBezTo>
                  <a:pt x="1483447" y="4844180"/>
                  <a:pt x="1474876" y="4849844"/>
                  <a:pt x="1474019" y="4852307"/>
                </a:cubicBezTo>
                <a:cubicBezTo>
                  <a:pt x="1472590" y="4858463"/>
                  <a:pt x="1488018" y="4849352"/>
                  <a:pt x="1488875" y="4845904"/>
                </a:cubicBezTo>
                <a:cubicBezTo>
                  <a:pt x="1489160" y="4844427"/>
                  <a:pt x="1488303" y="4843934"/>
                  <a:pt x="1487161" y="4843934"/>
                </a:cubicBezTo>
                <a:close/>
                <a:moveTo>
                  <a:pt x="369526" y="4814630"/>
                </a:moveTo>
                <a:cubicBezTo>
                  <a:pt x="361241" y="4813153"/>
                  <a:pt x="357526" y="4821772"/>
                  <a:pt x="360955" y="4823249"/>
                </a:cubicBezTo>
                <a:cubicBezTo>
                  <a:pt x="369240" y="4824727"/>
                  <a:pt x="372954" y="4816108"/>
                  <a:pt x="369526" y="4814630"/>
                </a:cubicBezTo>
                <a:close/>
                <a:moveTo>
                  <a:pt x="851491" y="4810444"/>
                </a:moveTo>
                <a:cubicBezTo>
                  <a:pt x="831207" y="4815369"/>
                  <a:pt x="802352" y="4853292"/>
                  <a:pt x="777211" y="4876193"/>
                </a:cubicBezTo>
                <a:cubicBezTo>
                  <a:pt x="794638" y="4892446"/>
                  <a:pt x="832636" y="4830637"/>
                  <a:pt x="859491" y="4810444"/>
                </a:cubicBezTo>
                <a:cubicBezTo>
                  <a:pt x="856920" y="4809705"/>
                  <a:pt x="854634" y="4809705"/>
                  <a:pt x="851491" y="4810444"/>
                </a:cubicBezTo>
                <a:close/>
                <a:moveTo>
                  <a:pt x="1639435" y="4810198"/>
                </a:moveTo>
                <a:cubicBezTo>
                  <a:pt x="1640578" y="4810198"/>
                  <a:pt x="1641435" y="4810690"/>
                  <a:pt x="1640864" y="4812168"/>
                </a:cubicBezTo>
                <a:cubicBezTo>
                  <a:pt x="1640007" y="4815615"/>
                  <a:pt x="1624579" y="4824480"/>
                  <a:pt x="1626294" y="4818324"/>
                </a:cubicBezTo>
                <a:cubicBezTo>
                  <a:pt x="1626865" y="4815861"/>
                  <a:pt x="1635721" y="4810444"/>
                  <a:pt x="1639435" y="4810198"/>
                </a:cubicBezTo>
                <a:close/>
                <a:moveTo>
                  <a:pt x="507516" y="4802564"/>
                </a:moveTo>
                <a:cubicBezTo>
                  <a:pt x="510944" y="4802071"/>
                  <a:pt x="514087" y="4802564"/>
                  <a:pt x="516372" y="4805026"/>
                </a:cubicBezTo>
                <a:cubicBezTo>
                  <a:pt x="514087" y="4819802"/>
                  <a:pt x="482946" y="4846643"/>
                  <a:pt x="518658" y="4845658"/>
                </a:cubicBezTo>
                <a:cubicBezTo>
                  <a:pt x="481518" y="4880133"/>
                  <a:pt x="444377" y="4911161"/>
                  <a:pt x="409523" y="4938002"/>
                </a:cubicBezTo>
                <a:cubicBezTo>
                  <a:pt x="391238" y="4952039"/>
                  <a:pt x="359241" y="4985775"/>
                  <a:pt x="348098" y="4974448"/>
                </a:cubicBezTo>
                <a:cubicBezTo>
                  <a:pt x="340385" y="4969523"/>
                  <a:pt x="358384" y="4957703"/>
                  <a:pt x="368669" y="4944898"/>
                </a:cubicBezTo>
                <a:cubicBezTo>
                  <a:pt x="390667" y="4917564"/>
                  <a:pt x="408951" y="4897125"/>
                  <a:pt x="433807" y="4871022"/>
                </a:cubicBezTo>
                <a:cubicBezTo>
                  <a:pt x="446092" y="4858217"/>
                  <a:pt x="452948" y="4839994"/>
                  <a:pt x="472375" y="4823742"/>
                </a:cubicBezTo>
                <a:cubicBezTo>
                  <a:pt x="482375" y="4815369"/>
                  <a:pt x="496945" y="4803795"/>
                  <a:pt x="507516" y="4802564"/>
                </a:cubicBezTo>
                <a:close/>
                <a:moveTo>
                  <a:pt x="740356" y="4793453"/>
                </a:moveTo>
                <a:cubicBezTo>
                  <a:pt x="719215" y="4810936"/>
                  <a:pt x="720644" y="4818816"/>
                  <a:pt x="710644" y="4831622"/>
                </a:cubicBezTo>
                <a:cubicBezTo>
                  <a:pt x="717787" y="4839255"/>
                  <a:pt x="770640" y="4786804"/>
                  <a:pt x="740356" y="4793453"/>
                </a:cubicBezTo>
                <a:close/>
                <a:moveTo>
                  <a:pt x="836635" y="4773506"/>
                </a:moveTo>
                <a:cubicBezTo>
                  <a:pt x="820922" y="4769320"/>
                  <a:pt x="794638" y="4810936"/>
                  <a:pt x="792353" y="4818078"/>
                </a:cubicBezTo>
                <a:cubicBezTo>
                  <a:pt x="816922" y="4818570"/>
                  <a:pt x="817494" y="4787789"/>
                  <a:pt x="836635" y="4773506"/>
                </a:cubicBezTo>
                <a:close/>
                <a:moveTo>
                  <a:pt x="678647" y="4762671"/>
                </a:moveTo>
                <a:cubicBezTo>
                  <a:pt x="669790" y="4771536"/>
                  <a:pt x="660934" y="4780401"/>
                  <a:pt x="652077" y="4789266"/>
                </a:cubicBezTo>
                <a:cubicBezTo>
                  <a:pt x="646649" y="4784587"/>
                  <a:pt x="634078" y="4783110"/>
                  <a:pt x="643506" y="4772275"/>
                </a:cubicBezTo>
                <a:cubicBezTo>
                  <a:pt x="654077" y="4773999"/>
                  <a:pt x="668076" y="4762179"/>
                  <a:pt x="678647" y="4762671"/>
                </a:cubicBezTo>
                <a:close/>
                <a:moveTo>
                  <a:pt x="997767" y="4731643"/>
                </a:moveTo>
                <a:cubicBezTo>
                  <a:pt x="991482" y="4728196"/>
                  <a:pt x="887489" y="4819309"/>
                  <a:pt x="914630" y="4823249"/>
                </a:cubicBezTo>
                <a:cubicBezTo>
                  <a:pt x="964626" y="4799855"/>
                  <a:pt x="964341" y="4764149"/>
                  <a:pt x="997767" y="4731643"/>
                </a:cubicBezTo>
                <a:close/>
                <a:moveTo>
                  <a:pt x="1018622" y="4702339"/>
                </a:moveTo>
                <a:cubicBezTo>
                  <a:pt x="1012623" y="4708249"/>
                  <a:pt x="1006623" y="4714159"/>
                  <a:pt x="1000909" y="4720069"/>
                </a:cubicBezTo>
                <a:cubicBezTo>
                  <a:pt x="1004623" y="4721793"/>
                  <a:pt x="1008338" y="4723763"/>
                  <a:pt x="1012337" y="4725487"/>
                </a:cubicBezTo>
                <a:cubicBezTo>
                  <a:pt x="1018337" y="4719577"/>
                  <a:pt x="1024051" y="4713667"/>
                  <a:pt x="1030050" y="4707757"/>
                </a:cubicBezTo>
                <a:cubicBezTo>
                  <a:pt x="1026050" y="4705787"/>
                  <a:pt x="1022337" y="4704063"/>
                  <a:pt x="1018622" y="4702339"/>
                </a:cubicBezTo>
                <a:close/>
                <a:moveTo>
                  <a:pt x="549799" y="4687318"/>
                </a:moveTo>
                <a:cubicBezTo>
                  <a:pt x="550941" y="4687072"/>
                  <a:pt x="551513" y="4687810"/>
                  <a:pt x="551227" y="4689288"/>
                </a:cubicBezTo>
                <a:cubicBezTo>
                  <a:pt x="550370" y="4692489"/>
                  <a:pt x="534942" y="4701354"/>
                  <a:pt x="536371" y="4695444"/>
                </a:cubicBezTo>
                <a:cubicBezTo>
                  <a:pt x="537228" y="4692982"/>
                  <a:pt x="546085" y="4687318"/>
                  <a:pt x="549799" y="4687318"/>
                </a:cubicBezTo>
                <a:close/>
                <a:moveTo>
                  <a:pt x="774068" y="4665155"/>
                </a:moveTo>
                <a:cubicBezTo>
                  <a:pt x="761784" y="4665155"/>
                  <a:pt x="766926" y="4673282"/>
                  <a:pt x="756355" y="4683132"/>
                </a:cubicBezTo>
                <a:cubicBezTo>
                  <a:pt x="765783" y="4684363"/>
                  <a:pt x="780068" y="4668110"/>
                  <a:pt x="774068" y="4665155"/>
                </a:cubicBezTo>
                <a:close/>
                <a:moveTo>
                  <a:pt x="601509" y="4659245"/>
                </a:moveTo>
                <a:cubicBezTo>
                  <a:pt x="597795" y="4672789"/>
                  <a:pt x="576940" y="4693474"/>
                  <a:pt x="554655" y="4714898"/>
                </a:cubicBezTo>
                <a:cubicBezTo>
                  <a:pt x="560084" y="4715883"/>
                  <a:pt x="556370" y="4721054"/>
                  <a:pt x="551513" y="4726226"/>
                </a:cubicBezTo>
                <a:cubicBezTo>
                  <a:pt x="566083" y="4722286"/>
                  <a:pt x="586082" y="4696429"/>
                  <a:pt x="598652" y="4699384"/>
                </a:cubicBezTo>
                <a:cubicBezTo>
                  <a:pt x="579796" y="4727211"/>
                  <a:pt x="528086" y="4756761"/>
                  <a:pt x="545799" y="4726472"/>
                </a:cubicBezTo>
                <a:cubicBezTo>
                  <a:pt x="547227" y="4726718"/>
                  <a:pt x="548656" y="4726718"/>
                  <a:pt x="550370" y="4726226"/>
                </a:cubicBezTo>
                <a:cubicBezTo>
                  <a:pt x="545227" y="4725241"/>
                  <a:pt x="549513" y="4720316"/>
                  <a:pt x="554084" y="4714898"/>
                </a:cubicBezTo>
                <a:cubicBezTo>
                  <a:pt x="549799" y="4707264"/>
                  <a:pt x="579796" y="4660723"/>
                  <a:pt x="601509" y="4659245"/>
                </a:cubicBezTo>
                <a:close/>
                <a:moveTo>
                  <a:pt x="981482" y="4645455"/>
                </a:moveTo>
                <a:cubicBezTo>
                  <a:pt x="959769" y="4655059"/>
                  <a:pt x="914344" y="4704063"/>
                  <a:pt x="945770" y="4707018"/>
                </a:cubicBezTo>
                <a:cubicBezTo>
                  <a:pt x="972911" y="4680177"/>
                  <a:pt x="1007195" y="4649888"/>
                  <a:pt x="981482" y="4645455"/>
                </a:cubicBezTo>
                <a:close/>
                <a:moveTo>
                  <a:pt x="1028907" y="4589310"/>
                </a:moveTo>
                <a:cubicBezTo>
                  <a:pt x="1010623" y="4592757"/>
                  <a:pt x="982911" y="4613442"/>
                  <a:pt x="978911" y="4631172"/>
                </a:cubicBezTo>
                <a:cubicBezTo>
                  <a:pt x="989767" y="4638560"/>
                  <a:pt x="1012623" y="4600883"/>
                  <a:pt x="1028907" y="4589310"/>
                </a:cubicBezTo>
                <a:close/>
                <a:moveTo>
                  <a:pt x="349813" y="4568132"/>
                </a:moveTo>
                <a:cubicBezTo>
                  <a:pt x="335242" y="4586355"/>
                  <a:pt x="339813" y="4596205"/>
                  <a:pt x="316672" y="4617875"/>
                </a:cubicBezTo>
                <a:cubicBezTo>
                  <a:pt x="296959" y="4617136"/>
                  <a:pt x="337528" y="4565423"/>
                  <a:pt x="349813" y="4568132"/>
                </a:cubicBezTo>
                <a:close/>
                <a:moveTo>
                  <a:pt x="1043764" y="4557051"/>
                </a:moveTo>
                <a:cubicBezTo>
                  <a:pt x="1038050" y="4554588"/>
                  <a:pt x="1028336" y="4565916"/>
                  <a:pt x="1020337" y="4572072"/>
                </a:cubicBezTo>
                <a:cubicBezTo>
                  <a:pt x="1026050" y="4574535"/>
                  <a:pt x="1035764" y="4563453"/>
                  <a:pt x="1043764" y="4557051"/>
                </a:cubicBezTo>
                <a:close/>
                <a:moveTo>
                  <a:pt x="784925" y="4526269"/>
                </a:moveTo>
                <a:cubicBezTo>
                  <a:pt x="778925" y="4523807"/>
                  <a:pt x="769783" y="4535134"/>
                  <a:pt x="761498" y="4541290"/>
                </a:cubicBezTo>
                <a:cubicBezTo>
                  <a:pt x="767497" y="4543753"/>
                  <a:pt x="776640" y="4532672"/>
                  <a:pt x="784925" y="4526269"/>
                </a:cubicBezTo>
                <a:close/>
                <a:moveTo>
                  <a:pt x="459805" y="4504845"/>
                </a:moveTo>
                <a:cubicBezTo>
                  <a:pt x="461233" y="4504106"/>
                  <a:pt x="462948" y="4504106"/>
                  <a:pt x="464376" y="4505338"/>
                </a:cubicBezTo>
                <a:cubicBezTo>
                  <a:pt x="452091" y="4513710"/>
                  <a:pt x="454948" y="4506815"/>
                  <a:pt x="459805" y="4504845"/>
                </a:cubicBezTo>
                <a:close/>
                <a:moveTo>
                  <a:pt x="81546" y="4504353"/>
                </a:moveTo>
                <a:cubicBezTo>
                  <a:pt x="85260" y="4506323"/>
                  <a:pt x="89260" y="4508046"/>
                  <a:pt x="92974" y="4509770"/>
                </a:cubicBezTo>
                <a:cubicBezTo>
                  <a:pt x="86974" y="4515680"/>
                  <a:pt x="80975" y="4521837"/>
                  <a:pt x="74975" y="4527747"/>
                </a:cubicBezTo>
                <a:cubicBezTo>
                  <a:pt x="71261" y="4525777"/>
                  <a:pt x="67547" y="4524053"/>
                  <a:pt x="63547" y="4522329"/>
                </a:cubicBezTo>
                <a:cubicBezTo>
                  <a:pt x="69547" y="4516419"/>
                  <a:pt x="75547" y="4510509"/>
                  <a:pt x="81546" y="4504353"/>
                </a:cubicBezTo>
                <a:close/>
                <a:moveTo>
                  <a:pt x="469518" y="4496965"/>
                </a:moveTo>
                <a:cubicBezTo>
                  <a:pt x="472090" y="4496226"/>
                  <a:pt x="474090" y="4496473"/>
                  <a:pt x="476089" y="4497211"/>
                </a:cubicBezTo>
                <a:cubicBezTo>
                  <a:pt x="469518" y="4505091"/>
                  <a:pt x="465519" y="4504353"/>
                  <a:pt x="461519" y="4503368"/>
                </a:cubicBezTo>
                <a:cubicBezTo>
                  <a:pt x="464662" y="4499181"/>
                  <a:pt x="467233" y="4497704"/>
                  <a:pt x="469518" y="4496965"/>
                </a:cubicBezTo>
                <a:close/>
                <a:moveTo>
                  <a:pt x="2106545" y="4496473"/>
                </a:moveTo>
                <a:cubicBezTo>
                  <a:pt x="2107688" y="4496473"/>
                  <a:pt x="2108259" y="4496965"/>
                  <a:pt x="2107973" y="4498443"/>
                </a:cubicBezTo>
                <a:cubicBezTo>
                  <a:pt x="2107117" y="4501644"/>
                  <a:pt x="2091689" y="4510755"/>
                  <a:pt x="2093403" y="4504599"/>
                </a:cubicBezTo>
                <a:cubicBezTo>
                  <a:pt x="2093975" y="4502136"/>
                  <a:pt x="2102831" y="4496719"/>
                  <a:pt x="2106545" y="4496473"/>
                </a:cubicBezTo>
                <a:close/>
                <a:moveTo>
                  <a:pt x="494660" y="4480959"/>
                </a:moveTo>
                <a:cubicBezTo>
                  <a:pt x="503516" y="4477019"/>
                  <a:pt x="492945" y="4501644"/>
                  <a:pt x="478661" y="4496965"/>
                </a:cubicBezTo>
                <a:cubicBezTo>
                  <a:pt x="486660" y="4487115"/>
                  <a:pt x="491517" y="4482436"/>
                  <a:pt x="494660" y="4480959"/>
                </a:cubicBezTo>
                <a:close/>
                <a:moveTo>
                  <a:pt x="196681" y="4480959"/>
                </a:moveTo>
                <a:cubicBezTo>
                  <a:pt x="188396" y="4487361"/>
                  <a:pt x="178968" y="4498443"/>
                  <a:pt x="173254" y="4495980"/>
                </a:cubicBezTo>
                <a:cubicBezTo>
                  <a:pt x="181253" y="4489578"/>
                  <a:pt x="190967" y="4478742"/>
                  <a:pt x="196681" y="4480959"/>
                </a:cubicBezTo>
                <a:close/>
                <a:moveTo>
                  <a:pt x="66119" y="4472832"/>
                </a:moveTo>
                <a:cubicBezTo>
                  <a:pt x="26979" y="4502875"/>
                  <a:pt x="73832" y="4496965"/>
                  <a:pt x="39263" y="4525284"/>
                </a:cubicBezTo>
                <a:cubicBezTo>
                  <a:pt x="25264" y="4512479"/>
                  <a:pt x="-6733" y="4548678"/>
                  <a:pt x="1266" y="4520605"/>
                </a:cubicBezTo>
                <a:cubicBezTo>
                  <a:pt x="22122" y="4507554"/>
                  <a:pt x="47548" y="4477265"/>
                  <a:pt x="66119" y="4472832"/>
                </a:cubicBezTo>
                <a:close/>
                <a:moveTo>
                  <a:pt x="447520" y="4468646"/>
                </a:moveTo>
                <a:cubicBezTo>
                  <a:pt x="477804" y="4480220"/>
                  <a:pt x="423807" y="4527008"/>
                  <a:pt x="382096" y="4568624"/>
                </a:cubicBezTo>
                <a:cubicBezTo>
                  <a:pt x="379811" y="4585123"/>
                  <a:pt x="351527" y="4612457"/>
                  <a:pt x="346099" y="4630187"/>
                </a:cubicBezTo>
                <a:cubicBezTo>
                  <a:pt x="349241" y="4632404"/>
                  <a:pt x="351527" y="4634866"/>
                  <a:pt x="342956" y="4642008"/>
                </a:cubicBezTo>
                <a:cubicBezTo>
                  <a:pt x="319243" y="4641515"/>
                  <a:pt x="340671" y="4622307"/>
                  <a:pt x="322958" y="4619352"/>
                </a:cubicBezTo>
                <a:cubicBezTo>
                  <a:pt x="368669" y="4567393"/>
                  <a:pt x="415522" y="4514942"/>
                  <a:pt x="447520" y="4468646"/>
                </a:cubicBezTo>
                <a:close/>
                <a:moveTo>
                  <a:pt x="111544" y="4468646"/>
                </a:moveTo>
                <a:cubicBezTo>
                  <a:pt x="112687" y="4468646"/>
                  <a:pt x="113258" y="4469139"/>
                  <a:pt x="112687" y="4470862"/>
                </a:cubicBezTo>
                <a:cubicBezTo>
                  <a:pt x="111830" y="4474064"/>
                  <a:pt x="96688" y="4482929"/>
                  <a:pt x="98402" y="4476772"/>
                </a:cubicBezTo>
                <a:cubicBezTo>
                  <a:pt x="98973" y="4474556"/>
                  <a:pt x="107830" y="4468892"/>
                  <a:pt x="111544" y="4468646"/>
                </a:cubicBezTo>
                <a:close/>
                <a:moveTo>
                  <a:pt x="169826" y="4456826"/>
                </a:moveTo>
                <a:cubicBezTo>
                  <a:pt x="191824" y="4466430"/>
                  <a:pt x="147256" y="4504353"/>
                  <a:pt x="116401" y="4536119"/>
                </a:cubicBezTo>
                <a:cubicBezTo>
                  <a:pt x="93260" y="4523314"/>
                  <a:pt x="134114" y="4480466"/>
                  <a:pt x="169826" y="4456826"/>
                </a:cubicBezTo>
                <a:close/>
                <a:moveTo>
                  <a:pt x="4768642" y="4441066"/>
                </a:moveTo>
                <a:cubicBezTo>
                  <a:pt x="4767785" y="4451162"/>
                  <a:pt x="4748357" y="4441312"/>
                  <a:pt x="4739501" y="4443036"/>
                </a:cubicBezTo>
                <a:cubicBezTo>
                  <a:pt x="4742072" y="4456826"/>
                  <a:pt x="4729502" y="4454610"/>
                  <a:pt x="4729787" y="4465937"/>
                </a:cubicBezTo>
                <a:cubicBezTo>
                  <a:pt x="4738358" y="4465937"/>
                  <a:pt x="4750357" y="4469631"/>
                  <a:pt x="4753214" y="4463475"/>
                </a:cubicBezTo>
                <a:cubicBezTo>
                  <a:pt x="4739215" y="4456580"/>
                  <a:pt x="4801496" y="4452640"/>
                  <a:pt x="4768642" y="4441066"/>
                </a:cubicBezTo>
                <a:close/>
                <a:moveTo>
                  <a:pt x="2123687" y="4436880"/>
                </a:moveTo>
                <a:cubicBezTo>
                  <a:pt x="2152542" y="4437126"/>
                  <a:pt x="2070833" y="4510263"/>
                  <a:pt x="2058549" y="4510755"/>
                </a:cubicBezTo>
                <a:cubicBezTo>
                  <a:pt x="2076262" y="4487854"/>
                  <a:pt x="2090832" y="4466184"/>
                  <a:pt x="2123687" y="4436880"/>
                </a:cubicBezTo>
                <a:close/>
                <a:moveTo>
                  <a:pt x="410951" y="4429000"/>
                </a:moveTo>
                <a:cubicBezTo>
                  <a:pt x="400952" y="4443775"/>
                  <a:pt x="397524" y="4455595"/>
                  <a:pt x="387239" y="4470124"/>
                </a:cubicBezTo>
                <a:cubicBezTo>
                  <a:pt x="367811" y="4470616"/>
                  <a:pt x="396095" y="4426045"/>
                  <a:pt x="410951" y="4429000"/>
                </a:cubicBezTo>
                <a:close/>
                <a:moveTo>
                  <a:pt x="508373" y="4409053"/>
                </a:moveTo>
                <a:cubicBezTo>
                  <a:pt x="486375" y="4423090"/>
                  <a:pt x="496088" y="4447222"/>
                  <a:pt x="472947" y="4444760"/>
                </a:cubicBezTo>
                <a:cubicBezTo>
                  <a:pt x="483518" y="4426783"/>
                  <a:pt x="481232" y="4407822"/>
                  <a:pt x="508373" y="4409053"/>
                </a:cubicBezTo>
                <a:close/>
                <a:moveTo>
                  <a:pt x="228393" y="4405359"/>
                </a:moveTo>
                <a:cubicBezTo>
                  <a:pt x="217251" y="4415209"/>
                  <a:pt x="204394" y="4430970"/>
                  <a:pt x="196109" y="4429246"/>
                </a:cubicBezTo>
                <a:cubicBezTo>
                  <a:pt x="207537" y="4419150"/>
                  <a:pt x="220108" y="4403389"/>
                  <a:pt x="228393" y="4405359"/>
                </a:cubicBezTo>
                <a:close/>
                <a:moveTo>
                  <a:pt x="310387" y="4405113"/>
                </a:moveTo>
                <a:cubicBezTo>
                  <a:pt x="308673" y="4414471"/>
                  <a:pt x="313815" y="4420873"/>
                  <a:pt x="324672" y="4424813"/>
                </a:cubicBezTo>
                <a:cubicBezTo>
                  <a:pt x="310101" y="4438850"/>
                  <a:pt x="293531" y="4460274"/>
                  <a:pt x="283246" y="4457811"/>
                </a:cubicBezTo>
                <a:cubicBezTo>
                  <a:pt x="302959" y="4434663"/>
                  <a:pt x="263533" y="4438603"/>
                  <a:pt x="248106" y="4467415"/>
                </a:cubicBezTo>
                <a:cubicBezTo>
                  <a:pt x="236678" y="4452640"/>
                  <a:pt x="243249" y="4456087"/>
                  <a:pt x="219251" y="4453871"/>
                </a:cubicBezTo>
                <a:cubicBezTo>
                  <a:pt x="252677" y="4421366"/>
                  <a:pt x="249820" y="4435402"/>
                  <a:pt x="260105" y="4446976"/>
                </a:cubicBezTo>
                <a:cubicBezTo>
                  <a:pt x="280389" y="4419396"/>
                  <a:pt x="291246" y="4427522"/>
                  <a:pt x="310387" y="4405113"/>
                </a:cubicBezTo>
                <a:close/>
                <a:moveTo>
                  <a:pt x="406952" y="4401173"/>
                </a:moveTo>
                <a:cubicBezTo>
                  <a:pt x="408666" y="4400927"/>
                  <a:pt x="410094" y="4401173"/>
                  <a:pt x="410951" y="4402158"/>
                </a:cubicBezTo>
                <a:cubicBezTo>
                  <a:pt x="400095" y="4413732"/>
                  <a:pt x="406380" y="4418165"/>
                  <a:pt x="390381" y="4431708"/>
                </a:cubicBezTo>
                <a:cubicBezTo>
                  <a:pt x="365812" y="4437865"/>
                  <a:pt x="394095" y="4403882"/>
                  <a:pt x="406952" y="4401173"/>
                </a:cubicBezTo>
                <a:close/>
                <a:moveTo>
                  <a:pt x="715501" y="4387137"/>
                </a:moveTo>
                <a:cubicBezTo>
                  <a:pt x="711787" y="4387383"/>
                  <a:pt x="702931" y="4393047"/>
                  <a:pt x="702073" y="4395509"/>
                </a:cubicBezTo>
                <a:cubicBezTo>
                  <a:pt x="700645" y="4401666"/>
                  <a:pt x="716072" y="4392554"/>
                  <a:pt x="716930" y="4389353"/>
                </a:cubicBezTo>
                <a:cubicBezTo>
                  <a:pt x="717215" y="4387876"/>
                  <a:pt x="716644" y="4387137"/>
                  <a:pt x="715501" y="4387137"/>
                </a:cubicBezTo>
                <a:close/>
                <a:moveTo>
                  <a:pt x="652077" y="4369653"/>
                </a:moveTo>
                <a:cubicBezTo>
                  <a:pt x="644078" y="4376055"/>
                  <a:pt x="634364" y="4387137"/>
                  <a:pt x="628650" y="4384920"/>
                </a:cubicBezTo>
                <a:cubicBezTo>
                  <a:pt x="636650" y="4378518"/>
                  <a:pt x="646363" y="4367437"/>
                  <a:pt x="652077" y="4369653"/>
                </a:cubicBezTo>
                <a:close/>
                <a:moveTo>
                  <a:pt x="551798" y="4361527"/>
                </a:moveTo>
                <a:cubicBezTo>
                  <a:pt x="555227" y="4360788"/>
                  <a:pt x="558084" y="4362019"/>
                  <a:pt x="560369" y="4366452"/>
                </a:cubicBezTo>
                <a:cubicBezTo>
                  <a:pt x="548370" y="4378272"/>
                  <a:pt x="536657" y="4390092"/>
                  <a:pt x="524658" y="4402158"/>
                </a:cubicBezTo>
                <a:cubicBezTo>
                  <a:pt x="520943" y="4400188"/>
                  <a:pt x="517230" y="4398464"/>
                  <a:pt x="513230" y="4396494"/>
                </a:cubicBezTo>
                <a:cubicBezTo>
                  <a:pt x="526086" y="4385167"/>
                  <a:pt x="541228" y="4363989"/>
                  <a:pt x="551798" y="4361527"/>
                </a:cubicBezTo>
                <a:close/>
                <a:moveTo>
                  <a:pt x="906630" y="4361280"/>
                </a:moveTo>
                <a:cubicBezTo>
                  <a:pt x="878347" y="4390338"/>
                  <a:pt x="842064" y="4412008"/>
                  <a:pt x="818065" y="4450424"/>
                </a:cubicBezTo>
                <a:cubicBezTo>
                  <a:pt x="809780" y="4463229"/>
                  <a:pt x="798924" y="4470124"/>
                  <a:pt x="811780" y="4473571"/>
                </a:cubicBezTo>
                <a:cubicBezTo>
                  <a:pt x="838921" y="4453625"/>
                  <a:pt x="866919" y="4429492"/>
                  <a:pt x="897488" y="4396248"/>
                </a:cubicBezTo>
                <a:cubicBezTo>
                  <a:pt x="880061" y="4393047"/>
                  <a:pt x="941199" y="4357340"/>
                  <a:pt x="906630" y="4361280"/>
                </a:cubicBezTo>
                <a:close/>
                <a:moveTo>
                  <a:pt x="440092" y="4361280"/>
                </a:moveTo>
                <a:cubicBezTo>
                  <a:pt x="441235" y="4361280"/>
                  <a:pt x="442092" y="4361773"/>
                  <a:pt x="441521" y="4363497"/>
                </a:cubicBezTo>
                <a:cubicBezTo>
                  <a:pt x="440663" y="4366698"/>
                  <a:pt x="425236" y="4375563"/>
                  <a:pt x="426950" y="4369653"/>
                </a:cubicBezTo>
                <a:cubicBezTo>
                  <a:pt x="427522" y="4367190"/>
                  <a:pt x="436378" y="4361527"/>
                  <a:pt x="440092" y="4361280"/>
                </a:cubicBezTo>
                <a:close/>
                <a:moveTo>
                  <a:pt x="508087" y="4357833"/>
                </a:moveTo>
                <a:cubicBezTo>
                  <a:pt x="499802" y="4364235"/>
                  <a:pt x="490374" y="4375317"/>
                  <a:pt x="484375" y="4372854"/>
                </a:cubicBezTo>
                <a:cubicBezTo>
                  <a:pt x="492660" y="4366698"/>
                  <a:pt x="502088" y="4355370"/>
                  <a:pt x="508087" y="4357833"/>
                </a:cubicBezTo>
                <a:close/>
                <a:moveTo>
                  <a:pt x="532371" y="4353400"/>
                </a:moveTo>
                <a:cubicBezTo>
                  <a:pt x="538085" y="4356355"/>
                  <a:pt x="524086" y="4372608"/>
                  <a:pt x="514658" y="4371377"/>
                </a:cubicBezTo>
                <a:cubicBezTo>
                  <a:pt x="509516" y="4366205"/>
                  <a:pt x="520943" y="4359803"/>
                  <a:pt x="532371" y="4353400"/>
                </a:cubicBezTo>
                <a:close/>
                <a:moveTo>
                  <a:pt x="364097" y="4338133"/>
                </a:moveTo>
                <a:cubicBezTo>
                  <a:pt x="333242" y="4364974"/>
                  <a:pt x="343242" y="4374578"/>
                  <a:pt x="307816" y="4403389"/>
                </a:cubicBezTo>
                <a:cubicBezTo>
                  <a:pt x="297531" y="4388122"/>
                  <a:pt x="326957" y="4331238"/>
                  <a:pt x="364097" y="4338133"/>
                </a:cubicBezTo>
                <a:close/>
                <a:moveTo>
                  <a:pt x="509230" y="4329760"/>
                </a:moveTo>
                <a:cubicBezTo>
                  <a:pt x="510658" y="4329514"/>
                  <a:pt x="511230" y="4330253"/>
                  <a:pt x="510658" y="4331730"/>
                </a:cubicBezTo>
                <a:cubicBezTo>
                  <a:pt x="509801" y="4334931"/>
                  <a:pt x="494660" y="4343796"/>
                  <a:pt x="496088" y="4337886"/>
                </a:cubicBezTo>
                <a:cubicBezTo>
                  <a:pt x="496945" y="4335424"/>
                  <a:pt x="505516" y="4329760"/>
                  <a:pt x="509230" y="4329760"/>
                </a:cubicBezTo>
                <a:close/>
                <a:moveTo>
                  <a:pt x="878061" y="4321634"/>
                </a:moveTo>
                <a:cubicBezTo>
                  <a:pt x="845492" y="4321387"/>
                  <a:pt x="804638" y="4391569"/>
                  <a:pt x="780639" y="4419642"/>
                </a:cubicBezTo>
                <a:cubicBezTo>
                  <a:pt x="762926" y="4437372"/>
                  <a:pt x="745213" y="4455102"/>
                  <a:pt x="727500" y="4472832"/>
                </a:cubicBezTo>
                <a:cubicBezTo>
                  <a:pt x="734071" y="4485638"/>
                  <a:pt x="678361" y="4524545"/>
                  <a:pt x="706073" y="4528485"/>
                </a:cubicBezTo>
                <a:cubicBezTo>
                  <a:pt x="770640" y="4456580"/>
                  <a:pt x="818065" y="4391569"/>
                  <a:pt x="878061" y="4321634"/>
                </a:cubicBezTo>
                <a:close/>
                <a:moveTo>
                  <a:pt x="149256" y="4317694"/>
                </a:moveTo>
                <a:cubicBezTo>
                  <a:pt x="158969" y="4322372"/>
                  <a:pt x="168397" y="4326805"/>
                  <a:pt x="178111" y="4331484"/>
                </a:cubicBezTo>
                <a:cubicBezTo>
                  <a:pt x="157826" y="4351676"/>
                  <a:pt x="160969" y="4362019"/>
                  <a:pt x="132971" y="4385413"/>
                </a:cubicBezTo>
                <a:cubicBezTo>
                  <a:pt x="129828" y="4405359"/>
                  <a:pt x="141256" y="4387876"/>
                  <a:pt x="156398" y="4396248"/>
                </a:cubicBezTo>
                <a:cubicBezTo>
                  <a:pt x="116115" y="4434663"/>
                  <a:pt x="75261" y="4446976"/>
                  <a:pt x="38692" y="4471601"/>
                </a:cubicBezTo>
                <a:cubicBezTo>
                  <a:pt x="25264" y="4480466"/>
                  <a:pt x="15265" y="4500413"/>
                  <a:pt x="6123" y="4495488"/>
                </a:cubicBezTo>
                <a:cubicBezTo>
                  <a:pt x="2695" y="4487115"/>
                  <a:pt x="29550" y="4470124"/>
                  <a:pt x="36121" y="4457072"/>
                </a:cubicBezTo>
                <a:cubicBezTo>
                  <a:pt x="38692" y="4451901"/>
                  <a:pt x="19836" y="4447961"/>
                  <a:pt x="42120" y="4433925"/>
                </a:cubicBezTo>
                <a:cubicBezTo>
                  <a:pt x="70404" y="4422843"/>
                  <a:pt x="97831" y="4414717"/>
                  <a:pt x="130400" y="4387629"/>
                </a:cubicBezTo>
                <a:cubicBezTo>
                  <a:pt x="120972" y="4382212"/>
                  <a:pt x="107544" y="4392801"/>
                  <a:pt x="98688" y="4385659"/>
                </a:cubicBezTo>
                <a:cubicBezTo>
                  <a:pt x="111830" y="4373347"/>
                  <a:pt x="124686" y="4360788"/>
                  <a:pt x="119543" y="4356109"/>
                </a:cubicBezTo>
                <a:cubicBezTo>
                  <a:pt x="98116" y="4355124"/>
                  <a:pt x="66976" y="4390831"/>
                  <a:pt x="46406" y="4386890"/>
                </a:cubicBezTo>
                <a:cubicBezTo>
                  <a:pt x="62976" y="4360788"/>
                  <a:pt x="79261" y="4365467"/>
                  <a:pt x="93260" y="4356602"/>
                </a:cubicBezTo>
                <a:cubicBezTo>
                  <a:pt x="114115" y="4343796"/>
                  <a:pt x="126971" y="4331484"/>
                  <a:pt x="149256" y="4317694"/>
                </a:cubicBezTo>
                <a:close/>
                <a:moveTo>
                  <a:pt x="272675" y="4314246"/>
                </a:moveTo>
                <a:cubicBezTo>
                  <a:pt x="275247" y="4313507"/>
                  <a:pt x="277532" y="4313754"/>
                  <a:pt x="279532" y="4314739"/>
                </a:cubicBezTo>
                <a:cubicBezTo>
                  <a:pt x="274104" y="4327298"/>
                  <a:pt x="263247" y="4342319"/>
                  <a:pt x="240678" y="4362019"/>
                </a:cubicBezTo>
                <a:cubicBezTo>
                  <a:pt x="225250" y="4356355"/>
                  <a:pt x="254391" y="4317940"/>
                  <a:pt x="272675" y="4314246"/>
                </a:cubicBezTo>
                <a:close/>
                <a:moveTo>
                  <a:pt x="336385" y="4313754"/>
                </a:moveTo>
                <a:cubicBezTo>
                  <a:pt x="337528" y="4313754"/>
                  <a:pt x="338099" y="4314246"/>
                  <a:pt x="337814" y="4315724"/>
                </a:cubicBezTo>
                <a:cubicBezTo>
                  <a:pt x="336957" y="4318925"/>
                  <a:pt x="321529" y="4328036"/>
                  <a:pt x="323243" y="4321880"/>
                </a:cubicBezTo>
                <a:cubicBezTo>
                  <a:pt x="323815" y="4319417"/>
                  <a:pt x="332671" y="4314000"/>
                  <a:pt x="336385" y="4313754"/>
                </a:cubicBezTo>
                <a:close/>
                <a:moveTo>
                  <a:pt x="665505" y="4312522"/>
                </a:moveTo>
                <a:cubicBezTo>
                  <a:pt x="659505" y="4318432"/>
                  <a:pt x="653791" y="4324589"/>
                  <a:pt x="647792" y="4330499"/>
                </a:cubicBezTo>
                <a:cubicBezTo>
                  <a:pt x="629793" y="4327544"/>
                  <a:pt x="608080" y="4349214"/>
                  <a:pt x="635792" y="4351184"/>
                </a:cubicBezTo>
                <a:cubicBezTo>
                  <a:pt x="644935" y="4342073"/>
                  <a:pt x="641792" y="4338133"/>
                  <a:pt x="647792" y="4330499"/>
                </a:cubicBezTo>
                <a:cubicBezTo>
                  <a:pt x="655791" y="4332715"/>
                  <a:pt x="664076" y="4334193"/>
                  <a:pt x="677218" y="4318186"/>
                </a:cubicBezTo>
                <a:cubicBezTo>
                  <a:pt x="673218" y="4316216"/>
                  <a:pt x="669219" y="4314492"/>
                  <a:pt x="665505" y="4312522"/>
                </a:cubicBezTo>
                <a:close/>
                <a:moveTo>
                  <a:pt x="2369384" y="4302180"/>
                </a:moveTo>
                <a:cubicBezTo>
                  <a:pt x="2380240" y="4306120"/>
                  <a:pt x="2347957" y="4339856"/>
                  <a:pt x="2341100" y="4331976"/>
                </a:cubicBezTo>
                <a:cubicBezTo>
                  <a:pt x="2346242" y="4326559"/>
                  <a:pt x="2350813" y="4321141"/>
                  <a:pt x="2344243" y="4320402"/>
                </a:cubicBezTo>
                <a:cubicBezTo>
                  <a:pt x="2350242" y="4314492"/>
                  <a:pt x="2356241" y="4308582"/>
                  <a:pt x="2362241" y="4302672"/>
                </a:cubicBezTo>
                <a:cubicBezTo>
                  <a:pt x="2365670" y="4301687"/>
                  <a:pt x="2367955" y="4301687"/>
                  <a:pt x="2369384" y="4302180"/>
                </a:cubicBezTo>
                <a:close/>
                <a:moveTo>
                  <a:pt x="495802" y="4298240"/>
                </a:moveTo>
                <a:cubicBezTo>
                  <a:pt x="497802" y="4297501"/>
                  <a:pt x="499516" y="4297747"/>
                  <a:pt x="500659" y="4298732"/>
                </a:cubicBezTo>
                <a:cubicBezTo>
                  <a:pt x="490374" y="4311537"/>
                  <a:pt x="491803" y="4319664"/>
                  <a:pt x="470661" y="4336901"/>
                </a:cubicBezTo>
                <a:cubicBezTo>
                  <a:pt x="444377" y="4342811"/>
                  <a:pt x="481232" y="4303165"/>
                  <a:pt x="495802" y="4298240"/>
                </a:cubicBezTo>
                <a:close/>
                <a:moveTo>
                  <a:pt x="571797" y="4294546"/>
                </a:moveTo>
                <a:cubicBezTo>
                  <a:pt x="602081" y="4287897"/>
                  <a:pt x="549513" y="4340595"/>
                  <a:pt x="542085" y="4332715"/>
                </a:cubicBezTo>
                <a:cubicBezTo>
                  <a:pt x="560084" y="4316709"/>
                  <a:pt x="555227" y="4310060"/>
                  <a:pt x="571797" y="4294546"/>
                </a:cubicBezTo>
                <a:close/>
                <a:moveTo>
                  <a:pt x="559798" y="4290360"/>
                </a:moveTo>
                <a:cubicBezTo>
                  <a:pt x="551798" y="4296762"/>
                  <a:pt x="542085" y="4307597"/>
                  <a:pt x="536371" y="4305135"/>
                </a:cubicBezTo>
                <a:cubicBezTo>
                  <a:pt x="544370" y="4298979"/>
                  <a:pt x="554084" y="4287897"/>
                  <a:pt x="559798" y="4290360"/>
                </a:cubicBezTo>
                <a:close/>
                <a:moveTo>
                  <a:pt x="473804" y="4289867"/>
                </a:moveTo>
                <a:cubicBezTo>
                  <a:pt x="476089" y="4289867"/>
                  <a:pt x="478089" y="4290360"/>
                  <a:pt x="479804" y="4291837"/>
                </a:cubicBezTo>
                <a:cubicBezTo>
                  <a:pt x="459234" y="4317940"/>
                  <a:pt x="402095" y="4359064"/>
                  <a:pt x="418094" y="4328283"/>
                </a:cubicBezTo>
                <a:cubicBezTo>
                  <a:pt x="432664" y="4330499"/>
                  <a:pt x="458376" y="4291098"/>
                  <a:pt x="473804" y="4289867"/>
                </a:cubicBezTo>
                <a:close/>
                <a:moveTo>
                  <a:pt x="250106" y="4285927"/>
                </a:moveTo>
                <a:cubicBezTo>
                  <a:pt x="252963" y="4285435"/>
                  <a:pt x="255534" y="4286420"/>
                  <a:pt x="257533" y="4288882"/>
                </a:cubicBezTo>
                <a:cubicBezTo>
                  <a:pt x="251534" y="4294792"/>
                  <a:pt x="245535" y="4300702"/>
                  <a:pt x="239535" y="4306612"/>
                </a:cubicBezTo>
                <a:cubicBezTo>
                  <a:pt x="233821" y="4303904"/>
                  <a:pt x="225536" y="4310799"/>
                  <a:pt x="219251" y="4310306"/>
                </a:cubicBezTo>
                <a:cubicBezTo>
                  <a:pt x="230107" y="4299964"/>
                  <a:pt x="241535" y="4287405"/>
                  <a:pt x="250106" y="4285927"/>
                </a:cubicBezTo>
                <a:close/>
                <a:moveTo>
                  <a:pt x="2435093" y="4270167"/>
                </a:moveTo>
                <a:cubicBezTo>
                  <a:pt x="2436236" y="4270167"/>
                  <a:pt x="2437093" y="4270660"/>
                  <a:pt x="2436807" y="4272137"/>
                </a:cubicBezTo>
                <a:cubicBezTo>
                  <a:pt x="2435950" y="4275338"/>
                  <a:pt x="2420523" y="4284203"/>
                  <a:pt x="2421951" y="4278293"/>
                </a:cubicBezTo>
                <a:cubicBezTo>
                  <a:pt x="2422808" y="4275831"/>
                  <a:pt x="2431379" y="4270167"/>
                  <a:pt x="2435093" y="4270167"/>
                </a:cubicBezTo>
                <a:close/>
                <a:moveTo>
                  <a:pt x="740356" y="4268197"/>
                </a:moveTo>
                <a:cubicBezTo>
                  <a:pt x="736643" y="4268197"/>
                  <a:pt x="727786" y="4273861"/>
                  <a:pt x="727215" y="4276323"/>
                </a:cubicBezTo>
                <a:cubicBezTo>
                  <a:pt x="725500" y="4282233"/>
                  <a:pt x="740928" y="4273368"/>
                  <a:pt x="741785" y="4270167"/>
                </a:cubicBezTo>
                <a:cubicBezTo>
                  <a:pt x="742356" y="4268690"/>
                  <a:pt x="741499" y="4268197"/>
                  <a:pt x="740356" y="4268197"/>
                </a:cubicBezTo>
                <a:close/>
                <a:moveTo>
                  <a:pt x="5774856" y="4229535"/>
                </a:moveTo>
                <a:cubicBezTo>
                  <a:pt x="5765999" y="4264257"/>
                  <a:pt x="5813425" y="4262287"/>
                  <a:pt x="5828566" y="4281495"/>
                </a:cubicBezTo>
                <a:cubicBezTo>
                  <a:pt x="5833423" y="4265735"/>
                  <a:pt x="5789141" y="4246527"/>
                  <a:pt x="5774856" y="4229535"/>
                </a:cubicBezTo>
                <a:close/>
                <a:moveTo>
                  <a:pt x="2315387" y="4227073"/>
                </a:moveTo>
                <a:cubicBezTo>
                  <a:pt x="2311673" y="4227319"/>
                  <a:pt x="2302531" y="4232983"/>
                  <a:pt x="2301960" y="4235446"/>
                </a:cubicBezTo>
                <a:cubicBezTo>
                  <a:pt x="2300531" y="4241356"/>
                  <a:pt x="2315673" y="4232244"/>
                  <a:pt x="2316530" y="4229043"/>
                </a:cubicBezTo>
                <a:cubicBezTo>
                  <a:pt x="2317102" y="4227565"/>
                  <a:pt x="2316530" y="4227073"/>
                  <a:pt x="2315387" y="4227073"/>
                </a:cubicBezTo>
                <a:close/>
                <a:moveTo>
                  <a:pt x="663790" y="4220178"/>
                </a:moveTo>
                <a:cubicBezTo>
                  <a:pt x="648649" y="4226580"/>
                  <a:pt x="649506" y="4247758"/>
                  <a:pt x="660934" y="4231752"/>
                </a:cubicBezTo>
                <a:cubicBezTo>
                  <a:pt x="673218" y="4235938"/>
                  <a:pt x="672076" y="4216730"/>
                  <a:pt x="663790" y="4220178"/>
                </a:cubicBezTo>
                <a:close/>
                <a:moveTo>
                  <a:pt x="2544800" y="4218454"/>
                </a:moveTo>
                <a:cubicBezTo>
                  <a:pt x="2545943" y="4218454"/>
                  <a:pt x="2546800" y="4218947"/>
                  <a:pt x="2546228" y="4220424"/>
                </a:cubicBezTo>
                <a:cubicBezTo>
                  <a:pt x="2545371" y="4223872"/>
                  <a:pt x="2529943" y="4232737"/>
                  <a:pt x="2531658" y="4226580"/>
                </a:cubicBezTo>
                <a:cubicBezTo>
                  <a:pt x="2532229" y="4224118"/>
                  <a:pt x="2541086" y="4218700"/>
                  <a:pt x="2544800" y="4218454"/>
                </a:cubicBezTo>
                <a:close/>
                <a:moveTo>
                  <a:pt x="500088" y="4218454"/>
                </a:moveTo>
                <a:cubicBezTo>
                  <a:pt x="469233" y="4245049"/>
                  <a:pt x="477518" y="4261548"/>
                  <a:pt x="450091" y="4260317"/>
                </a:cubicBezTo>
                <a:cubicBezTo>
                  <a:pt x="468947" y="4238893"/>
                  <a:pt x="475804" y="4215992"/>
                  <a:pt x="500088" y="4218454"/>
                </a:cubicBezTo>
                <a:close/>
                <a:moveTo>
                  <a:pt x="992053" y="4203925"/>
                </a:moveTo>
                <a:cubicBezTo>
                  <a:pt x="988339" y="4203925"/>
                  <a:pt x="979768" y="4209589"/>
                  <a:pt x="978911" y="4212052"/>
                </a:cubicBezTo>
                <a:cubicBezTo>
                  <a:pt x="977483" y="4217962"/>
                  <a:pt x="992624" y="4209097"/>
                  <a:pt x="993481" y="4205895"/>
                </a:cubicBezTo>
                <a:cubicBezTo>
                  <a:pt x="993767" y="4204418"/>
                  <a:pt x="993196" y="4203679"/>
                  <a:pt x="992053" y="4203925"/>
                </a:cubicBezTo>
                <a:close/>
                <a:moveTo>
                  <a:pt x="5825995" y="4200724"/>
                </a:moveTo>
                <a:cubicBezTo>
                  <a:pt x="5805425" y="4213037"/>
                  <a:pt x="5851708" y="4221902"/>
                  <a:pt x="5831138" y="4234214"/>
                </a:cubicBezTo>
                <a:cubicBezTo>
                  <a:pt x="5867706" y="4231013"/>
                  <a:pt x="5848565" y="4264257"/>
                  <a:pt x="5883420" y="4262287"/>
                </a:cubicBezTo>
                <a:cubicBezTo>
                  <a:pt x="5873135" y="4235938"/>
                  <a:pt x="5841423" y="4223625"/>
                  <a:pt x="5825995" y="4200724"/>
                </a:cubicBezTo>
                <a:close/>
                <a:moveTo>
                  <a:pt x="621793" y="4199000"/>
                </a:moveTo>
                <a:cubicBezTo>
                  <a:pt x="618079" y="4199000"/>
                  <a:pt x="609223" y="4204910"/>
                  <a:pt x="608652" y="4207127"/>
                </a:cubicBezTo>
                <a:cubicBezTo>
                  <a:pt x="606937" y="4213283"/>
                  <a:pt x="622651" y="4204172"/>
                  <a:pt x="623508" y="4200970"/>
                </a:cubicBezTo>
                <a:cubicBezTo>
                  <a:pt x="623793" y="4199493"/>
                  <a:pt x="622936" y="4198754"/>
                  <a:pt x="621793" y="4199000"/>
                </a:cubicBezTo>
                <a:close/>
                <a:moveTo>
                  <a:pt x="249820" y="4194568"/>
                </a:moveTo>
                <a:cubicBezTo>
                  <a:pt x="251248" y="4194568"/>
                  <a:pt x="251820" y="4195060"/>
                  <a:pt x="251248" y="4196538"/>
                </a:cubicBezTo>
                <a:cubicBezTo>
                  <a:pt x="250391" y="4199739"/>
                  <a:pt x="234964" y="4208850"/>
                  <a:pt x="236678" y="4202940"/>
                </a:cubicBezTo>
                <a:cubicBezTo>
                  <a:pt x="237249" y="4200478"/>
                  <a:pt x="246106" y="4194568"/>
                  <a:pt x="249820" y="4194568"/>
                </a:cubicBezTo>
                <a:close/>
                <a:moveTo>
                  <a:pt x="2535086" y="4186688"/>
                </a:moveTo>
                <a:cubicBezTo>
                  <a:pt x="2538229" y="4193829"/>
                  <a:pt x="2535372" y="4203433"/>
                  <a:pt x="2519944" y="4218700"/>
                </a:cubicBezTo>
                <a:cubicBezTo>
                  <a:pt x="2517944" y="4217715"/>
                  <a:pt x="2515945" y="4216977"/>
                  <a:pt x="2514231" y="4216238"/>
                </a:cubicBezTo>
                <a:cubicBezTo>
                  <a:pt x="2518230" y="4207619"/>
                  <a:pt x="2522515" y="4198754"/>
                  <a:pt x="2535086" y="4186688"/>
                </a:cubicBezTo>
                <a:close/>
                <a:moveTo>
                  <a:pt x="2407667" y="4180531"/>
                </a:moveTo>
                <a:cubicBezTo>
                  <a:pt x="2399667" y="4174621"/>
                  <a:pt x="2337957" y="4232983"/>
                  <a:pt x="2369098" y="4227565"/>
                </a:cubicBezTo>
                <a:cubicBezTo>
                  <a:pt x="2398810" y="4204664"/>
                  <a:pt x="2383954" y="4200970"/>
                  <a:pt x="2407667" y="4180531"/>
                </a:cubicBezTo>
                <a:close/>
                <a:moveTo>
                  <a:pt x="329243" y="4179792"/>
                </a:moveTo>
                <a:cubicBezTo>
                  <a:pt x="314387" y="4194568"/>
                  <a:pt x="299531" y="4209343"/>
                  <a:pt x="284960" y="4224364"/>
                </a:cubicBezTo>
                <a:cubicBezTo>
                  <a:pt x="299245" y="4227565"/>
                  <a:pt x="323529" y="4193829"/>
                  <a:pt x="337814" y="4196784"/>
                </a:cubicBezTo>
                <a:cubicBezTo>
                  <a:pt x="347241" y="4185949"/>
                  <a:pt x="334671" y="4184471"/>
                  <a:pt x="329243" y="4179792"/>
                </a:cubicBezTo>
                <a:close/>
                <a:moveTo>
                  <a:pt x="2458806" y="4177084"/>
                </a:moveTo>
                <a:cubicBezTo>
                  <a:pt x="2455092" y="4177084"/>
                  <a:pt x="2446235" y="4182994"/>
                  <a:pt x="2445378" y="4185456"/>
                </a:cubicBezTo>
                <a:cubicBezTo>
                  <a:pt x="2443950" y="4191366"/>
                  <a:pt x="2459377" y="4182255"/>
                  <a:pt x="2460234" y="4179054"/>
                </a:cubicBezTo>
                <a:cubicBezTo>
                  <a:pt x="2460805" y="4177576"/>
                  <a:pt x="2459949" y="4177084"/>
                  <a:pt x="2458806" y="4177084"/>
                </a:cubicBezTo>
                <a:close/>
                <a:moveTo>
                  <a:pt x="2656506" y="4167234"/>
                </a:moveTo>
                <a:cubicBezTo>
                  <a:pt x="2659934" y="4166249"/>
                  <a:pt x="2662791" y="4167480"/>
                  <a:pt x="2664791" y="4171666"/>
                </a:cubicBezTo>
                <a:cubicBezTo>
                  <a:pt x="2647650" y="4187919"/>
                  <a:pt x="2631651" y="4199739"/>
                  <a:pt x="2617937" y="4201955"/>
                </a:cubicBezTo>
                <a:cubicBezTo>
                  <a:pt x="2630794" y="4190381"/>
                  <a:pt x="2645935" y="4169696"/>
                  <a:pt x="2656506" y="4167234"/>
                </a:cubicBezTo>
                <a:close/>
                <a:moveTo>
                  <a:pt x="868919" y="4160092"/>
                </a:moveTo>
                <a:cubicBezTo>
                  <a:pt x="862919" y="4166002"/>
                  <a:pt x="857205" y="4171666"/>
                  <a:pt x="851206" y="4177576"/>
                </a:cubicBezTo>
                <a:cubicBezTo>
                  <a:pt x="854920" y="4179546"/>
                  <a:pt x="858919" y="4181270"/>
                  <a:pt x="862634" y="4183240"/>
                </a:cubicBezTo>
                <a:cubicBezTo>
                  <a:pt x="868633" y="4177330"/>
                  <a:pt x="874633" y="4171174"/>
                  <a:pt x="880347" y="4165264"/>
                </a:cubicBezTo>
                <a:cubicBezTo>
                  <a:pt x="876633" y="4163540"/>
                  <a:pt x="872633" y="4161816"/>
                  <a:pt x="868919" y="4160092"/>
                </a:cubicBezTo>
                <a:close/>
                <a:moveTo>
                  <a:pt x="2440236" y="4156645"/>
                </a:moveTo>
                <a:cubicBezTo>
                  <a:pt x="2431379" y="4165510"/>
                  <a:pt x="2422522" y="4174375"/>
                  <a:pt x="2413381" y="4183486"/>
                </a:cubicBezTo>
                <a:cubicBezTo>
                  <a:pt x="2417380" y="4185210"/>
                  <a:pt x="2421094" y="4186934"/>
                  <a:pt x="2425094" y="4188658"/>
                </a:cubicBezTo>
                <a:cubicBezTo>
                  <a:pt x="2444807" y="4171912"/>
                  <a:pt x="2451664" y="4160339"/>
                  <a:pt x="2440236" y="4156645"/>
                </a:cubicBezTo>
                <a:close/>
                <a:moveTo>
                  <a:pt x="551513" y="4143101"/>
                </a:moveTo>
                <a:cubicBezTo>
                  <a:pt x="540371" y="4153197"/>
                  <a:pt x="527229" y="4168957"/>
                  <a:pt x="518944" y="4167234"/>
                </a:cubicBezTo>
                <a:cubicBezTo>
                  <a:pt x="530371" y="4157137"/>
                  <a:pt x="543228" y="4141377"/>
                  <a:pt x="551513" y="4143101"/>
                </a:cubicBezTo>
                <a:close/>
                <a:moveTo>
                  <a:pt x="516372" y="4137437"/>
                </a:moveTo>
                <a:cubicBezTo>
                  <a:pt x="508087" y="4135713"/>
                  <a:pt x="495231" y="4151227"/>
                  <a:pt x="483803" y="4161324"/>
                </a:cubicBezTo>
                <a:cubicBezTo>
                  <a:pt x="492088" y="4163294"/>
                  <a:pt x="504945" y="4147287"/>
                  <a:pt x="516372" y="4137437"/>
                </a:cubicBezTo>
                <a:close/>
                <a:moveTo>
                  <a:pt x="4223823" y="4135221"/>
                </a:moveTo>
                <a:cubicBezTo>
                  <a:pt x="4233537" y="4136452"/>
                  <a:pt x="4244108" y="4143101"/>
                  <a:pt x="4243250" y="4147533"/>
                </a:cubicBezTo>
                <a:cubicBezTo>
                  <a:pt x="4242965" y="4155167"/>
                  <a:pt x="4207253" y="4152212"/>
                  <a:pt x="4209539" y="4144578"/>
                </a:cubicBezTo>
                <a:cubicBezTo>
                  <a:pt x="4209824" y="4139653"/>
                  <a:pt x="4211824" y="4137191"/>
                  <a:pt x="4215252" y="4135960"/>
                </a:cubicBezTo>
                <a:cubicBezTo>
                  <a:pt x="4217538" y="4134975"/>
                  <a:pt x="4220681" y="4134728"/>
                  <a:pt x="4223823" y="4135221"/>
                </a:cubicBezTo>
                <a:close/>
                <a:moveTo>
                  <a:pt x="5689719" y="4128080"/>
                </a:moveTo>
                <a:cubicBezTo>
                  <a:pt x="5705432" y="4168711"/>
                  <a:pt x="5726002" y="4206142"/>
                  <a:pt x="5769142" y="4229043"/>
                </a:cubicBezTo>
                <a:cubicBezTo>
                  <a:pt x="5754000" y="4187919"/>
                  <a:pt x="5718289" y="4160585"/>
                  <a:pt x="5689719" y="4128080"/>
                </a:cubicBezTo>
                <a:close/>
                <a:moveTo>
                  <a:pt x="470090" y="4127833"/>
                </a:moveTo>
                <a:cubicBezTo>
                  <a:pt x="459519" y="4130296"/>
                  <a:pt x="444377" y="4151473"/>
                  <a:pt x="431521" y="4162801"/>
                </a:cubicBezTo>
                <a:cubicBezTo>
                  <a:pt x="443806" y="4165510"/>
                  <a:pt x="459805" y="4153690"/>
                  <a:pt x="478661" y="4132512"/>
                </a:cubicBezTo>
                <a:cubicBezTo>
                  <a:pt x="476375" y="4128326"/>
                  <a:pt x="473518" y="4127095"/>
                  <a:pt x="470090" y="4127833"/>
                </a:cubicBezTo>
                <a:close/>
                <a:moveTo>
                  <a:pt x="374097" y="4109118"/>
                </a:moveTo>
                <a:cubicBezTo>
                  <a:pt x="353241" y="4130050"/>
                  <a:pt x="332671" y="4150981"/>
                  <a:pt x="311815" y="4171666"/>
                </a:cubicBezTo>
                <a:cubicBezTo>
                  <a:pt x="325243" y="4167234"/>
                  <a:pt x="400381" y="4118722"/>
                  <a:pt x="374097" y="4109118"/>
                </a:cubicBezTo>
                <a:close/>
                <a:moveTo>
                  <a:pt x="367526" y="4085232"/>
                </a:moveTo>
                <a:cubicBezTo>
                  <a:pt x="366383" y="4085478"/>
                  <a:pt x="363812" y="4086709"/>
                  <a:pt x="359812" y="4089664"/>
                </a:cubicBezTo>
                <a:cubicBezTo>
                  <a:pt x="353527" y="4085232"/>
                  <a:pt x="343242" y="4100746"/>
                  <a:pt x="359812" y="4089664"/>
                </a:cubicBezTo>
                <a:cubicBezTo>
                  <a:pt x="364383" y="4092619"/>
                  <a:pt x="371240" y="4084493"/>
                  <a:pt x="367526" y="4085232"/>
                </a:cubicBezTo>
                <a:close/>
                <a:moveTo>
                  <a:pt x="330386" y="4075628"/>
                </a:moveTo>
                <a:cubicBezTo>
                  <a:pt x="320101" y="4085478"/>
                  <a:pt x="324957" y="4093358"/>
                  <a:pt x="312673" y="4093358"/>
                </a:cubicBezTo>
                <a:cubicBezTo>
                  <a:pt x="306959" y="4090403"/>
                  <a:pt x="320958" y="4074397"/>
                  <a:pt x="330386" y="4075628"/>
                </a:cubicBezTo>
                <a:close/>
                <a:moveTo>
                  <a:pt x="2763355" y="4071688"/>
                </a:moveTo>
                <a:cubicBezTo>
                  <a:pt x="2806781" y="4067994"/>
                  <a:pt x="2727929" y="4137930"/>
                  <a:pt x="2715930" y="4127587"/>
                </a:cubicBezTo>
                <a:cubicBezTo>
                  <a:pt x="2747357" y="4102469"/>
                  <a:pt x="2742214" y="4092619"/>
                  <a:pt x="2763355" y="4071688"/>
                </a:cubicBezTo>
                <a:close/>
                <a:moveTo>
                  <a:pt x="2542514" y="4041645"/>
                </a:moveTo>
                <a:cubicBezTo>
                  <a:pt x="2539657" y="4042138"/>
                  <a:pt x="2536515" y="4043123"/>
                  <a:pt x="2535086" y="4044354"/>
                </a:cubicBezTo>
                <a:cubicBezTo>
                  <a:pt x="2514231" y="4057651"/>
                  <a:pt x="2514802" y="4072427"/>
                  <a:pt x="2505374" y="4082523"/>
                </a:cubicBezTo>
                <a:cubicBezTo>
                  <a:pt x="2483090" y="4106409"/>
                  <a:pt x="2457092" y="4133497"/>
                  <a:pt x="2449092" y="4147780"/>
                </a:cubicBezTo>
                <a:cubicBezTo>
                  <a:pt x="2459663" y="4148272"/>
                  <a:pt x="2473662" y="4136452"/>
                  <a:pt x="2483947" y="4138176"/>
                </a:cubicBezTo>
                <a:cubicBezTo>
                  <a:pt x="2501088" y="4123893"/>
                  <a:pt x="2496232" y="4119214"/>
                  <a:pt x="2490232" y="4114782"/>
                </a:cubicBezTo>
                <a:cubicBezTo>
                  <a:pt x="2511945" y="4082523"/>
                  <a:pt x="2515659" y="4116752"/>
                  <a:pt x="2537371" y="4084493"/>
                </a:cubicBezTo>
                <a:cubicBezTo>
                  <a:pt x="2507374" y="4091142"/>
                  <a:pt x="2534515" y="4049279"/>
                  <a:pt x="2552514" y="4052480"/>
                </a:cubicBezTo>
                <a:cubicBezTo>
                  <a:pt x="2561941" y="4042630"/>
                  <a:pt x="2551370" y="4040414"/>
                  <a:pt x="2542514" y="4041645"/>
                </a:cubicBezTo>
                <a:close/>
                <a:moveTo>
                  <a:pt x="2818209" y="4019975"/>
                </a:moveTo>
                <a:cubicBezTo>
                  <a:pt x="2830494" y="4018990"/>
                  <a:pt x="2839636" y="4028840"/>
                  <a:pt x="2828780" y="4038198"/>
                </a:cubicBezTo>
                <a:cubicBezTo>
                  <a:pt x="2817923" y="4037213"/>
                  <a:pt x="2805067" y="4045339"/>
                  <a:pt x="2796782" y="4035981"/>
                </a:cubicBezTo>
                <a:cubicBezTo>
                  <a:pt x="2802496" y="4024900"/>
                  <a:pt x="2811066" y="4020467"/>
                  <a:pt x="2818209" y="4019975"/>
                </a:cubicBezTo>
                <a:close/>
                <a:moveTo>
                  <a:pt x="2682504" y="4010617"/>
                </a:moveTo>
                <a:cubicBezTo>
                  <a:pt x="2670219" y="4013080"/>
                  <a:pt x="2651078" y="4043123"/>
                  <a:pt x="2637079" y="4053219"/>
                </a:cubicBezTo>
                <a:cubicBezTo>
                  <a:pt x="2642793" y="4055681"/>
                  <a:pt x="2652221" y="4044354"/>
                  <a:pt x="2660506" y="4038198"/>
                </a:cubicBezTo>
                <a:cubicBezTo>
                  <a:pt x="2669362" y="4029332"/>
                  <a:pt x="2678219" y="4020221"/>
                  <a:pt x="2687075" y="4011356"/>
                </a:cubicBezTo>
                <a:cubicBezTo>
                  <a:pt x="2685647" y="4010371"/>
                  <a:pt x="2684218" y="4010125"/>
                  <a:pt x="2682504" y="4010617"/>
                </a:cubicBezTo>
                <a:close/>
                <a:moveTo>
                  <a:pt x="719215" y="4010617"/>
                </a:moveTo>
                <a:cubicBezTo>
                  <a:pt x="700931" y="4012095"/>
                  <a:pt x="658934" y="4066763"/>
                  <a:pt x="677504" y="4069718"/>
                </a:cubicBezTo>
                <a:cubicBezTo>
                  <a:pt x="714073" y="4040660"/>
                  <a:pt x="700359" y="4048048"/>
                  <a:pt x="736643" y="4018990"/>
                </a:cubicBezTo>
                <a:cubicBezTo>
                  <a:pt x="725786" y="4022930"/>
                  <a:pt x="706930" y="4025146"/>
                  <a:pt x="719215" y="4010617"/>
                </a:cubicBezTo>
                <a:close/>
                <a:moveTo>
                  <a:pt x="638935" y="4000028"/>
                </a:moveTo>
                <a:cubicBezTo>
                  <a:pt x="632364" y="4001014"/>
                  <a:pt x="634364" y="4014557"/>
                  <a:pt x="616937" y="4027855"/>
                </a:cubicBezTo>
                <a:cubicBezTo>
                  <a:pt x="603223" y="4041153"/>
                  <a:pt x="609509" y="4025146"/>
                  <a:pt x="611223" y="4025146"/>
                </a:cubicBezTo>
                <a:cubicBezTo>
                  <a:pt x="601795" y="4025639"/>
                  <a:pt x="590367" y="4039675"/>
                  <a:pt x="581796" y="4037459"/>
                </a:cubicBezTo>
                <a:cubicBezTo>
                  <a:pt x="578082" y="4046816"/>
                  <a:pt x="553227" y="4067748"/>
                  <a:pt x="552084" y="4075628"/>
                </a:cubicBezTo>
                <a:cubicBezTo>
                  <a:pt x="552084" y="4076859"/>
                  <a:pt x="558655" y="4077105"/>
                  <a:pt x="557798" y="4078337"/>
                </a:cubicBezTo>
                <a:cubicBezTo>
                  <a:pt x="549513" y="4093358"/>
                  <a:pt x="522943" y="4108626"/>
                  <a:pt x="542942" y="4110842"/>
                </a:cubicBezTo>
                <a:cubicBezTo>
                  <a:pt x="570654" y="4084739"/>
                  <a:pt x="594938" y="4056174"/>
                  <a:pt x="622936" y="4030317"/>
                </a:cubicBezTo>
                <a:cubicBezTo>
                  <a:pt x="630936" y="4022930"/>
                  <a:pt x="658648" y="4012095"/>
                  <a:pt x="649506" y="4003722"/>
                </a:cubicBezTo>
                <a:cubicBezTo>
                  <a:pt x="644363" y="4000767"/>
                  <a:pt x="641221" y="3999782"/>
                  <a:pt x="638935" y="4000028"/>
                </a:cubicBezTo>
                <a:close/>
                <a:moveTo>
                  <a:pt x="365240" y="4000028"/>
                </a:moveTo>
                <a:cubicBezTo>
                  <a:pt x="366383" y="4000028"/>
                  <a:pt x="366955" y="4000521"/>
                  <a:pt x="366669" y="4001999"/>
                </a:cubicBezTo>
                <a:cubicBezTo>
                  <a:pt x="365812" y="4005200"/>
                  <a:pt x="350384" y="4014311"/>
                  <a:pt x="351813" y="4008155"/>
                </a:cubicBezTo>
                <a:cubicBezTo>
                  <a:pt x="352670" y="4005692"/>
                  <a:pt x="361526" y="4000275"/>
                  <a:pt x="365240" y="4000028"/>
                </a:cubicBezTo>
                <a:close/>
                <a:moveTo>
                  <a:pt x="2866206" y="3992395"/>
                </a:moveTo>
                <a:cubicBezTo>
                  <a:pt x="2857920" y="3998551"/>
                  <a:pt x="2848492" y="4009879"/>
                  <a:pt x="2842779" y="4007416"/>
                </a:cubicBezTo>
                <a:cubicBezTo>
                  <a:pt x="2850778" y="4001014"/>
                  <a:pt x="2860206" y="3989932"/>
                  <a:pt x="2866206" y="3992395"/>
                </a:cubicBezTo>
                <a:close/>
                <a:moveTo>
                  <a:pt x="735785" y="3990671"/>
                </a:moveTo>
                <a:cubicBezTo>
                  <a:pt x="732071" y="3990917"/>
                  <a:pt x="722929" y="3996581"/>
                  <a:pt x="722358" y="3999043"/>
                </a:cubicBezTo>
                <a:cubicBezTo>
                  <a:pt x="720929" y="4005200"/>
                  <a:pt x="736357" y="3996088"/>
                  <a:pt x="737214" y="3992887"/>
                </a:cubicBezTo>
                <a:cubicBezTo>
                  <a:pt x="737500" y="3991410"/>
                  <a:pt x="736928" y="3990671"/>
                  <a:pt x="735785" y="3990671"/>
                </a:cubicBezTo>
                <a:close/>
                <a:moveTo>
                  <a:pt x="4130687" y="3971956"/>
                </a:moveTo>
                <a:cubicBezTo>
                  <a:pt x="4128401" y="3980575"/>
                  <a:pt x="4111545" y="3973680"/>
                  <a:pt x="4111260" y="3984515"/>
                </a:cubicBezTo>
                <a:cubicBezTo>
                  <a:pt x="4115545" y="3985992"/>
                  <a:pt x="4117259" y="3988947"/>
                  <a:pt x="4115259" y="3994365"/>
                </a:cubicBezTo>
                <a:cubicBezTo>
                  <a:pt x="4145543" y="3994857"/>
                  <a:pt x="4130401" y="3999536"/>
                  <a:pt x="4134687" y="4015050"/>
                </a:cubicBezTo>
                <a:cubicBezTo>
                  <a:pt x="4149543" y="4016035"/>
                  <a:pt x="4167256" y="4019975"/>
                  <a:pt x="4170113" y="4008155"/>
                </a:cubicBezTo>
                <a:cubicBezTo>
                  <a:pt x="4163542" y="4006924"/>
                  <a:pt x="4165256" y="4000275"/>
                  <a:pt x="4166970" y="3993626"/>
                </a:cubicBezTo>
                <a:cubicBezTo>
                  <a:pt x="4140686" y="3997073"/>
                  <a:pt x="4144400" y="3988455"/>
                  <a:pt x="4130687" y="3971956"/>
                </a:cubicBezTo>
                <a:close/>
                <a:moveTo>
                  <a:pt x="232678" y="3948316"/>
                </a:moveTo>
                <a:cubicBezTo>
                  <a:pt x="218108" y="3983776"/>
                  <a:pt x="150970" y="4041399"/>
                  <a:pt x="154969" y="4068979"/>
                </a:cubicBezTo>
                <a:cubicBezTo>
                  <a:pt x="190395" y="4041645"/>
                  <a:pt x="190395" y="4002984"/>
                  <a:pt x="220393" y="3994857"/>
                </a:cubicBezTo>
                <a:cubicBezTo>
                  <a:pt x="210966" y="4005692"/>
                  <a:pt x="219822" y="4008894"/>
                  <a:pt x="228678" y="4011849"/>
                </a:cubicBezTo>
                <a:cubicBezTo>
                  <a:pt x="206680" y="4034996"/>
                  <a:pt x="189824" y="4055928"/>
                  <a:pt x="187253" y="4070949"/>
                </a:cubicBezTo>
                <a:cubicBezTo>
                  <a:pt x="175825" y="4081045"/>
                  <a:pt x="162969" y="4096559"/>
                  <a:pt x="154684" y="4094836"/>
                </a:cubicBezTo>
                <a:cubicBezTo>
                  <a:pt x="163826" y="4066024"/>
                  <a:pt x="101259" y="4134482"/>
                  <a:pt x="86689" y="4154428"/>
                </a:cubicBezTo>
                <a:cubicBezTo>
                  <a:pt x="68404" y="4152705"/>
                  <a:pt x="97259" y="4118722"/>
                  <a:pt x="108116" y="4099022"/>
                </a:cubicBezTo>
                <a:cubicBezTo>
                  <a:pt x="128686" y="4061591"/>
                  <a:pt x="147256" y="4025146"/>
                  <a:pt x="185253" y="4004707"/>
                </a:cubicBezTo>
                <a:cubicBezTo>
                  <a:pt x="196681" y="3985253"/>
                  <a:pt x="195252" y="3948562"/>
                  <a:pt x="232678" y="3948316"/>
                </a:cubicBezTo>
                <a:close/>
                <a:moveTo>
                  <a:pt x="2803638" y="3940928"/>
                </a:moveTo>
                <a:cubicBezTo>
                  <a:pt x="2802496" y="3941174"/>
                  <a:pt x="2799925" y="3942159"/>
                  <a:pt x="2795925" y="3944868"/>
                </a:cubicBezTo>
                <a:cubicBezTo>
                  <a:pt x="2777926" y="3946592"/>
                  <a:pt x="2755928" y="3977127"/>
                  <a:pt x="2736786" y="3995596"/>
                </a:cubicBezTo>
                <a:cubicBezTo>
                  <a:pt x="2709645" y="4022191"/>
                  <a:pt x="2686790" y="4046570"/>
                  <a:pt x="2665934" y="4067009"/>
                </a:cubicBezTo>
                <a:cubicBezTo>
                  <a:pt x="2689646" y="4067255"/>
                  <a:pt x="2668219" y="4086709"/>
                  <a:pt x="2685933" y="4089664"/>
                </a:cubicBezTo>
                <a:cubicBezTo>
                  <a:pt x="2693646" y="4077598"/>
                  <a:pt x="2732215" y="4039675"/>
                  <a:pt x="2765927" y="4009386"/>
                </a:cubicBezTo>
                <a:cubicBezTo>
                  <a:pt x="2787068" y="3990178"/>
                  <a:pt x="2799353" y="3981067"/>
                  <a:pt x="2815923" y="3967523"/>
                </a:cubicBezTo>
                <a:cubicBezTo>
                  <a:pt x="2786783" y="3951024"/>
                  <a:pt x="2765927" y="4013326"/>
                  <a:pt x="2715645" y="4051003"/>
                </a:cubicBezTo>
                <a:cubicBezTo>
                  <a:pt x="2710502" y="4037459"/>
                  <a:pt x="2744214" y="4017266"/>
                  <a:pt x="2754213" y="4003722"/>
                </a:cubicBezTo>
                <a:cubicBezTo>
                  <a:pt x="2754785" y="4002984"/>
                  <a:pt x="2748214" y="4001999"/>
                  <a:pt x="2748214" y="4001014"/>
                </a:cubicBezTo>
                <a:cubicBezTo>
                  <a:pt x="2748500" y="4000275"/>
                  <a:pt x="2769641" y="3971217"/>
                  <a:pt x="2769355" y="3971710"/>
                </a:cubicBezTo>
                <a:cubicBezTo>
                  <a:pt x="2776212" y="3962598"/>
                  <a:pt x="2788497" y="3953733"/>
                  <a:pt x="2795925" y="3944868"/>
                </a:cubicBezTo>
                <a:cubicBezTo>
                  <a:pt x="2800496" y="3948069"/>
                  <a:pt x="2807353" y="3940189"/>
                  <a:pt x="2803638" y="3940928"/>
                </a:cubicBezTo>
                <a:close/>
                <a:moveTo>
                  <a:pt x="2841064" y="3938958"/>
                </a:moveTo>
                <a:cubicBezTo>
                  <a:pt x="2837350" y="3938958"/>
                  <a:pt x="2828780" y="3944622"/>
                  <a:pt x="2827923" y="3947084"/>
                </a:cubicBezTo>
                <a:cubicBezTo>
                  <a:pt x="2826494" y="3952994"/>
                  <a:pt x="2841636" y="3944129"/>
                  <a:pt x="2842493" y="3940928"/>
                </a:cubicBezTo>
                <a:cubicBezTo>
                  <a:pt x="2843064" y="3939451"/>
                  <a:pt x="2842493" y="3938958"/>
                  <a:pt x="2841064" y="3938958"/>
                </a:cubicBezTo>
                <a:close/>
                <a:moveTo>
                  <a:pt x="3908417" y="3924675"/>
                </a:moveTo>
                <a:cubicBezTo>
                  <a:pt x="3916702" y="3925660"/>
                  <a:pt x="3921845" y="3936249"/>
                  <a:pt x="3930701" y="3939697"/>
                </a:cubicBezTo>
                <a:cubicBezTo>
                  <a:pt x="3932415" y="3956196"/>
                  <a:pt x="3893561" y="3939204"/>
                  <a:pt x="3898418" y="3927384"/>
                </a:cubicBezTo>
                <a:cubicBezTo>
                  <a:pt x="3902132" y="3924922"/>
                  <a:pt x="3905560" y="3924429"/>
                  <a:pt x="3908417" y="3924675"/>
                </a:cubicBezTo>
                <a:close/>
                <a:moveTo>
                  <a:pt x="2887061" y="3896356"/>
                </a:moveTo>
                <a:cubicBezTo>
                  <a:pt x="2881062" y="3893894"/>
                  <a:pt x="2871634" y="3905221"/>
                  <a:pt x="2863348" y="3911624"/>
                </a:cubicBezTo>
                <a:cubicBezTo>
                  <a:pt x="2869348" y="3913840"/>
                  <a:pt x="2878776" y="3902513"/>
                  <a:pt x="2887061" y="3896356"/>
                </a:cubicBezTo>
                <a:close/>
                <a:moveTo>
                  <a:pt x="271533" y="3889215"/>
                </a:moveTo>
                <a:cubicBezTo>
                  <a:pt x="263533" y="3895371"/>
                  <a:pt x="254105" y="3906699"/>
                  <a:pt x="248106" y="3904236"/>
                </a:cubicBezTo>
                <a:cubicBezTo>
                  <a:pt x="256391" y="3897834"/>
                  <a:pt x="265819" y="3886753"/>
                  <a:pt x="271533" y="3889215"/>
                </a:cubicBezTo>
                <a:close/>
                <a:moveTo>
                  <a:pt x="2836493" y="3884044"/>
                </a:moveTo>
                <a:cubicBezTo>
                  <a:pt x="2833922" y="3883551"/>
                  <a:pt x="2829637" y="3885768"/>
                  <a:pt x="2822780" y="3892416"/>
                </a:cubicBezTo>
                <a:cubicBezTo>
                  <a:pt x="2791639" y="3883059"/>
                  <a:pt x="2781069" y="3940189"/>
                  <a:pt x="2737072" y="3969493"/>
                </a:cubicBezTo>
                <a:cubicBezTo>
                  <a:pt x="2746500" y="3983283"/>
                  <a:pt x="2774783" y="3925660"/>
                  <a:pt x="2784211" y="3939451"/>
                </a:cubicBezTo>
                <a:cubicBezTo>
                  <a:pt x="2789925" y="3915072"/>
                  <a:pt x="2817923" y="3913102"/>
                  <a:pt x="2822780" y="3892416"/>
                </a:cubicBezTo>
                <a:cubicBezTo>
                  <a:pt x="2834493" y="3907191"/>
                  <a:pt x="2844207" y="3885029"/>
                  <a:pt x="2836493" y="3884044"/>
                </a:cubicBezTo>
                <a:close/>
                <a:moveTo>
                  <a:pt x="3846136" y="3872962"/>
                </a:moveTo>
                <a:cubicBezTo>
                  <a:pt x="3853564" y="3873455"/>
                  <a:pt x="3861277" y="3873947"/>
                  <a:pt x="3868705" y="3874686"/>
                </a:cubicBezTo>
                <a:cubicBezTo>
                  <a:pt x="3856135" y="3900296"/>
                  <a:pt x="3895275" y="3875917"/>
                  <a:pt x="3892704" y="3900296"/>
                </a:cubicBezTo>
                <a:cubicBezTo>
                  <a:pt x="3887847" y="3900789"/>
                  <a:pt x="3887847" y="3898080"/>
                  <a:pt x="3887847" y="3895371"/>
                </a:cubicBezTo>
                <a:cubicBezTo>
                  <a:pt x="3881276" y="3895618"/>
                  <a:pt x="3883847" y="3899558"/>
                  <a:pt x="3886990" y="3899804"/>
                </a:cubicBezTo>
                <a:cubicBezTo>
                  <a:pt x="3874419" y="3906453"/>
                  <a:pt x="3849564" y="3886014"/>
                  <a:pt x="3846136" y="3872962"/>
                </a:cubicBezTo>
                <a:close/>
                <a:moveTo>
                  <a:pt x="335242" y="3857202"/>
                </a:moveTo>
                <a:cubicBezTo>
                  <a:pt x="337242" y="3856710"/>
                  <a:pt x="339242" y="3856956"/>
                  <a:pt x="341242" y="3857449"/>
                </a:cubicBezTo>
                <a:cubicBezTo>
                  <a:pt x="337528" y="3863851"/>
                  <a:pt x="321529" y="3898819"/>
                  <a:pt x="305816" y="3893401"/>
                </a:cubicBezTo>
                <a:cubicBezTo>
                  <a:pt x="308959" y="3887738"/>
                  <a:pt x="321529" y="3860157"/>
                  <a:pt x="335242" y="3857202"/>
                </a:cubicBezTo>
                <a:close/>
                <a:moveTo>
                  <a:pt x="2889061" y="3856710"/>
                </a:moveTo>
                <a:cubicBezTo>
                  <a:pt x="2885347" y="3856956"/>
                  <a:pt x="2876205" y="3862374"/>
                  <a:pt x="2875633" y="3864836"/>
                </a:cubicBezTo>
                <a:cubicBezTo>
                  <a:pt x="2874205" y="3870992"/>
                  <a:pt x="2889347" y="3862127"/>
                  <a:pt x="2890490" y="3858680"/>
                </a:cubicBezTo>
                <a:cubicBezTo>
                  <a:pt x="2890775" y="3857202"/>
                  <a:pt x="2890204" y="3856710"/>
                  <a:pt x="2889061" y="3856710"/>
                </a:cubicBezTo>
                <a:close/>
                <a:moveTo>
                  <a:pt x="2886204" y="3842181"/>
                </a:moveTo>
                <a:cubicBezTo>
                  <a:pt x="2882490" y="3842427"/>
                  <a:pt x="2873634" y="3848091"/>
                  <a:pt x="2873062" y="3850307"/>
                </a:cubicBezTo>
                <a:cubicBezTo>
                  <a:pt x="2871348" y="3856464"/>
                  <a:pt x="2886775" y="3847599"/>
                  <a:pt x="2887633" y="3844397"/>
                </a:cubicBezTo>
                <a:cubicBezTo>
                  <a:pt x="2887918" y="3842673"/>
                  <a:pt x="2887347" y="3842181"/>
                  <a:pt x="2886204" y="3842181"/>
                </a:cubicBezTo>
                <a:close/>
                <a:moveTo>
                  <a:pt x="576082" y="3838241"/>
                </a:moveTo>
                <a:cubicBezTo>
                  <a:pt x="566369" y="3836763"/>
                  <a:pt x="552655" y="3853016"/>
                  <a:pt x="558369" y="3855725"/>
                </a:cubicBezTo>
                <a:cubicBezTo>
                  <a:pt x="570654" y="3855725"/>
                  <a:pt x="565512" y="3847845"/>
                  <a:pt x="576082" y="3838241"/>
                </a:cubicBezTo>
                <a:close/>
                <a:moveTo>
                  <a:pt x="2950485" y="3820265"/>
                </a:moveTo>
                <a:cubicBezTo>
                  <a:pt x="2946771" y="3820265"/>
                  <a:pt x="2937914" y="3826175"/>
                  <a:pt x="2937343" y="3828637"/>
                </a:cubicBezTo>
                <a:cubicBezTo>
                  <a:pt x="2935915" y="3834547"/>
                  <a:pt x="2951057" y="3825682"/>
                  <a:pt x="2952199" y="3822481"/>
                </a:cubicBezTo>
                <a:cubicBezTo>
                  <a:pt x="2952485" y="3821003"/>
                  <a:pt x="2951628" y="3820265"/>
                  <a:pt x="2950485" y="3820265"/>
                </a:cubicBezTo>
                <a:close/>
                <a:moveTo>
                  <a:pt x="592367" y="3818295"/>
                </a:moveTo>
                <a:cubicBezTo>
                  <a:pt x="588653" y="3818295"/>
                  <a:pt x="579796" y="3823958"/>
                  <a:pt x="579225" y="3826421"/>
                </a:cubicBezTo>
                <a:cubicBezTo>
                  <a:pt x="577511" y="3832331"/>
                  <a:pt x="592938" y="3823466"/>
                  <a:pt x="593796" y="3820265"/>
                </a:cubicBezTo>
                <a:cubicBezTo>
                  <a:pt x="594367" y="3818787"/>
                  <a:pt x="593510" y="3818295"/>
                  <a:pt x="592367" y="3818295"/>
                </a:cubicBezTo>
                <a:close/>
                <a:moveTo>
                  <a:pt x="2914488" y="3817802"/>
                </a:moveTo>
                <a:cubicBezTo>
                  <a:pt x="2908488" y="3823466"/>
                  <a:pt x="2902489" y="3829376"/>
                  <a:pt x="2896489" y="3835286"/>
                </a:cubicBezTo>
                <a:cubicBezTo>
                  <a:pt x="2900489" y="3837256"/>
                  <a:pt x="2904489" y="3838980"/>
                  <a:pt x="2908203" y="3840950"/>
                </a:cubicBezTo>
                <a:cubicBezTo>
                  <a:pt x="2914202" y="3835040"/>
                  <a:pt x="2919916" y="3828883"/>
                  <a:pt x="2925916" y="3822973"/>
                </a:cubicBezTo>
                <a:cubicBezTo>
                  <a:pt x="2921916" y="3821250"/>
                  <a:pt x="2918202" y="3819526"/>
                  <a:pt x="2914488" y="3817802"/>
                </a:cubicBezTo>
                <a:close/>
                <a:moveTo>
                  <a:pt x="554941" y="3803766"/>
                </a:moveTo>
                <a:cubicBezTo>
                  <a:pt x="551513" y="3803027"/>
                  <a:pt x="546085" y="3804012"/>
                  <a:pt x="538371" y="3807459"/>
                </a:cubicBezTo>
                <a:cubicBezTo>
                  <a:pt x="519801" y="3827160"/>
                  <a:pt x="534085" y="3833316"/>
                  <a:pt x="549799" y="3838733"/>
                </a:cubicBezTo>
                <a:cubicBezTo>
                  <a:pt x="560084" y="3823712"/>
                  <a:pt x="565512" y="3805982"/>
                  <a:pt x="554941" y="3803766"/>
                </a:cubicBezTo>
                <a:close/>
                <a:moveTo>
                  <a:pt x="3017623" y="3797363"/>
                </a:moveTo>
                <a:cubicBezTo>
                  <a:pt x="3018766" y="3797363"/>
                  <a:pt x="3019337" y="3797856"/>
                  <a:pt x="3019052" y="3799333"/>
                </a:cubicBezTo>
                <a:cubicBezTo>
                  <a:pt x="3018195" y="3802781"/>
                  <a:pt x="3002767" y="3811646"/>
                  <a:pt x="3004481" y="3805489"/>
                </a:cubicBezTo>
                <a:cubicBezTo>
                  <a:pt x="3005053" y="3803273"/>
                  <a:pt x="3013909" y="3797609"/>
                  <a:pt x="3017623" y="3797363"/>
                </a:cubicBezTo>
                <a:close/>
                <a:moveTo>
                  <a:pt x="614365" y="3790961"/>
                </a:moveTo>
                <a:cubicBezTo>
                  <a:pt x="604937" y="3789729"/>
                  <a:pt x="590938" y="3805982"/>
                  <a:pt x="596938" y="3808691"/>
                </a:cubicBezTo>
                <a:cubicBezTo>
                  <a:pt x="609223" y="3808937"/>
                  <a:pt x="603795" y="3800564"/>
                  <a:pt x="614365" y="3790961"/>
                </a:cubicBezTo>
                <a:close/>
                <a:moveTo>
                  <a:pt x="2981912" y="3784065"/>
                </a:moveTo>
                <a:cubicBezTo>
                  <a:pt x="2973626" y="3782342"/>
                  <a:pt x="2960770" y="3797856"/>
                  <a:pt x="2949628" y="3807952"/>
                </a:cubicBezTo>
                <a:cubicBezTo>
                  <a:pt x="2957628" y="3809676"/>
                  <a:pt x="2970484" y="3794162"/>
                  <a:pt x="2981912" y="3784065"/>
                </a:cubicBezTo>
                <a:close/>
                <a:moveTo>
                  <a:pt x="5560300" y="3777663"/>
                </a:moveTo>
                <a:cubicBezTo>
                  <a:pt x="5572585" y="3778402"/>
                  <a:pt x="5582012" y="3792438"/>
                  <a:pt x="5597154" y="3791207"/>
                </a:cubicBezTo>
                <a:cubicBezTo>
                  <a:pt x="5584584" y="3810907"/>
                  <a:pt x="5566871" y="3783080"/>
                  <a:pt x="5547158" y="3782342"/>
                </a:cubicBezTo>
                <a:cubicBezTo>
                  <a:pt x="5552015" y="3778648"/>
                  <a:pt x="5556300" y="3777417"/>
                  <a:pt x="5560300" y="3777663"/>
                </a:cubicBezTo>
                <a:close/>
                <a:moveTo>
                  <a:pt x="427236" y="3765843"/>
                </a:moveTo>
                <a:cubicBezTo>
                  <a:pt x="418951" y="3772245"/>
                  <a:pt x="409523" y="3783327"/>
                  <a:pt x="403809" y="3780864"/>
                </a:cubicBezTo>
                <a:cubicBezTo>
                  <a:pt x="411808" y="3774708"/>
                  <a:pt x="421236" y="3763380"/>
                  <a:pt x="427236" y="3765843"/>
                </a:cubicBezTo>
                <a:close/>
                <a:moveTo>
                  <a:pt x="577225" y="3759933"/>
                </a:moveTo>
                <a:cubicBezTo>
                  <a:pt x="568940" y="3758455"/>
                  <a:pt x="564940" y="3767320"/>
                  <a:pt x="568369" y="3768798"/>
                </a:cubicBezTo>
                <a:cubicBezTo>
                  <a:pt x="576368" y="3770275"/>
                  <a:pt x="580368" y="3761410"/>
                  <a:pt x="577225" y="3759933"/>
                </a:cubicBezTo>
                <a:close/>
                <a:moveTo>
                  <a:pt x="362955" y="3749590"/>
                </a:moveTo>
                <a:cubicBezTo>
                  <a:pt x="364955" y="3749836"/>
                  <a:pt x="367240" y="3751068"/>
                  <a:pt x="369240" y="3753284"/>
                </a:cubicBezTo>
                <a:cubicBezTo>
                  <a:pt x="365812" y="3774708"/>
                  <a:pt x="333814" y="3792931"/>
                  <a:pt x="312673" y="3818541"/>
                </a:cubicBezTo>
                <a:cubicBezTo>
                  <a:pt x="298674" y="3835286"/>
                  <a:pt x="296102" y="3873701"/>
                  <a:pt x="265533" y="3874686"/>
                </a:cubicBezTo>
                <a:cubicBezTo>
                  <a:pt x="280103" y="3863359"/>
                  <a:pt x="278961" y="3852770"/>
                  <a:pt x="286103" y="3845382"/>
                </a:cubicBezTo>
                <a:cubicBezTo>
                  <a:pt x="294959" y="3836025"/>
                  <a:pt x="286674" y="3837502"/>
                  <a:pt x="289246" y="3833562"/>
                </a:cubicBezTo>
                <a:cubicBezTo>
                  <a:pt x="294959" y="3824943"/>
                  <a:pt x="308959" y="3815586"/>
                  <a:pt x="315815" y="3806967"/>
                </a:cubicBezTo>
                <a:cubicBezTo>
                  <a:pt x="326672" y="3793423"/>
                  <a:pt x="347241" y="3748113"/>
                  <a:pt x="362955" y="3749590"/>
                </a:cubicBezTo>
                <a:close/>
                <a:moveTo>
                  <a:pt x="3888990" y="3745650"/>
                </a:moveTo>
                <a:cubicBezTo>
                  <a:pt x="3923559" y="3747620"/>
                  <a:pt x="3917273" y="3801303"/>
                  <a:pt x="3951842" y="3804504"/>
                </a:cubicBezTo>
                <a:cubicBezTo>
                  <a:pt x="3938986" y="3819033"/>
                  <a:pt x="3919559" y="3814601"/>
                  <a:pt x="3899275" y="3809429"/>
                </a:cubicBezTo>
                <a:cubicBezTo>
                  <a:pt x="3898989" y="3781849"/>
                  <a:pt x="3863849" y="3777417"/>
                  <a:pt x="3857563" y="3754023"/>
                </a:cubicBezTo>
                <a:cubicBezTo>
                  <a:pt x="3870991" y="3747620"/>
                  <a:pt x="3880990" y="3745158"/>
                  <a:pt x="3888990" y="3745650"/>
                </a:cubicBezTo>
                <a:close/>
                <a:moveTo>
                  <a:pt x="5386026" y="3743188"/>
                </a:moveTo>
                <a:cubicBezTo>
                  <a:pt x="5385169" y="3749344"/>
                  <a:pt x="5384027" y="3755500"/>
                  <a:pt x="5382884" y="3761657"/>
                </a:cubicBezTo>
                <a:cubicBezTo>
                  <a:pt x="5391740" y="3754023"/>
                  <a:pt x="5439451" y="3759687"/>
                  <a:pt x="5425738" y="3746389"/>
                </a:cubicBezTo>
                <a:cubicBezTo>
                  <a:pt x="5415453" y="3750821"/>
                  <a:pt x="5406596" y="3745404"/>
                  <a:pt x="5386026" y="3743188"/>
                </a:cubicBezTo>
                <a:close/>
                <a:moveTo>
                  <a:pt x="679218" y="3742941"/>
                </a:moveTo>
                <a:cubicBezTo>
                  <a:pt x="663505" y="3738755"/>
                  <a:pt x="636935" y="3780618"/>
                  <a:pt x="634935" y="3787513"/>
                </a:cubicBezTo>
                <a:cubicBezTo>
                  <a:pt x="659505" y="3788006"/>
                  <a:pt x="649791" y="3761410"/>
                  <a:pt x="679218" y="3742941"/>
                </a:cubicBezTo>
                <a:close/>
                <a:moveTo>
                  <a:pt x="705502" y="3742203"/>
                </a:moveTo>
                <a:cubicBezTo>
                  <a:pt x="678075" y="3747620"/>
                  <a:pt x="664076" y="3790468"/>
                  <a:pt x="649506" y="3807459"/>
                </a:cubicBezTo>
                <a:cubicBezTo>
                  <a:pt x="639792" y="3802042"/>
                  <a:pt x="629221" y="3800811"/>
                  <a:pt x="617222" y="3805243"/>
                </a:cubicBezTo>
                <a:cubicBezTo>
                  <a:pt x="604080" y="3816325"/>
                  <a:pt x="621222" y="3813616"/>
                  <a:pt x="620079" y="3819772"/>
                </a:cubicBezTo>
                <a:cubicBezTo>
                  <a:pt x="618651" y="3826667"/>
                  <a:pt x="594081" y="3844643"/>
                  <a:pt x="613794" y="3842920"/>
                </a:cubicBezTo>
                <a:cubicBezTo>
                  <a:pt x="579225" y="3888476"/>
                  <a:pt x="529800" y="3918765"/>
                  <a:pt x="510087" y="3964076"/>
                </a:cubicBezTo>
                <a:cubicBezTo>
                  <a:pt x="529800" y="3965799"/>
                  <a:pt x="569226" y="3918027"/>
                  <a:pt x="595510" y="3886753"/>
                </a:cubicBezTo>
                <a:cubicBezTo>
                  <a:pt x="621508" y="3856217"/>
                  <a:pt x="645506" y="3823220"/>
                  <a:pt x="649506" y="3807459"/>
                </a:cubicBezTo>
                <a:cubicBezTo>
                  <a:pt x="668362" y="3805736"/>
                  <a:pt x="692360" y="3758702"/>
                  <a:pt x="705502" y="3742203"/>
                </a:cubicBezTo>
                <a:close/>
                <a:moveTo>
                  <a:pt x="566940" y="3730875"/>
                </a:moveTo>
                <a:cubicBezTo>
                  <a:pt x="552370" y="3735800"/>
                  <a:pt x="515515" y="3775447"/>
                  <a:pt x="542085" y="3769783"/>
                </a:cubicBezTo>
                <a:cubicBezTo>
                  <a:pt x="545513" y="3759687"/>
                  <a:pt x="555798" y="3746389"/>
                  <a:pt x="571511" y="3731121"/>
                </a:cubicBezTo>
                <a:cubicBezTo>
                  <a:pt x="570654" y="3730136"/>
                  <a:pt x="569226" y="3730383"/>
                  <a:pt x="566940" y="3730875"/>
                </a:cubicBezTo>
                <a:close/>
                <a:moveTo>
                  <a:pt x="695502" y="3722995"/>
                </a:moveTo>
                <a:cubicBezTo>
                  <a:pt x="691789" y="3723241"/>
                  <a:pt x="683218" y="3728659"/>
                  <a:pt x="682646" y="3731121"/>
                </a:cubicBezTo>
                <a:cubicBezTo>
                  <a:pt x="680932" y="3737278"/>
                  <a:pt x="696074" y="3728413"/>
                  <a:pt x="696931" y="3725211"/>
                </a:cubicBezTo>
                <a:cubicBezTo>
                  <a:pt x="697502" y="3723734"/>
                  <a:pt x="696931" y="3722995"/>
                  <a:pt x="695502" y="3722995"/>
                </a:cubicBezTo>
                <a:close/>
                <a:moveTo>
                  <a:pt x="3828708" y="3693937"/>
                </a:moveTo>
                <a:cubicBezTo>
                  <a:pt x="3849278" y="3707235"/>
                  <a:pt x="3859563" y="3706742"/>
                  <a:pt x="3876419" y="3716839"/>
                </a:cubicBezTo>
                <a:cubicBezTo>
                  <a:pt x="3866134" y="3729398"/>
                  <a:pt x="3844421" y="3729644"/>
                  <a:pt x="3829565" y="3722749"/>
                </a:cubicBezTo>
                <a:cubicBezTo>
                  <a:pt x="3842422" y="3706989"/>
                  <a:pt x="3827851" y="3710682"/>
                  <a:pt x="3828708" y="3693937"/>
                </a:cubicBezTo>
                <a:close/>
                <a:moveTo>
                  <a:pt x="3064763" y="3692214"/>
                </a:moveTo>
                <a:cubicBezTo>
                  <a:pt x="3058763" y="3689751"/>
                  <a:pt x="3049335" y="3701079"/>
                  <a:pt x="3041050" y="3707235"/>
                </a:cubicBezTo>
                <a:cubicBezTo>
                  <a:pt x="3047050" y="3709697"/>
                  <a:pt x="3056478" y="3698616"/>
                  <a:pt x="3064763" y="3692214"/>
                </a:cubicBezTo>
                <a:close/>
                <a:moveTo>
                  <a:pt x="488374" y="3678670"/>
                </a:moveTo>
                <a:cubicBezTo>
                  <a:pt x="490088" y="3678177"/>
                  <a:pt x="491803" y="3677931"/>
                  <a:pt x="493231" y="3678916"/>
                </a:cubicBezTo>
                <a:cubicBezTo>
                  <a:pt x="480946" y="3687535"/>
                  <a:pt x="483803" y="3680886"/>
                  <a:pt x="488374" y="3678670"/>
                </a:cubicBezTo>
                <a:close/>
                <a:moveTo>
                  <a:pt x="515515" y="3666603"/>
                </a:moveTo>
                <a:cubicBezTo>
                  <a:pt x="526943" y="3662910"/>
                  <a:pt x="514944" y="3688520"/>
                  <a:pt x="496088" y="3682363"/>
                </a:cubicBezTo>
                <a:cubicBezTo>
                  <a:pt x="505516" y="3672513"/>
                  <a:pt x="511801" y="3667835"/>
                  <a:pt x="515515" y="3666603"/>
                </a:cubicBezTo>
                <a:close/>
                <a:moveTo>
                  <a:pt x="3811567" y="3666357"/>
                </a:moveTo>
                <a:cubicBezTo>
                  <a:pt x="3828137" y="3667835"/>
                  <a:pt x="3825566" y="3681871"/>
                  <a:pt x="3836422" y="3687288"/>
                </a:cubicBezTo>
                <a:cubicBezTo>
                  <a:pt x="3822137" y="3700340"/>
                  <a:pt x="3810710" y="3676700"/>
                  <a:pt x="3811567" y="3666357"/>
                </a:cubicBezTo>
                <a:close/>
                <a:moveTo>
                  <a:pt x="3169612" y="3662417"/>
                </a:moveTo>
                <a:cubicBezTo>
                  <a:pt x="3126758" y="3713145"/>
                  <a:pt x="3091904" y="3760425"/>
                  <a:pt x="3045050" y="3812877"/>
                </a:cubicBezTo>
                <a:cubicBezTo>
                  <a:pt x="3050764" y="3815832"/>
                  <a:pt x="3036765" y="3832085"/>
                  <a:pt x="3027337" y="3830853"/>
                </a:cubicBezTo>
                <a:cubicBezTo>
                  <a:pt x="3038479" y="3817556"/>
                  <a:pt x="3032479" y="3811153"/>
                  <a:pt x="3042193" y="3798594"/>
                </a:cubicBezTo>
                <a:cubicBezTo>
                  <a:pt x="3053621" y="3783573"/>
                  <a:pt x="3074762" y="3769044"/>
                  <a:pt x="3086761" y="3754023"/>
                </a:cubicBezTo>
                <a:cubicBezTo>
                  <a:pt x="3110474" y="3724473"/>
                  <a:pt x="3133901" y="3675222"/>
                  <a:pt x="3169612" y="3662417"/>
                </a:cubicBezTo>
                <a:close/>
                <a:moveTo>
                  <a:pt x="428664" y="3634591"/>
                </a:moveTo>
                <a:cubicBezTo>
                  <a:pt x="429807" y="3634591"/>
                  <a:pt x="430378" y="3635083"/>
                  <a:pt x="430093" y="3636561"/>
                </a:cubicBezTo>
                <a:cubicBezTo>
                  <a:pt x="429236" y="3639762"/>
                  <a:pt x="413808" y="3648627"/>
                  <a:pt x="415522" y="3642717"/>
                </a:cubicBezTo>
                <a:cubicBezTo>
                  <a:pt x="416094" y="3640254"/>
                  <a:pt x="424950" y="3634591"/>
                  <a:pt x="428664" y="3634591"/>
                </a:cubicBezTo>
                <a:close/>
                <a:moveTo>
                  <a:pt x="3210752" y="3611197"/>
                </a:moveTo>
                <a:cubicBezTo>
                  <a:pt x="3212466" y="3612182"/>
                  <a:pt x="3211895" y="3616368"/>
                  <a:pt x="3206753" y="3625233"/>
                </a:cubicBezTo>
                <a:cubicBezTo>
                  <a:pt x="3206467" y="3618584"/>
                  <a:pt x="3175898" y="3642471"/>
                  <a:pt x="3177326" y="3637546"/>
                </a:cubicBezTo>
                <a:cubicBezTo>
                  <a:pt x="3179040" y="3630651"/>
                  <a:pt x="3205895" y="3607503"/>
                  <a:pt x="3210752" y="3611197"/>
                </a:cubicBezTo>
                <a:close/>
                <a:moveTo>
                  <a:pt x="3112473" y="3610212"/>
                </a:moveTo>
                <a:cubicBezTo>
                  <a:pt x="3104474" y="3608242"/>
                  <a:pt x="3091332" y="3624002"/>
                  <a:pt x="3080190" y="3633852"/>
                </a:cubicBezTo>
                <a:cubicBezTo>
                  <a:pt x="3088189" y="3635822"/>
                  <a:pt x="3101331" y="3620062"/>
                  <a:pt x="3112473" y="3610212"/>
                </a:cubicBezTo>
                <a:close/>
                <a:moveTo>
                  <a:pt x="592367" y="3606764"/>
                </a:moveTo>
                <a:cubicBezTo>
                  <a:pt x="576940" y="3652321"/>
                  <a:pt x="552941" y="3618830"/>
                  <a:pt x="592367" y="3606764"/>
                </a:cubicBezTo>
                <a:close/>
                <a:moveTo>
                  <a:pt x="3219323" y="3590758"/>
                </a:moveTo>
                <a:cubicBezTo>
                  <a:pt x="3220466" y="3590758"/>
                  <a:pt x="3221037" y="3591250"/>
                  <a:pt x="3220752" y="3592974"/>
                </a:cubicBezTo>
                <a:cubicBezTo>
                  <a:pt x="3219894" y="3596175"/>
                  <a:pt x="3204753" y="3605040"/>
                  <a:pt x="3206181" y="3599130"/>
                </a:cubicBezTo>
                <a:cubicBezTo>
                  <a:pt x="3207038" y="3596668"/>
                  <a:pt x="3215609" y="3591004"/>
                  <a:pt x="3219323" y="3590758"/>
                </a:cubicBezTo>
                <a:close/>
                <a:moveTo>
                  <a:pt x="3759570" y="3567117"/>
                </a:moveTo>
                <a:cubicBezTo>
                  <a:pt x="3766141" y="3582139"/>
                  <a:pt x="3786140" y="3588295"/>
                  <a:pt x="3786711" y="3607257"/>
                </a:cubicBezTo>
                <a:cubicBezTo>
                  <a:pt x="3762142" y="3603809"/>
                  <a:pt x="3761856" y="3584848"/>
                  <a:pt x="3759570" y="3567117"/>
                </a:cubicBezTo>
                <a:close/>
                <a:moveTo>
                  <a:pt x="801495" y="3551850"/>
                </a:moveTo>
                <a:cubicBezTo>
                  <a:pt x="738642" y="3623017"/>
                  <a:pt x="688931" y="3689012"/>
                  <a:pt x="629793" y="3758702"/>
                </a:cubicBezTo>
                <a:cubicBezTo>
                  <a:pt x="665505" y="3749590"/>
                  <a:pt x="687789" y="3696646"/>
                  <a:pt x="712359" y="3666850"/>
                </a:cubicBezTo>
                <a:cubicBezTo>
                  <a:pt x="734357" y="3640501"/>
                  <a:pt x="770640" y="3604794"/>
                  <a:pt x="786639" y="3583863"/>
                </a:cubicBezTo>
                <a:cubicBezTo>
                  <a:pt x="800067" y="3566625"/>
                  <a:pt x="818065" y="3555790"/>
                  <a:pt x="801495" y="3551850"/>
                </a:cubicBezTo>
                <a:close/>
                <a:moveTo>
                  <a:pt x="3213323" y="3500629"/>
                </a:moveTo>
                <a:cubicBezTo>
                  <a:pt x="3205038" y="3498906"/>
                  <a:pt x="3192182" y="3514666"/>
                  <a:pt x="3180754" y="3524516"/>
                </a:cubicBezTo>
                <a:cubicBezTo>
                  <a:pt x="3189039" y="3526240"/>
                  <a:pt x="3201896" y="3510726"/>
                  <a:pt x="3213323" y="3500629"/>
                </a:cubicBezTo>
                <a:close/>
                <a:moveTo>
                  <a:pt x="636078" y="3499398"/>
                </a:moveTo>
                <a:cubicBezTo>
                  <a:pt x="637221" y="3499398"/>
                  <a:pt x="638078" y="3499891"/>
                  <a:pt x="637792" y="3501368"/>
                </a:cubicBezTo>
                <a:cubicBezTo>
                  <a:pt x="636935" y="3504569"/>
                  <a:pt x="621508" y="3513681"/>
                  <a:pt x="622936" y="3507771"/>
                </a:cubicBezTo>
                <a:cubicBezTo>
                  <a:pt x="623508" y="3505308"/>
                  <a:pt x="632364" y="3499398"/>
                  <a:pt x="636078" y="3499398"/>
                </a:cubicBezTo>
                <a:close/>
                <a:moveTo>
                  <a:pt x="3137615" y="3491026"/>
                </a:moveTo>
                <a:cubicBezTo>
                  <a:pt x="3131615" y="3488563"/>
                  <a:pt x="3122187" y="3499891"/>
                  <a:pt x="3113902" y="3506047"/>
                </a:cubicBezTo>
                <a:cubicBezTo>
                  <a:pt x="3119902" y="3508510"/>
                  <a:pt x="3129329" y="3497428"/>
                  <a:pt x="3137615" y="3491026"/>
                </a:cubicBezTo>
                <a:close/>
                <a:moveTo>
                  <a:pt x="5636294" y="3476004"/>
                </a:moveTo>
                <a:cubicBezTo>
                  <a:pt x="5645722" y="3477728"/>
                  <a:pt x="5657436" y="3489302"/>
                  <a:pt x="5661721" y="3481422"/>
                </a:cubicBezTo>
                <a:cubicBezTo>
                  <a:pt x="5668292" y="3496689"/>
                  <a:pt x="5661435" y="3520330"/>
                  <a:pt x="5669435" y="3534366"/>
                </a:cubicBezTo>
                <a:cubicBezTo>
                  <a:pt x="5661435" y="3533381"/>
                  <a:pt x="5653722" y="3532150"/>
                  <a:pt x="5651722" y="3537567"/>
                </a:cubicBezTo>
                <a:cubicBezTo>
                  <a:pt x="5638580" y="3533381"/>
                  <a:pt x="5645437" y="3515651"/>
                  <a:pt x="5651150" y="3509002"/>
                </a:cubicBezTo>
                <a:cubicBezTo>
                  <a:pt x="5634294" y="3498659"/>
                  <a:pt x="5641151" y="3494227"/>
                  <a:pt x="5627724" y="3478467"/>
                </a:cubicBezTo>
                <a:cubicBezTo>
                  <a:pt x="5630295" y="3475758"/>
                  <a:pt x="5633152" y="3475512"/>
                  <a:pt x="5636294" y="3476004"/>
                </a:cubicBezTo>
                <a:close/>
                <a:moveTo>
                  <a:pt x="3241321" y="3460244"/>
                </a:moveTo>
                <a:cubicBezTo>
                  <a:pt x="3237607" y="3460490"/>
                  <a:pt x="3229037" y="3465908"/>
                  <a:pt x="3228180" y="3468370"/>
                </a:cubicBezTo>
                <a:cubicBezTo>
                  <a:pt x="3226751" y="3474527"/>
                  <a:pt x="3241893" y="3465415"/>
                  <a:pt x="3242750" y="3462214"/>
                </a:cubicBezTo>
                <a:cubicBezTo>
                  <a:pt x="3243321" y="3460737"/>
                  <a:pt x="3242750" y="3460244"/>
                  <a:pt x="3241321" y="3460244"/>
                </a:cubicBezTo>
                <a:close/>
                <a:moveTo>
                  <a:pt x="3173041" y="3455319"/>
                </a:moveTo>
                <a:cubicBezTo>
                  <a:pt x="3167327" y="3452857"/>
                  <a:pt x="3157613" y="3464184"/>
                  <a:pt x="3149614" y="3470340"/>
                </a:cubicBezTo>
                <a:cubicBezTo>
                  <a:pt x="3155328" y="3472803"/>
                  <a:pt x="3165041" y="3461722"/>
                  <a:pt x="3173041" y="3455319"/>
                </a:cubicBezTo>
                <a:close/>
                <a:moveTo>
                  <a:pt x="3841565" y="3441529"/>
                </a:moveTo>
                <a:cubicBezTo>
                  <a:pt x="3856992" y="3453349"/>
                  <a:pt x="3850992" y="3479452"/>
                  <a:pt x="3866991" y="3491026"/>
                </a:cubicBezTo>
                <a:cubicBezTo>
                  <a:pt x="3871277" y="3468863"/>
                  <a:pt x="3856135" y="3437589"/>
                  <a:pt x="3841565" y="3441529"/>
                </a:cubicBezTo>
                <a:close/>
                <a:moveTo>
                  <a:pt x="675218" y="3440298"/>
                </a:moveTo>
                <a:cubicBezTo>
                  <a:pt x="666933" y="3446700"/>
                  <a:pt x="657505" y="3457782"/>
                  <a:pt x="651791" y="3455319"/>
                </a:cubicBezTo>
                <a:cubicBezTo>
                  <a:pt x="660076" y="3449163"/>
                  <a:pt x="669219" y="3437835"/>
                  <a:pt x="675218" y="3440298"/>
                </a:cubicBezTo>
                <a:close/>
                <a:moveTo>
                  <a:pt x="3701860" y="3431925"/>
                </a:moveTo>
                <a:cubicBezTo>
                  <a:pt x="3728144" y="3438328"/>
                  <a:pt x="3715859" y="3469602"/>
                  <a:pt x="3733001" y="3481914"/>
                </a:cubicBezTo>
                <a:cubicBezTo>
                  <a:pt x="3705003" y="3484623"/>
                  <a:pt x="3715288" y="3446700"/>
                  <a:pt x="3701860" y="3431925"/>
                </a:cubicBezTo>
                <a:close/>
                <a:moveTo>
                  <a:pt x="921772" y="3420105"/>
                </a:moveTo>
                <a:cubicBezTo>
                  <a:pt x="919201" y="3417150"/>
                  <a:pt x="894346" y="3433649"/>
                  <a:pt x="893203" y="3451133"/>
                </a:cubicBezTo>
                <a:cubicBezTo>
                  <a:pt x="879775" y="3465415"/>
                  <a:pt x="861776" y="3481914"/>
                  <a:pt x="878347" y="3483638"/>
                </a:cubicBezTo>
                <a:cubicBezTo>
                  <a:pt x="886060" y="3471572"/>
                  <a:pt x="892060" y="3460244"/>
                  <a:pt x="893203" y="3451133"/>
                </a:cubicBezTo>
                <a:cubicBezTo>
                  <a:pt x="917201" y="3430940"/>
                  <a:pt x="923486" y="3422075"/>
                  <a:pt x="921772" y="3420105"/>
                </a:cubicBezTo>
                <a:close/>
                <a:moveTo>
                  <a:pt x="3695575" y="3404345"/>
                </a:moveTo>
                <a:cubicBezTo>
                  <a:pt x="3697860" y="3404099"/>
                  <a:pt x="3699860" y="3404345"/>
                  <a:pt x="3702432" y="3404837"/>
                </a:cubicBezTo>
                <a:cubicBezTo>
                  <a:pt x="3701289" y="3411240"/>
                  <a:pt x="3700432" y="3417396"/>
                  <a:pt x="3699289" y="3423553"/>
                </a:cubicBezTo>
                <a:cubicBezTo>
                  <a:pt x="3679862" y="3425276"/>
                  <a:pt x="3681005" y="3405576"/>
                  <a:pt x="3695575" y="3404345"/>
                </a:cubicBezTo>
                <a:close/>
                <a:moveTo>
                  <a:pt x="3831280" y="3402867"/>
                </a:moveTo>
                <a:cubicBezTo>
                  <a:pt x="3828423" y="3414195"/>
                  <a:pt x="3826137" y="3425523"/>
                  <a:pt x="3838422" y="3427246"/>
                </a:cubicBezTo>
                <a:cubicBezTo>
                  <a:pt x="3848421" y="3421090"/>
                  <a:pt x="3848421" y="3403114"/>
                  <a:pt x="3831280" y="3402867"/>
                </a:cubicBezTo>
                <a:close/>
                <a:moveTo>
                  <a:pt x="3299032" y="3397204"/>
                </a:moveTo>
                <a:cubicBezTo>
                  <a:pt x="3291032" y="3395480"/>
                  <a:pt x="3278176" y="3411240"/>
                  <a:pt x="3266748" y="3421090"/>
                </a:cubicBezTo>
                <a:cubicBezTo>
                  <a:pt x="3275033" y="3423060"/>
                  <a:pt x="3287890" y="3407300"/>
                  <a:pt x="3299032" y="3397204"/>
                </a:cubicBezTo>
                <a:close/>
                <a:moveTo>
                  <a:pt x="749499" y="3396219"/>
                </a:moveTo>
                <a:cubicBezTo>
                  <a:pt x="747785" y="3424045"/>
                  <a:pt x="686075" y="3450148"/>
                  <a:pt x="749499" y="3396219"/>
                </a:cubicBezTo>
                <a:close/>
                <a:moveTo>
                  <a:pt x="5454879" y="3392279"/>
                </a:moveTo>
                <a:cubicBezTo>
                  <a:pt x="5459164" y="3407054"/>
                  <a:pt x="5453164" y="3412225"/>
                  <a:pt x="5459735" y="3430448"/>
                </a:cubicBezTo>
                <a:cubicBezTo>
                  <a:pt x="5428023" y="3433895"/>
                  <a:pt x="5451450" y="3401144"/>
                  <a:pt x="5454879" y="3392279"/>
                </a:cubicBezTo>
                <a:close/>
                <a:moveTo>
                  <a:pt x="3783854" y="3380212"/>
                </a:moveTo>
                <a:cubicBezTo>
                  <a:pt x="3795568" y="3422075"/>
                  <a:pt x="3807281" y="3463692"/>
                  <a:pt x="3838136" y="3493242"/>
                </a:cubicBezTo>
                <a:cubicBezTo>
                  <a:pt x="3831565" y="3450887"/>
                  <a:pt x="3825851" y="3385876"/>
                  <a:pt x="3783854" y="3380212"/>
                </a:cubicBezTo>
                <a:close/>
                <a:moveTo>
                  <a:pt x="758641" y="3376272"/>
                </a:moveTo>
                <a:cubicBezTo>
                  <a:pt x="762926" y="3376518"/>
                  <a:pt x="763783" y="3381443"/>
                  <a:pt x="751213" y="3394741"/>
                </a:cubicBezTo>
                <a:cubicBezTo>
                  <a:pt x="734357" y="3388339"/>
                  <a:pt x="751499" y="3376026"/>
                  <a:pt x="758641" y="3376272"/>
                </a:cubicBezTo>
                <a:close/>
                <a:moveTo>
                  <a:pt x="3814424" y="3368146"/>
                </a:moveTo>
                <a:cubicBezTo>
                  <a:pt x="3808424" y="3385137"/>
                  <a:pt x="3835565" y="3391294"/>
                  <a:pt x="3820138" y="3401882"/>
                </a:cubicBezTo>
                <a:cubicBezTo>
                  <a:pt x="3841565" y="3392279"/>
                  <a:pt x="3839850" y="3396219"/>
                  <a:pt x="3853278" y="3409270"/>
                </a:cubicBezTo>
                <a:cubicBezTo>
                  <a:pt x="3859278" y="3383167"/>
                  <a:pt x="3822994" y="3384645"/>
                  <a:pt x="3814424" y="3368146"/>
                </a:cubicBezTo>
                <a:close/>
                <a:moveTo>
                  <a:pt x="3856421" y="3362975"/>
                </a:moveTo>
                <a:cubicBezTo>
                  <a:pt x="3852992" y="3362975"/>
                  <a:pt x="3850421" y="3363713"/>
                  <a:pt x="3849278" y="3366422"/>
                </a:cubicBezTo>
                <a:cubicBezTo>
                  <a:pt x="3867563" y="3365683"/>
                  <a:pt x="3847278" y="3389816"/>
                  <a:pt x="3868705" y="3386861"/>
                </a:cubicBezTo>
                <a:cubicBezTo>
                  <a:pt x="3872991" y="3375780"/>
                  <a:pt x="3860135" y="3376026"/>
                  <a:pt x="3866991" y="3362975"/>
                </a:cubicBezTo>
                <a:cubicBezTo>
                  <a:pt x="3863563" y="3363221"/>
                  <a:pt x="3859849" y="3362728"/>
                  <a:pt x="3856421" y="3362975"/>
                </a:cubicBezTo>
                <a:close/>
                <a:moveTo>
                  <a:pt x="3674148" y="3344506"/>
                </a:moveTo>
                <a:cubicBezTo>
                  <a:pt x="3702717" y="3346968"/>
                  <a:pt x="3673576" y="3361251"/>
                  <a:pt x="3692718" y="3369870"/>
                </a:cubicBezTo>
                <a:cubicBezTo>
                  <a:pt x="3675576" y="3384645"/>
                  <a:pt x="3670720" y="3356818"/>
                  <a:pt x="3674148" y="3344506"/>
                </a:cubicBezTo>
                <a:close/>
                <a:moveTo>
                  <a:pt x="5031194" y="3335887"/>
                </a:moveTo>
                <a:cubicBezTo>
                  <a:pt x="5023766" y="3337364"/>
                  <a:pt x="5020909" y="3344013"/>
                  <a:pt x="5020338" y="3353371"/>
                </a:cubicBezTo>
                <a:cubicBezTo>
                  <a:pt x="5024052" y="3353617"/>
                  <a:pt x="5027766" y="3354110"/>
                  <a:pt x="5031480" y="3354356"/>
                </a:cubicBezTo>
                <a:cubicBezTo>
                  <a:pt x="5034908" y="3354356"/>
                  <a:pt x="5038623" y="3354110"/>
                  <a:pt x="5038337" y="3349923"/>
                </a:cubicBezTo>
                <a:cubicBezTo>
                  <a:pt x="5028909" y="3347214"/>
                  <a:pt x="5040337" y="3344259"/>
                  <a:pt x="5040622" y="3336133"/>
                </a:cubicBezTo>
                <a:cubicBezTo>
                  <a:pt x="5036908" y="3335394"/>
                  <a:pt x="5033766" y="3335394"/>
                  <a:pt x="5031194" y="3335887"/>
                </a:cubicBezTo>
                <a:close/>
                <a:moveTo>
                  <a:pt x="5174327" y="3315940"/>
                </a:moveTo>
                <a:cubicBezTo>
                  <a:pt x="5172613" y="3316925"/>
                  <a:pt x="5170899" y="3318895"/>
                  <a:pt x="5168899" y="3322836"/>
                </a:cubicBezTo>
                <a:cubicBezTo>
                  <a:pt x="5188040" y="3320127"/>
                  <a:pt x="5178613" y="3335887"/>
                  <a:pt x="5189183" y="3338596"/>
                </a:cubicBezTo>
                <a:cubicBezTo>
                  <a:pt x="5190040" y="3330469"/>
                  <a:pt x="5192897" y="3324067"/>
                  <a:pt x="5198040" y="3320373"/>
                </a:cubicBezTo>
                <a:cubicBezTo>
                  <a:pt x="5184326" y="3321112"/>
                  <a:pt x="5179470" y="3313478"/>
                  <a:pt x="5174327" y="3315940"/>
                </a:cubicBezTo>
                <a:close/>
                <a:moveTo>
                  <a:pt x="1020622" y="3314955"/>
                </a:moveTo>
                <a:cubicBezTo>
                  <a:pt x="1014908" y="3312493"/>
                  <a:pt x="1005195" y="3323821"/>
                  <a:pt x="997195" y="3330223"/>
                </a:cubicBezTo>
                <a:cubicBezTo>
                  <a:pt x="1002909" y="3332686"/>
                  <a:pt x="1012623" y="3321358"/>
                  <a:pt x="1020622" y="3314955"/>
                </a:cubicBezTo>
                <a:close/>
                <a:moveTo>
                  <a:pt x="3798139" y="3300673"/>
                </a:moveTo>
                <a:cubicBezTo>
                  <a:pt x="3804996" y="3324806"/>
                  <a:pt x="3792711" y="3322836"/>
                  <a:pt x="3770427" y="3326776"/>
                </a:cubicBezTo>
                <a:cubicBezTo>
                  <a:pt x="3758713" y="3348446"/>
                  <a:pt x="3791282" y="3362482"/>
                  <a:pt x="3799282" y="3357557"/>
                </a:cubicBezTo>
                <a:cubicBezTo>
                  <a:pt x="3792997" y="3356080"/>
                  <a:pt x="3791282" y="3351647"/>
                  <a:pt x="3789568" y="3347214"/>
                </a:cubicBezTo>
                <a:cubicBezTo>
                  <a:pt x="3795282" y="3347707"/>
                  <a:pt x="3796996" y="3344013"/>
                  <a:pt x="3801853" y="3343521"/>
                </a:cubicBezTo>
                <a:cubicBezTo>
                  <a:pt x="3807853" y="3354848"/>
                  <a:pt x="3819280" y="3362236"/>
                  <a:pt x="3837851" y="3365437"/>
                </a:cubicBezTo>
                <a:cubicBezTo>
                  <a:pt x="3834994" y="3350662"/>
                  <a:pt x="3828423" y="3316925"/>
                  <a:pt x="3817281" y="3321112"/>
                </a:cubicBezTo>
                <a:cubicBezTo>
                  <a:pt x="3816423" y="3331701"/>
                  <a:pt x="3830422" y="3353371"/>
                  <a:pt x="3822709" y="3354848"/>
                </a:cubicBezTo>
                <a:cubicBezTo>
                  <a:pt x="3803567" y="3343767"/>
                  <a:pt x="3812424" y="3314709"/>
                  <a:pt x="3798139" y="3300673"/>
                </a:cubicBezTo>
                <a:close/>
                <a:moveTo>
                  <a:pt x="4993483" y="3279988"/>
                </a:moveTo>
                <a:cubicBezTo>
                  <a:pt x="4994911" y="3294517"/>
                  <a:pt x="4981198" y="3292793"/>
                  <a:pt x="4982626" y="3307568"/>
                </a:cubicBezTo>
                <a:cubicBezTo>
                  <a:pt x="5002339" y="3312247"/>
                  <a:pt x="5006625" y="3326776"/>
                  <a:pt x="4993769" y="3341551"/>
                </a:cubicBezTo>
                <a:cubicBezTo>
                  <a:pt x="5005196" y="3341058"/>
                  <a:pt x="5003768" y="3348938"/>
                  <a:pt x="5009196" y="3352386"/>
                </a:cubicBezTo>
                <a:cubicBezTo>
                  <a:pt x="5026338" y="3323821"/>
                  <a:pt x="4999768" y="3323082"/>
                  <a:pt x="5002054" y="3295009"/>
                </a:cubicBezTo>
                <a:cubicBezTo>
                  <a:pt x="5009482" y="3296979"/>
                  <a:pt x="5011482" y="3302643"/>
                  <a:pt x="5023766" y="3301658"/>
                </a:cubicBezTo>
                <a:cubicBezTo>
                  <a:pt x="5022624" y="3288606"/>
                  <a:pt x="5011767" y="3281711"/>
                  <a:pt x="4993483" y="3279988"/>
                </a:cubicBezTo>
                <a:close/>
                <a:moveTo>
                  <a:pt x="5274034" y="3279249"/>
                </a:moveTo>
                <a:cubicBezTo>
                  <a:pt x="5298890" y="3296979"/>
                  <a:pt x="5262607" y="3330223"/>
                  <a:pt x="5291747" y="3342289"/>
                </a:cubicBezTo>
                <a:cubicBezTo>
                  <a:pt x="5286605" y="3316925"/>
                  <a:pt x="5312317" y="3287868"/>
                  <a:pt x="5274034" y="3279249"/>
                </a:cubicBezTo>
                <a:close/>
                <a:moveTo>
                  <a:pt x="5077763" y="3272846"/>
                </a:moveTo>
                <a:cubicBezTo>
                  <a:pt x="5075763" y="3273339"/>
                  <a:pt x="5074334" y="3274570"/>
                  <a:pt x="5074049" y="3277033"/>
                </a:cubicBezTo>
                <a:cubicBezTo>
                  <a:pt x="5088333" y="3281711"/>
                  <a:pt x="5080620" y="3300427"/>
                  <a:pt x="5098047" y="3302889"/>
                </a:cubicBezTo>
                <a:cubicBezTo>
                  <a:pt x="5099761" y="3293532"/>
                  <a:pt x="5101475" y="3284174"/>
                  <a:pt x="5103189" y="3274816"/>
                </a:cubicBezTo>
                <a:cubicBezTo>
                  <a:pt x="5096618" y="3276294"/>
                  <a:pt x="5084048" y="3271123"/>
                  <a:pt x="5077763" y="3272846"/>
                </a:cubicBezTo>
                <a:close/>
                <a:moveTo>
                  <a:pt x="868347" y="3269153"/>
                </a:moveTo>
                <a:cubicBezTo>
                  <a:pt x="837207" y="3294517"/>
                  <a:pt x="842064" y="3304367"/>
                  <a:pt x="820922" y="3325298"/>
                </a:cubicBezTo>
                <a:cubicBezTo>
                  <a:pt x="790067" y="3329238"/>
                  <a:pt x="859491" y="3265213"/>
                  <a:pt x="868347" y="3269153"/>
                </a:cubicBezTo>
                <a:close/>
                <a:moveTo>
                  <a:pt x="5416024" y="3262750"/>
                </a:moveTo>
                <a:cubicBezTo>
                  <a:pt x="5405739" y="3260534"/>
                  <a:pt x="5393169" y="3266444"/>
                  <a:pt x="5389455" y="3274570"/>
                </a:cubicBezTo>
                <a:cubicBezTo>
                  <a:pt x="5400311" y="3286144"/>
                  <a:pt x="5414882" y="3273339"/>
                  <a:pt x="5424881" y="3267921"/>
                </a:cubicBezTo>
                <a:cubicBezTo>
                  <a:pt x="5422595" y="3265213"/>
                  <a:pt x="5419453" y="3263489"/>
                  <a:pt x="5416024" y="3262750"/>
                </a:cubicBezTo>
                <a:close/>
                <a:moveTo>
                  <a:pt x="3651864" y="3241326"/>
                </a:moveTo>
                <a:cubicBezTo>
                  <a:pt x="3660720" y="3261519"/>
                  <a:pt x="3665291" y="3285159"/>
                  <a:pt x="3668434" y="3309045"/>
                </a:cubicBezTo>
                <a:cubicBezTo>
                  <a:pt x="3641293" y="3294763"/>
                  <a:pt x="3652435" y="3263735"/>
                  <a:pt x="3651864" y="3241326"/>
                </a:cubicBezTo>
                <a:close/>
                <a:moveTo>
                  <a:pt x="5378313" y="3240587"/>
                </a:moveTo>
                <a:cubicBezTo>
                  <a:pt x="5340887" y="3258810"/>
                  <a:pt x="5322031" y="3365683"/>
                  <a:pt x="5351743" y="3389816"/>
                </a:cubicBezTo>
                <a:cubicBezTo>
                  <a:pt x="5369742" y="3376272"/>
                  <a:pt x="5352886" y="3358542"/>
                  <a:pt x="5360885" y="3338349"/>
                </a:cubicBezTo>
                <a:cubicBezTo>
                  <a:pt x="5382027" y="3347461"/>
                  <a:pt x="5398597" y="3323821"/>
                  <a:pt x="5406882" y="3337611"/>
                </a:cubicBezTo>
                <a:cubicBezTo>
                  <a:pt x="5391169" y="3335641"/>
                  <a:pt x="5390598" y="3349431"/>
                  <a:pt x="5381170" y="3354356"/>
                </a:cubicBezTo>
                <a:cubicBezTo>
                  <a:pt x="5398026" y="3351893"/>
                  <a:pt x="5414596" y="3349677"/>
                  <a:pt x="5414310" y="3328746"/>
                </a:cubicBezTo>
                <a:cubicBezTo>
                  <a:pt x="5404882" y="3325298"/>
                  <a:pt x="5380313" y="3331454"/>
                  <a:pt x="5381455" y="3321112"/>
                </a:cubicBezTo>
                <a:cubicBezTo>
                  <a:pt x="5393740" y="3316187"/>
                  <a:pt x="5404882" y="3328007"/>
                  <a:pt x="5412025" y="3309538"/>
                </a:cubicBezTo>
                <a:cubicBezTo>
                  <a:pt x="5392597" y="3304120"/>
                  <a:pt x="5380313" y="3291808"/>
                  <a:pt x="5369170" y="3292054"/>
                </a:cubicBezTo>
                <a:cubicBezTo>
                  <a:pt x="5380598" y="3272354"/>
                  <a:pt x="5365171" y="3265213"/>
                  <a:pt x="5378313" y="3240587"/>
                </a:cubicBezTo>
                <a:close/>
                <a:moveTo>
                  <a:pt x="888632" y="3237632"/>
                </a:moveTo>
                <a:cubicBezTo>
                  <a:pt x="880632" y="3244035"/>
                  <a:pt x="870919" y="3255116"/>
                  <a:pt x="865205" y="3252654"/>
                </a:cubicBezTo>
                <a:cubicBezTo>
                  <a:pt x="873204" y="3246497"/>
                  <a:pt x="882918" y="3235170"/>
                  <a:pt x="888632" y="3237632"/>
                </a:cubicBezTo>
                <a:close/>
                <a:moveTo>
                  <a:pt x="4984912" y="3233200"/>
                </a:moveTo>
                <a:cubicBezTo>
                  <a:pt x="4982341" y="3232215"/>
                  <a:pt x="4979770" y="3233939"/>
                  <a:pt x="4977198" y="3240834"/>
                </a:cubicBezTo>
                <a:cubicBezTo>
                  <a:pt x="4994911" y="3240587"/>
                  <a:pt x="4986341" y="3257086"/>
                  <a:pt x="4990055" y="3265705"/>
                </a:cubicBezTo>
                <a:cubicBezTo>
                  <a:pt x="4999482" y="3267675"/>
                  <a:pt x="5025195" y="3259549"/>
                  <a:pt x="5009482" y="3252900"/>
                </a:cubicBezTo>
                <a:cubicBezTo>
                  <a:pt x="5000911" y="3264720"/>
                  <a:pt x="4992626" y="3236647"/>
                  <a:pt x="4984912" y="3233200"/>
                </a:cubicBezTo>
                <a:close/>
                <a:moveTo>
                  <a:pt x="5146329" y="3226305"/>
                </a:moveTo>
                <a:cubicBezTo>
                  <a:pt x="5146901" y="3256840"/>
                  <a:pt x="5087190" y="3222611"/>
                  <a:pt x="5084619" y="3249452"/>
                </a:cubicBezTo>
                <a:cubicBezTo>
                  <a:pt x="5115189" y="3243789"/>
                  <a:pt x="5120617" y="3275555"/>
                  <a:pt x="5139472" y="3263735"/>
                </a:cubicBezTo>
                <a:cubicBezTo>
                  <a:pt x="5138901" y="3261519"/>
                  <a:pt x="5166899" y="3235416"/>
                  <a:pt x="5146329" y="3226305"/>
                </a:cubicBezTo>
                <a:close/>
                <a:moveTo>
                  <a:pt x="5408025" y="3223596"/>
                </a:moveTo>
                <a:cubicBezTo>
                  <a:pt x="5406025" y="3224088"/>
                  <a:pt x="5404311" y="3225320"/>
                  <a:pt x="5403454" y="3228275"/>
                </a:cubicBezTo>
                <a:cubicBezTo>
                  <a:pt x="5418881" y="3231722"/>
                  <a:pt x="5401168" y="3243050"/>
                  <a:pt x="5390598" y="3236647"/>
                </a:cubicBezTo>
                <a:cubicBezTo>
                  <a:pt x="5389455" y="3243050"/>
                  <a:pt x="5388312" y="3249206"/>
                  <a:pt x="5387455" y="3255609"/>
                </a:cubicBezTo>
                <a:cubicBezTo>
                  <a:pt x="5415453" y="3261026"/>
                  <a:pt x="5430309" y="3246251"/>
                  <a:pt x="5414024" y="3233939"/>
                </a:cubicBezTo>
                <a:cubicBezTo>
                  <a:pt x="5418596" y="3233200"/>
                  <a:pt x="5425166" y="3234924"/>
                  <a:pt x="5426309" y="3230245"/>
                </a:cubicBezTo>
                <a:cubicBezTo>
                  <a:pt x="5423738" y="3229014"/>
                  <a:pt x="5414024" y="3222118"/>
                  <a:pt x="5408025" y="3223596"/>
                </a:cubicBezTo>
                <a:close/>
                <a:moveTo>
                  <a:pt x="5572299" y="3213500"/>
                </a:moveTo>
                <a:cubicBezTo>
                  <a:pt x="5577727" y="3281219"/>
                  <a:pt x="5565157" y="3368392"/>
                  <a:pt x="5552586" y="3420105"/>
                </a:cubicBezTo>
                <a:cubicBezTo>
                  <a:pt x="5581441" y="3435126"/>
                  <a:pt x="5564299" y="3454088"/>
                  <a:pt x="5570013" y="3483146"/>
                </a:cubicBezTo>
                <a:cubicBezTo>
                  <a:pt x="5535730" y="3486101"/>
                  <a:pt x="5544872" y="3460737"/>
                  <a:pt x="5529730" y="3451379"/>
                </a:cubicBezTo>
                <a:cubicBezTo>
                  <a:pt x="5547444" y="3379966"/>
                  <a:pt x="5549729" y="3279988"/>
                  <a:pt x="5572299" y="3213500"/>
                </a:cubicBezTo>
                <a:close/>
                <a:moveTo>
                  <a:pt x="3929273" y="3207097"/>
                </a:moveTo>
                <a:cubicBezTo>
                  <a:pt x="3928987" y="3221133"/>
                  <a:pt x="3927273" y="3235909"/>
                  <a:pt x="3940415" y="3241326"/>
                </a:cubicBezTo>
                <a:cubicBezTo>
                  <a:pt x="3932415" y="3225812"/>
                  <a:pt x="3946129" y="3208575"/>
                  <a:pt x="3929273" y="3207097"/>
                </a:cubicBezTo>
                <a:close/>
                <a:moveTo>
                  <a:pt x="5116331" y="3200202"/>
                </a:moveTo>
                <a:cubicBezTo>
                  <a:pt x="5111474" y="3209560"/>
                  <a:pt x="5106046" y="3209313"/>
                  <a:pt x="5098904" y="3203403"/>
                </a:cubicBezTo>
                <a:cubicBezTo>
                  <a:pt x="5097761" y="3209560"/>
                  <a:pt x="5096618" y="3215716"/>
                  <a:pt x="5095476" y="3221872"/>
                </a:cubicBezTo>
                <a:cubicBezTo>
                  <a:pt x="5110046" y="3222611"/>
                  <a:pt x="5122617" y="3221626"/>
                  <a:pt x="5130902" y="3215470"/>
                </a:cubicBezTo>
                <a:cubicBezTo>
                  <a:pt x="5120331" y="3213992"/>
                  <a:pt x="5129759" y="3199710"/>
                  <a:pt x="5116331" y="3200202"/>
                </a:cubicBezTo>
                <a:close/>
                <a:moveTo>
                  <a:pt x="3641007" y="3177793"/>
                </a:moveTo>
                <a:cubicBezTo>
                  <a:pt x="3648435" y="3190844"/>
                  <a:pt x="3653007" y="3205620"/>
                  <a:pt x="3649578" y="3225812"/>
                </a:cubicBezTo>
                <a:cubicBezTo>
                  <a:pt x="3640150" y="3214977"/>
                  <a:pt x="3622437" y="3193799"/>
                  <a:pt x="3641007" y="3177793"/>
                </a:cubicBezTo>
                <a:close/>
                <a:moveTo>
                  <a:pt x="5012339" y="3172622"/>
                </a:moveTo>
                <a:cubicBezTo>
                  <a:pt x="4998911" y="3173114"/>
                  <a:pt x="4990055" y="3178286"/>
                  <a:pt x="4972056" y="3174099"/>
                </a:cubicBezTo>
                <a:cubicBezTo>
                  <a:pt x="4969485" y="3188382"/>
                  <a:pt x="4973199" y="3198232"/>
                  <a:pt x="4984055" y="3203403"/>
                </a:cubicBezTo>
                <a:cubicBezTo>
                  <a:pt x="4988340" y="3193061"/>
                  <a:pt x="5014910" y="3206851"/>
                  <a:pt x="5014910" y="3191829"/>
                </a:cubicBezTo>
                <a:cubicBezTo>
                  <a:pt x="5006625" y="3190106"/>
                  <a:pt x="5011482" y="3180009"/>
                  <a:pt x="5012339" y="3172622"/>
                </a:cubicBezTo>
                <a:close/>
                <a:moveTo>
                  <a:pt x="5104618" y="3170898"/>
                </a:moveTo>
                <a:cubicBezTo>
                  <a:pt x="5095761" y="3188874"/>
                  <a:pt x="5118331" y="3186658"/>
                  <a:pt x="5129473" y="3191829"/>
                </a:cubicBezTo>
                <a:cubicBezTo>
                  <a:pt x="5132902" y="3177301"/>
                  <a:pt x="5117760" y="3174592"/>
                  <a:pt x="5104618" y="3170898"/>
                </a:cubicBezTo>
                <a:close/>
                <a:moveTo>
                  <a:pt x="5026338" y="3159570"/>
                </a:moveTo>
                <a:cubicBezTo>
                  <a:pt x="5026909" y="3174838"/>
                  <a:pt x="5013196" y="3173114"/>
                  <a:pt x="5022052" y="3182964"/>
                </a:cubicBezTo>
                <a:cubicBezTo>
                  <a:pt x="5032909" y="3185181"/>
                  <a:pt x="5034623" y="3177547"/>
                  <a:pt x="5040908" y="3174838"/>
                </a:cubicBezTo>
                <a:cubicBezTo>
                  <a:pt x="5040908" y="3180502"/>
                  <a:pt x="5048622" y="3180748"/>
                  <a:pt x="5056621" y="3180994"/>
                </a:cubicBezTo>
                <a:cubicBezTo>
                  <a:pt x="5059478" y="3172376"/>
                  <a:pt x="5052336" y="3170406"/>
                  <a:pt x="5054621" y="3162033"/>
                </a:cubicBezTo>
                <a:cubicBezTo>
                  <a:pt x="5036623" y="3163757"/>
                  <a:pt x="5043194" y="3164495"/>
                  <a:pt x="5026338" y="3159570"/>
                </a:cubicBezTo>
                <a:close/>
                <a:moveTo>
                  <a:pt x="5435451" y="3141348"/>
                </a:moveTo>
                <a:cubicBezTo>
                  <a:pt x="5424881" y="3142579"/>
                  <a:pt x="5418596" y="3148489"/>
                  <a:pt x="5416024" y="3158339"/>
                </a:cubicBezTo>
                <a:cubicBezTo>
                  <a:pt x="5435166" y="3161787"/>
                  <a:pt x="5448593" y="3159570"/>
                  <a:pt x="5447736" y="3142087"/>
                </a:cubicBezTo>
                <a:cubicBezTo>
                  <a:pt x="5443165" y="3141348"/>
                  <a:pt x="5439165" y="3141102"/>
                  <a:pt x="5435451" y="3141348"/>
                </a:cubicBezTo>
                <a:close/>
                <a:moveTo>
                  <a:pt x="5317174" y="3135930"/>
                </a:moveTo>
                <a:cubicBezTo>
                  <a:pt x="5299461" y="3147258"/>
                  <a:pt x="5329459" y="3148982"/>
                  <a:pt x="5323174" y="3164988"/>
                </a:cubicBezTo>
                <a:cubicBezTo>
                  <a:pt x="5332602" y="3165727"/>
                  <a:pt x="5342030" y="3166465"/>
                  <a:pt x="5351457" y="3167204"/>
                </a:cubicBezTo>
                <a:cubicBezTo>
                  <a:pt x="5342887" y="3155138"/>
                  <a:pt x="5335459" y="3141840"/>
                  <a:pt x="5317174" y="3135930"/>
                </a:cubicBezTo>
                <a:close/>
                <a:moveTo>
                  <a:pt x="5076048" y="3126080"/>
                </a:moveTo>
                <a:cubicBezTo>
                  <a:pt x="5069477" y="3127558"/>
                  <a:pt x="5066049" y="3132729"/>
                  <a:pt x="5054621" y="3128789"/>
                </a:cubicBezTo>
                <a:cubicBezTo>
                  <a:pt x="5053479" y="3134945"/>
                  <a:pt x="5052622" y="3141102"/>
                  <a:pt x="5051479" y="3147258"/>
                </a:cubicBezTo>
                <a:cubicBezTo>
                  <a:pt x="5066335" y="3144795"/>
                  <a:pt x="5082905" y="3143810"/>
                  <a:pt x="5083762" y="3126326"/>
                </a:cubicBezTo>
                <a:cubicBezTo>
                  <a:pt x="5080620" y="3125588"/>
                  <a:pt x="5078048" y="3125588"/>
                  <a:pt x="5076048" y="3126080"/>
                </a:cubicBezTo>
                <a:close/>
                <a:moveTo>
                  <a:pt x="980054" y="3126080"/>
                </a:moveTo>
                <a:cubicBezTo>
                  <a:pt x="982054" y="3127065"/>
                  <a:pt x="984054" y="3128050"/>
                  <a:pt x="986053" y="3129035"/>
                </a:cubicBezTo>
                <a:cubicBezTo>
                  <a:pt x="944056" y="3163757"/>
                  <a:pt x="955198" y="3176069"/>
                  <a:pt x="926343" y="3205620"/>
                </a:cubicBezTo>
                <a:cubicBezTo>
                  <a:pt x="909773" y="3193553"/>
                  <a:pt x="950627" y="3157600"/>
                  <a:pt x="980054" y="3126080"/>
                </a:cubicBezTo>
                <a:close/>
                <a:moveTo>
                  <a:pt x="5009482" y="3125095"/>
                </a:moveTo>
                <a:cubicBezTo>
                  <a:pt x="5007768" y="3139870"/>
                  <a:pt x="4977770" y="3124356"/>
                  <a:pt x="4982626" y="3146519"/>
                </a:cubicBezTo>
                <a:cubicBezTo>
                  <a:pt x="5004054" y="3154399"/>
                  <a:pt x="4997197" y="3132236"/>
                  <a:pt x="5018338" y="3140117"/>
                </a:cubicBezTo>
                <a:cubicBezTo>
                  <a:pt x="5018910" y="3136915"/>
                  <a:pt x="5019481" y="3133714"/>
                  <a:pt x="5020052" y="3130759"/>
                </a:cubicBezTo>
                <a:cubicBezTo>
                  <a:pt x="5014339" y="3130266"/>
                  <a:pt x="5013767" y="3126326"/>
                  <a:pt x="5009482" y="3125095"/>
                </a:cubicBezTo>
                <a:close/>
                <a:moveTo>
                  <a:pt x="3740143" y="3111305"/>
                </a:moveTo>
                <a:cubicBezTo>
                  <a:pt x="3731001" y="3159570"/>
                  <a:pt x="3754714" y="3186412"/>
                  <a:pt x="3741286" y="3234185"/>
                </a:cubicBezTo>
                <a:cubicBezTo>
                  <a:pt x="3747857" y="3235662"/>
                  <a:pt x="3757285" y="3234924"/>
                  <a:pt x="3757285" y="3240341"/>
                </a:cubicBezTo>
                <a:cubicBezTo>
                  <a:pt x="3750714" y="3240834"/>
                  <a:pt x="3747571" y="3245020"/>
                  <a:pt x="3744143" y="3248714"/>
                </a:cubicBezTo>
                <a:cubicBezTo>
                  <a:pt x="3775569" y="3264474"/>
                  <a:pt x="3752428" y="3302150"/>
                  <a:pt x="3783283" y="3318403"/>
                </a:cubicBezTo>
                <a:cubicBezTo>
                  <a:pt x="3794996" y="3297964"/>
                  <a:pt x="3765570" y="3293285"/>
                  <a:pt x="3784426" y="3280726"/>
                </a:cubicBezTo>
                <a:cubicBezTo>
                  <a:pt x="3759570" y="3269891"/>
                  <a:pt x="3766141" y="3232461"/>
                  <a:pt x="3767856" y="3212761"/>
                </a:cubicBezTo>
                <a:cubicBezTo>
                  <a:pt x="3766427" y="3224827"/>
                  <a:pt x="3775569" y="3229999"/>
                  <a:pt x="3780712" y="3237632"/>
                </a:cubicBezTo>
                <a:cubicBezTo>
                  <a:pt x="3787283" y="3223596"/>
                  <a:pt x="3773284" y="3223103"/>
                  <a:pt x="3779855" y="3209067"/>
                </a:cubicBezTo>
                <a:cubicBezTo>
                  <a:pt x="3770141" y="3207097"/>
                  <a:pt x="3751000" y="3211530"/>
                  <a:pt x="3758999" y="3197986"/>
                </a:cubicBezTo>
                <a:cubicBezTo>
                  <a:pt x="3766998" y="3198478"/>
                  <a:pt x="3770998" y="3201187"/>
                  <a:pt x="3774998" y="3204142"/>
                </a:cubicBezTo>
                <a:cubicBezTo>
                  <a:pt x="3767856" y="3181487"/>
                  <a:pt x="3780426" y="3141102"/>
                  <a:pt x="3756142" y="3150459"/>
                </a:cubicBezTo>
                <a:cubicBezTo>
                  <a:pt x="3767570" y="3164003"/>
                  <a:pt x="3770141" y="3184442"/>
                  <a:pt x="3759856" y="3193307"/>
                </a:cubicBezTo>
                <a:cubicBezTo>
                  <a:pt x="3752714" y="3166219"/>
                  <a:pt x="3750714" y="3135930"/>
                  <a:pt x="3740143" y="3111305"/>
                </a:cubicBezTo>
                <a:close/>
                <a:moveTo>
                  <a:pt x="5126902" y="3110813"/>
                </a:moveTo>
                <a:cubicBezTo>
                  <a:pt x="5124616" y="3117708"/>
                  <a:pt x="5112332" y="3114260"/>
                  <a:pt x="5103475" y="3113768"/>
                </a:cubicBezTo>
                <a:cubicBezTo>
                  <a:pt x="5108618" y="3133960"/>
                  <a:pt x="5154614" y="3177054"/>
                  <a:pt x="5173470" y="3138393"/>
                </a:cubicBezTo>
                <a:cubicBezTo>
                  <a:pt x="5146901" y="3128789"/>
                  <a:pt x="5142901" y="3128543"/>
                  <a:pt x="5126902" y="3110813"/>
                </a:cubicBezTo>
                <a:close/>
                <a:moveTo>
                  <a:pt x="5598297" y="3110320"/>
                </a:moveTo>
                <a:cubicBezTo>
                  <a:pt x="5634294" y="3128296"/>
                  <a:pt x="5607725" y="3180256"/>
                  <a:pt x="5598583" y="3204881"/>
                </a:cubicBezTo>
                <a:cubicBezTo>
                  <a:pt x="5590869" y="3204388"/>
                  <a:pt x="5583441" y="3203650"/>
                  <a:pt x="5575727" y="3203157"/>
                </a:cubicBezTo>
                <a:cubicBezTo>
                  <a:pt x="5596869" y="3169421"/>
                  <a:pt x="5581441" y="3151690"/>
                  <a:pt x="5598297" y="3110320"/>
                </a:cubicBezTo>
                <a:close/>
                <a:moveTo>
                  <a:pt x="3631008" y="3110320"/>
                </a:moveTo>
                <a:cubicBezTo>
                  <a:pt x="3641864" y="3122140"/>
                  <a:pt x="3616152" y="3132729"/>
                  <a:pt x="3643293" y="3139624"/>
                </a:cubicBezTo>
                <a:cubicBezTo>
                  <a:pt x="3641864" y="3147504"/>
                  <a:pt x="3640150" y="3155384"/>
                  <a:pt x="3639008" y="3163018"/>
                </a:cubicBezTo>
                <a:cubicBezTo>
                  <a:pt x="3628437" y="3148982"/>
                  <a:pt x="3609581" y="3120909"/>
                  <a:pt x="3631008" y="3110320"/>
                </a:cubicBezTo>
                <a:close/>
                <a:moveTo>
                  <a:pt x="5207753" y="3108596"/>
                </a:moveTo>
                <a:cubicBezTo>
                  <a:pt x="5206039" y="3108104"/>
                  <a:pt x="5204039" y="3108843"/>
                  <a:pt x="5200897" y="3112290"/>
                </a:cubicBezTo>
                <a:cubicBezTo>
                  <a:pt x="5213467" y="3114014"/>
                  <a:pt x="5191469" y="3123618"/>
                  <a:pt x="5196897" y="3135684"/>
                </a:cubicBezTo>
                <a:cubicBezTo>
                  <a:pt x="5213753" y="3135438"/>
                  <a:pt x="5226038" y="3129774"/>
                  <a:pt x="5234037" y="3119678"/>
                </a:cubicBezTo>
                <a:cubicBezTo>
                  <a:pt x="5216324" y="3125834"/>
                  <a:pt x="5213182" y="3110566"/>
                  <a:pt x="5207753" y="3108596"/>
                </a:cubicBezTo>
                <a:close/>
                <a:moveTo>
                  <a:pt x="1002338" y="3098254"/>
                </a:moveTo>
                <a:cubicBezTo>
                  <a:pt x="1004909" y="3099485"/>
                  <a:pt x="1000909" y="3106380"/>
                  <a:pt x="980911" y="3122879"/>
                </a:cubicBezTo>
                <a:cubicBezTo>
                  <a:pt x="976625" y="3111305"/>
                  <a:pt x="998338" y="3096776"/>
                  <a:pt x="1002338" y="3098254"/>
                </a:cubicBezTo>
                <a:close/>
                <a:moveTo>
                  <a:pt x="5026623" y="3093329"/>
                </a:moveTo>
                <a:cubicBezTo>
                  <a:pt x="5032337" y="3117954"/>
                  <a:pt x="4995483" y="3097269"/>
                  <a:pt x="4994340" y="3114260"/>
                </a:cubicBezTo>
                <a:cubicBezTo>
                  <a:pt x="5007196" y="3120170"/>
                  <a:pt x="5005768" y="3116969"/>
                  <a:pt x="5027195" y="3121894"/>
                </a:cubicBezTo>
                <a:cubicBezTo>
                  <a:pt x="5027480" y="3107611"/>
                  <a:pt x="5046622" y="3099239"/>
                  <a:pt x="5026623" y="3093329"/>
                </a:cubicBezTo>
                <a:close/>
                <a:moveTo>
                  <a:pt x="3751571" y="3078800"/>
                </a:moveTo>
                <a:cubicBezTo>
                  <a:pt x="3745571" y="3092836"/>
                  <a:pt x="3749000" y="3121155"/>
                  <a:pt x="3763570" y="3108350"/>
                </a:cubicBezTo>
                <a:cubicBezTo>
                  <a:pt x="3750428" y="3104410"/>
                  <a:pt x="3771570" y="3078307"/>
                  <a:pt x="3751571" y="3078800"/>
                </a:cubicBezTo>
                <a:close/>
                <a:moveTo>
                  <a:pt x="5178613" y="3073136"/>
                </a:moveTo>
                <a:cubicBezTo>
                  <a:pt x="5168328" y="3074614"/>
                  <a:pt x="5162614" y="3080770"/>
                  <a:pt x="5154329" y="3084710"/>
                </a:cubicBezTo>
                <a:cubicBezTo>
                  <a:pt x="5163756" y="3094067"/>
                  <a:pt x="5188898" y="3088896"/>
                  <a:pt x="5190612" y="3073628"/>
                </a:cubicBezTo>
                <a:cubicBezTo>
                  <a:pt x="5186041" y="3072643"/>
                  <a:pt x="5182041" y="3072643"/>
                  <a:pt x="5178613" y="3073136"/>
                </a:cubicBezTo>
                <a:close/>
                <a:moveTo>
                  <a:pt x="4974341" y="3065502"/>
                </a:moveTo>
                <a:cubicBezTo>
                  <a:pt x="4970627" y="3077569"/>
                  <a:pt x="4972627" y="3085695"/>
                  <a:pt x="4987769" y="3085449"/>
                </a:cubicBezTo>
                <a:cubicBezTo>
                  <a:pt x="4988912" y="3079292"/>
                  <a:pt x="4990340" y="3072890"/>
                  <a:pt x="4991483" y="3066733"/>
                </a:cubicBezTo>
                <a:cubicBezTo>
                  <a:pt x="4985769" y="3066241"/>
                  <a:pt x="4980055" y="3065748"/>
                  <a:pt x="4974341" y="3065502"/>
                </a:cubicBezTo>
                <a:close/>
                <a:moveTo>
                  <a:pt x="3740143" y="3049988"/>
                </a:moveTo>
                <a:cubicBezTo>
                  <a:pt x="3736143" y="3049988"/>
                  <a:pt x="3732429" y="3050973"/>
                  <a:pt x="3727858" y="3053190"/>
                </a:cubicBezTo>
                <a:cubicBezTo>
                  <a:pt x="3734144" y="3066980"/>
                  <a:pt x="3721859" y="3092836"/>
                  <a:pt x="3742714" y="3097269"/>
                </a:cubicBezTo>
                <a:cubicBezTo>
                  <a:pt x="3740429" y="3086187"/>
                  <a:pt x="3741857" y="3072890"/>
                  <a:pt x="3737286" y="3063532"/>
                </a:cubicBezTo>
                <a:cubicBezTo>
                  <a:pt x="3748714" y="3075106"/>
                  <a:pt x="3762713" y="3057868"/>
                  <a:pt x="3773569" y="3052205"/>
                </a:cubicBezTo>
                <a:cubicBezTo>
                  <a:pt x="3761285" y="3057130"/>
                  <a:pt x="3751571" y="3049742"/>
                  <a:pt x="3740143" y="3049988"/>
                </a:cubicBezTo>
                <a:close/>
                <a:moveTo>
                  <a:pt x="5186326" y="3041123"/>
                </a:moveTo>
                <a:cubicBezTo>
                  <a:pt x="5184041" y="3041369"/>
                  <a:pt x="5181755" y="3042354"/>
                  <a:pt x="5178613" y="3044078"/>
                </a:cubicBezTo>
                <a:cubicBezTo>
                  <a:pt x="5170042" y="3060823"/>
                  <a:pt x="5208610" y="3056883"/>
                  <a:pt x="5206896" y="3046541"/>
                </a:cubicBezTo>
                <a:cubicBezTo>
                  <a:pt x="5196326" y="3045310"/>
                  <a:pt x="5192612" y="3040138"/>
                  <a:pt x="5186326" y="3041123"/>
                </a:cubicBezTo>
                <a:close/>
                <a:moveTo>
                  <a:pt x="1059191" y="3030781"/>
                </a:moveTo>
                <a:cubicBezTo>
                  <a:pt x="1061191" y="3031519"/>
                  <a:pt x="1063191" y="3032504"/>
                  <a:pt x="1065191" y="3033489"/>
                </a:cubicBezTo>
                <a:cubicBezTo>
                  <a:pt x="1033764" y="3058607"/>
                  <a:pt x="1038621" y="3068703"/>
                  <a:pt x="1017480" y="3089635"/>
                </a:cubicBezTo>
                <a:cubicBezTo>
                  <a:pt x="988053" y="3088157"/>
                  <a:pt x="1044335" y="3050727"/>
                  <a:pt x="1059191" y="3030781"/>
                </a:cubicBezTo>
                <a:close/>
                <a:moveTo>
                  <a:pt x="3738429" y="2992612"/>
                </a:moveTo>
                <a:cubicBezTo>
                  <a:pt x="3747571" y="3015021"/>
                  <a:pt x="3734429" y="3028564"/>
                  <a:pt x="3746143" y="3045310"/>
                </a:cubicBezTo>
                <a:cubicBezTo>
                  <a:pt x="3750428" y="3023393"/>
                  <a:pt x="3754999" y="3000984"/>
                  <a:pt x="3738429" y="2992612"/>
                </a:cubicBezTo>
                <a:close/>
                <a:moveTo>
                  <a:pt x="5154043" y="2990149"/>
                </a:moveTo>
                <a:cubicBezTo>
                  <a:pt x="5152900" y="2996552"/>
                  <a:pt x="5151757" y="3002462"/>
                  <a:pt x="5150615" y="3008618"/>
                </a:cubicBezTo>
                <a:cubicBezTo>
                  <a:pt x="5163185" y="3011080"/>
                  <a:pt x="5172042" y="3009357"/>
                  <a:pt x="5174899" y="3001230"/>
                </a:cubicBezTo>
                <a:cubicBezTo>
                  <a:pt x="5158900" y="3003447"/>
                  <a:pt x="5165185" y="2991134"/>
                  <a:pt x="5154043" y="2990149"/>
                </a:cubicBezTo>
                <a:close/>
                <a:moveTo>
                  <a:pt x="5189755" y="2983500"/>
                </a:moveTo>
                <a:cubicBezTo>
                  <a:pt x="5208610" y="3004185"/>
                  <a:pt x="5179184" y="2999753"/>
                  <a:pt x="5176041" y="3025117"/>
                </a:cubicBezTo>
                <a:cubicBezTo>
                  <a:pt x="5196897" y="3034228"/>
                  <a:pt x="5190326" y="3013789"/>
                  <a:pt x="5201468" y="3012804"/>
                </a:cubicBezTo>
                <a:cubicBezTo>
                  <a:pt x="5207182" y="3013297"/>
                  <a:pt x="5212896" y="3013789"/>
                  <a:pt x="5218324" y="3014282"/>
                </a:cubicBezTo>
                <a:cubicBezTo>
                  <a:pt x="5221467" y="3000245"/>
                  <a:pt x="5191183" y="2998768"/>
                  <a:pt x="5212039" y="2985224"/>
                </a:cubicBezTo>
                <a:cubicBezTo>
                  <a:pt x="5204611" y="2984732"/>
                  <a:pt x="5197183" y="2983993"/>
                  <a:pt x="5189755" y="2983500"/>
                </a:cubicBezTo>
                <a:close/>
                <a:moveTo>
                  <a:pt x="5650293" y="2983254"/>
                </a:moveTo>
                <a:cubicBezTo>
                  <a:pt x="5659150" y="2985963"/>
                  <a:pt x="5640580" y="3012804"/>
                  <a:pt x="5642865" y="3047280"/>
                </a:cubicBezTo>
                <a:cubicBezTo>
                  <a:pt x="5638866" y="3044325"/>
                  <a:pt x="5634580" y="3041616"/>
                  <a:pt x="5626866" y="3041123"/>
                </a:cubicBezTo>
                <a:cubicBezTo>
                  <a:pt x="5626295" y="3059100"/>
                  <a:pt x="5624867" y="3061070"/>
                  <a:pt x="5631438" y="3079539"/>
                </a:cubicBezTo>
                <a:cubicBezTo>
                  <a:pt x="5622867" y="3076830"/>
                  <a:pt x="5629152" y="3064271"/>
                  <a:pt x="5610582" y="3068211"/>
                </a:cubicBezTo>
                <a:cubicBezTo>
                  <a:pt x="5613439" y="3029549"/>
                  <a:pt x="5633152" y="3022408"/>
                  <a:pt x="5630295" y="2989164"/>
                </a:cubicBezTo>
                <a:cubicBezTo>
                  <a:pt x="5641151" y="2983993"/>
                  <a:pt x="5647151" y="2982269"/>
                  <a:pt x="5650293" y="2983254"/>
                </a:cubicBezTo>
                <a:close/>
                <a:moveTo>
                  <a:pt x="5215181" y="2952226"/>
                </a:moveTo>
                <a:cubicBezTo>
                  <a:pt x="5207753" y="2951980"/>
                  <a:pt x="5200611" y="2954196"/>
                  <a:pt x="5199468" y="2960599"/>
                </a:cubicBezTo>
                <a:cubicBezTo>
                  <a:pt x="5213182" y="2965524"/>
                  <a:pt x="5224038" y="2969710"/>
                  <a:pt x="5234037" y="2958629"/>
                </a:cubicBezTo>
                <a:cubicBezTo>
                  <a:pt x="5231180" y="2955181"/>
                  <a:pt x="5222895" y="2952473"/>
                  <a:pt x="5215181" y="2952226"/>
                </a:cubicBezTo>
                <a:close/>
                <a:moveTo>
                  <a:pt x="5185755" y="2940652"/>
                </a:moveTo>
                <a:cubicBezTo>
                  <a:pt x="5184326" y="2948286"/>
                  <a:pt x="5169470" y="2941884"/>
                  <a:pt x="5167185" y="2948532"/>
                </a:cubicBezTo>
                <a:cubicBezTo>
                  <a:pt x="5178041" y="2952473"/>
                  <a:pt x="5164328" y="2972173"/>
                  <a:pt x="5186326" y="2968971"/>
                </a:cubicBezTo>
                <a:cubicBezTo>
                  <a:pt x="5186612" y="2960106"/>
                  <a:pt x="5194611" y="2959368"/>
                  <a:pt x="5195469" y="2950995"/>
                </a:cubicBezTo>
                <a:cubicBezTo>
                  <a:pt x="5191183" y="2949517"/>
                  <a:pt x="5184326" y="2949764"/>
                  <a:pt x="5184898" y="2945085"/>
                </a:cubicBezTo>
                <a:cubicBezTo>
                  <a:pt x="5188040" y="2945331"/>
                  <a:pt x="5192040" y="2942130"/>
                  <a:pt x="5185755" y="2940652"/>
                </a:cubicBezTo>
                <a:close/>
                <a:moveTo>
                  <a:pt x="5031480" y="2937451"/>
                </a:moveTo>
                <a:cubicBezTo>
                  <a:pt x="5031194" y="2946316"/>
                  <a:pt x="5023481" y="2947301"/>
                  <a:pt x="5022909" y="2955674"/>
                </a:cubicBezTo>
                <a:cubicBezTo>
                  <a:pt x="5035480" y="2958136"/>
                  <a:pt x="5044051" y="2956166"/>
                  <a:pt x="5046908" y="2948040"/>
                </a:cubicBezTo>
                <a:cubicBezTo>
                  <a:pt x="5038908" y="2946316"/>
                  <a:pt x="5038623" y="2939667"/>
                  <a:pt x="5031480" y="2937451"/>
                </a:cubicBezTo>
                <a:close/>
                <a:moveTo>
                  <a:pt x="5382884" y="2928340"/>
                </a:moveTo>
                <a:cubicBezTo>
                  <a:pt x="5377170" y="2933265"/>
                  <a:pt x="5373170" y="2940160"/>
                  <a:pt x="5372884" y="2950995"/>
                </a:cubicBezTo>
                <a:cubicBezTo>
                  <a:pt x="5393740" y="2952719"/>
                  <a:pt x="5404597" y="2944346"/>
                  <a:pt x="5415739" y="2935727"/>
                </a:cubicBezTo>
                <a:cubicBezTo>
                  <a:pt x="5404882" y="2928586"/>
                  <a:pt x="5398883" y="2936712"/>
                  <a:pt x="5382884" y="2928340"/>
                </a:cubicBezTo>
                <a:close/>
                <a:moveTo>
                  <a:pt x="5097761" y="2919228"/>
                </a:moveTo>
                <a:cubicBezTo>
                  <a:pt x="5100332" y="2936466"/>
                  <a:pt x="5071763" y="2920952"/>
                  <a:pt x="5072049" y="2935974"/>
                </a:cubicBezTo>
                <a:cubicBezTo>
                  <a:pt x="5078905" y="2943854"/>
                  <a:pt x="5100618" y="2942130"/>
                  <a:pt x="5096904" y="2957151"/>
                </a:cubicBezTo>
                <a:cubicBezTo>
                  <a:pt x="5080048" y="2952473"/>
                  <a:pt x="5086333" y="2952965"/>
                  <a:pt x="5068335" y="2954689"/>
                </a:cubicBezTo>
                <a:cubicBezTo>
                  <a:pt x="5072049" y="2944346"/>
                  <a:pt x="5070335" y="2936959"/>
                  <a:pt x="5060621" y="2934989"/>
                </a:cubicBezTo>
                <a:cubicBezTo>
                  <a:pt x="5058621" y="2946070"/>
                  <a:pt x="5068049" y="2949764"/>
                  <a:pt x="5061192" y="2963554"/>
                </a:cubicBezTo>
                <a:cubicBezTo>
                  <a:pt x="5070906" y="2968971"/>
                  <a:pt x="5082619" y="2951241"/>
                  <a:pt x="5083762" y="2965278"/>
                </a:cubicBezTo>
                <a:cubicBezTo>
                  <a:pt x="5068335" y="2967248"/>
                  <a:pt x="5072906" y="2990888"/>
                  <a:pt x="5051479" y="2986455"/>
                </a:cubicBezTo>
                <a:cubicBezTo>
                  <a:pt x="5052907" y="2980545"/>
                  <a:pt x="5060050" y="2980791"/>
                  <a:pt x="5059764" y="2972911"/>
                </a:cubicBezTo>
                <a:cubicBezTo>
                  <a:pt x="5045765" y="2973650"/>
                  <a:pt x="5048907" y="2963308"/>
                  <a:pt x="5032337" y="2966016"/>
                </a:cubicBezTo>
                <a:cubicBezTo>
                  <a:pt x="5043194" y="2989164"/>
                  <a:pt x="5038337" y="2975620"/>
                  <a:pt x="5022338" y="2988918"/>
                </a:cubicBezTo>
                <a:cubicBezTo>
                  <a:pt x="5028623" y="2999753"/>
                  <a:pt x="5037480" y="2984239"/>
                  <a:pt x="5038623" y="2995074"/>
                </a:cubicBezTo>
                <a:cubicBezTo>
                  <a:pt x="5036337" y="3003693"/>
                  <a:pt x="5019481" y="2996552"/>
                  <a:pt x="5019195" y="3007387"/>
                </a:cubicBezTo>
                <a:cubicBezTo>
                  <a:pt x="5022909" y="3025363"/>
                  <a:pt x="5033480" y="3052205"/>
                  <a:pt x="5016338" y="3054421"/>
                </a:cubicBezTo>
                <a:cubicBezTo>
                  <a:pt x="5013481" y="3066241"/>
                  <a:pt x="5022338" y="3069935"/>
                  <a:pt x="5030052" y="3074860"/>
                </a:cubicBezTo>
                <a:cubicBezTo>
                  <a:pt x="5030623" y="3064517"/>
                  <a:pt x="5037194" y="3060085"/>
                  <a:pt x="5049479" y="3062055"/>
                </a:cubicBezTo>
                <a:cubicBezTo>
                  <a:pt x="5046622" y="3070920"/>
                  <a:pt x="5054050" y="3072890"/>
                  <a:pt x="5051764" y="3081016"/>
                </a:cubicBezTo>
                <a:cubicBezTo>
                  <a:pt x="5062621" y="3083479"/>
                  <a:pt x="5063764" y="3075599"/>
                  <a:pt x="5070335" y="3073136"/>
                </a:cubicBezTo>
                <a:cubicBezTo>
                  <a:pt x="5082905" y="3080524"/>
                  <a:pt x="5057478" y="3086680"/>
                  <a:pt x="5072620" y="3092344"/>
                </a:cubicBezTo>
                <a:cubicBezTo>
                  <a:pt x="5077763" y="3066241"/>
                  <a:pt x="5103475" y="3095791"/>
                  <a:pt x="5120331" y="3082001"/>
                </a:cubicBezTo>
                <a:cubicBezTo>
                  <a:pt x="5095476" y="3072643"/>
                  <a:pt x="5112617" y="3058361"/>
                  <a:pt x="5097761" y="3047033"/>
                </a:cubicBezTo>
                <a:cubicBezTo>
                  <a:pt x="5087476" y="3049003"/>
                  <a:pt x="5094333" y="3069196"/>
                  <a:pt x="5082619" y="3069688"/>
                </a:cubicBezTo>
                <a:cubicBezTo>
                  <a:pt x="5072049" y="3054667"/>
                  <a:pt x="5065763" y="3061316"/>
                  <a:pt x="5057764" y="3048511"/>
                </a:cubicBezTo>
                <a:cubicBezTo>
                  <a:pt x="5054621" y="3035213"/>
                  <a:pt x="5091190" y="3036937"/>
                  <a:pt x="5078048" y="3031273"/>
                </a:cubicBezTo>
                <a:cubicBezTo>
                  <a:pt x="5059478" y="3032504"/>
                  <a:pt x="5062049" y="3020931"/>
                  <a:pt x="5049479" y="3028811"/>
                </a:cubicBezTo>
                <a:cubicBezTo>
                  <a:pt x="5054907" y="3014528"/>
                  <a:pt x="5039765" y="3008864"/>
                  <a:pt x="5059478" y="3006155"/>
                </a:cubicBezTo>
                <a:cubicBezTo>
                  <a:pt x="5064049" y="3012804"/>
                  <a:pt x="5072906" y="3016498"/>
                  <a:pt x="5079477" y="3021669"/>
                </a:cubicBezTo>
                <a:cubicBezTo>
                  <a:pt x="5084619" y="2997044"/>
                  <a:pt x="5081191" y="3018222"/>
                  <a:pt x="5097475" y="3018468"/>
                </a:cubicBezTo>
                <a:cubicBezTo>
                  <a:pt x="5098333" y="3012065"/>
                  <a:pt x="5101761" y="3008618"/>
                  <a:pt x="5105475" y="3005170"/>
                </a:cubicBezTo>
                <a:cubicBezTo>
                  <a:pt x="5091762" y="2999014"/>
                  <a:pt x="5084619" y="2988425"/>
                  <a:pt x="5075763" y="2978821"/>
                </a:cubicBezTo>
                <a:cubicBezTo>
                  <a:pt x="5091190" y="2972419"/>
                  <a:pt x="5109189" y="2948040"/>
                  <a:pt x="5124902" y="2959368"/>
                </a:cubicBezTo>
                <a:cubicBezTo>
                  <a:pt x="5110617" y="2949517"/>
                  <a:pt x="5112332" y="2929079"/>
                  <a:pt x="5097761" y="2919228"/>
                </a:cubicBezTo>
                <a:close/>
                <a:moveTo>
                  <a:pt x="3694718" y="2917505"/>
                </a:moveTo>
                <a:cubicBezTo>
                  <a:pt x="3693575" y="2918982"/>
                  <a:pt x="3693004" y="2920460"/>
                  <a:pt x="3692147" y="2922184"/>
                </a:cubicBezTo>
                <a:cubicBezTo>
                  <a:pt x="3692718" y="2922430"/>
                  <a:pt x="3693289" y="2922676"/>
                  <a:pt x="3693575" y="2922676"/>
                </a:cubicBezTo>
                <a:cubicBezTo>
                  <a:pt x="3693861" y="2920952"/>
                  <a:pt x="3694146" y="2919228"/>
                  <a:pt x="3694718" y="2917505"/>
                </a:cubicBezTo>
                <a:close/>
                <a:moveTo>
                  <a:pt x="5196326" y="2913072"/>
                </a:moveTo>
                <a:cubicBezTo>
                  <a:pt x="5196326" y="2931049"/>
                  <a:pt x="5209468" y="2940160"/>
                  <a:pt x="5230895" y="2944100"/>
                </a:cubicBezTo>
                <a:cubicBezTo>
                  <a:pt x="5236894" y="2937944"/>
                  <a:pt x="5260035" y="2905192"/>
                  <a:pt x="5236037" y="2916273"/>
                </a:cubicBezTo>
                <a:cubicBezTo>
                  <a:pt x="5248893" y="2921691"/>
                  <a:pt x="5214039" y="2921937"/>
                  <a:pt x="5210896" y="2928586"/>
                </a:cubicBezTo>
                <a:cubicBezTo>
                  <a:pt x="5208896" y="2921445"/>
                  <a:pt x="5204039" y="2916273"/>
                  <a:pt x="5196326" y="2913072"/>
                </a:cubicBezTo>
                <a:close/>
                <a:moveTo>
                  <a:pt x="5059192" y="2911348"/>
                </a:moveTo>
                <a:cubicBezTo>
                  <a:pt x="5061478" y="2928586"/>
                  <a:pt x="5031194" y="2911102"/>
                  <a:pt x="5038051" y="2933265"/>
                </a:cubicBezTo>
                <a:cubicBezTo>
                  <a:pt x="5051479" y="2932772"/>
                  <a:pt x="5062621" y="2929571"/>
                  <a:pt x="5073763" y="2926616"/>
                </a:cubicBezTo>
                <a:cubicBezTo>
                  <a:pt x="5076620" y="2916520"/>
                  <a:pt x="5071477" y="2911348"/>
                  <a:pt x="5059192" y="2911348"/>
                </a:cubicBezTo>
                <a:close/>
                <a:moveTo>
                  <a:pt x="5369170" y="2908147"/>
                </a:moveTo>
                <a:cubicBezTo>
                  <a:pt x="5349458" y="2931787"/>
                  <a:pt x="5382884" y="2926370"/>
                  <a:pt x="5396311" y="2915288"/>
                </a:cubicBezTo>
                <a:cubicBezTo>
                  <a:pt x="5379741" y="2917751"/>
                  <a:pt x="5382884" y="2907408"/>
                  <a:pt x="5369170" y="2908147"/>
                </a:cubicBezTo>
                <a:close/>
                <a:moveTo>
                  <a:pt x="5663150" y="2907655"/>
                </a:moveTo>
                <a:cubicBezTo>
                  <a:pt x="5670006" y="2909378"/>
                  <a:pt x="5667149" y="2917258"/>
                  <a:pt x="5661435" y="2917012"/>
                </a:cubicBezTo>
                <a:cubicBezTo>
                  <a:pt x="5661721" y="2922922"/>
                  <a:pt x="5677149" y="2924400"/>
                  <a:pt x="5678291" y="2918490"/>
                </a:cubicBezTo>
                <a:cubicBezTo>
                  <a:pt x="5691719" y="2924154"/>
                  <a:pt x="5667435" y="2935727"/>
                  <a:pt x="5672577" y="2950995"/>
                </a:cubicBezTo>
                <a:cubicBezTo>
                  <a:pt x="5663150" y="2951734"/>
                  <a:pt x="5663721" y="2945824"/>
                  <a:pt x="5656293" y="2944839"/>
                </a:cubicBezTo>
                <a:cubicBezTo>
                  <a:pt x="5650293" y="2957151"/>
                  <a:pt x="5666578" y="2954935"/>
                  <a:pt x="5670863" y="2960353"/>
                </a:cubicBezTo>
                <a:cubicBezTo>
                  <a:pt x="5662864" y="2966509"/>
                  <a:pt x="5641723" y="2965278"/>
                  <a:pt x="5662864" y="2973896"/>
                </a:cubicBezTo>
                <a:cubicBezTo>
                  <a:pt x="5660007" y="2980053"/>
                  <a:pt x="5648008" y="2976605"/>
                  <a:pt x="5639437" y="2976605"/>
                </a:cubicBezTo>
                <a:cubicBezTo>
                  <a:pt x="5649436" y="2949764"/>
                  <a:pt x="5657436" y="2926124"/>
                  <a:pt x="5663150" y="2907655"/>
                </a:cubicBezTo>
                <a:close/>
                <a:moveTo>
                  <a:pt x="1159184" y="2907408"/>
                </a:moveTo>
                <a:cubicBezTo>
                  <a:pt x="1150899" y="2905685"/>
                  <a:pt x="1138042" y="2921199"/>
                  <a:pt x="1126615" y="2931295"/>
                </a:cubicBezTo>
                <a:cubicBezTo>
                  <a:pt x="1134900" y="2933019"/>
                  <a:pt x="1147756" y="2917505"/>
                  <a:pt x="1159184" y="2907408"/>
                </a:cubicBezTo>
                <a:close/>
                <a:moveTo>
                  <a:pt x="5410025" y="2840428"/>
                </a:moveTo>
                <a:cubicBezTo>
                  <a:pt x="5407168" y="2869732"/>
                  <a:pt x="5400311" y="2862344"/>
                  <a:pt x="5380598" y="2875888"/>
                </a:cubicBezTo>
                <a:cubicBezTo>
                  <a:pt x="5384884" y="2877366"/>
                  <a:pt x="5386312" y="2880567"/>
                  <a:pt x="5384598" y="2885738"/>
                </a:cubicBezTo>
                <a:cubicBezTo>
                  <a:pt x="5403454" y="2889432"/>
                  <a:pt x="5416596" y="2886477"/>
                  <a:pt x="5430595" y="2884753"/>
                </a:cubicBezTo>
                <a:cubicBezTo>
                  <a:pt x="5409453" y="2866284"/>
                  <a:pt x="5436023" y="2851509"/>
                  <a:pt x="5410025" y="2840428"/>
                </a:cubicBezTo>
                <a:close/>
                <a:moveTo>
                  <a:pt x="1228893" y="2836488"/>
                </a:moveTo>
                <a:cubicBezTo>
                  <a:pt x="1220608" y="2842644"/>
                  <a:pt x="1211180" y="2853972"/>
                  <a:pt x="1205181" y="2851509"/>
                </a:cubicBezTo>
                <a:cubicBezTo>
                  <a:pt x="1213466" y="2845107"/>
                  <a:pt x="1222894" y="2834025"/>
                  <a:pt x="1228893" y="2836488"/>
                </a:cubicBezTo>
                <a:close/>
                <a:moveTo>
                  <a:pt x="5273749" y="2831809"/>
                </a:moveTo>
                <a:cubicBezTo>
                  <a:pt x="5261178" y="2829347"/>
                  <a:pt x="5249750" y="2851017"/>
                  <a:pt x="5230609" y="2849539"/>
                </a:cubicBezTo>
                <a:cubicBezTo>
                  <a:pt x="5240608" y="2850032"/>
                  <a:pt x="5244322" y="2854218"/>
                  <a:pt x="5245751" y="2860128"/>
                </a:cubicBezTo>
                <a:cubicBezTo>
                  <a:pt x="5225466" y="2866284"/>
                  <a:pt x="5225466" y="2894111"/>
                  <a:pt x="5199468" y="2894357"/>
                </a:cubicBezTo>
                <a:cubicBezTo>
                  <a:pt x="5210896" y="2893865"/>
                  <a:pt x="5209753" y="2901498"/>
                  <a:pt x="5215181" y="2905192"/>
                </a:cubicBezTo>
                <a:cubicBezTo>
                  <a:pt x="5216896" y="2901498"/>
                  <a:pt x="5220610" y="2900021"/>
                  <a:pt x="5226895" y="2901252"/>
                </a:cubicBezTo>
                <a:cubicBezTo>
                  <a:pt x="5212039" y="2880567"/>
                  <a:pt x="5263749" y="2883276"/>
                  <a:pt x="5238608" y="2869239"/>
                </a:cubicBezTo>
                <a:cubicBezTo>
                  <a:pt x="5256607" y="2862344"/>
                  <a:pt x="5261750" y="2841905"/>
                  <a:pt x="5279177" y="2834518"/>
                </a:cubicBezTo>
                <a:cubicBezTo>
                  <a:pt x="5277177" y="2833040"/>
                  <a:pt x="5275463" y="2832302"/>
                  <a:pt x="5273749" y="2831809"/>
                </a:cubicBezTo>
                <a:close/>
                <a:moveTo>
                  <a:pt x="5254321" y="2813586"/>
                </a:moveTo>
                <a:cubicBezTo>
                  <a:pt x="5252607" y="2822944"/>
                  <a:pt x="5237751" y="2818265"/>
                  <a:pt x="5239751" y="2831317"/>
                </a:cubicBezTo>
                <a:cubicBezTo>
                  <a:pt x="5246893" y="2832055"/>
                  <a:pt x="5246322" y="2837965"/>
                  <a:pt x="5255750" y="2837473"/>
                </a:cubicBezTo>
                <a:cubicBezTo>
                  <a:pt x="5253750" y="2830332"/>
                  <a:pt x="5266892" y="2813833"/>
                  <a:pt x="5254321" y="2813586"/>
                </a:cubicBezTo>
                <a:close/>
                <a:moveTo>
                  <a:pt x="5111189" y="2811370"/>
                </a:moveTo>
                <a:cubicBezTo>
                  <a:pt x="5108618" y="2827130"/>
                  <a:pt x="5099190" y="2835257"/>
                  <a:pt x="5088619" y="2842644"/>
                </a:cubicBezTo>
                <a:cubicBezTo>
                  <a:pt x="5079191" y="2831070"/>
                  <a:pt x="5052050" y="2847815"/>
                  <a:pt x="5036051" y="2847815"/>
                </a:cubicBezTo>
                <a:cubicBezTo>
                  <a:pt x="5042622" y="2849293"/>
                  <a:pt x="5040908" y="2855695"/>
                  <a:pt x="5039194" y="2862344"/>
                </a:cubicBezTo>
                <a:cubicBezTo>
                  <a:pt x="5063478" y="2859636"/>
                  <a:pt x="5085191" y="2878843"/>
                  <a:pt x="5109475" y="2853972"/>
                </a:cubicBezTo>
                <a:cubicBezTo>
                  <a:pt x="5105189" y="2860374"/>
                  <a:pt x="5111760" y="2878351"/>
                  <a:pt x="5099475" y="2876627"/>
                </a:cubicBezTo>
                <a:cubicBezTo>
                  <a:pt x="5088905" y="2866038"/>
                  <a:pt x="5068906" y="2876627"/>
                  <a:pt x="5058621" y="2882783"/>
                </a:cubicBezTo>
                <a:cubicBezTo>
                  <a:pt x="5071763" y="2882537"/>
                  <a:pt x="5079477" y="2885738"/>
                  <a:pt x="5079477" y="2893865"/>
                </a:cubicBezTo>
                <a:cubicBezTo>
                  <a:pt x="5064906" y="2895588"/>
                  <a:pt x="5038623" y="2873426"/>
                  <a:pt x="5033480" y="2894850"/>
                </a:cubicBezTo>
                <a:cubicBezTo>
                  <a:pt x="5067763" y="2894603"/>
                  <a:pt x="5076048" y="2917258"/>
                  <a:pt x="5101189" y="2900513"/>
                </a:cubicBezTo>
                <a:cubicBezTo>
                  <a:pt x="5099475" y="2909871"/>
                  <a:pt x="5084619" y="2905192"/>
                  <a:pt x="5086619" y="2918490"/>
                </a:cubicBezTo>
                <a:cubicBezTo>
                  <a:pt x="5099761" y="2921445"/>
                  <a:pt x="5100332" y="2910856"/>
                  <a:pt x="5115760" y="2916027"/>
                </a:cubicBezTo>
                <a:cubicBezTo>
                  <a:pt x="5108903" y="2894357"/>
                  <a:pt x="5122902" y="2904207"/>
                  <a:pt x="5133187" y="2912580"/>
                </a:cubicBezTo>
                <a:cubicBezTo>
                  <a:pt x="5125473" y="2893372"/>
                  <a:pt x="5111189" y="2894603"/>
                  <a:pt x="5117474" y="2873426"/>
                </a:cubicBezTo>
                <a:cubicBezTo>
                  <a:pt x="5130330" y="2887708"/>
                  <a:pt x="5130902" y="2868993"/>
                  <a:pt x="5146615" y="2871209"/>
                </a:cubicBezTo>
                <a:cubicBezTo>
                  <a:pt x="5139187" y="2877366"/>
                  <a:pt x="5138330" y="2881798"/>
                  <a:pt x="5149757" y="2885492"/>
                </a:cubicBezTo>
                <a:cubicBezTo>
                  <a:pt x="5167471" y="2875888"/>
                  <a:pt x="5142044" y="2855449"/>
                  <a:pt x="5171756" y="2859143"/>
                </a:cubicBezTo>
                <a:cubicBezTo>
                  <a:pt x="5170899" y="2863576"/>
                  <a:pt x="5170042" y="2868254"/>
                  <a:pt x="5169185" y="2872933"/>
                </a:cubicBezTo>
                <a:cubicBezTo>
                  <a:pt x="5194040" y="2880813"/>
                  <a:pt x="5189755" y="2858158"/>
                  <a:pt x="5206325" y="2857173"/>
                </a:cubicBezTo>
                <a:cubicBezTo>
                  <a:pt x="5206896" y="2860867"/>
                  <a:pt x="5204896" y="2866284"/>
                  <a:pt x="5210325" y="2866777"/>
                </a:cubicBezTo>
                <a:cubicBezTo>
                  <a:pt x="5211467" y="2860621"/>
                  <a:pt x="5212610" y="2854218"/>
                  <a:pt x="5213753" y="2848062"/>
                </a:cubicBezTo>
                <a:cubicBezTo>
                  <a:pt x="5190897" y="2841167"/>
                  <a:pt x="5173756" y="2854957"/>
                  <a:pt x="5162899" y="2844122"/>
                </a:cubicBezTo>
                <a:cubicBezTo>
                  <a:pt x="5160614" y="2853479"/>
                  <a:pt x="5138615" y="2869239"/>
                  <a:pt x="5132044" y="2855695"/>
                </a:cubicBezTo>
                <a:cubicBezTo>
                  <a:pt x="5136616" y="2854957"/>
                  <a:pt x="5143472" y="2856680"/>
                  <a:pt x="5144329" y="2852002"/>
                </a:cubicBezTo>
                <a:cubicBezTo>
                  <a:pt x="5135473" y="2850770"/>
                  <a:pt x="5124616" y="2850770"/>
                  <a:pt x="5128902" y="2841167"/>
                </a:cubicBezTo>
                <a:cubicBezTo>
                  <a:pt x="5145472" y="2838704"/>
                  <a:pt x="5142329" y="2849047"/>
                  <a:pt x="5156328" y="2848062"/>
                </a:cubicBezTo>
                <a:cubicBezTo>
                  <a:pt x="5154043" y="2834518"/>
                  <a:pt x="5166613" y="2836734"/>
                  <a:pt x="5166328" y="2825406"/>
                </a:cubicBezTo>
                <a:cubicBezTo>
                  <a:pt x="5135473" y="2832794"/>
                  <a:pt x="5136044" y="2817034"/>
                  <a:pt x="5111189" y="2811370"/>
                </a:cubicBezTo>
                <a:close/>
                <a:moveTo>
                  <a:pt x="5205468" y="2786745"/>
                </a:moveTo>
                <a:cubicBezTo>
                  <a:pt x="5201754" y="2787237"/>
                  <a:pt x="5198325" y="2788222"/>
                  <a:pt x="5195754" y="2789700"/>
                </a:cubicBezTo>
                <a:cubicBezTo>
                  <a:pt x="5189469" y="2813094"/>
                  <a:pt x="5208896" y="2819496"/>
                  <a:pt x="5229180" y="2825653"/>
                </a:cubicBezTo>
                <a:cubicBezTo>
                  <a:pt x="5224895" y="2810139"/>
                  <a:pt x="5248036" y="2823683"/>
                  <a:pt x="5243751" y="2807923"/>
                </a:cubicBezTo>
                <a:cubicBezTo>
                  <a:pt x="5211753" y="2807430"/>
                  <a:pt x="5195754" y="2803490"/>
                  <a:pt x="5218895" y="2786991"/>
                </a:cubicBezTo>
                <a:cubicBezTo>
                  <a:pt x="5214039" y="2786499"/>
                  <a:pt x="5209468" y="2786252"/>
                  <a:pt x="5205468" y="2786745"/>
                </a:cubicBezTo>
                <a:close/>
                <a:moveTo>
                  <a:pt x="5440594" y="2781574"/>
                </a:moveTo>
                <a:cubicBezTo>
                  <a:pt x="5422881" y="2784775"/>
                  <a:pt x="5415167" y="2815556"/>
                  <a:pt x="5430880" y="2818511"/>
                </a:cubicBezTo>
                <a:cubicBezTo>
                  <a:pt x="5450022" y="2808169"/>
                  <a:pt x="5436880" y="2797826"/>
                  <a:pt x="5448879" y="2782066"/>
                </a:cubicBezTo>
                <a:cubicBezTo>
                  <a:pt x="5446022" y="2781327"/>
                  <a:pt x="5443165" y="2781081"/>
                  <a:pt x="5440594" y="2781574"/>
                </a:cubicBezTo>
                <a:close/>
                <a:moveTo>
                  <a:pt x="5518588" y="2776402"/>
                </a:moveTo>
                <a:cubicBezTo>
                  <a:pt x="5540301" y="2784775"/>
                  <a:pt x="5534587" y="2789946"/>
                  <a:pt x="5536016" y="2806445"/>
                </a:cubicBezTo>
                <a:cubicBezTo>
                  <a:pt x="5529445" y="2805214"/>
                  <a:pt x="5525731" y="2806445"/>
                  <a:pt x="5523731" y="2810139"/>
                </a:cubicBezTo>
                <a:cubicBezTo>
                  <a:pt x="5516874" y="2802259"/>
                  <a:pt x="5518588" y="2788715"/>
                  <a:pt x="5518588" y="2776402"/>
                </a:cubicBezTo>
                <a:close/>
                <a:moveTo>
                  <a:pt x="5467735" y="2774186"/>
                </a:moveTo>
                <a:cubicBezTo>
                  <a:pt x="5454879" y="2792162"/>
                  <a:pt x="5436594" y="2827869"/>
                  <a:pt x="5449450" y="2843875"/>
                </a:cubicBezTo>
                <a:cubicBezTo>
                  <a:pt x="5457164" y="2828115"/>
                  <a:pt x="5491162" y="2786499"/>
                  <a:pt x="5467735" y="2774186"/>
                </a:cubicBezTo>
                <a:close/>
                <a:moveTo>
                  <a:pt x="5356886" y="2764582"/>
                </a:moveTo>
                <a:cubicBezTo>
                  <a:pt x="5362600" y="2765075"/>
                  <a:pt x="5368028" y="2765567"/>
                  <a:pt x="5373742" y="2766060"/>
                </a:cubicBezTo>
                <a:cubicBezTo>
                  <a:pt x="5364885" y="2771231"/>
                  <a:pt x="5364599" y="2786006"/>
                  <a:pt x="5362314" y="2798319"/>
                </a:cubicBezTo>
                <a:cubicBezTo>
                  <a:pt x="5355171" y="2790439"/>
                  <a:pt x="5356886" y="2776895"/>
                  <a:pt x="5356886" y="2764582"/>
                </a:cubicBezTo>
                <a:close/>
                <a:moveTo>
                  <a:pt x="5282891" y="2749807"/>
                </a:moveTo>
                <a:cubicBezTo>
                  <a:pt x="5284605" y="2762612"/>
                  <a:pt x="5269749" y="2758180"/>
                  <a:pt x="5268035" y="2767291"/>
                </a:cubicBezTo>
                <a:cubicBezTo>
                  <a:pt x="5275463" y="2769507"/>
                  <a:pt x="5277748" y="2774679"/>
                  <a:pt x="5289748" y="2773694"/>
                </a:cubicBezTo>
                <a:cubicBezTo>
                  <a:pt x="5279748" y="2753009"/>
                  <a:pt x="5299175" y="2766060"/>
                  <a:pt x="5310318" y="2756702"/>
                </a:cubicBezTo>
                <a:cubicBezTo>
                  <a:pt x="5304318" y="2752270"/>
                  <a:pt x="5296318" y="2749315"/>
                  <a:pt x="5282891" y="2749807"/>
                </a:cubicBezTo>
                <a:close/>
                <a:moveTo>
                  <a:pt x="5134616" y="2746852"/>
                </a:moveTo>
                <a:cubicBezTo>
                  <a:pt x="5135187" y="2769754"/>
                  <a:pt x="5118617" y="2774679"/>
                  <a:pt x="5100047" y="2777387"/>
                </a:cubicBezTo>
                <a:cubicBezTo>
                  <a:pt x="5113189" y="2793147"/>
                  <a:pt x="5084619" y="2811863"/>
                  <a:pt x="5097475" y="2824421"/>
                </a:cubicBezTo>
                <a:cubicBezTo>
                  <a:pt x="5096047" y="2791916"/>
                  <a:pt x="5163756" y="2791177"/>
                  <a:pt x="5172613" y="2821220"/>
                </a:cubicBezTo>
                <a:cubicBezTo>
                  <a:pt x="5178327" y="2816049"/>
                  <a:pt x="5182327" y="2809400"/>
                  <a:pt x="5182612" y="2798319"/>
                </a:cubicBezTo>
                <a:cubicBezTo>
                  <a:pt x="5162899" y="2795117"/>
                  <a:pt x="5170899" y="2784282"/>
                  <a:pt x="5149472" y="2790685"/>
                </a:cubicBezTo>
                <a:cubicBezTo>
                  <a:pt x="5153186" y="2766060"/>
                  <a:pt x="5149186" y="2786991"/>
                  <a:pt x="5133187" y="2784775"/>
                </a:cubicBezTo>
                <a:cubicBezTo>
                  <a:pt x="5137187" y="2760150"/>
                  <a:pt x="5158900" y="2756949"/>
                  <a:pt x="5170327" y="2768769"/>
                </a:cubicBezTo>
                <a:cubicBezTo>
                  <a:pt x="5190897" y="2745621"/>
                  <a:pt x="5152900" y="2752516"/>
                  <a:pt x="5134616" y="2746852"/>
                </a:cubicBezTo>
                <a:close/>
                <a:moveTo>
                  <a:pt x="5169185" y="2711884"/>
                </a:moveTo>
                <a:cubicBezTo>
                  <a:pt x="5168042" y="2723458"/>
                  <a:pt x="5166328" y="2734786"/>
                  <a:pt x="5153757" y="2734540"/>
                </a:cubicBezTo>
                <a:cubicBezTo>
                  <a:pt x="5153757" y="2728876"/>
                  <a:pt x="5157186" y="2720996"/>
                  <a:pt x="5150615" y="2719764"/>
                </a:cubicBezTo>
                <a:cubicBezTo>
                  <a:pt x="5144901" y="2724690"/>
                  <a:pt x="5140901" y="2731831"/>
                  <a:pt x="5140615" y="2742666"/>
                </a:cubicBezTo>
                <a:cubicBezTo>
                  <a:pt x="5159471" y="2748084"/>
                  <a:pt x="5163756" y="2737495"/>
                  <a:pt x="5181470" y="2741435"/>
                </a:cubicBezTo>
                <a:cubicBezTo>
                  <a:pt x="5170327" y="2726906"/>
                  <a:pt x="5187755" y="2717795"/>
                  <a:pt x="5169185" y="2711884"/>
                </a:cubicBezTo>
                <a:close/>
                <a:moveTo>
                  <a:pt x="1352599" y="2697109"/>
                </a:moveTo>
                <a:cubicBezTo>
                  <a:pt x="1342885" y="2707944"/>
                  <a:pt x="1326315" y="2721981"/>
                  <a:pt x="1331743" y="2726413"/>
                </a:cubicBezTo>
                <a:cubicBezTo>
                  <a:pt x="1283746" y="2762612"/>
                  <a:pt x="1271176" y="2810139"/>
                  <a:pt x="1234036" y="2824421"/>
                </a:cubicBezTo>
                <a:cubicBezTo>
                  <a:pt x="1268319" y="2786499"/>
                  <a:pt x="1307745" y="2717795"/>
                  <a:pt x="1352599" y="2697109"/>
                </a:cubicBezTo>
                <a:close/>
                <a:moveTo>
                  <a:pt x="5487448" y="2695385"/>
                </a:moveTo>
                <a:cubicBezTo>
                  <a:pt x="5466878" y="2693908"/>
                  <a:pt x="5458593" y="2705482"/>
                  <a:pt x="5449165" y="2715824"/>
                </a:cubicBezTo>
                <a:cubicBezTo>
                  <a:pt x="5471449" y="2720996"/>
                  <a:pt x="5477163" y="2708683"/>
                  <a:pt x="5491447" y="2705236"/>
                </a:cubicBezTo>
                <a:cubicBezTo>
                  <a:pt x="5487162" y="2703758"/>
                  <a:pt x="5485448" y="2700557"/>
                  <a:pt x="5487448" y="2695385"/>
                </a:cubicBezTo>
                <a:close/>
                <a:moveTo>
                  <a:pt x="5629152" y="2681349"/>
                </a:moveTo>
                <a:cubicBezTo>
                  <a:pt x="5604582" y="2777880"/>
                  <a:pt x="5558871" y="2848062"/>
                  <a:pt x="5540015" y="2924892"/>
                </a:cubicBezTo>
                <a:cubicBezTo>
                  <a:pt x="5515160" y="2927109"/>
                  <a:pt x="5508875" y="2917505"/>
                  <a:pt x="5502875" y="2907655"/>
                </a:cubicBezTo>
                <a:cubicBezTo>
                  <a:pt x="5477448" y="2918243"/>
                  <a:pt x="5475449" y="2959860"/>
                  <a:pt x="5479734" y="2971926"/>
                </a:cubicBezTo>
                <a:cubicBezTo>
                  <a:pt x="5482591" y="2964539"/>
                  <a:pt x="5516017" y="2947055"/>
                  <a:pt x="5490590" y="2944592"/>
                </a:cubicBezTo>
                <a:cubicBezTo>
                  <a:pt x="5505446" y="2931787"/>
                  <a:pt x="5516874" y="2944346"/>
                  <a:pt x="5533445" y="2929079"/>
                </a:cubicBezTo>
                <a:cubicBezTo>
                  <a:pt x="5532016" y="2936959"/>
                  <a:pt x="5530588" y="2944839"/>
                  <a:pt x="5529159" y="2952473"/>
                </a:cubicBezTo>
                <a:cubicBezTo>
                  <a:pt x="5523445" y="2951980"/>
                  <a:pt x="5518017" y="2951488"/>
                  <a:pt x="5512303" y="2950995"/>
                </a:cubicBezTo>
                <a:cubicBezTo>
                  <a:pt x="5528873" y="2967986"/>
                  <a:pt x="5512017" y="2987933"/>
                  <a:pt x="5507161" y="3012312"/>
                </a:cubicBezTo>
                <a:cubicBezTo>
                  <a:pt x="5487162" y="3007387"/>
                  <a:pt x="5483734" y="3020684"/>
                  <a:pt x="5466021" y="3018468"/>
                </a:cubicBezTo>
                <a:cubicBezTo>
                  <a:pt x="5492590" y="3010342"/>
                  <a:pt x="5471163" y="2984732"/>
                  <a:pt x="5505446" y="2988425"/>
                </a:cubicBezTo>
                <a:cubicBezTo>
                  <a:pt x="5510875" y="2962815"/>
                  <a:pt x="5468878" y="2980791"/>
                  <a:pt x="5454879" y="2984239"/>
                </a:cubicBezTo>
                <a:cubicBezTo>
                  <a:pt x="5464878" y="2956905"/>
                  <a:pt x="5472306" y="2925139"/>
                  <a:pt x="5488305" y="2892141"/>
                </a:cubicBezTo>
                <a:cubicBezTo>
                  <a:pt x="5513446" y="2887216"/>
                  <a:pt x="5508589" y="2922922"/>
                  <a:pt x="5532016" y="2905192"/>
                </a:cubicBezTo>
                <a:cubicBezTo>
                  <a:pt x="5536587" y="2891156"/>
                  <a:pt x="5512875" y="2895835"/>
                  <a:pt x="5512589" y="2884753"/>
                </a:cubicBezTo>
                <a:cubicBezTo>
                  <a:pt x="5523445" y="2869239"/>
                  <a:pt x="5537444" y="2878351"/>
                  <a:pt x="5549158" y="2873426"/>
                </a:cubicBezTo>
                <a:cubicBezTo>
                  <a:pt x="5545158" y="2847323"/>
                  <a:pt x="5538587" y="2837719"/>
                  <a:pt x="5568585" y="2827869"/>
                </a:cubicBezTo>
                <a:cubicBezTo>
                  <a:pt x="5543158" y="2825899"/>
                  <a:pt x="5570585" y="2815064"/>
                  <a:pt x="5542872" y="2811370"/>
                </a:cubicBezTo>
                <a:cubicBezTo>
                  <a:pt x="5545444" y="2804968"/>
                  <a:pt x="5560014" y="2811124"/>
                  <a:pt x="5561443" y="2803490"/>
                </a:cubicBezTo>
                <a:cubicBezTo>
                  <a:pt x="5566014" y="2793640"/>
                  <a:pt x="5555157" y="2793886"/>
                  <a:pt x="5546301" y="2792655"/>
                </a:cubicBezTo>
                <a:cubicBezTo>
                  <a:pt x="5556871" y="2786991"/>
                  <a:pt x="5543729" y="2767291"/>
                  <a:pt x="5568013" y="2766060"/>
                </a:cubicBezTo>
                <a:cubicBezTo>
                  <a:pt x="5564014" y="2772709"/>
                  <a:pt x="5557728" y="2777141"/>
                  <a:pt x="5553729" y="2783790"/>
                </a:cubicBezTo>
                <a:cubicBezTo>
                  <a:pt x="5571156" y="2788222"/>
                  <a:pt x="5572585" y="2776649"/>
                  <a:pt x="5581727" y="2786252"/>
                </a:cubicBezTo>
                <a:cubicBezTo>
                  <a:pt x="5592012" y="2782312"/>
                  <a:pt x="5591440" y="2767045"/>
                  <a:pt x="5598011" y="2759165"/>
                </a:cubicBezTo>
                <a:cubicBezTo>
                  <a:pt x="5582298" y="2759657"/>
                  <a:pt x="5581727" y="2740450"/>
                  <a:pt x="5580584" y="2729368"/>
                </a:cubicBezTo>
                <a:cubicBezTo>
                  <a:pt x="5568013" y="2719518"/>
                  <a:pt x="5590012" y="2729368"/>
                  <a:pt x="5597440" y="2730599"/>
                </a:cubicBezTo>
                <a:cubicBezTo>
                  <a:pt x="5598011" y="2715086"/>
                  <a:pt x="5569442" y="2718779"/>
                  <a:pt x="5580870" y="2696370"/>
                </a:cubicBezTo>
                <a:cubicBezTo>
                  <a:pt x="5616010" y="2714839"/>
                  <a:pt x="5604297" y="2681349"/>
                  <a:pt x="5629152" y="2681349"/>
                </a:cubicBezTo>
                <a:close/>
                <a:moveTo>
                  <a:pt x="5317746" y="2681349"/>
                </a:moveTo>
                <a:cubicBezTo>
                  <a:pt x="5311175" y="2695385"/>
                  <a:pt x="5320602" y="2698833"/>
                  <a:pt x="5318603" y="2709915"/>
                </a:cubicBezTo>
                <a:cubicBezTo>
                  <a:pt x="5291176" y="2731831"/>
                  <a:pt x="5274606" y="2690214"/>
                  <a:pt x="5243465" y="2713116"/>
                </a:cubicBezTo>
                <a:cubicBezTo>
                  <a:pt x="5256607" y="2726906"/>
                  <a:pt x="5294890" y="2716071"/>
                  <a:pt x="5280605" y="2730353"/>
                </a:cubicBezTo>
                <a:cubicBezTo>
                  <a:pt x="5295747" y="2729861"/>
                  <a:pt x="5299175" y="2717056"/>
                  <a:pt x="5321745" y="2724443"/>
                </a:cubicBezTo>
                <a:cubicBezTo>
                  <a:pt x="5332316" y="2708437"/>
                  <a:pt x="5324317" y="2707206"/>
                  <a:pt x="5333173" y="2692184"/>
                </a:cubicBezTo>
                <a:cubicBezTo>
                  <a:pt x="5321745" y="2692677"/>
                  <a:pt x="5322888" y="2684797"/>
                  <a:pt x="5317746" y="2681349"/>
                </a:cubicBezTo>
                <a:close/>
                <a:moveTo>
                  <a:pt x="5479448" y="2665343"/>
                </a:moveTo>
                <a:cubicBezTo>
                  <a:pt x="5472877" y="2665589"/>
                  <a:pt x="5466878" y="2667559"/>
                  <a:pt x="5457736" y="2669283"/>
                </a:cubicBezTo>
                <a:cubicBezTo>
                  <a:pt x="5465164" y="2670021"/>
                  <a:pt x="5461450" y="2677656"/>
                  <a:pt x="5467164" y="2679379"/>
                </a:cubicBezTo>
                <a:cubicBezTo>
                  <a:pt x="5471735" y="2659679"/>
                  <a:pt x="5491447" y="2687998"/>
                  <a:pt x="5502875" y="2672977"/>
                </a:cubicBezTo>
                <a:cubicBezTo>
                  <a:pt x="5492305" y="2667067"/>
                  <a:pt x="5485734" y="2665343"/>
                  <a:pt x="5479448" y="2665343"/>
                </a:cubicBezTo>
                <a:close/>
                <a:moveTo>
                  <a:pt x="5588298" y="2641456"/>
                </a:moveTo>
                <a:cubicBezTo>
                  <a:pt x="5597726" y="2642442"/>
                  <a:pt x="5607154" y="2643180"/>
                  <a:pt x="5616581" y="2643919"/>
                </a:cubicBezTo>
                <a:cubicBezTo>
                  <a:pt x="5610296" y="2654262"/>
                  <a:pt x="5582298" y="2662880"/>
                  <a:pt x="5588298" y="2641456"/>
                </a:cubicBezTo>
                <a:close/>
                <a:moveTo>
                  <a:pt x="1393167" y="2638255"/>
                </a:moveTo>
                <a:cubicBezTo>
                  <a:pt x="1389453" y="2638501"/>
                  <a:pt x="1380597" y="2644165"/>
                  <a:pt x="1380025" y="2646628"/>
                </a:cubicBezTo>
                <a:cubicBezTo>
                  <a:pt x="1378597" y="2652538"/>
                  <a:pt x="1393739" y="2643673"/>
                  <a:pt x="1394596" y="2640471"/>
                </a:cubicBezTo>
                <a:cubicBezTo>
                  <a:pt x="1394881" y="2638994"/>
                  <a:pt x="1394310" y="2638255"/>
                  <a:pt x="1393167" y="2638255"/>
                </a:cubicBezTo>
                <a:close/>
                <a:moveTo>
                  <a:pt x="5143758" y="2629144"/>
                </a:moveTo>
                <a:cubicBezTo>
                  <a:pt x="5136901" y="2645643"/>
                  <a:pt x="5171470" y="2644411"/>
                  <a:pt x="5150043" y="2658201"/>
                </a:cubicBezTo>
                <a:cubicBezTo>
                  <a:pt x="5166899" y="2658448"/>
                  <a:pt x="5165471" y="2670268"/>
                  <a:pt x="5182327" y="2670268"/>
                </a:cubicBezTo>
                <a:cubicBezTo>
                  <a:pt x="5184326" y="2666820"/>
                  <a:pt x="5184041" y="2661156"/>
                  <a:pt x="5189755" y="2661403"/>
                </a:cubicBezTo>
                <a:cubicBezTo>
                  <a:pt x="5191183" y="2685043"/>
                  <a:pt x="5169185" y="2674947"/>
                  <a:pt x="5178041" y="2693662"/>
                </a:cubicBezTo>
                <a:cubicBezTo>
                  <a:pt x="5164614" y="2694154"/>
                  <a:pt x="5151186" y="2694401"/>
                  <a:pt x="5152329" y="2710407"/>
                </a:cubicBezTo>
                <a:cubicBezTo>
                  <a:pt x="5172327" y="2702281"/>
                  <a:pt x="5177470" y="2710407"/>
                  <a:pt x="5183184" y="2698833"/>
                </a:cubicBezTo>
                <a:cubicBezTo>
                  <a:pt x="5189755" y="2708437"/>
                  <a:pt x="5191754" y="2720503"/>
                  <a:pt x="5213467" y="2720257"/>
                </a:cubicBezTo>
                <a:cubicBezTo>
                  <a:pt x="5220895" y="2715332"/>
                  <a:pt x="5222895" y="2704251"/>
                  <a:pt x="5224324" y="2692677"/>
                </a:cubicBezTo>
                <a:cubicBezTo>
                  <a:pt x="5193183" y="2700310"/>
                  <a:pt x="5190040" y="2665835"/>
                  <a:pt x="5212324" y="2663373"/>
                </a:cubicBezTo>
                <a:cubicBezTo>
                  <a:pt x="5202897" y="2691199"/>
                  <a:pt x="5244322" y="2671745"/>
                  <a:pt x="5242322" y="2656478"/>
                </a:cubicBezTo>
                <a:cubicBezTo>
                  <a:pt x="5219181" y="2655000"/>
                  <a:pt x="5217467" y="2639240"/>
                  <a:pt x="5193754" y="2638255"/>
                </a:cubicBezTo>
                <a:cubicBezTo>
                  <a:pt x="5189755" y="2643919"/>
                  <a:pt x="5175184" y="2665343"/>
                  <a:pt x="5168899" y="2650322"/>
                </a:cubicBezTo>
                <a:cubicBezTo>
                  <a:pt x="5196326" y="2649336"/>
                  <a:pt x="5157471" y="2630129"/>
                  <a:pt x="5143758" y="2629144"/>
                </a:cubicBezTo>
                <a:close/>
                <a:moveTo>
                  <a:pt x="5293176" y="2627174"/>
                </a:moveTo>
                <a:cubicBezTo>
                  <a:pt x="5291747" y="2635054"/>
                  <a:pt x="5290605" y="2642934"/>
                  <a:pt x="5289176" y="2650568"/>
                </a:cubicBezTo>
                <a:cubicBezTo>
                  <a:pt x="5302032" y="2649583"/>
                  <a:pt x="5310889" y="2644165"/>
                  <a:pt x="5315174" y="2634069"/>
                </a:cubicBezTo>
                <a:cubicBezTo>
                  <a:pt x="5307746" y="2631853"/>
                  <a:pt x="5305461" y="2626189"/>
                  <a:pt x="5293176" y="2627174"/>
                </a:cubicBezTo>
                <a:close/>
                <a:moveTo>
                  <a:pt x="5495162" y="2620033"/>
                </a:moveTo>
                <a:cubicBezTo>
                  <a:pt x="5484877" y="2633576"/>
                  <a:pt x="5490590" y="2636285"/>
                  <a:pt x="5482877" y="2656970"/>
                </a:cubicBezTo>
                <a:cubicBezTo>
                  <a:pt x="5504018" y="2658201"/>
                  <a:pt x="5522588" y="2624711"/>
                  <a:pt x="5495162" y="2620033"/>
                </a:cubicBezTo>
                <a:close/>
                <a:moveTo>
                  <a:pt x="5616010" y="2613876"/>
                </a:moveTo>
                <a:cubicBezTo>
                  <a:pt x="5626009" y="2614615"/>
                  <a:pt x="5643722" y="2619294"/>
                  <a:pt x="5660293" y="2622002"/>
                </a:cubicBezTo>
                <a:cubicBezTo>
                  <a:pt x="5650008" y="2635054"/>
                  <a:pt x="5640294" y="2648844"/>
                  <a:pt x="5640008" y="2672484"/>
                </a:cubicBezTo>
                <a:cubicBezTo>
                  <a:pt x="5617724" y="2667067"/>
                  <a:pt x="5618010" y="2686028"/>
                  <a:pt x="5593155" y="2678148"/>
                </a:cubicBezTo>
                <a:cubicBezTo>
                  <a:pt x="5610010" y="2664358"/>
                  <a:pt x="5622295" y="2646135"/>
                  <a:pt x="5641151" y="2634807"/>
                </a:cubicBezTo>
                <a:cubicBezTo>
                  <a:pt x="5643722" y="2624711"/>
                  <a:pt x="5621438" y="2630867"/>
                  <a:pt x="5613725" y="2627666"/>
                </a:cubicBezTo>
                <a:cubicBezTo>
                  <a:pt x="5622010" y="2621756"/>
                  <a:pt x="5632295" y="2619786"/>
                  <a:pt x="5616010" y="2613876"/>
                </a:cubicBezTo>
                <a:close/>
                <a:moveTo>
                  <a:pt x="5665435" y="2589743"/>
                </a:moveTo>
                <a:cubicBezTo>
                  <a:pt x="5671720" y="2590975"/>
                  <a:pt x="5668292" y="2598608"/>
                  <a:pt x="5668292" y="2604272"/>
                </a:cubicBezTo>
                <a:cubicBezTo>
                  <a:pt x="5653150" y="2599101"/>
                  <a:pt x="5652579" y="2609690"/>
                  <a:pt x="5639437" y="2606735"/>
                </a:cubicBezTo>
                <a:cubicBezTo>
                  <a:pt x="5643437" y="2602795"/>
                  <a:pt x="5647722" y="2598855"/>
                  <a:pt x="5640865" y="2597377"/>
                </a:cubicBezTo>
                <a:cubicBezTo>
                  <a:pt x="5639151" y="2584326"/>
                  <a:pt x="5667149" y="2602795"/>
                  <a:pt x="5665435" y="2589743"/>
                </a:cubicBezTo>
                <a:close/>
                <a:moveTo>
                  <a:pt x="5271749" y="2587773"/>
                </a:moveTo>
                <a:cubicBezTo>
                  <a:pt x="5251179" y="2586050"/>
                  <a:pt x="5239751" y="2594422"/>
                  <a:pt x="5228895" y="2603041"/>
                </a:cubicBezTo>
                <a:cubicBezTo>
                  <a:pt x="5242894" y="2615108"/>
                  <a:pt x="5265178" y="2600579"/>
                  <a:pt x="5271749" y="2587773"/>
                </a:cubicBezTo>
                <a:close/>
                <a:moveTo>
                  <a:pt x="5364885" y="2585557"/>
                </a:moveTo>
                <a:cubicBezTo>
                  <a:pt x="5356600" y="2586542"/>
                  <a:pt x="5352886" y="2592206"/>
                  <a:pt x="5340315" y="2588512"/>
                </a:cubicBezTo>
                <a:cubicBezTo>
                  <a:pt x="5340030" y="2597377"/>
                  <a:pt x="5331745" y="2598362"/>
                  <a:pt x="5331173" y="2606735"/>
                </a:cubicBezTo>
                <a:cubicBezTo>
                  <a:pt x="5349172" y="2605996"/>
                  <a:pt x="5357743" y="2614861"/>
                  <a:pt x="5345744" y="2622002"/>
                </a:cubicBezTo>
                <a:cubicBezTo>
                  <a:pt x="5384884" y="2618801"/>
                  <a:pt x="5341172" y="2592206"/>
                  <a:pt x="5374884" y="2586788"/>
                </a:cubicBezTo>
                <a:cubicBezTo>
                  <a:pt x="5370885" y="2585557"/>
                  <a:pt x="5367742" y="2585311"/>
                  <a:pt x="5364885" y="2585557"/>
                </a:cubicBezTo>
                <a:close/>
                <a:moveTo>
                  <a:pt x="5221752" y="2578908"/>
                </a:moveTo>
                <a:cubicBezTo>
                  <a:pt x="5223467" y="2601071"/>
                  <a:pt x="5207182" y="2604272"/>
                  <a:pt x="5183755" y="2599593"/>
                </a:cubicBezTo>
                <a:cubicBezTo>
                  <a:pt x="5178613" y="2608951"/>
                  <a:pt x="5167471" y="2611660"/>
                  <a:pt x="5167471" y="2626435"/>
                </a:cubicBezTo>
                <a:cubicBezTo>
                  <a:pt x="5210896" y="2616093"/>
                  <a:pt x="5199183" y="2644658"/>
                  <a:pt x="5238323" y="2646628"/>
                </a:cubicBezTo>
                <a:cubicBezTo>
                  <a:pt x="5232894" y="2622495"/>
                  <a:pt x="5230895" y="2630129"/>
                  <a:pt x="5249750" y="2614369"/>
                </a:cubicBezTo>
                <a:cubicBezTo>
                  <a:pt x="5198611" y="2621017"/>
                  <a:pt x="5245751" y="2584572"/>
                  <a:pt x="5221752" y="2578908"/>
                </a:cubicBezTo>
                <a:close/>
                <a:moveTo>
                  <a:pt x="5548586" y="2577185"/>
                </a:moveTo>
                <a:cubicBezTo>
                  <a:pt x="5547444" y="2583587"/>
                  <a:pt x="5546301" y="2589497"/>
                  <a:pt x="5545158" y="2595653"/>
                </a:cubicBezTo>
                <a:cubicBezTo>
                  <a:pt x="5566299" y="2601071"/>
                  <a:pt x="5570870" y="2575461"/>
                  <a:pt x="5548586" y="2577185"/>
                </a:cubicBezTo>
                <a:close/>
                <a:moveTo>
                  <a:pt x="5522874" y="2560686"/>
                </a:moveTo>
                <a:cubicBezTo>
                  <a:pt x="5520017" y="2572259"/>
                  <a:pt x="5517731" y="2583587"/>
                  <a:pt x="5530016" y="2585311"/>
                </a:cubicBezTo>
                <a:cubicBezTo>
                  <a:pt x="5540301" y="2578908"/>
                  <a:pt x="5542872" y="2559208"/>
                  <a:pt x="5522874" y="2560686"/>
                </a:cubicBezTo>
                <a:close/>
                <a:moveTo>
                  <a:pt x="5804854" y="2554037"/>
                </a:moveTo>
                <a:cubicBezTo>
                  <a:pt x="5809996" y="2557485"/>
                  <a:pt x="5808854" y="2565365"/>
                  <a:pt x="5819996" y="2564872"/>
                </a:cubicBezTo>
                <a:cubicBezTo>
                  <a:pt x="5798283" y="2600825"/>
                  <a:pt x="5797711" y="2659433"/>
                  <a:pt x="5759714" y="2678148"/>
                </a:cubicBezTo>
                <a:cubicBezTo>
                  <a:pt x="5760286" y="2683565"/>
                  <a:pt x="5770285" y="2682334"/>
                  <a:pt x="5769428" y="2688490"/>
                </a:cubicBezTo>
                <a:cubicBezTo>
                  <a:pt x="5755143" y="2735032"/>
                  <a:pt x="5735430" y="2751531"/>
                  <a:pt x="5725145" y="2807923"/>
                </a:cubicBezTo>
                <a:cubicBezTo>
                  <a:pt x="5715717" y="2809400"/>
                  <a:pt x="5717717" y="2822451"/>
                  <a:pt x="5700861" y="2815556"/>
                </a:cubicBezTo>
                <a:cubicBezTo>
                  <a:pt x="5722003" y="2823436"/>
                  <a:pt x="5707718" y="2863329"/>
                  <a:pt x="5685148" y="2871209"/>
                </a:cubicBezTo>
                <a:cubicBezTo>
                  <a:pt x="5700575" y="2883768"/>
                  <a:pt x="5687148" y="2893618"/>
                  <a:pt x="5683434" y="2913565"/>
                </a:cubicBezTo>
                <a:cubicBezTo>
                  <a:pt x="5674863" y="2910856"/>
                  <a:pt x="5681148" y="2898543"/>
                  <a:pt x="5662292" y="2902483"/>
                </a:cubicBezTo>
                <a:cubicBezTo>
                  <a:pt x="5693147" y="2803244"/>
                  <a:pt x="5734859" y="2733801"/>
                  <a:pt x="5770571" y="2617816"/>
                </a:cubicBezTo>
                <a:cubicBezTo>
                  <a:pt x="5781713" y="2615108"/>
                  <a:pt x="5776856" y="2604026"/>
                  <a:pt x="5788284" y="2614369"/>
                </a:cubicBezTo>
                <a:cubicBezTo>
                  <a:pt x="5772285" y="2598116"/>
                  <a:pt x="5794855" y="2573983"/>
                  <a:pt x="5804854" y="2554037"/>
                </a:cubicBezTo>
                <a:close/>
                <a:moveTo>
                  <a:pt x="5405168" y="2546403"/>
                </a:moveTo>
                <a:cubicBezTo>
                  <a:pt x="5383455" y="2541971"/>
                  <a:pt x="5368885" y="2562163"/>
                  <a:pt x="5353457" y="2547142"/>
                </a:cubicBezTo>
                <a:cubicBezTo>
                  <a:pt x="5348029" y="2559454"/>
                  <a:pt x="5346886" y="2558223"/>
                  <a:pt x="5337173" y="2573983"/>
                </a:cubicBezTo>
                <a:cubicBezTo>
                  <a:pt x="5348029" y="2573983"/>
                  <a:pt x="5348600" y="2580386"/>
                  <a:pt x="5358600" y="2580632"/>
                </a:cubicBezTo>
                <a:cubicBezTo>
                  <a:pt x="5365742" y="2572259"/>
                  <a:pt x="5344601" y="2563641"/>
                  <a:pt x="5362028" y="2561917"/>
                </a:cubicBezTo>
                <a:cubicBezTo>
                  <a:pt x="5373456" y="2564379"/>
                  <a:pt x="5360028" y="2582848"/>
                  <a:pt x="5375741" y="2582110"/>
                </a:cubicBezTo>
                <a:cubicBezTo>
                  <a:pt x="5381455" y="2565611"/>
                  <a:pt x="5398883" y="2561917"/>
                  <a:pt x="5405168" y="2546403"/>
                </a:cubicBezTo>
                <a:close/>
                <a:moveTo>
                  <a:pt x="5284891" y="2546157"/>
                </a:moveTo>
                <a:cubicBezTo>
                  <a:pt x="5275463" y="2579401"/>
                  <a:pt x="5316317" y="2555022"/>
                  <a:pt x="5332316" y="2568812"/>
                </a:cubicBezTo>
                <a:cubicBezTo>
                  <a:pt x="5332030" y="2557485"/>
                  <a:pt x="5344601" y="2559701"/>
                  <a:pt x="5342315" y="2546157"/>
                </a:cubicBezTo>
                <a:cubicBezTo>
                  <a:pt x="5317746" y="2551574"/>
                  <a:pt x="5312889" y="2552559"/>
                  <a:pt x="5284891" y="2546157"/>
                </a:cubicBezTo>
                <a:close/>
                <a:moveTo>
                  <a:pt x="5158900" y="2545418"/>
                </a:moveTo>
                <a:cubicBezTo>
                  <a:pt x="5160328" y="2558223"/>
                  <a:pt x="5177184" y="2560932"/>
                  <a:pt x="5182898" y="2571028"/>
                </a:cubicBezTo>
                <a:cubicBezTo>
                  <a:pt x="5183755" y="2564379"/>
                  <a:pt x="5187755" y="2560932"/>
                  <a:pt x="5191183" y="2557485"/>
                </a:cubicBezTo>
                <a:cubicBezTo>
                  <a:pt x="5173184" y="2558223"/>
                  <a:pt x="5180898" y="2541971"/>
                  <a:pt x="5158900" y="2545418"/>
                </a:cubicBezTo>
                <a:close/>
                <a:moveTo>
                  <a:pt x="5257464" y="2539262"/>
                </a:moveTo>
                <a:cubicBezTo>
                  <a:pt x="5227181" y="2549851"/>
                  <a:pt x="5206325" y="2559454"/>
                  <a:pt x="5203182" y="2586788"/>
                </a:cubicBezTo>
                <a:cubicBezTo>
                  <a:pt x="5215181" y="2572013"/>
                  <a:pt x="5244608" y="2575461"/>
                  <a:pt x="5254036" y="2557731"/>
                </a:cubicBezTo>
                <a:cubicBezTo>
                  <a:pt x="5220895" y="2557238"/>
                  <a:pt x="5253464" y="2547880"/>
                  <a:pt x="5257464" y="2539262"/>
                </a:cubicBezTo>
                <a:close/>
                <a:moveTo>
                  <a:pt x="5378598" y="2501585"/>
                </a:moveTo>
                <a:cubicBezTo>
                  <a:pt x="5364028" y="2518577"/>
                  <a:pt x="5400882" y="2522271"/>
                  <a:pt x="5405168" y="2513405"/>
                </a:cubicBezTo>
                <a:cubicBezTo>
                  <a:pt x="5394597" y="2510450"/>
                  <a:pt x="5392883" y="2502078"/>
                  <a:pt x="5378598" y="2501585"/>
                </a:cubicBezTo>
                <a:close/>
                <a:moveTo>
                  <a:pt x="5546586" y="2491735"/>
                </a:moveTo>
                <a:cubicBezTo>
                  <a:pt x="5561443" y="2502817"/>
                  <a:pt x="5523160" y="2541232"/>
                  <a:pt x="5506875" y="2554776"/>
                </a:cubicBezTo>
                <a:cubicBezTo>
                  <a:pt x="5517160" y="2566349"/>
                  <a:pt x="5526588" y="2552559"/>
                  <a:pt x="5546301" y="2557977"/>
                </a:cubicBezTo>
                <a:cubicBezTo>
                  <a:pt x="5544015" y="2537045"/>
                  <a:pt x="5593155" y="2488041"/>
                  <a:pt x="5546586" y="2491735"/>
                </a:cubicBezTo>
                <a:close/>
                <a:moveTo>
                  <a:pt x="5413453" y="2441992"/>
                </a:moveTo>
                <a:cubicBezTo>
                  <a:pt x="5411739" y="2441746"/>
                  <a:pt x="5409453" y="2441992"/>
                  <a:pt x="5406596" y="2442485"/>
                </a:cubicBezTo>
                <a:cubicBezTo>
                  <a:pt x="5394883" y="2458245"/>
                  <a:pt x="5425166" y="2446671"/>
                  <a:pt x="5420881" y="2457752"/>
                </a:cubicBezTo>
                <a:cubicBezTo>
                  <a:pt x="5420024" y="2462431"/>
                  <a:pt x="5419453" y="2467110"/>
                  <a:pt x="5418596" y="2471789"/>
                </a:cubicBezTo>
                <a:cubicBezTo>
                  <a:pt x="5436023" y="2477452"/>
                  <a:pt x="5428881" y="2457260"/>
                  <a:pt x="5438594" y="2454551"/>
                </a:cubicBezTo>
                <a:cubicBezTo>
                  <a:pt x="5418024" y="2458245"/>
                  <a:pt x="5426595" y="2442977"/>
                  <a:pt x="5413453" y="2441992"/>
                </a:cubicBezTo>
                <a:close/>
                <a:moveTo>
                  <a:pt x="5241180" y="2438298"/>
                </a:moveTo>
                <a:cubicBezTo>
                  <a:pt x="5237180" y="2446917"/>
                  <a:pt x="5226895" y="2449134"/>
                  <a:pt x="5225466" y="2460707"/>
                </a:cubicBezTo>
                <a:cubicBezTo>
                  <a:pt x="5252607" y="2459723"/>
                  <a:pt x="5257464" y="2473266"/>
                  <a:pt x="5274034" y="2478930"/>
                </a:cubicBezTo>
                <a:cubicBezTo>
                  <a:pt x="5265178" y="2480654"/>
                  <a:pt x="5258321" y="2484594"/>
                  <a:pt x="5249465" y="2486317"/>
                </a:cubicBezTo>
                <a:cubicBezTo>
                  <a:pt x="5255750" y="2474251"/>
                  <a:pt x="5239465" y="2476468"/>
                  <a:pt x="5235180" y="2471050"/>
                </a:cubicBezTo>
                <a:cubicBezTo>
                  <a:pt x="5232894" y="2477945"/>
                  <a:pt x="5220610" y="2474251"/>
                  <a:pt x="5211753" y="2473759"/>
                </a:cubicBezTo>
                <a:cubicBezTo>
                  <a:pt x="5208039" y="2501831"/>
                  <a:pt x="5248893" y="2475236"/>
                  <a:pt x="5247179" y="2500354"/>
                </a:cubicBezTo>
                <a:cubicBezTo>
                  <a:pt x="5232609" y="2517099"/>
                  <a:pt x="5226038" y="2511189"/>
                  <a:pt x="5206039" y="2506510"/>
                </a:cubicBezTo>
                <a:cubicBezTo>
                  <a:pt x="5231180" y="2525964"/>
                  <a:pt x="5229180" y="2527195"/>
                  <a:pt x="5208896" y="2554037"/>
                </a:cubicBezTo>
                <a:cubicBezTo>
                  <a:pt x="5232609" y="2555268"/>
                  <a:pt x="5235751" y="2534583"/>
                  <a:pt x="5238894" y="2513898"/>
                </a:cubicBezTo>
                <a:cubicBezTo>
                  <a:pt x="5259178" y="2506510"/>
                  <a:pt x="5270035" y="2521039"/>
                  <a:pt x="5280034" y="2507988"/>
                </a:cubicBezTo>
                <a:cubicBezTo>
                  <a:pt x="5282034" y="2514144"/>
                  <a:pt x="5288890" y="2537292"/>
                  <a:pt x="5300318" y="2523748"/>
                </a:cubicBezTo>
                <a:cubicBezTo>
                  <a:pt x="5286605" y="2521039"/>
                  <a:pt x="5321460" y="2495675"/>
                  <a:pt x="5306032" y="2491243"/>
                </a:cubicBezTo>
                <a:cubicBezTo>
                  <a:pt x="5289462" y="2507249"/>
                  <a:pt x="5274606" y="2497645"/>
                  <a:pt x="5265749" y="2492228"/>
                </a:cubicBezTo>
                <a:cubicBezTo>
                  <a:pt x="5267749" y="2484348"/>
                  <a:pt x="5304032" y="2486071"/>
                  <a:pt x="5286034" y="2475236"/>
                </a:cubicBezTo>
                <a:cubicBezTo>
                  <a:pt x="5276891" y="2471789"/>
                  <a:pt x="5275749" y="2443962"/>
                  <a:pt x="5241180" y="2438298"/>
                </a:cubicBezTo>
                <a:close/>
                <a:moveTo>
                  <a:pt x="5571728" y="2432389"/>
                </a:moveTo>
                <a:cubicBezTo>
                  <a:pt x="5565728" y="2432389"/>
                  <a:pt x="5560300" y="2433373"/>
                  <a:pt x="5556586" y="2435836"/>
                </a:cubicBezTo>
                <a:cubicBezTo>
                  <a:pt x="5563157" y="2453074"/>
                  <a:pt x="5546015" y="2461692"/>
                  <a:pt x="5555729" y="2473512"/>
                </a:cubicBezTo>
                <a:cubicBezTo>
                  <a:pt x="5564585" y="2466371"/>
                  <a:pt x="5558871" y="2443716"/>
                  <a:pt x="5577727" y="2446917"/>
                </a:cubicBezTo>
                <a:cubicBezTo>
                  <a:pt x="5576299" y="2458491"/>
                  <a:pt x="5566014" y="2460707"/>
                  <a:pt x="5562014" y="2469326"/>
                </a:cubicBezTo>
                <a:cubicBezTo>
                  <a:pt x="5591440" y="2475236"/>
                  <a:pt x="5593155" y="2445686"/>
                  <a:pt x="5591440" y="2433866"/>
                </a:cubicBezTo>
                <a:cubicBezTo>
                  <a:pt x="5584298" y="2432881"/>
                  <a:pt x="5577727" y="2432389"/>
                  <a:pt x="5571728" y="2432389"/>
                </a:cubicBezTo>
                <a:close/>
                <a:moveTo>
                  <a:pt x="5340601" y="2427710"/>
                </a:moveTo>
                <a:cubicBezTo>
                  <a:pt x="5339458" y="2434112"/>
                  <a:pt x="5336030" y="2437560"/>
                  <a:pt x="5332316" y="2441254"/>
                </a:cubicBezTo>
                <a:cubicBezTo>
                  <a:pt x="5341744" y="2441992"/>
                  <a:pt x="5350886" y="2442731"/>
                  <a:pt x="5360314" y="2443470"/>
                </a:cubicBezTo>
                <a:cubicBezTo>
                  <a:pt x="5364314" y="2431403"/>
                  <a:pt x="5350886" y="2430418"/>
                  <a:pt x="5340601" y="2427710"/>
                </a:cubicBezTo>
                <a:close/>
                <a:moveTo>
                  <a:pt x="5701147" y="2419091"/>
                </a:moveTo>
                <a:cubicBezTo>
                  <a:pt x="5719431" y="2436082"/>
                  <a:pt x="5722860" y="2417860"/>
                  <a:pt x="5752000" y="2423031"/>
                </a:cubicBezTo>
                <a:cubicBezTo>
                  <a:pt x="5749143" y="2437806"/>
                  <a:pt x="5726859" y="2457014"/>
                  <a:pt x="5721145" y="2468095"/>
                </a:cubicBezTo>
                <a:cubicBezTo>
                  <a:pt x="5703432" y="2504048"/>
                  <a:pt x="5703147" y="2571521"/>
                  <a:pt x="5654293" y="2585557"/>
                </a:cubicBezTo>
                <a:cubicBezTo>
                  <a:pt x="5665149" y="2561671"/>
                  <a:pt x="5640008" y="2566103"/>
                  <a:pt x="5639437" y="2541724"/>
                </a:cubicBezTo>
                <a:cubicBezTo>
                  <a:pt x="5652579" y="2542709"/>
                  <a:pt x="5665721" y="2544187"/>
                  <a:pt x="5678863" y="2545172"/>
                </a:cubicBezTo>
                <a:cubicBezTo>
                  <a:pt x="5650579" y="2516853"/>
                  <a:pt x="5706004" y="2504294"/>
                  <a:pt x="5674577" y="2473759"/>
                </a:cubicBezTo>
                <a:cubicBezTo>
                  <a:pt x="5680006" y="2474005"/>
                  <a:pt x="5679720" y="2468341"/>
                  <a:pt x="5681720" y="2464894"/>
                </a:cubicBezTo>
                <a:cubicBezTo>
                  <a:pt x="5705147" y="2467849"/>
                  <a:pt x="5727145" y="2468834"/>
                  <a:pt x="5725431" y="2444701"/>
                </a:cubicBezTo>
                <a:cubicBezTo>
                  <a:pt x="5712289" y="2445932"/>
                  <a:pt x="5708861" y="2466371"/>
                  <a:pt x="5695433" y="2451596"/>
                </a:cubicBezTo>
                <a:cubicBezTo>
                  <a:pt x="5710003" y="2442731"/>
                  <a:pt x="5693719" y="2435343"/>
                  <a:pt x="5701147" y="2419091"/>
                </a:cubicBezTo>
                <a:close/>
                <a:moveTo>
                  <a:pt x="5309175" y="2410964"/>
                </a:moveTo>
                <a:cubicBezTo>
                  <a:pt x="5307175" y="2411457"/>
                  <a:pt x="5304889" y="2412935"/>
                  <a:pt x="5302604" y="2415151"/>
                </a:cubicBezTo>
                <a:cubicBezTo>
                  <a:pt x="5318317" y="2420568"/>
                  <a:pt x="5307746" y="2422292"/>
                  <a:pt x="5304889" y="2433866"/>
                </a:cubicBezTo>
                <a:cubicBezTo>
                  <a:pt x="5332030" y="2440761"/>
                  <a:pt x="5323745" y="2407517"/>
                  <a:pt x="5309175" y="2410964"/>
                </a:cubicBezTo>
                <a:close/>
                <a:moveTo>
                  <a:pt x="5512589" y="2394219"/>
                </a:moveTo>
                <a:cubicBezTo>
                  <a:pt x="5522302" y="2411703"/>
                  <a:pt x="5497733" y="2408502"/>
                  <a:pt x="5507446" y="2422292"/>
                </a:cubicBezTo>
                <a:cubicBezTo>
                  <a:pt x="5524874" y="2424016"/>
                  <a:pt x="5526874" y="2409487"/>
                  <a:pt x="5529445" y="2395697"/>
                </a:cubicBezTo>
                <a:cubicBezTo>
                  <a:pt x="5523731" y="2395204"/>
                  <a:pt x="5518303" y="2394712"/>
                  <a:pt x="5512589" y="2394219"/>
                </a:cubicBezTo>
                <a:close/>
                <a:moveTo>
                  <a:pt x="5568299" y="2370333"/>
                </a:moveTo>
                <a:cubicBezTo>
                  <a:pt x="5524874" y="2379444"/>
                  <a:pt x="5529445" y="2439776"/>
                  <a:pt x="5500018" y="2464155"/>
                </a:cubicBezTo>
                <a:cubicBezTo>
                  <a:pt x="5500875" y="2455290"/>
                  <a:pt x="5498876" y="2448395"/>
                  <a:pt x="5492019" y="2444701"/>
                </a:cubicBezTo>
                <a:cubicBezTo>
                  <a:pt x="5491733" y="2463663"/>
                  <a:pt x="5506589" y="2478191"/>
                  <a:pt x="5483448" y="2491243"/>
                </a:cubicBezTo>
                <a:cubicBezTo>
                  <a:pt x="5482877" y="2482131"/>
                  <a:pt x="5485162" y="2471050"/>
                  <a:pt x="5469735" y="2471296"/>
                </a:cubicBezTo>
                <a:cubicBezTo>
                  <a:pt x="5481734" y="2492720"/>
                  <a:pt x="5457450" y="2485086"/>
                  <a:pt x="5452879" y="2503063"/>
                </a:cubicBezTo>
                <a:cubicBezTo>
                  <a:pt x="5459735" y="2504048"/>
                  <a:pt x="5466021" y="2505525"/>
                  <a:pt x="5462592" y="2513405"/>
                </a:cubicBezTo>
                <a:cubicBezTo>
                  <a:pt x="5476306" y="2523009"/>
                  <a:pt x="5477163" y="2493705"/>
                  <a:pt x="5480305" y="2509958"/>
                </a:cubicBezTo>
                <a:cubicBezTo>
                  <a:pt x="5475449" y="2526949"/>
                  <a:pt x="5439165" y="2510943"/>
                  <a:pt x="5436594" y="2530151"/>
                </a:cubicBezTo>
                <a:cubicBezTo>
                  <a:pt x="5440880" y="2541971"/>
                  <a:pt x="5463449" y="2544433"/>
                  <a:pt x="5470592" y="2532859"/>
                </a:cubicBezTo>
                <a:cubicBezTo>
                  <a:pt x="5461164" y="2547142"/>
                  <a:pt x="5458021" y="2567581"/>
                  <a:pt x="5445165" y="2578170"/>
                </a:cubicBezTo>
                <a:cubicBezTo>
                  <a:pt x="5445451" y="2572752"/>
                  <a:pt x="5448593" y="2565118"/>
                  <a:pt x="5442022" y="2563887"/>
                </a:cubicBezTo>
                <a:cubicBezTo>
                  <a:pt x="5418310" y="2584819"/>
                  <a:pt x="5420024" y="2632591"/>
                  <a:pt x="5387741" y="2644411"/>
                </a:cubicBezTo>
                <a:cubicBezTo>
                  <a:pt x="5404882" y="2649090"/>
                  <a:pt x="5392883" y="2657709"/>
                  <a:pt x="5389169" y="2668298"/>
                </a:cubicBezTo>
                <a:cubicBezTo>
                  <a:pt x="5402025" y="2675685"/>
                  <a:pt x="5410025" y="2651307"/>
                  <a:pt x="5412596" y="2665589"/>
                </a:cubicBezTo>
                <a:cubicBezTo>
                  <a:pt x="5400882" y="2667805"/>
                  <a:pt x="5409168" y="2691692"/>
                  <a:pt x="5396311" y="2692430"/>
                </a:cubicBezTo>
                <a:cubicBezTo>
                  <a:pt x="5390312" y="2679133"/>
                  <a:pt x="5383169" y="2686274"/>
                  <a:pt x="5368028" y="2690461"/>
                </a:cubicBezTo>
                <a:cubicBezTo>
                  <a:pt x="5371170" y="2746606"/>
                  <a:pt x="5332316" y="2773694"/>
                  <a:pt x="5316317" y="2851755"/>
                </a:cubicBezTo>
                <a:cubicBezTo>
                  <a:pt x="5300604" y="2856434"/>
                  <a:pt x="5297461" y="2860621"/>
                  <a:pt x="5281462" y="2853725"/>
                </a:cubicBezTo>
                <a:cubicBezTo>
                  <a:pt x="5277748" y="2871209"/>
                  <a:pt x="5313174" y="2863329"/>
                  <a:pt x="5311175" y="2879828"/>
                </a:cubicBezTo>
                <a:cubicBezTo>
                  <a:pt x="5294319" y="2890663"/>
                  <a:pt x="5300318" y="2896573"/>
                  <a:pt x="5292319" y="2920952"/>
                </a:cubicBezTo>
                <a:cubicBezTo>
                  <a:pt x="5310889" y="2929817"/>
                  <a:pt x="5298604" y="2905192"/>
                  <a:pt x="5311746" y="2908147"/>
                </a:cubicBezTo>
                <a:cubicBezTo>
                  <a:pt x="5310032" y="2917505"/>
                  <a:pt x="5308318" y="2926862"/>
                  <a:pt x="5306603" y="2936220"/>
                </a:cubicBezTo>
                <a:cubicBezTo>
                  <a:pt x="5300318" y="2929571"/>
                  <a:pt x="5287176" y="2928586"/>
                  <a:pt x="5278605" y="2933757"/>
                </a:cubicBezTo>
                <a:cubicBezTo>
                  <a:pt x="5275749" y="2955181"/>
                  <a:pt x="5280034" y="2952719"/>
                  <a:pt x="5272035" y="2971434"/>
                </a:cubicBezTo>
                <a:cubicBezTo>
                  <a:pt x="5284891" y="2978575"/>
                  <a:pt x="5292890" y="2954196"/>
                  <a:pt x="5295461" y="2968479"/>
                </a:cubicBezTo>
                <a:cubicBezTo>
                  <a:pt x="5290890" y="2976359"/>
                  <a:pt x="5289176" y="2987687"/>
                  <a:pt x="5280034" y="2990888"/>
                </a:cubicBezTo>
                <a:cubicBezTo>
                  <a:pt x="5272892" y="2978575"/>
                  <a:pt x="5257178" y="3003447"/>
                  <a:pt x="5243465" y="3002215"/>
                </a:cubicBezTo>
                <a:cubicBezTo>
                  <a:pt x="5258035" y="3017483"/>
                  <a:pt x="5261750" y="3022901"/>
                  <a:pt x="5236608" y="3039399"/>
                </a:cubicBezTo>
                <a:cubicBezTo>
                  <a:pt x="5258607" y="3046048"/>
                  <a:pt x="5263178" y="3034228"/>
                  <a:pt x="5273177" y="3028318"/>
                </a:cubicBezTo>
                <a:cubicBezTo>
                  <a:pt x="5272320" y="3049250"/>
                  <a:pt x="5261178" y="3050727"/>
                  <a:pt x="5266321" y="3065502"/>
                </a:cubicBezTo>
                <a:cubicBezTo>
                  <a:pt x="5249750" y="3073875"/>
                  <a:pt x="5220038" y="3067965"/>
                  <a:pt x="5211467" y="3084710"/>
                </a:cubicBezTo>
                <a:cubicBezTo>
                  <a:pt x="5222895" y="3085695"/>
                  <a:pt x="5238608" y="3090127"/>
                  <a:pt x="5254321" y="3102440"/>
                </a:cubicBezTo>
                <a:cubicBezTo>
                  <a:pt x="5236323" y="3109089"/>
                  <a:pt x="5250893" y="3150705"/>
                  <a:pt x="5232894" y="3157600"/>
                </a:cubicBezTo>
                <a:cubicBezTo>
                  <a:pt x="5234609" y="3142825"/>
                  <a:pt x="5217181" y="3140363"/>
                  <a:pt x="5195754" y="3140363"/>
                </a:cubicBezTo>
                <a:cubicBezTo>
                  <a:pt x="5188326" y="3164495"/>
                  <a:pt x="5233752" y="3154153"/>
                  <a:pt x="5236037" y="3171883"/>
                </a:cubicBezTo>
                <a:cubicBezTo>
                  <a:pt x="5215181" y="3198725"/>
                  <a:pt x="5229752" y="3281465"/>
                  <a:pt x="5194897" y="3305844"/>
                </a:cubicBezTo>
                <a:cubicBezTo>
                  <a:pt x="5220038" y="3337364"/>
                  <a:pt x="5194040" y="3437835"/>
                  <a:pt x="5193754" y="3471572"/>
                </a:cubicBezTo>
                <a:cubicBezTo>
                  <a:pt x="5218610" y="3478959"/>
                  <a:pt x="5223752" y="3499152"/>
                  <a:pt x="5244608" y="3509002"/>
                </a:cubicBezTo>
                <a:cubicBezTo>
                  <a:pt x="5255179" y="3487578"/>
                  <a:pt x="5238323" y="3469848"/>
                  <a:pt x="5253750" y="3457782"/>
                </a:cubicBezTo>
                <a:cubicBezTo>
                  <a:pt x="5247179" y="3452364"/>
                  <a:pt x="5233466" y="3451625"/>
                  <a:pt x="5233752" y="3441775"/>
                </a:cubicBezTo>
                <a:cubicBezTo>
                  <a:pt x="5253464" y="3416658"/>
                  <a:pt x="5234037" y="3399420"/>
                  <a:pt x="5239751" y="3376026"/>
                </a:cubicBezTo>
                <a:cubicBezTo>
                  <a:pt x="5279748" y="3362236"/>
                  <a:pt x="5237466" y="3320865"/>
                  <a:pt x="5271749" y="3293285"/>
                </a:cubicBezTo>
                <a:cubicBezTo>
                  <a:pt x="5258893" y="3267921"/>
                  <a:pt x="5276320" y="3237140"/>
                  <a:pt x="5269749" y="3207836"/>
                </a:cubicBezTo>
                <a:cubicBezTo>
                  <a:pt x="5283748" y="3209806"/>
                  <a:pt x="5288605" y="3202172"/>
                  <a:pt x="5294890" y="3195769"/>
                </a:cubicBezTo>
                <a:cubicBezTo>
                  <a:pt x="5291462" y="3185427"/>
                  <a:pt x="5272320" y="3185673"/>
                  <a:pt x="5276320" y="3170652"/>
                </a:cubicBezTo>
                <a:cubicBezTo>
                  <a:pt x="5277177" y="3154645"/>
                  <a:pt x="5301747" y="3164249"/>
                  <a:pt x="5303175" y="3149228"/>
                </a:cubicBezTo>
                <a:cubicBezTo>
                  <a:pt x="5294890" y="3147750"/>
                  <a:pt x="5282034" y="3148982"/>
                  <a:pt x="5281462" y="3142579"/>
                </a:cubicBezTo>
                <a:cubicBezTo>
                  <a:pt x="5293747" y="3134699"/>
                  <a:pt x="5284319" y="3130759"/>
                  <a:pt x="5285748" y="3119185"/>
                </a:cubicBezTo>
                <a:cubicBezTo>
                  <a:pt x="5312317" y="3120416"/>
                  <a:pt x="5306318" y="3108596"/>
                  <a:pt x="5331459" y="3118200"/>
                </a:cubicBezTo>
                <a:cubicBezTo>
                  <a:pt x="5333744" y="3109581"/>
                  <a:pt x="5346886" y="3090127"/>
                  <a:pt x="5331745" y="3084956"/>
                </a:cubicBezTo>
                <a:cubicBezTo>
                  <a:pt x="5316888" y="3090127"/>
                  <a:pt x="5334887" y="3102932"/>
                  <a:pt x="5322888" y="3103425"/>
                </a:cubicBezTo>
                <a:cubicBezTo>
                  <a:pt x="5265464" y="3097515"/>
                  <a:pt x="5341458" y="3076337"/>
                  <a:pt x="5301461" y="3063532"/>
                </a:cubicBezTo>
                <a:cubicBezTo>
                  <a:pt x="5310318" y="3063040"/>
                  <a:pt x="5306889" y="3053682"/>
                  <a:pt x="5303747" y="3049742"/>
                </a:cubicBezTo>
                <a:cubicBezTo>
                  <a:pt x="5316603" y="3052205"/>
                  <a:pt x="5325459" y="3050727"/>
                  <a:pt x="5332602" y="3047280"/>
                </a:cubicBezTo>
                <a:cubicBezTo>
                  <a:pt x="5312889" y="3026102"/>
                  <a:pt x="5326316" y="2978329"/>
                  <a:pt x="5355171" y="2954443"/>
                </a:cubicBezTo>
                <a:cubicBezTo>
                  <a:pt x="5323745" y="2937944"/>
                  <a:pt x="5393740" y="2869486"/>
                  <a:pt x="5374313" y="2847077"/>
                </a:cubicBezTo>
                <a:cubicBezTo>
                  <a:pt x="5383741" y="2848308"/>
                  <a:pt x="5389455" y="2844860"/>
                  <a:pt x="5392883" y="2839197"/>
                </a:cubicBezTo>
                <a:cubicBezTo>
                  <a:pt x="5377456" y="2813094"/>
                  <a:pt x="5412882" y="2782312"/>
                  <a:pt x="5416881" y="2737002"/>
                </a:cubicBezTo>
                <a:cubicBezTo>
                  <a:pt x="5422595" y="2737495"/>
                  <a:pt x="5428023" y="2737987"/>
                  <a:pt x="5433737" y="2738480"/>
                </a:cubicBezTo>
                <a:cubicBezTo>
                  <a:pt x="5448308" y="2630375"/>
                  <a:pt x="5524302" y="2482870"/>
                  <a:pt x="5568299" y="2370333"/>
                </a:cubicBezTo>
                <a:close/>
                <a:moveTo>
                  <a:pt x="5633723" y="2356789"/>
                </a:moveTo>
                <a:cubicBezTo>
                  <a:pt x="5590012" y="2354819"/>
                  <a:pt x="5624581" y="2391757"/>
                  <a:pt x="5633723" y="2356789"/>
                </a:cubicBezTo>
                <a:close/>
                <a:moveTo>
                  <a:pt x="5476306" y="2339059"/>
                </a:moveTo>
                <a:cubicBezTo>
                  <a:pt x="5465735" y="2358020"/>
                  <a:pt x="5433166" y="2326007"/>
                  <a:pt x="5428023" y="2354326"/>
                </a:cubicBezTo>
                <a:cubicBezTo>
                  <a:pt x="5460307" y="2353588"/>
                  <a:pt x="5442022" y="2359990"/>
                  <a:pt x="5440594" y="2378952"/>
                </a:cubicBezTo>
                <a:cubicBezTo>
                  <a:pt x="5446308" y="2379444"/>
                  <a:pt x="5452022" y="2379937"/>
                  <a:pt x="5457736" y="2380429"/>
                </a:cubicBezTo>
                <a:cubicBezTo>
                  <a:pt x="5458593" y="2374027"/>
                  <a:pt x="5462307" y="2370333"/>
                  <a:pt x="5466021" y="2366639"/>
                </a:cubicBezTo>
                <a:cubicBezTo>
                  <a:pt x="5459164" y="2365654"/>
                  <a:pt x="5452593" y="2364177"/>
                  <a:pt x="5456307" y="2356296"/>
                </a:cubicBezTo>
                <a:cubicBezTo>
                  <a:pt x="5469735" y="2347185"/>
                  <a:pt x="5473734" y="2362206"/>
                  <a:pt x="5485448" y="2354326"/>
                </a:cubicBezTo>
                <a:cubicBezTo>
                  <a:pt x="5485734" y="2351125"/>
                  <a:pt x="5486305" y="2347924"/>
                  <a:pt x="5486876" y="2344969"/>
                </a:cubicBezTo>
                <a:cubicBezTo>
                  <a:pt x="5481163" y="2344476"/>
                  <a:pt x="5480877" y="2340290"/>
                  <a:pt x="5476306" y="2339059"/>
                </a:cubicBezTo>
                <a:close/>
                <a:moveTo>
                  <a:pt x="5547444" y="2326254"/>
                </a:moveTo>
                <a:cubicBezTo>
                  <a:pt x="5544587" y="2337581"/>
                  <a:pt x="5542587" y="2348663"/>
                  <a:pt x="5554586" y="2350387"/>
                </a:cubicBezTo>
                <a:cubicBezTo>
                  <a:pt x="5558871" y="2343738"/>
                  <a:pt x="5565157" y="2339305"/>
                  <a:pt x="5569156" y="2332656"/>
                </a:cubicBezTo>
                <a:cubicBezTo>
                  <a:pt x="5562014" y="2330440"/>
                  <a:pt x="5559728" y="2325269"/>
                  <a:pt x="5547444" y="2326254"/>
                </a:cubicBezTo>
                <a:close/>
                <a:moveTo>
                  <a:pt x="5307461" y="2292025"/>
                </a:moveTo>
                <a:cubicBezTo>
                  <a:pt x="5304318" y="2298181"/>
                  <a:pt x="5297461" y="2300397"/>
                  <a:pt x="5298318" y="2310247"/>
                </a:cubicBezTo>
                <a:cubicBezTo>
                  <a:pt x="5312603" y="2312956"/>
                  <a:pt x="5322602" y="2310740"/>
                  <a:pt x="5323174" y="2298181"/>
                </a:cubicBezTo>
                <a:cubicBezTo>
                  <a:pt x="5316031" y="2297442"/>
                  <a:pt x="5316603" y="2291532"/>
                  <a:pt x="5307461" y="2292025"/>
                </a:cubicBezTo>
                <a:close/>
                <a:moveTo>
                  <a:pt x="5800283" y="2289808"/>
                </a:moveTo>
                <a:cubicBezTo>
                  <a:pt x="5788569" y="2303353"/>
                  <a:pt x="5778284" y="2318374"/>
                  <a:pt x="5773999" y="2340044"/>
                </a:cubicBezTo>
                <a:cubicBezTo>
                  <a:pt x="5789426" y="2335858"/>
                  <a:pt x="5818567" y="2293748"/>
                  <a:pt x="5800283" y="2289808"/>
                </a:cubicBezTo>
                <a:close/>
                <a:moveTo>
                  <a:pt x="5353457" y="2255826"/>
                </a:moveTo>
                <a:cubicBezTo>
                  <a:pt x="5351743" y="2255087"/>
                  <a:pt x="5350029" y="2255579"/>
                  <a:pt x="5347743" y="2257550"/>
                </a:cubicBezTo>
                <a:cubicBezTo>
                  <a:pt x="5342887" y="2271093"/>
                  <a:pt x="5342887" y="2269123"/>
                  <a:pt x="5330887" y="2289562"/>
                </a:cubicBezTo>
                <a:cubicBezTo>
                  <a:pt x="5351457" y="2298673"/>
                  <a:pt x="5344601" y="2278235"/>
                  <a:pt x="5355743" y="2277250"/>
                </a:cubicBezTo>
                <a:cubicBezTo>
                  <a:pt x="5361457" y="2277742"/>
                  <a:pt x="5366885" y="2278235"/>
                  <a:pt x="5372599" y="2278727"/>
                </a:cubicBezTo>
                <a:cubicBezTo>
                  <a:pt x="5373742" y="2272325"/>
                  <a:pt x="5374884" y="2266168"/>
                  <a:pt x="5376027" y="2260012"/>
                </a:cubicBezTo>
                <a:cubicBezTo>
                  <a:pt x="5362028" y="2267153"/>
                  <a:pt x="5358314" y="2257550"/>
                  <a:pt x="5353457" y="2255826"/>
                </a:cubicBezTo>
                <a:close/>
                <a:moveTo>
                  <a:pt x="5475734" y="2255087"/>
                </a:moveTo>
                <a:cubicBezTo>
                  <a:pt x="5471735" y="2256072"/>
                  <a:pt x="5468592" y="2258781"/>
                  <a:pt x="5467164" y="2262721"/>
                </a:cubicBezTo>
                <a:cubicBezTo>
                  <a:pt x="5478591" y="2263706"/>
                  <a:pt x="5472020" y="2276019"/>
                  <a:pt x="5488019" y="2273802"/>
                </a:cubicBezTo>
                <a:cubicBezTo>
                  <a:pt x="5489162" y="2267646"/>
                  <a:pt x="5490305" y="2261490"/>
                  <a:pt x="5491447" y="2255087"/>
                </a:cubicBezTo>
                <a:cubicBezTo>
                  <a:pt x="5485162" y="2254102"/>
                  <a:pt x="5480020" y="2253856"/>
                  <a:pt x="5475734" y="2255087"/>
                </a:cubicBezTo>
                <a:close/>
                <a:moveTo>
                  <a:pt x="5403454" y="2233663"/>
                </a:moveTo>
                <a:cubicBezTo>
                  <a:pt x="5384884" y="2237603"/>
                  <a:pt x="5388883" y="2231200"/>
                  <a:pt x="5374313" y="2236125"/>
                </a:cubicBezTo>
                <a:cubicBezTo>
                  <a:pt x="5373170" y="2249423"/>
                  <a:pt x="5380884" y="2256811"/>
                  <a:pt x="5399454" y="2257303"/>
                </a:cubicBezTo>
                <a:cubicBezTo>
                  <a:pt x="5400882" y="2249423"/>
                  <a:pt x="5402025" y="2241543"/>
                  <a:pt x="5403454" y="2233663"/>
                </a:cubicBezTo>
                <a:close/>
                <a:moveTo>
                  <a:pt x="6082548" y="2189091"/>
                </a:moveTo>
                <a:cubicBezTo>
                  <a:pt x="6086833" y="2187368"/>
                  <a:pt x="6091405" y="2190076"/>
                  <a:pt x="6097404" y="2199926"/>
                </a:cubicBezTo>
                <a:cubicBezTo>
                  <a:pt x="6085977" y="2197218"/>
                  <a:pt x="6081977" y="2201896"/>
                  <a:pt x="6073977" y="2202635"/>
                </a:cubicBezTo>
                <a:cubicBezTo>
                  <a:pt x="6097119" y="2216918"/>
                  <a:pt x="6067977" y="2244745"/>
                  <a:pt x="6048836" y="2247946"/>
                </a:cubicBezTo>
                <a:cubicBezTo>
                  <a:pt x="6063978" y="2240558"/>
                  <a:pt x="6070263" y="2194755"/>
                  <a:pt x="6082548" y="2189091"/>
                </a:cubicBezTo>
                <a:close/>
                <a:moveTo>
                  <a:pt x="5418596" y="2182935"/>
                </a:moveTo>
                <a:cubicBezTo>
                  <a:pt x="5420881" y="2196479"/>
                  <a:pt x="5408311" y="2194263"/>
                  <a:pt x="5408882" y="2205836"/>
                </a:cubicBezTo>
                <a:cubicBezTo>
                  <a:pt x="5423738" y="2205098"/>
                  <a:pt x="5427452" y="2192539"/>
                  <a:pt x="5435451" y="2184413"/>
                </a:cubicBezTo>
                <a:cubicBezTo>
                  <a:pt x="5429738" y="2183920"/>
                  <a:pt x="5424024" y="2183428"/>
                  <a:pt x="5418596" y="2182935"/>
                </a:cubicBezTo>
                <a:close/>
                <a:moveTo>
                  <a:pt x="5444594" y="2105120"/>
                </a:moveTo>
                <a:cubicBezTo>
                  <a:pt x="5441165" y="2105366"/>
                  <a:pt x="5438308" y="2106105"/>
                  <a:pt x="5437451" y="2108813"/>
                </a:cubicBezTo>
                <a:cubicBezTo>
                  <a:pt x="5452022" y="2114231"/>
                  <a:pt x="5418310" y="2117678"/>
                  <a:pt x="5434023" y="2127282"/>
                </a:cubicBezTo>
                <a:cubicBezTo>
                  <a:pt x="5451450" y="2130976"/>
                  <a:pt x="5454022" y="2119156"/>
                  <a:pt x="5455164" y="2105612"/>
                </a:cubicBezTo>
                <a:cubicBezTo>
                  <a:pt x="5451736" y="2105612"/>
                  <a:pt x="5447736" y="2105120"/>
                  <a:pt x="5444594" y="2105120"/>
                </a:cubicBezTo>
                <a:close/>
                <a:moveTo>
                  <a:pt x="6040265" y="2073353"/>
                </a:moveTo>
                <a:cubicBezTo>
                  <a:pt x="6045979" y="2073846"/>
                  <a:pt x="6051693" y="2074584"/>
                  <a:pt x="6057407" y="2075077"/>
                </a:cubicBezTo>
                <a:cubicBezTo>
                  <a:pt x="6035123" y="2107089"/>
                  <a:pt x="6034837" y="2162250"/>
                  <a:pt x="5998840" y="2179242"/>
                </a:cubicBezTo>
                <a:cubicBezTo>
                  <a:pt x="5979699" y="2248685"/>
                  <a:pt x="5924845" y="2354819"/>
                  <a:pt x="5877134" y="2410472"/>
                </a:cubicBezTo>
                <a:cubicBezTo>
                  <a:pt x="5870563" y="2424508"/>
                  <a:pt x="5890848" y="2420815"/>
                  <a:pt x="5884277" y="2434851"/>
                </a:cubicBezTo>
                <a:cubicBezTo>
                  <a:pt x="5855422" y="2467356"/>
                  <a:pt x="5848279" y="2545172"/>
                  <a:pt x="5811710" y="2552067"/>
                </a:cubicBezTo>
                <a:cubicBezTo>
                  <a:pt x="5793997" y="2536060"/>
                  <a:pt x="5826567" y="2508973"/>
                  <a:pt x="5833995" y="2492228"/>
                </a:cubicBezTo>
                <a:cubicBezTo>
                  <a:pt x="5896562" y="2353095"/>
                  <a:pt x="5960843" y="2186629"/>
                  <a:pt x="6040265" y="2073353"/>
                </a:cubicBezTo>
                <a:close/>
                <a:moveTo>
                  <a:pt x="6136830" y="2065966"/>
                </a:moveTo>
                <a:cubicBezTo>
                  <a:pt x="6142544" y="2067197"/>
                  <a:pt x="6150257" y="2071137"/>
                  <a:pt x="6154543" y="2074584"/>
                </a:cubicBezTo>
                <a:cubicBezTo>
                  <a:pt x="6134545" y="2080741"/>
                  <a:pt x="6164257" y="2105366"/>
                  <a:pt x="6137973" y="2101918"/>
                </a:cubicBezTo>
                <a:cubicBezTo>
                  <a:pt x="6138544" y="2105612"/>
                  <a:pt x="6142829" y="2106843"/>
                  <a:pt x="6141973" y="2111522"/>
                </a:cubicBezTo>
                <a:cubicBezTo>
                  <a:pt x="6129116" y="2123588"/>
                  <a:pt x="6139973" y="2085666"/>
                  <a:pt x="6123688" y="2086404"/>
                </a:cubicBezTo>
                <a:cubicBezTo>
                  <a:pt x="6125688" y="2080987"/>
                  <a:pt x="6134830" y="2083203"/>
                  <a:pt x="6141687" y="2082957"/>
                </a:cubicBezTo>
                <a:cubicBezTo>
                  <a:pt x="6147115" y="2075815"/>
                  <a:pt x="6133973" y="2061779"/>
                  <a:pt x="6131973" y="2072614"/>
                </a:cubicBezTo>
                <a:cubicBezTo>
                  <a:pt x="6127688" y="2065966"/>
                  <a:pt x="6131116" y="2064734"/>
                  <a:pt x="6136830" y="2065966"/>
                </a:cubicBezTo>
                <a:close/>
                <a:moveTo>
                  <a:pt x="1941128" y="2045526"/>
                </a:moveTo>
                <a:cubicBezTo>
                  <a:pt x="1926558" y="2059317"/>
                  <a:pt x="1911130" y="2076800"/>
                  <a:pt x="1902845" y="2066951"/>
                </a:cubicBezTo>
                <a:cubicBezTo>
                  <a:pt x="1917987" y="2051437"/>
                  <a:pt x="1929986" y="2046265"/>
                  <a:pt x="1941128" y="2045526"/>
                </a:cubicBezTo>
                <a:close/>
                <a:moveTo>
                  <a:pt x="6021409" y="2017946"/>
                </a:moveTo>
                <a:cubicBezTo>
                  <a:pt x="6027695" y="2019178"/>
                  <a:pt x="6023695" y="2022871"/>
                  <a:pt x="6020553" y="2022625"/>
                </a:cubicBezTo>
                <a:cubicBezTo>
                  <a:pt x="6001983" y="2075323"/>
                  <a:pt x="5977699" y="2074338"/>
                  <a:pt x="6021409" y="2017946"/>
                </a:cubicBezTo>
                <a:close/>
                <a:moveTo>
                  <a:pt x="2059120" y="1930773"/>
                </a:moveTo>
                <a:cubicBezTo>
                  <a:pt x="2050835" y="1936929"/>
                  <a:pt x="2041407" y="1948257"/>
                  <a:pt x="2035407" y="1945795"/>
                </a:cubicBezTo>
                <a:cubicBezTo>
                  <a:pt x="2043692" y="1939638"/>
                  <a:pt x="2053120" y="1928311"/>
                  <a:pt x="2059120" y="1930773"/>
                </a:cubicBezTo>
                <a:close/>
                <a:moveTo>
                  <a:pt x="2099689" y="1899007"/>
                </a:moveTo>
                <a:cubicBezTo>
                  <a:pt x="2091403" y="1905409"/>
                  <a:pt x="2081975" y="1916490"/>
                  <a:pt x="2075976" y="1914028"/>
                </a:cubicBezTo>
                <a:cubicBezTo>
                  <a:pt x="2084261" y="1907872"/>
                  <a:pt x="2093689" y="1896544"/>
                  <a:pt x="2099689" y="1899007"/>
                </a:cubicBezTo>
                <a:close/>
                <a:moveTo>
                  <a:pt x="2266534" y="1782529"/>
                </a:moveTo>
                <a:cubicBezTo>
                  <a:pt x="2260820" y="1780067"/>
                  <a:pt x="2251392" y="1791394"/>
                  <a:pt x="2243392" y="1797551"/>
                </a:cubicBezTo>
                <a:cubicBezTo>
                  <a:pt x="2249106" y="1800013"/>
                  <a:pt x="2258534" y="1788932"/>
                  <a:pt x="2266534" y="1782529"/>
                </a:cubicBezTo>
                <a:close/>
                <a:moveTo>
                  <a:pt x="2252535" y="1762583"/>
                </a:moveTo>
                <a:cubicBezTo>
                  <a:pt x="2238821" y="1757658"/>
                  <a:pt x="2212252" y="1799274"/>
                  <a:pt x="2193396" y="1813311"/>
                </a:cubicBezTo>
                <a:cubicBezTo>
                  <a:pt x="2213395" y="1805431"/>
                  <a:pt x="2248249" y="1781052"/>
                  <a:pt x="2252535" y="1762583"/>
                </a:cubicBezTo>
                <a:close/>
                <a:moveTo>
                  <a:pt x="2615366" y="1449843"/>
                </a:moveTo>
                <a:cubicBezTo>
                  <a:pt x="2609367" y="1455753"/>
                  <a:pt x="2603652" y="1461417"/>
                  <a:pt x="2597653" y="1467327"/>
                </a:cubicBezTo>
                <a:cubicBezTo>
                  <a:pt x="2601653" y="1469297"/>
                  <a:pt x="2605367" y="1471021"/>
                  <a:pt x="2609081" y="1472991"/>
                </a:cubicBezTo>
                <a:cubicBezTo>
                  <a:pt x="2615080" y="1467081"/>
                  <a:pt x="2621080" y="1460924"/>
                  <a:pt x="2627080" y="1455014"/>
                </a:cubicBezTo>
                <a:cubicBezTo>
                  <a:pt x="2623080" y="1453291"/>
                  <a:pt x="2619080" y="1451567"/>
                  <a:pt x="2615366" y="1449843"/>
                </a:cubicBezTo>
                <a:close/>
                <a:moveTo>
                  <a:pt x="2672505" y="1412905"/>
                </a:moveTo>
                <a:cubicBezTo>
                  <a:pt x="2660791" y="1413398"/>
                  <a:pt x="2646507" y="1425464"/>
                  <a:pt x="2630222" y="1443687"/>
                </a:cubicBezTo>
                <a:cubicBezTo>
                  <a:pt x="2646507" y="1439747"/>
                  <a:pt x="2661649" y="1439008"/>
                  <a:pt x="2683076" y="1416106"/>
                </a:cubicBezTo>
                <a:cubicBezTo>
                  <a:pt x="2679933" y="1413644"/>
                  <a:pt x="2676219" y="1412659"/>
                  <a:pt x="2672505" y="1412905"/>
                </a:cubicBezTo>
                <a:close/>
                <a:moveTo>
                  <a:pt x="2813066" y="1294458"/>
                </a:moveTo>
                <a:cubicBezTo>
                  <a:pt x="2803638" y="1296921"/>
                  <a:pt x="2794496" y="1299137"/>
                  <a:pt x="2786783" y="1294951"/>
                </a:cubicBezTo>
                <a:cubicBezTo>
                  <a:pt x="2761927" y="1317606"/>
                  <a:pt x="2750499" y="1334351"/>
                  <a:pt x="2768498" y="1338783"/>
                </a:cubicBezTo>
                <a:cubicBezTo>
                  <a:pt x="2791639" y="1309479"/>
                  <a:pt x="2781640" y="1319822"/>
                  <a:pt x="2813066" y="1294458"/>
                </a:cubicBezTo>
                <a:close/>
                <a:moveTo>
                  <a:pt x="3017623" y="1093516"/>
                </a:moveTo>
                <a:cubicBezTo>
                  <a:pt x="2989911" y="1095979"/>
                  <a:pt x="2949342" y="1138088"/>
                  <a:pt x="2931344" y="1166900"/>
                </a:cubicBezTo>
                <a:cubicBezTo>
                  <a:pt x="2965056" y="1169362"/>
                  <a:pt x="2970769" y="1133409"/>
                  <a:pt x="2999053" y="1133163"/>
                </a:cubicBezTo>
                <a:cubicBezTo>
                  <a:pt x="3015623" y="1117649"/>
                  <a:pt x="3010481" y="1111246"/>
                  <a:pt x="3028479" y="1094994"/>
                </a:cubicBezTo>
                <a:cubicBezTo>
                  <a:pt x="3025051" y="1093516"/>
                  <a:pt x="3021623" y="1093270"/>
                  <a:pt x="3017623" y="1093516"/>
                </a:cubicBezTo>
                <a:close/>
                <a:moveTo>
                  <a:pt x="5209182" y="1080465"/>
                </a:moveTo>
                <a:cubicBezTo>
                  <a:pt x="5212896" y="1082435"/>
                  <a:pt x="5201468" y="1101889"/>
                  <a:pt x="5184041" y="1103366"/>
                </a:cubicBezTo>
                <a:cubicBezTo>
                  <a:pt x="5199183" y="1084405"/>
                  <a:pt x="5206896" y="1079234"/>
                  <a:pt x="5209182" y="1080465"/>
                </a:cubicBezTo>
                <a:close/>
                <a:moveTo>
                  <a:pt x="3049621" y="1065690"/>
                </a:moveTo>
                <a:cubicBezTo>
                  <a:pt x="3043621" y="1071600"/>
                  <a:pt x="3037622" y="1077510"/>
                  <a:pt x="3031622" y="1083420"/>
                </a:cubicBezTo>
                <a:cubicBezTo>
                  <a:pt x="3035622" y="1085144"/>
                  <a:pt x="3039336" y="1086867"/>
                  <a:pt x="3043336" y="1088837"/>
                </a:cubicBezTo>
                <a:cubicBezTo>
                  <a:pt x="3049335" y="1082927"/>
                  <a:pt x="3055049" y="1077017"/>
                  <a:pt x="3061049" y="1071107"/>
                </a:cubicBezTo>
                <a:cubicBezTo>
                  <a:pt x="3057049" y="1069384"/>
                  <a:pt x="3053335" y="1067414"/>
                  <a:pt x="3049621" y="1065690"/>
                </a:cubicBezTo>
                <a:close/>
                <a:moveTo>
                  <a:pt x="5288605" y="1050422"/>
                </a:moveTo>
                <a:cubicBezTo>
                  <a:pt x="5276034" y="1050422"/>
                  <a:pt x="5281177" y="1058549"/>
                  <a:pt x="5270606" y="1068399"/>
                </a:cubicBezTo>
                <a:cubicBezTo>
                  <a:pt x="5280034" y="1069630"/>
                  <a:pt x="5294319" y="1053377"/>
                  <a:pt x="5288605" y="1050422"/>
                </a:cubicBezTo>
                <a:close/>
                <a:moveTo>
                  <a:pt x="5304889" y="1030722"/>
                </a:moveTo>
                <a:cubicBezTo>
                  <a:pt x="5301175" y="1030968"/>
                  <a:pt x="5292319" y="1036386"/>
                  <a:pt x="5291747" y="1038848"/>
                </a:cubicBezTo>
                <a:cubicBezTo>
                  <a:pt x="5290033" y="1044758"/>
                  <a:pt x="5305461" y="1036140"/>
                  <a:pt x="5306032" y="1032938"/>
                </a:cubicBezTo>
                <a:cubicBezTo>
                  <a:pt x="5306603" y="1031214"/>
                  <a:pt x="5306032" y="1030722"/>
                  <a:pt x="5304889" y="1030722"/>
                </a:cubicBezTo>
                <a:close/>
                <a:moveTo>
                  <a:pt x="3216752" y="974577"/>
                </a:moveTo>
                <a:cubicBezTo>
                  <a:pt x="3208467" y="973099"/>
                  <a:pt x="3204753" y="981964"/>
                  <a:pt x="3208181" y="983442"/>
                </a:cubicBezTo>
                <a:cubicBezTo>
                  <a:pt x="3216466" y="984919"/>
                  <a:pt x="3219894" y="976054"/>
                  <a:pt x="3216752" y="974577"/>
                </a:cubicBezTo>
                <a:close/>
                <a:moveTo>
                  <a:pt x="3208467" y="957339"/>
                </a:moveTo>
                <a:cubicBezTo>
                  <a:pt x="3197610" y="957585"/>
                  <a:pt x="3185040" y="963249"/>
                  <a:pt x="3170184" y="978763"/>
                </a:cubicBezTo>
                <a:cubicBezTo>
                  <a:pt x="3162470" y="975069"/>
                  <a:pt x="3154756" y="971129"/>
                  <a:pt x="3147042" y="967435"/>
                </a:cubicBezTo>
                <a:cubicBezTo>
                  <a:pt x="3127901" y="988859"/>
                  <a:pt x="3142186" y="995262"/>
                  <a:pt x="3161327" y="987382"/>
                </a:cubicBezTo>
                <a:cubicBezTo>
                  <a:pt x="3164470" y="984427"/>
                  <a:pt x="3167327" y="981718"/>
                  <a:pt x="3170184" y="978763"/>
                </a:cubicBezTo>
                <a:cubicBezTo>
                  <a:pt x="3179326" y="984673"/>
                  <a:pt x="3192753" y="976300"/>
                  <a:pt x="3208467" y="957339"/>
                </a:cubicBezTo>
                <a:close/>
                <a:moveTo>
                  <a:pt x="4938058" y="897992"/>
                </a:moveTo>
                <a:cubicBezTo>
                  <a:pt x="4923488" y="916215"/>
                  <a:pt x="4901775" y="937146"/>
                  <a:pt x="4919774" y="941825"/>
                </a:cubicBezTo>
                <a:cubicBezTo>
                  <a:pt x="4944629" y="919170"/>
                  <a:pt x="4956057" y="902425"/>
                  <a:pt x="4938058" y="897992"/>
                </a:cubicBezTo>
                <a:close/>
                <a:moveTo>
                  <a:pt x="4554657" y="795059"/>
                </a:moveTo>
                <a:cubicBezTo>
                  <a:pt x="4548943" y="792596"/>
                  <a:pt x="4539229" y="803924"/>
                  <a:pt x="4530944" y="810080"/>
                </a:cubicBezTo>
                <a:cubicBezTo>
                  <a:pt x="4536944" y="812543"/>
                  <a:pt x="4546657" y="801461"/>
                  <a:pt x="4554657" y="795059"/>
                </a:cubicBezTo>
                <a:close/>
                <a:moveTo>
                  <a:pt x="4987769" y="791365"/>
                </a:moveTo>
                <a:cubicBezTo>
                  <a:pt x="4974913" y="794074"/>
                  <a:pt x="4946343" y="828057"/>
                  <a:pt x="4970913" y="821900"/>
                </a:cubicBezTo>
                <a:cubicBezTo>
                  <a:pt x="4986912" y="808356"/>
                  <a:pt x="4980912" y="803924"/>
                  <a:pt x="4991769" y="792350"/>
                </a:cubicBezTo>
                <a:cubicBezTo>
                  <a:pt x="4990912" y="791119"/>
                  <a:pt x="4989483" y="790873"/>
                  <a:pt x="4987769" y="791365"/>
                </a:cubicBezTo>
                <a:close/>
                <a:moveTo>
                  <a:pt x="4662649" y="780776"/>
                </a:moveTo>
                <a:cubicBezTo>
                  <a:pt x="4641508" y="798260"/>
                  <a:pt x="4643222" y="806140"/>
                  <a:pt x="4632937" y="818945"/>
                </a:cubicBezTo>
                <a:cubicBezTo>
                  <a:pt x="4640365" y="826579"/>
                  <a:pt x="4692933" y="774127"/>
                  <a:pt x="4662649" y="780776"/>
                </a:cubicBezTo>
                <a:close/>
                <a:moveTo>
                  <a:pt x="4693504" y="754674"/>
                </a:moveTo>
                <a:cubicBezTo>
                  <a:pt x="4689790" y="754674"/>
                  <a:pt x="4680934" y="760584"/>
                  <a:pt x="4680362" y="763046"/>
                </a:cubicBezTo>
                <a:cubicBezTo>
                  <a:pt x="4678648" y="768956"/>
                  <a:pt x="4694361" y="760091"/>
                  <a:pt x="4695218" y="756890"/>
                </a:cubicBezTo>
                <a:cubicBezTo>
                  <a:pt x="4695504" y="755412"/>
                  <a:pt x="4694933" y="754674"/>
                  <a:pt x="4693504" y="754674"/>
                </a:cubicBezTo>
                <a:close/>
                <a:moveTo>
                  <a:pt x="3584726" y="742607"/>
                </a:moveTo>
                <a:cubicBezTo>
                  <a:pt x="3560156" y="737928"/>
                  <a:pt x="3533015" y="781022"/>
                  <a:pt x="3516730" y="801954"/>
                </a:cubicBezTo>
                <a:cubicBezTo>
                  <a:pt x="3533301" y="804170"/>
                  <a:pt x="3563013" y="759352"/>
                  <a:pt x="3584726" y="742607"/>
                </a:cubicBezTo>
                <a:close/>
                <a:moveTo>
                  <a:pt x="4596083" y="736205"/>
                </a:moveTo>
                <a:cubicBezTo>
                  <a:pt x="4583798" y="736205"/>
                  <a:pt x="4588940" y="744331"/>
                  <a:pt x="4578369" y="753935"/>
                </a:cubicBezTo>
                <a:cubicBezTo>
                  <a:pt x="4588083" y="755166"/>
                  <a:pt x="4601796" y="739160"/>
                  <a:pt x="4596083" y="736205"/>
                </a:cubicBezTo>
                <a:close/>
                <a:moveTo>
                  <a:pt x="5222895" y="731280"/>
                </a:moveTo>
                <a:cubicBezTo>
                  <a:pt x="5210610" y="731280"/>
                  <a:pt x="5216038" y="739652"/>
                  <a:pt x="5205468" y="749256"/>
                </a:cubicBezTo>
                <a:cubicBezTo>
                  <a:pt x="5214896" y="750487"/>
                  <a:pt x="5228609" y="734235"/>
                  <a:pt x="5222895" y="731280"/>
                </a:cubicBezTo>
                <a:close/>
                <a:moveTo>
                  <a:pt x="5051479" y="730787"/>
                </a:moveTo>
                <a:cubicBezTo>
                  <a:pt x="5055478" y="732757"/>
                  <a:pt x="5059478" y="734481"/>
                  <a:pt x="5063192" y="736451"/>
                </a:cubicBezTo>
                <a:cubicBezTo>
                  <a:pt x="5057478" y="742361"/>
                  <a:pt x="5051193" y="748025"/>
                  <a:pt x="5045479" y="753935"/>
                </a:cubicBezTo>
                <a:cubicBezTo>
                  <a:pt x="5041479" y="752211"/>
                  <a:pt x="5037765" y="750487"/>
                  <a:pt x="5033766" y="748763"/>
                </a:cubicBezTo>
                <a:cubicBezTo>
                  <a:pt x="5039765" y="742853"/>
                  <a:pt x="5045765" y="736697"/>
                  <a:pt x="5051479" y="730787"/>
                </a:cubicBezTo>
                <a:close/>
                <a:moveTo>
                  <a:pt x="3643293" y="717736"/>
                </a:moveTo>
                <a:cubicBezTo>
                  <a:pt x="3637293" y="715273"/>
                  <a:pt x="3628151" y="726355"/>
                  <a:pt x="3619866" y="732757"/>
                </a:cubicBezTo>
                <a:cubicBezTo>
                  <a:pt x="3625580" y="735220"/>
                  <a:pt x="3635008" y="723892"/>
                  <a:pt x="3643293" y="717736"/>
                </a:cubicBezTo>
                <a:close/>
                <a:moveTo>
                  <a:pt x="3552442" y="687447"/>
                </a:moveTo>
                <a:cubicBezTo>
                  <a:pt x="3544443" y="693849"/>
                  <a:pt x="3534729" y="704931"/>
                  <a:pt x="3529015" y="702714"/>
                </a:cubicBezTo>
                <a:cubicBezTo>
                  <a:pt x="3537300" y="696312"/>
                  <a:pt x="3546728" y="685231"/>
                  <a:pt x="3552442" y="687447"/>
                </a:cubicBezTo>
                <a:close/>
                <a:moveTo>
                  <a:pt x="3576441" y="687201"/>
                </a:moveTo>
                <a:cubicBezTo>
                  <a:pt x="3571869" y="706162"/>
                  <a:pt x="3536158" y="735466"/>
                  <a:pt x="3517302" y="737682"/>
                </a:cubicBezTo>
                <a:cubicBezTo>
                  <a:pt x="3521873" y="718721"/>
                  <a:pt x="3557870" y="689417"/>
                  <a:pt x="3576441" y="687201"/>
                </a:cubicBezTo>
                <a:close/>
                <a:moveTo>
                  <a:pt x="5162614" y="675134"/>
                </a:moveTo>
                <a:cubicBezTo>
                  <a:pt x="5163756" y="675134"/>
                  <a:pt x="5164328" y="675627"/>
                  <a:pt x="5164042" y="677350"/>
                </a:cubicBezTo>
                <a:cubicBezTo>
                  <a:pt x="5163185" y="680552"/>
                  <a:pt x="5147758" y="689417"/>
                  <a:pt x="5149472" y="683261"/>
                </a:cubicBezTo>
                <a:cubicBezTo>
                  <a:pt x="5150043" y="681044"/>
                  <a:pt x="5158900" y="675380"/>
                  <a:pt x="5162614" y="675134"/>
                </a:cubicBezTo>
                <a:close/>
                <a:moveTo>
                  <a:pt x="3689004" y="659620"/>
                </a:moveTo>
                <a:cubicBezTo>
                  <a:pt x="3685290" y="659620"/>
                  <a:pt x="3676719" y="665284"/>
                  <a:pt x="3675862" y="667747"/>
                </a:cubicBezTo>
                <a:cubicBezTo>
                  <a:pt x="3674434" y="673657"/>
                  <a:pt x="3689861" y="664792"/>
                  <a:pt x="3690718" y="661590"/>
                </a:cubicBezTo>
                <a:cubicBezTo>
                  <a:pt x="3691004" y="660113"/>
                  <a:pt x="3690432" y="659620"/>
                  <a:pt x="3689004" y="659620"/>
                </a:cubicBezTo>
                <a:close/>
                <a:moveTo>
                  <a:pt x="4684933" y="647308"/>
                </a:moveTo>
                <a:cubicBezTo>
                  <a:pt x="4679219" y="644845"/>
                  <a:pt x="4669506" y="655927"/>
                  <a:pt x="4661506" y="662083"/>
                </a:cubicBezTo>
                <a:cubicBezTo>
                  <a:pt x="4667220" y="664545"/>
                  <a:pt x="4676934" y="653710"/>
                  <a:pt x="4684933" y="647308"/>
                </a:cubicBezTo>
                <a:close/>
                <a:moveTo>
                  <a:pt x="3676433" y="641644"/>
                </a:moveTo>
                <a:cubicBezTo>
                  <a:pt x="3664149" y="642383"/>
                  <a:pt x="3582154" y="715273"/>
                  <a:pt x="3611010" y="715519"/>
                </a:cubicBezTo>
                <a:cubicBezTo>
                  <a:pt x="3648150" y="684492"/>
                  <a:pt x="3639293" y="672672"/>
                  <a:pt x="3676433" y="641644"/>
                </a:cubicBezTo>
                <a:close/>
                <a:moveTo>
                  <a:pt x="3701289" y="612832"/>
                </a:moveTo>
                <a:cubicBezTo>
                  <a:pt x="3697575" y="613079"/>
                  <a:pt x="3689004" y="618742"/>
                  <a:pt x="3688147" y="620959"/>
                </a:cubicBezTo>
                <a:cubicBezTo>
                  <a:pt x="3686718" y="627115"/>
                  <a:pt x="3702146" y="618250"/>
                  <a:pt x="3703003" y="614802"/>
                </a:cubicBezTo>
                <a:cubicBezTo>
                  <a:pt x="3703289" y="613325"/>
                  <a:pt x="3702717" y="612832"/>
                  <a:pt x="3701289" y="612832"/>
                </a:cubicBezTo>
                <a:close/>
                <a:moveTo>
                  <a:pt x="5345744" y="604214"/>
                </a:moveTo>
                <a:cubicBezTo>
                  <a:pt x="5337744" y="610616"/>
                  <a:pt x="5328031" y="621451"/>
                  <a:pt x="5322317" y="618989"/>
                </a:cubicBezTo>
                <a:cubicBezTo>
                  <a:pt x="5330316" y="612832"/>
                  <a:pt x="5340030" y="601751"/>
                  <a:pt x="5345744" y="604214"/>
                </a:cubicBezTo>
                <a:close/>
                <a:moveTo>
                  <a:pt x="3659292" y="599781"/>
                </a:moveTo>
                <a:cubicBezTo>
                  <a:pt x="3665006" y="599781"/>
                  <a:pt x="3670148" y="600520"/>
                  <a:pt x="3672148" y="601505"/>
                </a:cubicBezTo>
                <a:cubicBezTo>
                  <a:pt x="3643293" y="628839"/>
                  <a:pt x="3611010" y="668732"/>
                  <a:pt x="3586726" y="678828"/>
                </a:cubicBezTo>
                <a:cubicBezTo>
                  <a:pt x="3581012" y="676119"/>
                  <a:pt x="3575012" y="673410"/>
                  <a:pt x="3569298" y="670702"/>
                </a:cubicBezTo>
                <a:cubicBezTo>
                  <a:pt x="3589297" y="647061"/>
                  <a:pt x="3617295" y="634749"/>
                  <a:pt x="3633865" y="622929"/>
                </a:cubicBezTo>
                <a:cubicBezTo>
                  <a:pt x="3643864" y="615787"/>
                  <a:pt x="3638722" y="607907"/>
                  <a:pt x="3646150" y="602244"/>
                </a:cubicBezTo>
                <a:cubicBezTo>
                  <a:pt x="3648150" y="600520"/>
                  <a:pt x="3653864" y="599781"/>
                  <a:pt x="3659292" y="599781"/>
                </a:cubicBezTo>
                <a:close/>
                <a:moveTo>
                  <a:pt x="3769284" y="583528"/>
                </a:moveTo>
                <a:cubicBezTo>
                  <a:pt x="3751285" y="587468"/>
                  <a:pt x="3722430" y="625638"/>
                  <a:pt x="3737858" y="631301"/>
                </a:cubicBezTo>
                <a:cubicBezTo>
                  <a:pt x="3767856" y="608400"/>
                  <a:pt x="3752714" y="604460"/>
                  <a:pt x="3776426" y="584267"/>
                </a:cubicBezTo>
                <a:cubicBezTo>
                  <a:pt x="3774426" y="583036"/>
                  <a:pt x="3771855" y="583036"/>
                  <a:pt x="3769284" y="583528"/>
                </a:cubicBezTo>
                <a:close/>
                <a:moveTo>
                  <a:pt x="5048622" y="568015"/>
                </a:moveTo>
                <a:cubicBezTo>
                  <a:pt x="5050336" y="567768"/>
                  <a:pt x="5052050" y="568015"/>
                  <a:pt x="5052907" y="569000"/>
                </a:cubicBezTo>
                <a:cubicBezTo>
                  <a:pt x="5041765" y="580573"/>
                  <a:pt x="5048050" y="585006"/>
                  <a:pt x="5032052" y="598550"/>
                </a:cubicBezTo>
                <a:cubicBezTo>
                  <a:pt x="5007482" y="604952"/>
                  <a:pt x="5035766" y="570723"/>
                  <a:pt x="5048622" y="568015"/>
                </a:cubicBezTo>
                <a:close/>
                <a:moveTo>
                  <a:pt x="4593226" y="525167"/>
                </a:moveTo>
                <a:cubicBezTo>
                  <a:pt x="4590083" y="535263"/>
                  <a:pt x="4579512" y="548314"/>
                  <a:pt x="4563513" y="563828"/>
                </a:cubicBezTo>
                <a:cubicBezTo>
                  <a:pt x="4570941" y="571462"/>
                  <a:pt x="4623795" y="518518"/>
                  <a:pt x="4593226" y="525167"/>
                </a:cubicBezTo>
                <a:close/>
                <a:moveTo>
                  <a:pt x="5089762" y="512362"/>
                </a:moveTo>
                <a:cubicBezTo>
                  <a:pt x="5111189" y="527875"/>
                  <a:pt x="5032337" y="561119"/>
                  <a:pt x="5089762" y="512362"/>
                </a:cubicBezTo>
                <a:close/>
                <a:moveTo>
                  <a:pt x="3829851" y="504728"/>
                </a:moveTo>
                <a:cubicBezTo>
                  <a:pt x="3821566" y="503496"/>
                  <a:pt x="3817852" y="512115"/>
                  <a:pt x="3820995" y="513839"/>
                </a:cubicBezTo>
                <a:cubicBezTo>
                  <a:pt x="3829280" y="515070"/>
                  <a:pt x="3833279" y="506205"/>
                  <a:pt x="3829851" y="504728"/>
                </a:cubicBezTo>
                <a:close/>
                <a:moveTo>
                  <a:pt x="3959556" y="499310"/>
                </a:moveTo>
                <a:cubicBezTo>
                  <a:pt x="3955842" y="499310"/>
                  <a:pt x="3946986" y="505220"/>
                  <a:pt x="3946414" y="507683"/>
                </a:cubicBezTo>
                <a:cubicBezTo>
                  <a:pt x="3944986" y="513593"/>
                  <a:pt x="3960128" y="504728"/>
                  <a:pt x="3961270" y="501527"/>
                </a:cubicBezTo>
                <a:cubicBezTo>
                  <a:pt x="3961556" y="499803"/>
                  <a:pt x="3960699" y="499064"/>
                  <a:pt x="3959556" y="499310"/>
                </a:cubicBezTo>
                <a:close/>
                <a:moveTo>
                  <a:pt x="4867778" y="498079"/>
                </a:moveTo>
                <a:cubicBezTo>
                  <a:pt x="4862064" y="495616"/>
                  <a:pt x="4852350" y="506944"/>
                  <a:pt x="4844065" y="513100"/>
                </a:cubicBezTo>
                <a:cubicBezTo>
                  <a:pt x="4850064" y="515563"/>
                  <a:pt x="4859778" y="504235"/>
                  <a:pt x="4867778" y="498079"/>
                </a:cubicBezTo>
                <a:close/>
                <a:moveTo>
                  <a:pt x="4583226" y="496601"/>
                </a:moveTo>
                <a:cubicBezTo>
                  <a:pt x="4585798" y="497586"/>
                  <a:pt x="4581512" y="504482"/>
                  <a:pt x="4561514" y="520980"/>
                </a:cubicBezTo>
                <a:cubicBezTo>
                  <a:pt x="4557228" y="509407"/>
                  <a:pt x="4579227" y="494878"/>
                  <a:pt x="4583226" y="496601"/>
                </a:cubicBezTo>
                <a:close/>
                <a:moveTo>
                  <a:pt x="3870991" y="471730"/>
                </a:moveTo>
                <a:cubicBezTo>
                  <a:pt x="3865277" y="469514"/>
                  <a:pt x="3855849" y="480595"/>
                  <a:pt x="3847564" y="486998"/>
                </a:cubicBezTo>
                <a:cubicBezTo>
                  <a:pt x="3853564" y="489460"/>
                  <a:pt x="3862992" y="478133"/>
                  <a:pt x="3870991" y="471730"/>
                </a:cubicBezTo>
                <a:close/>
                <a:moveTo>
                  <a:pt x="5276034" y="460649"/>
                </a:moveTo>
                <a:cubicBezTo>
                  <a:pt x="5279177" y="460156"/>
                  <a:pt x="5280320" y="463111"/>
                  <a:pt x="5278034" y="470745"/>
                </a:cubicBezTo>
                <a:cubicBezTo>
                  <a:pt x="5244322" y="473700"/>
                  <a:pt x="5235180" y="536002"/>
                  <a:pt x="5201182" y="539203"/>
                </a:cubicBezTo>
                <a:cubicBezTo>
                  <a:pt x="5206611" y="527137"/>
                  <a:pt x="5262035" y="462865"/>
                  <a:pt x="5276034" y="460649"/>
                </a:cubicBezTo>
                <a:close/>
                <a:moveTo>
                  <a:pt x="3973555" y="428882"/>
                </a:moveTo>
                <a:cubicBezTo>
                  <a:pt x="3977269" y="430852"/>
                  <a:pt x="3980983" y="432822"/>
                  <a:pt x="3984983" y="434546"/>
                </a:cubicBezTo>
                <a:cubicBezTo>
                  <a:pt x="3978983" y="440456"/>
                  <a:pt x="3972984" y="446366"/>
                  <a:pt x="3966984" y="452522"/>
                </a:cubicBezTo>
                <a:cubicBezTo>
                  <a:pt x="3963270" y="450552"/>
                  <a:pt x="3959556" y="448582"/>
                  <a:pt x="3955556" y="446859"/>
                </a:cubicBezTo>
                <a:cubicBezTo>
                  <a:pt x="3961556" y="440948"/>
                  <a:pt x="3967556" y="434792"/>
                  <a:pt x="3973555" y="428882"/>
                </a:cubicBezTo>
                <a:close/>
                <a:moveTo>
                  <a:pt x="4695504" y="385296"/>
                </a:moveTo>
                <a:cubicBezTo>
                  <a:pt x="4696647" y="385296"/>
                  <a:pt x="4697218" y="385788"/>
                  <a:pt x="4696932" y="387266"/>
                </a:cubicBezTo>
                <a:cubicBezTo>
                  <a:pt x="4696075" y="390467"/>
                  <a:pt x="4680648" y="399578"/>
                  <a:pt x="4682362" y="393422"/>
                </a:cubicBezTo>
                <a:cubicBezTo>
                  <a:pt x="4682933" y="390959"/>
                  <a:pt x="4691790" y="385542"/>
                  <a:pt x="4695504" y="385296"/>
                </a:cubicBezTo>
                <a:close/>
                <a:moveTo>
                  <a:pt x="4321531" y="370767"/>
                </a:moveTo>
                <a:cubicBezTo>
                  <a:pt x="4316959" y="380371"/>
                  <a:pt x="4278391" y="406966"/>
                  <a:pt x="4277248" y="415092"/>
                </a:cubicBezTo>
                <a:cubicBezTo>
                  <a:pt x="4277248" y="415831"/>
                  <a:pt x="4283533" y="417062"/>
                  <a:pt x="4282962" y="417801"/>
                </a:cubicBezTo>
                <a:cubicBezTo>
                  <a:pt x="4270963" y="433807"/>
                  <a:pt x="4233251" y="457940"/>
                  <a:pt x="4258964" y="458925"/>
                </a:cubicBezTo>
                <a:cubicBezTo>
                  <a:pt x="4264963" y="453015"/>
                  <a:pt x="4270677" y="447105"/>
                  <a:pt x="4276677" y="441195"/>
                </a:cubicBezTo>
                <a:cubicBezTo>
                  <a:pt x="4281819" y="421741"/>
                  <a:pt x="4345243" y="377908"/>
                  <a:pt x="4321531" y="370767"/>
                </a:cubicBezTo>
                <a:close/>
                <a:moveTo>
                  <a:pt x="4072977" y="329889"/>
                </a:moveTo>
                <a:cubicBezTo>
                  <a:pt x="4074119" y="329643"/>
                  <a:pt x="4074691" y="330135"/>
                  <a:pt x="4074119" y="331859"/>
                </a:cubicBezTo>
                <a:cubicBezTo>
                  <a:pt x="4073262" y="335060"/>
                  <a:pt x="4057835" y="343925"/>
                  <a:pt x="4059549" y="338015"/>
                </a:cubicBezTo>
                <a:cubicBezTo>
                  <a:pt x="4060120" y="335553"/>
                  <a:pt x="4069263" y="329889"/>
                  <a:pt x="4072977" y="329889"/>
                </a:cubicBezTo>
                <a:close/>
                <a:moveTo>
                  <a:pt x="3992125" y="329889"/>
                </a:moveTo>
                <a:cubicBezTo>
                  <a:pt x="3993268" y="329643"/>
                  <a:pt x="3993839" y="330135"/>
                  <a:pt x="3993554" y="331859"/>
                </a:cubicBezTo>
                <a:cubicBezTo>
                  <a:pt x="3992697" y="335060"/>
                  <a:pt x="3977269" y="343925"/>
                  <a:pt x="3978698" y="338015"/>
                </a:cubicBezTo>
                <a:cubicBezTo>
                  <a:pt x="3979555" y="335553"/>
                  <a:pt x="3988411" y="329889"/>
                  <a:pt x="3992125" y="329889"/>
                </a:cubicBezTo>
                <a:close/>
                <a:moveTo>
                  <a:pt x="4829780" y="321763"/>
                </a:moveTo>
                <a:cubicBezTo>
                  <a:pt x="4818638" y="331859"/>
                  <a:pt x="4805782" y="347619"/>
                  <a:pt x="4797497" y="345895"/>
                </a:cubicBezTo>
                <a:cubicBezTo>
                  <a:pt x="4808925" y="335799"/>
                  <a:pt x="4821781" y="320039"/>
                  <a:pt x="4829780" y="321763"/>
                </a:cubicBezTo>
                <a:close/>
                <a:moveTo>
                  <a:pt x="4743501" y="321763"/>
                </a:moveTo>
                <a:cubicBezTo>
                  <a:pt x="4732073" y="331859"/>
                  <a:pt x="4719217" y="347619"/>
                  <a:pt x="4710932" y="345895"/>
                </a:cubicBezTo>
                <a:cubicBezTo>
                  <a:pt x="4722359" y="335799"/>
                  <a:pt x="4735215" y="320039"/>
                  <a:pt x="4743501" y="321763"/>
                </a:cubicBezTo>
                <a:close/>
                <a:moveTo>
                  <a:pt x="5044622" y="305756"/>
                </a:moveTo>
                <a:cubicBezTo>
                  <a:pt x="5051764" y="324471"/>
                  <a:pt x="4991197" y="350082"/>
                  <a:pt x="5044622" y="305756"/>
                </a:cubicBezTo>
                <a:close/>
                <a:moveTo>
                  <a:pt x="4065834" y="302062"/>
                </a:moveTo>
                <a:cubicBezTo>
                  <a:pt x="4060120" y="299600"/>
                  <a:pt x="4050693" y="310681"/>
                  <a:pt x="4042407" y="317084"/>
                </a:cubicBezTo>
                <a:cubicBezTo>
                  <a:pt x="4048407" y="319546"/>
                  <a:pt x="4057835" y="308219"/>
                  <a:pt x="4065834" y="302062"/>
                </a:cubicBezTo>
                <a:close/>
                <a:moveTo>
                  <a:pt x="4972627" y="298615"/>
                </a:moveTo>
                <a:cubicBezTo>
                  <a:pt x="4930059" y="347619"/>
                  <a:pt x="4894633" y="393422"/>
                  <a:pt x="4856921" y="440456"/>
                </a:cubicBezTo>
                <a:cubicBezTo>
                  <a:pt x="4904346" y="418293"/>
                  <a:pt x="4925773" y="372737"/>
                  <a:pt x="4948629" y="339739"/>
                </a:cubicBezTo>
                <a:cubicBezTo>
                  <a:pt x="4960057" y="323486"/>
                  <a:pt x="5001768" y="294921"/>
                  <a:pt x="4972627" y="298615"/>
                </a:cubicBezTo>
                <a:close/>
                <a:moveTo>
                  <a:pt x="4776070" y="274975"/>
                </a:moveTo>
                <a:cubicBezTo>
                  <a:pt x="4778927" y="273990"/>
                  <a:pt x="4780927" y="273743"/>
                  <a:pt x="4782926" y="274975"/>
                </a:cubicBezTo>
                <a:cubicBezTo>
                  <a:pt x="4776927" y="280885"/>
                  <a:pt x="4771213" y="286795"/>
                  <a:pt x="4765213" y="292705"/>
                </a:cubicBezTo>
                <a:cubicBezTo>
                  <a:pt x="4724073" y="336045"/>
                  <a:pt x="4757500" y="282608"/>
                  <a:pt x="4776070" y="274975"/>
                </a:cubicBezTo>
                <a:close/>
                <a:moveTo>
                  <a:pt x="4891490" y="246163"/>
                </a:moveTo>
                <a:cubicBezTo>
                  <a:pt x="4892919" y="246163"/>
                  <a:pt x="4893490" y="246902"/>
                  <a:pt x="4892919" y="248379"/>
                </a:cubicBezTo>
                <a:cubicBezTo>
                  <a:pt x="4892061" y="251581"/>
                  <a:pt x="4876634" y="260692"/>
                  <a:pt x="4878348" y="254536"/>
                </a:cubicBezTo>
                <a:cubicBezTo>
                  <a:pt x="4878920" y="252073"/>
                  <a:pt x="4887776" y="246410"/>
                  <a:pt x="4891490" y="246163"/>
                </a:cubicBezTo>
                <a:close/>
                <a:moveTo>
                  <a:pt x="4498089" y="244439"/>
                </a:moveTo>
                <a:cubicBezTo>
                  <a:pt x="4460664" y="287780"/>
                  <a:pt x="4426666" y="329889"/>
                  <a:pt x="4385526" y="374707"/>
                </a:cubicBezTo>
                <a:cubicBezTo>
                  <a:pt x="4399525" y="379386"/>
                  <a:pt x="4420381" y="358208"/>
                  <a:pt x="4441522" y="335799"/>
                </a:cubicBezTo>
                <a:cubicBezTo>
                  <a:pt x="4458949" y="320285"/>
                  <a:pt x="4460378" y="306249"/>
                  <a:pt x="4474377" y="285810"/>
                </a:cubicBezTo>
                <a:cubicBezTo>
                  <a:pt x="4482091" y="274482"/>
                  <a:pt x="4526373" y="243947"/>
                  <a:pt x="4498089" y="244439"/>
                </a:cubicBezTo>
                <a:close/>
                <a:moveTo>
                  <a:pt x="4642936" y="218337"/>
                </a:moveTo>
                <a:cubicBezTo>
                  <a:pt x="4641508" y="226709"/>
                  <a:pt x="4606653" y="274236"/>
                  <a:pt x="4590083" y="271773"/>
                </a:cubicBezTo>
                <a:cubicBezTo>
                  <a:pt x="4623509" y="250103"/>
                  <a:pt x="4618938" y="219076"/>
                  <a:pt x="4642936" y="218337"/>
                </a:cubicBezTo>
                <a:close/>
                <a:moveTo>
                  <a:pt x="4365527" y="207009"/>
                </a:moveTo>
                <a:cubicBezTo>
                  <a:pt x="4357242" y="213165"/>
                  <a:pt x="4347814" y="224493"/>
                  <a:pt x="4341815" y="222030"/>
                </a:cubicBezTo>
                <a:cubicBezTo>
                  <a:pt x="4350100" y="215628"/>
                  <a:pt x="4359814" y="204547"/>
                  <a:pt x="4365527" y="207009"/>
                </a:cubicBezTo>
                <a:close/>
                <a:moveTo>
                  <a:pt x="4776355" y="194696"/>
                </a:moveTo>
                <a:cubicBezTo>
                  <a:pt x="4781784" y="197405"/>
                  <a:pt x="4770070" y="207502"/>
                  <a:pt x="4764356" y="215136"/>
                </a:cubicBezTo>
                <a:cubicBezTo>
                  <a:pt x="4758928" y="212180"/>
                  <a:pt x="4770642" y="202084"/>
                  <a:pt x="4776355" y="194696"/>
                </a:cubicBezTo>
                <a:close/>
                <a:moveTo>
                  <a:pt x="4668649" y="182876"/>
                </a:moveTo>
                <a:cubicBezTo>
                  <a:pt x="4657221" y="192973"/>
                  <a:pt x="4644079" y="208487"/>
                  <a:pt x="4636080" y="206763"/>
                </a:cubicBezTo>
                <a:cubicBezTo>
                  <a:pt x="4647507" y="196667"/>
                  <a:pt x="4660364" y="181153"/>
                  <a:pt x="4668649" y="182876"/>
                </a:cubicBezTo>
                <a:close/>
                <a:moveTo>
                  <a:pt x="4233823" y="182876"/>
                </a:moveTo>
                <a:cubicBezTo>
                  <a:pt x="4200111" y="204793"/>
                  <a:pt x="4204396" y="235574"/>
                  <a:pt x="4180683" y="236313"/>
                </a:cubicBezTo>
                <a:cubicBezTo>
                  <a:pt x="4182112" y="227941"/>
                  <a:pt x="4217252" y="180660"/>
                  <a:pt x="4233823" y="182876"/>
                </a:cubicBezTo>
                <a:close/>
                <a:moveTo>
                  <a:pt x="4952057" y="170810"/>
                </a:moveTo>
                <a:cubicBezTo>
                  <a:pt x="4936058" y="186816"/>
                  <a:pt x="4915774" y="229911"/>
                  <a:pt x="4889776" y="233112"/>
                </a:cubicBezTo>
                <a:cubicBezTo>
                  <a:pt x="4891776" y="223015"/>
                  <a:pt x="4934059" y="170564"/>
                  <a:pt x="4952057" y="170810"/>
                </a:cubicBezTo>
                <a:close/>
                <a:moveTo>
                  <a:pt x="4999482" y="166870"/>
                </a:moveTo>
                <a:cubicBezTo>
                  <a:pt x="5014053" y="168348"/>
                  <a:pt x="4958914" y="213904"/>
                  <a:pt x="4934059" y="240746"/>
                </a:cubicBezTo>
                <a:cubicBezTo>
                  <a:pt x="4916631" y="259953"/>
                  <a:pt x="4910917" y="288765"/>
                  <a:pt x="4889776" y="285317"/>
                </a:cubicBezTo>
                <a:cubicBezTo>
                  <a:pt x="4902346" y="256013"/>
                  <a:pt x="4964056" y="206024"/>
                  <a:pt x="4999482" y="166870"/>
                </a:cubicBezTo>
                <a:close/>
                <a:moveTo>
                  <a:pt x="5016624" y="150864"/>
                </a:moveTo>
                <a:cubicBezTo>
                  <a:pt x="5019767" y="151110"/>
                  <a:pt x="5017767" y="155789"/>
                  <a:pt x="5002054" y="168594"/>
                </a:cubicBezTo>
                <a:cubicBezTo>
                  <a:pt x="4992340" y="162438"/>
                  <a:pt x="5011482" y="150617"/>
                  <a:pt x="5016624" y="150864"/>
                </a:cubicBezTo>
                <a:close/>
                <a:moveTo>
                  <a:pt x="4976627" y="142984"/>
                </a:moveTo>
                <a:cubicBezTo>
                  <a:pt x="4982341" y="145939"/>
                  <a:pt x="4968342" y="161945"/>
                  <a:pt x="4958914" y="160714"/>
                </a:cubicBezTo>
                <a:cubicBezTo>
                  <a:pt x="4969485" y="151110"/>
                  <a:pt x="4964342" y="142984"/>
                  <a:pt x="4976627" y="142984"/>
                </a:cubicBezTo>
                <a:close/>
                <a:moveTo>
                  <a:pt x="4625223" y="131410"/>
                </a:moveTo>
                <a:cubicBezTo>
                  <a:pt x="4616938" y="137812"/>
                  <a:pt x="4607225" y="148894"/>
                  <a:pt x="4601511" y="146431"/>
                </a:cubicBezTo>
                <a:cubicBezTo>
                  <a:pt x="4609510" y="140275"/>
                  <a:pt x="4619224" y="129193"/>
                  <a:pt x="4625223" y="131410"/>
                </a:cubicBezTo>
                <a:close/>
                <a:moveTo>
                  <a:pt x="4914346" y="127223"/>
                </a:moveTo>
                <a:cubicBezTo>
                  <a:pt x="4920060" y="129932"/>
                  <a:pt x="4906346" y="146185"/>
                  <a:pt x="4896633" y="144707"/>
                </a:cubicBezTo>
                <a:cubicBezTo>
                  <a:pt x="4891490" y="139782"/>
                  <a:pt x="4902918" y="133380"/>
                  <a:pt x="4914346" y="127223"/>
                </a:cubicBezTo>
                <a:close/>
                <a:moveTo>
                  <a:pt x="5012624" y="119343"/>
                </a:moveTo>
                <a:cubicBezTo>
                  <a:pt x="5013767" y="119097"/>
                  <a:pt x="5014339" y="119590"/>
                  <a:pt x="5014053" y="121313"/>
                </a:cubicBezTo>
                <a:cubicBezTo>
                  <a:pt x="5013196" y="124268"/>
                  <a:pt x="4998054" y="133380"/>
                  <a:pt x="4999482" y="127470"/>
                </a:cubicBezTo>
                <a:cubicBezTo>
                  <a:pt x="5000054" y="125007"/>
                  <a:pt x="5008910" y="119343"/>
                  <a:pt x="5012624" y="119343"/>
                </a:cubicBezTo>
                <a:close/>
                <a:moveTo>
                  <a:pt x="4942344" y="99643"/>
                </a:moveTo>
                <a:cubicBezTo>
                  <a:pt x="4934059" y="105800"/>
                  <a:pt x="4924631" y="117127"/>
                  <a:pt x="4918631" y="114665"/>
                </a:cubicBezTo>
                <a:cubicBezTo>
                  <a:pt x="4926916" y="108262"/>
                  <a:pt x="4936344" y="97181"/>
                  <a:pt x="4942344" y="99643"/>
                </a:cubicBezTo>
                <a:close/>
                <a:moveTo>
                  <a:pt x="4588083" y="77481"/>
                </a:moveTo>
                <a:cubicBezTo>
                  <a:pt x="4579227" y="86592"/>
                  <a:pt x="4570370" y="95211"/>
                  <a:pt x="4561514" y="104076"/>
                </a:cubicBezTo>
                <a:cubicBezTo>
                  <a:pt x="4568085" y="110971"/>
                  <a:pt x="4579798" y="100628"/>
                  <a:pt x="4587797" y="103583"/>
                </a:cubicBezTo>
                <a:cubicBezTo>
                  <a:pt x="4593797" y="97673"/>
                  <a:pt x="4599511" y="91763"/>
                  <a:pt x="4605510" y="85607"/>
                </a:cubicBezTo>
                <a:cubicBezTo>
                  <a:pt x="4599797" y="82898"/>
                  <a:pt x="4594083" y="80189"/>
                  <a:pt x="4588083" y="77481"/>
                </a:cubicBezTo>
                <a:close/>
                <a:moveTo>
                  <a:pt x="5066049" y="67631"/>
                </a:moveTo>
                <a:cubicBezTo>
                  <a:pt x="5067763" y="67138"/>
                  <a:pt x="5069192" y="67631"/>
                  <a:pt x="5070335" y="68616"/>
                </a:cubicBezTo>
                <a:cubicBezTo>
                  <a:pt x="5059192" y="80189"/>
                  <a:pt x="5065192" y="84376"/>
                  <a:pt x="5049479" y="97919"/>
                </a:cubicBezTo>
                <a:cubicBezTo>
                  <a:pt x="5024909" y="104322"/>
                  <a:pt x="5053479" y="70339"/>
                  <a:pt x="5066049" y="67631"/>
                </a:cubicBezTo>
                <a:close/>
                <a:moveTo>
                  <a:pt x="5109189" y="47930"/>
                </a:moveTo>
                <a:cubicBezTo>
                  <a:pt x="5101189" y="54333"/>
                  <a:pt x="5091762" y="65660"/>
                  <a:pt x="5085762" y="63198"/>
                </a:cubicBezTo>
                <a:cubicBezTo>
                  <a:pt x="5094047" y="57042"/>
                  <a:pt x="5103475" y="45714"/>
                  <a:pt x="5109189" y="47930"/>
                </a:cubicBezTo>
                <a:close/>
                <a:moveTo>
                  <a:pt x="5056907" y="47930"/>
                </a:moveTo>
                <a:cubicBezTo>
                  <a:pt x="5065192" y="44483"/>
                  <a:pt x="5066335" y="63690"/>
                  <a:pt x="5054050" y="59750"/>
                </a:cubicBezTo>
                <a:cubicBezTo>
                  <a:pt x="5042622" y="75757"/>
                  <a:pt x="5041765" y="54333"/>
                  <a:pt x="5056907" y="47930"/>
                </a:cubicBezTo>
                <a:close/>
                <a:moveTo>
                  <a:pt x="4673791" y="157"/>
                </a:moveTo>
                <a:cubicBezTo>
                  <a:pt x="4666649" y="16903"/>
                  <a:pt x="4674077" y="27491"/>
                  <a:pt x="4646650" y="52855"/>
                </a:cubicBezTo>
                <a:cubicBezTo>
                  <a:pt x="4630651" y="76742"/>
                  <a:pt x="4626937" y="84868"/>
                  <a:pt x="4628652" y="96688"/>
                </a:cubicBezTo>
                <a:cubicBezTo>
                  <a:pt x="4629223" y="100382"/>
                  <a:pt x="4660649" y="86838"/>
                  <a:pt x="4631223" y="110971"/>
                </a:cubicBezTo>
                <a:cubicBezTo>
                  <a:pt x="4609796" y="143230"/>
                  <a:pt x="4605796" y="109001"/>
                  <a:pt x="4584369" y="141014"/>
                </a:cubicBezTo>
                <a:cubicBezTo>
                  <a:pt x="4564656" y="171549"/>
                  <a:pt x="4516945" y="214397"/>
                  <a:pt x="4512946" y="238529"/>
                </a:cubicBezTo>
                <a:cubicBezTo>
                  <a:pt x="4548086" y="200853"/>
                  <a:pt x="4554943" y="207255"/>
                  <a:pt x="4574941" y="176228"/>
                </a:cubicBezTo>
                <a:cubicBezTo>
                  <a:pt x="4602653" y="164654"/>
                  <a:pt x="4580084" y="186324"/>
                  <a:pt x="4603796" y="189771"/>
                </a:cubicBezTo>
                <a:cubicBezTo>
                  <a:pt x="4613224" y="179183"/>
                  <a:pt x="4620938" y="174750"/>
                  <a:pt x="4627509" y="174750"/>
                </a:cubicBezTo>
                <a:cubicBezTo>
                  <a:pt x="4623509" y="184108"/>
                  <a:pt x="4598939" y="205039"/>
                  <a:pt x="4597797" y="213165"/>
                </a:cubicBezTo>
                <a:cubicBezTo>
                  <a:pt x="4595797" y="228433"/>
                  <a:pt x="4545515" y="274728"/>
                  <a:pt x="4520659" y="307480"/>
                </a:cubicBezTo>
                <a:cubicBezTo>
                  <a:pt x="4518659" y="310189"/>
                  <a:pt x="4525516" y="310681"/>
                  <a:pt x="4517517" y="319054"/>
                </a:cubicBezTo>
                <a:cubicBezTo>
                  <a:pt x="4510374" y="326688"/>
                  <a:pt x="4496375" y="338261"/>
                  <a:pt x="4490947" y="346142"/>
                </a:cubicBezTo>
                <a:cubicBezTo>
                  <a:pt x="4487519" y="351067"/>
                  <a:pt x="4487233" y="365842"/>
                  <a:pt x="4484948" y="369289"/>
                </a:cubicBezTo>
                <a:cubicBezTo>
                  <a:pt x="4462949" y="398593"/>
                  <a:pt x="4421809" y="427158"/>
                  <a:pt x="4416667" y="454739"/>
                </a:cubicBezTo>
                <a:cubicBezTo>
                  <a:pt x="4396954" y="441687"/>
                  <a:pt x="4374955" y="482811"/>
                  <a:pt x="4348672" y="514332"/>
                </a:cubicBezTo>
                <a:cubicBezTo>
                  <a:pt x="4336387" y="528860"/>
                  <a:pt x="4310960" y="546837"/>
                  <a:pt x="4318959" y="552747"/>
                </a:cubicBezTo>
                <a:cubicBezTo>
                  <a:pt x="4326387" y="557426"/>
                  <a:pt x="4334101" y="561858"/>
                  <a:pt x="4345243" y="552008"/>
                </a:cubicBezTo>
                <a:cubicBezTo>
                  <a:pt x="4384669" y="521719"/>
                  <a:pt x="4356100" y="519749"/>
                  <a:pt x="4386669" y="493154"/>
                </a:cubicBezTo>
                <a:cubicBezTo>
                  <a:pt x="4406667" y="466805"/>
                  <a:pt x="4416095" y="480595"/>
                  <a:pt x="4433808" y="462865"/>
                </a:cubicBezTo>
                <a:cubicBezTo>
                  <a:pt x="4438379" y="443657"/>
                  <a:pt x="4472948" y="384803"/>
                  <a:pt x="4510946" y="368550"/>
                </a:cubicBezTo>
                <a:cubicBezTo>
                  <a:pt x="4486947" y="394653"/>
                  <a:pt x="4486090" y="405734"/>
                  <a:pt x="4519517" y="385788"/>
                </a:cubicBezTo>
                <a:cubicBezTo>
                  <a:pt x="4518945" y="386034"/>
                  <a:pt x="4533230" y="386527"/>
                  <a:pt x="4534087" y="379386"/>
                </a:cubicBezTo>
                <a:cubicBezTo>
                  <a:pt x="4536087" y="364610"/>
                  <a:pt x="4576655" y="330874"/>
                  <a:pt x="4593511" y="302801"/>
                </a:cubicBezTo>
                <a:cubicBezTo>
                  <a:pt x="4637508" y="265371"/>
                  <a:pt x="4639222" y="245671"/>
                  <a:pt x="4676363" y="211195"/>
                </a:cubicBezTo>
                <a:cubicBezTo>
                  <a:pt x="4667220" y="202823"/>
                  <a:pt x="4678934" y="185831"/>
                  <a:pt x="4680077" y="173519"/>
                </a:cubicBezTo>
                <a:cubicBezTo>
                  <a:pt x="4700647" y="152587"/>
                  <a:pt x="4721216" y="131902"/>
                  <a:pt x="4742072" y="110971"/>
                </a:cubicBezTo>
                <a:cubicBezTo>
                  <a:pt x="4780069" y="108755"/>
                  <a:pt x="4691504" y="159975"/>
                  <a:pt x="4729787" y="157759"/>
                </a:cubicBezTo>
                <a:cubicBezTo>
                  <a:pt x="4756928" y="144461"/>
                  <a:pt x="4740358" y="145939"/>
                  <a:pt x="4765213" y="122052"/>
                </a:cubicBezTo>
                <a:cubicBezTo>
                  <a:pt x="4773213" y="132887"/>
                  <a:pt x="4790354" y="108755"/>
                  <a:pt x="4800354" y="112202"/>
                </a:cubicBezTo>
                <a:cubicBezTo>
                  <a:pt x="4756928" y="166624"/>
                  <a:pt x="4740644" y="209964"/>
                  <a:pt x="4687505" y="268572"/>
                </a:cubicBezTo>
                <a:cubicBezTo>
                  <a:pt x="4668934" y="289996"/>
                  <a:pt x="4649507" y="311912"/>
                  <a:pt x="4675220" y="315114"/>
                </a:cubicBezTo>
                <a:cubicBezTo>
                  <a:pt x="4703789" y="279407"/>
                  <a:pt x="4719502" y="243454"/>
                  <a:pt x="4766928" y="214397"/>
                </a:cubicBezTo>
                <a:cubicBezTo>
                  <a:pt x="4790926" y="209225"/>
                  <a:pt x="4740358" y="261677"/>
                  <a:pt x="4727787" y="287780"/>
                </a:cubicBezTo>
                <a:cubicBezTo>
                  <a:pt x="4724931" y="293690"/>
                  <a:pt x="4734930" y="289011"/>
                  <a:pt x="4724931" y="299354"/>
                </a:cubicBezTo>
                <a:cubicBezTo>
                  <a:pt x="4679791" y="346880"/>
                  <a:pt x="4593226" y="434792"/>
                  <a:pt x="4579512" y="479364"/>
                </a:cubicBezTo>
                <a:cubicBezTo>
                  <a:pt x="4554657" y="517533"/>
                  <a:pt x="4469806" y="580573"/>
                  <a:pt x="4496090" y="597318"/>
                </a:cubicBezTo>
                <a:cubicBezTo>
                  <a:pt x="4500089" y="580081"/>
                  <a:pt x="4536372" y="549299"/>
                  <a:pt x="4561228" y="523197"/>
                </a:cubicBezTo>
                <a:cubicBezTo>
                  <a:pt x="4571513" y="541419"/>
                  <a:pt x="4592654" y="519749"/>
                  <a:pt x="4614081" y="495863"/>
                </a:cubicBezTo>
                <a:cubicBezTo>
                  <a:pt x="4624938" y="504974"/>
                  <a:pt x="4620367" y="526644"/>
                  <a:pt x="4652079" y="500542"/>
                </a:cubicBezTo>
                <a:cubicBezTo>
                  <a:pt x="4655221" y="487244"/>
                  <a:pt x="4678362" y="458925"/>
                  <a:pt x="4693790" y="441687"/>
                </a:cubicBezTo>
                <a:cubicBezTo>
                  <a:pt x="4714360" y="418786"/>
                  <a:pt x="4734358" y="407458"/>
                  <a:pt x="4752643" y="391206"/>
                </a:cubicBezTo>
                <a:cubicBezTo>
                  <a:pt x="4746358" y="396623"/>
                  <a:pt x="4754928" y="380371"/>
                  <a:pt x="4755785" y="379386"/>
                </a:cubicBezTo>
                <a:cubicBezTo>
                  <a:pt x="4767785" y="363872"/>
                  <a:pt x="4785212" y="358454"/>
                  <a:pt x="4794068" y="358208"/>
                </a:cubicBezTo>
                <a:cubicBezTo>
                  <a:pt x="4771784" y="391698"/>
                  <a:pt x="4728359" y="434053"/>
                  <a:pt x="4742929" y="452030"/>
                </a:cubicBezTo>
                <a:cubicBezTo>
                  <a:pt x="4672649" y="501034"/>
                  <a:pt x="4618367" y="577618"/>
                  <a:pt x="4615510" y="614310"/>
                </a:cubicBezTo>
                <a:cubicBezTo>
                  <a:pt x="4670363" y="572693"/>
                  <a:pt x="4752929" y="478133"/>
                  <a:pt x="4766642" y="437008"/>
                </a:cubicBezTo>
                <a:cubicBezTo>
                  <a:pt x="4793211" y="410167"/>
                  <a:pt x="4820067" y="383572"/>
                  <a:pt x="4846636" y="356977"/>
                </a:cubicBezTo>
                <a:cubicBezTo>
                  <a:pt x="4860635" y="371013"/>
                  <a:pt x="4805496" y="432330"/>
                  <a:pt x="4784069" y="445135"/>
                </a:cubicBezTo>
                <a:cubicBezTo>
                  <a:pt x="4792354" y="450306"/>
                  <a:pt x="4766070" y="470006"/>
                  <a:pt x="4783783" y="471238"/>
                </a:cubicBezTo>
                <a:cubicBezTo>
                  <a:pt x="4805496" y="420510"/>
                  <a:pt x="4916060" y="358947"/>
                  <a:pt x="4884633" y="335799"/>
                </a:cubicBezTo>
                <a:cubicBezTo>
                  <a:pt x="4876063" y="329150"/>
                  <a:pt x="4862064" y="338508"/>
                  <a:pt x="4846636" y="356977"/>
                </a:cubicBezTo>
                <a:cubicBezTo>
                  <a:pt x="4845493" y="324964"/>
                  <a:pt x="4875206" y="331859"/>
                  <a:pt x="4908346" y="294675"/>
                </a:cubicBezTo>
                <a:cubicBezTo>
                  <a:pt x="4917774" y="283840"/>
                  <a:pt x="4925488" y="279407"/>
                  <a:pt x="4932059" y="279653"/>
                </a:cubicBezTo>
                <a:cubicBezTo>
                  <a:pt x="4905489" y="304525"/>
                  <a:pt x="4882919" y="327673"/>
                  <a:pt x="4905203" y="332105"/>
                </a:cubicBezTo>
                <a:cubicBezTo>
                  <a:pt x="4933773" y="297630"/>
                  <a:pt x="4966342" y="261677"/>
                  <a:pt x="4991197" y="228926"/>
                </a:cubicBezTo>
                <a:cubicBezTo>
                  <a:pt x="5029480" y="226709"/>
                  <a:pt x="4940629" y="277684"/>
                  <a:pt x="4978627" y="275467"/>
                </a:cubicBezTo>
                <a:cubicBezTo>
                  <a:pt x="4980055" y="265863"/>
                  <a:pt x="5030337" y="234589"/>
                  <a:pt x="5032052" y="222030"/>
                </a:cubicBezTo>
                <a:cubicBezTo>
                  <a:pt x="5032052" y="221292"/>
                  <a:pt x="5025766" y="219814"/>
                  <a:pt x="5026338" y="219322"/>
                </a:cubicBezTo>
                <a:cubicBezTo>
                  <a:pt x="5038337" y="205039"/>
                  <a:pt x="5072049" y="182630"/>
                  <a:pt x="5064906" y="172041"/>
                </a:cubicBezTo>
                <a:cubicBezTo>
                  <a:pt x="5053193" y="166624"/>
                  <a:pt x="5033194" y="192973"/>
                  <a:pt x="5023766" y="178936"/>
                </a:cubicBezTo>
                <a:cubicBezTo>
                  <a:pt x="5046336" y="159236"/>
                  <a:pt x="5056907" y="144215"/>
                  <a:pt x="5062335" y="131410"/>
                </a:cubicBezTo>
                <a:cubicBezTo>
                  <a:pt x="5072334" y="135104"/>
                  <a:pt x="5080334" y="146431"/>
                  <a:pt x="5094333" y="133626"/>
                </a:cubicBezTo>
                <a:cubicBezTo>
                  <a:pt x="5114046" y="108508"/>
                  <a:pt x="5120045" y="96934"/>
                  <a:pt x="5121474" y="80928"/>
                </a:cubicBezTo>
                <a:cubicBezTo>
                  <a:pt x="5122331" y="72556"/>
                  <a:pt x="5107760" y="87084"/>
                  <a:pt x="5106903" y="87084"/>
                </a:cubicBezTo>
                <a:cubicBezTo>
                  <a:pt x="5098618" y="86099"/>
                  <a:pt x="5110046" y="65414"/>
                  <a:pt x="5121759" y="54825"/>
                </a:cubicBezTo>
                <a:cubicBezTo>
                  <a:pt x="5157757" y="39804"/>
                  <a:pt x="5140330" y="73294"/>
                  <a:pt x="5168328" y="76742"/>
                </a:cubicBezTo>
                <a:cubicBezTo>
                  <a:pt x="5162899" y="89547"/>
                  <a:pt x="5152043" y="104322"/>
                  <a:pt x="5129473" y="124022"/>
                </a:cubicBezTo>
                <a:cubicBezTo>
                  <a:pt x="5130902" y="137074"/>
                  <a:pt x="5140615" y="132641"/>
                  <a:pt x="5120331" y="158990"/>
                </a:cubicBezTo>
                <a:cubicBezTo>
                  <a:pt x="5107760" y="175243"/>
                  <a:pt x="5079191" y="223262"/>
                  <a:pt x="5078334" y="243947"/>
                </a:cubicBezTo>
                <a:cubicBezTo>
                  <a:pt x="5092904" y="229911"/>
                  <a:pt x="5109475" y="208733"/>
                  <a:pt x="5119760" y="211195"/>
                </a:cubicBezTo>
                <a:cubicBezTo>
                  <a:pt x="5080620" y="248133"/>
                  <a:pt x="5087190" y="266110"/>
                  <a:pt x="5042622" y="305510"/>
                </a:cubicBezTo>
                <a:cubicBezTo>
                  <a:pt x="5038051" y="291227"/>
                  <a:pt x="5092333" y="238529"/>
                  <a:pt x="5048907" y="256260"/>
                </a:cubicBezTo>
                <a:cubicBezTo>
                  <a:pt x="5044336" y="281377"/>
                  <a:pt x="5010910" y="306002"/>
                  <a:pt x="4972056" y="350820"/>
                </a:cubicBezTo>
                <a:cubicBezTo>
                  <a:pt x="4953771" y="371752"/>
                  <a:pt x="4938630" y="397608"/>
                  <a:pt x="4921488" y="418540"/>
                </a:cubicBezTo>
                <a:cubicBezTo>
                  <a:pt x="4904632" y="438732"/>
                  <a:pt x="4856921" y="472222"/>
                  <a:pt x="4870634" y="486013"/>
                </a:cubicBezTo>
                <a:cubicBezTo>
                  <a:pt x="4896918" y="467297"/>
                  <a:pt x="4953771" y="398101"/>
                  <a:pt x="5004054" y="352790"/>
                </a:cubicBezTo>
                <a:cubicBezTo>
                  <a:pt x="5008910" y="359193"/>
                  <a:pt x="4986341" y="377416"/>
                  <a:pt x="4974056" y="391206"/>
                </a:cubicBezTo>
                <a:cubicBezTo>
                  <a:pt x="4940058" y="436516"/>
                  <a:pt x="4900347" y="499803"/>
                  <a:pt x="4844065" y="538957"/>
                </a:cubicBezTo>
                <a:cubicBezTo>
                  <a:pt x="4835780" y="579342"/>
                  <a:pt x="4699504" y="689170"/>
                  <a:pt x="4701218" y="733496"/>
                </a:cubicBezTo>
                <a:cubicBezTo>
                  <a:pt x="4723788" y="730295"/>
                  <a:pt x="4762071" y="668732"/>
                  <a:pt x="4783783" y="667993"/>
                </a:cubicBezTo>
                <a:cubicBezTo>
                  <a:pt x="4761785" y="690894"/>
                  <a:pt x="4744929" y="711826"/>
                  <a:pt x="4742072" y="726601"/>
                </a:cubicBezTo>
                <a:cubicBezTo>
                  <a:pt x="4780355" y="687201"/>
                  <a:pt x="4824352" y="648047"/>
                  <a:pt x="4851779" y="608154"/>
                </a:cubicBezTo>
                <a:cubicBezTo>
                  <a:pt x="4854350" y="604460"/>
                  <a:pt x="4846065" y="605937"/>
                  <a:pt x="4854636" y="596580"/>
                </a:cubicBezTo>
                <a:cubicBezTo>
                  <a:pt x="4856921" y="594364"/>
                  <a:pt x="4862064" y="589931"/>
                  <a:pt x="4863492" y="587468"/>
                </a:cubicBezTo>
                <a:cubicBezTo>
                  <a:pt x="4883491" y="557179"/>
                  <a:pt x="4931773" y="508175"/>
                  <a:pt x="4976056" y="457447"/>
                </a:cubicBezTo>
                <a:cubicBezTo>
                  <a:pt x="4986912" y="445381"/>
                  <a:pt x="4984341" y="434792"/>
                  <a:pt x="5014910" y="410413"/>
                </a:cubicBezTo>
                <a:cubicBezTo>
                  <a:pt x="5019195" y="406719"/>
                  <a:pt x="5031480" y="402041"/>
                  <a:pt x="5029195" y="404257"/>
                </a:cubicBezTo>
                <a:cubicBezTo>
                  <a:pt x="5044336" y="389482"/>
                  <a:pt x="5043765" y="373968"/>
                  <a:pt x="5079762" y="362394"/>
                </a:cubicBezTo>
                <a:cubicBezTo>
                  <a:pt x="5087190" y="359932"/>
                  <a:pt x="5093190" y="358700"/>
                  <a:pt x="5100047" y="358947"/>
                </a:cubicBezTo>
                <a:cubicBezTo>
                  <a:pt x="5053193" y="395884"/>
                  <a:pt x="5105761" y="391206"/>
                  <a:pt x="5055193" y="429621"/>
                </a:cubicBezTo>
                <a:cubicBezTo>
                  <a:pt x="5067763" y="433561"/>
                  <a:pt x="5068906" y="440210"/>
                  <a:pt x="5069477" y="449321"/>
                </a:cubicBezTo>
                <a:cubicBezTo>
                  <a:pt x="5069763" y="452769"/>
                  <a:pt x="5056907" y="467544"/>
                  <a:pt x="5057764" y="469760"/>
                </a:cubicBezTo>
                <a:cubicBezTo>
                  <a:pt x="5058335" y="472715"/>
                  <a:pt x="5070049" y="471484"/>
                  <a:pt x="5069192" y="475178"/>
                </a:cubicBezTo>
                <a:cubicBezTo>
                  <a:pt x="5065763" y="490199"/>
                  <a:pt x="5043194" y="497586"/>
                  <a:pt x="5045193" y="516548"/>
                </a:cubicBezTo>
                <a:cubicBezTo>
                  <a:pt x="5045765" y="521965"/>
                  <a:pt x="5044336" y="526890"/>
                  <a:pt x="5048050" y="530830"/>
                </a:cubicBezTo>
                <a:cubicBezTo>
                  <a:pt x="5010625" y="563828"/>
                  <a:pt x="5015196" y="579096"/>
                  <a:pt x="4974056" y="613817"/>
                </a:cubicBezTo>
                <a:cubicBezTo>
                  <a:pt x="4964913" y="651987"/>
                  <a:pt x="4913203" y="699513"/>
                  <a:pt x="4890919" y="731280"/>
                </a:cubicBezTo>
                <a:cubicBezTo>
                  <a:pt x="4910917" y="721429"/>
                  <a:pt x="4926345" y="728078"/>
                  <a:pt x="4946343" y="718474"/>
                </a:cubicBezTo>
                <a:cubicBezTo>
                  <a:pt x="4979484" y="689170"/>
                  <a:pt x="4993769" y="667500"/>
                  <a:pt x="5011482" y="644599"/>
                </a:cubicBezTo>
                <a:cubicBezTo>
                  <a:pt x="5022909" y="648293"/>
                  <a:pt x="5012910" y="661098"/>
                  <a:pt x="5025766" y="664299"/>
                </a:cubicBezTo>
                <a:cubicBezTo>
                  <a:pt x="5044051" y="644353"/>
                  <a:pt x="5058621" y="638196"/>
                  <a:pt x="5069763" y="645830"/>
                </a:cubicBezTo>
                <a:cubicBezTo>
                  <a:pt x="5049479" y="664792"/>
                  <a:pt x="5046336" y="676365"/>
                  <a:pt x="5060621" y="680798"/>
                </a:cubicBezTo>
                <a:cubicBezTo>
                  <a:pt x="5036051" y="711826"/>
                  <a:pt x="5016053" y="740883"/>
                  <a:pt x="4998054" y="769202"/>
                </a:cubicBezTo>
                <a:cubicBezTo>
                  <a:pt x="5033766" y="767971"/>
                  <a:pt x="4997197" y="797275"/>
                  <a:pt x="5015196" y="803431"/>
                </a:cubicBezTo>
                <a:cubicBezTo>
                  <a:pt x="5048907" y="775112"/>
                  <a:pt x="5090047" y="717243"/>
                  <a:pt x="5118331" y="708132"/>
                </a:cubicBezTo>
                <a:cubicBezTo>
                  <a:pt x="5090905" y="733496"/>
                  <a:pt x="5089190" y="739406"/>
                  <a:pt x="5112332" y="731280"/>
                </a:cubicBezTo>
                <a:cubicBezTo>
                  <a:pt x="5083191" y="759106"/>
                  <a:pt x="5098047" y="768464"/>
                  <a:pt x="5061764" y="799245"/>
                </a:cubicBezTo>
                <a:cubicBezTo>
                  <a:pt x="5096333" y="795059"/>
                  <a:pt x="5035194" y="831258"/>
                  <a:pt x="5052622" y="834213"/>
                </a:cubicBezTo>
                <a:cubicBezTo>
                  <a:pt x="5090905" y="808356"/>
                  <a:pt x="5124045" y="774374"/>
                  <a:pt x="5146901" y="747778"/>
                </a:cubicBezTo>
                <a:cubicBezTo>
                  <a:pt x="5166328" y="725616"/>
                  <a:pt x="5160328" y="722168"/>
                  <a:pt x="5191469" y="703207"/>
                </a:cubicBezTo>
                <a:cubicBezTo>
                  <a:pt x="5197754" y="699267"/>
                  <a:pt x="5195754" y="707147"/>
                  <a:pt x="5206039" y="697297"/>
                </a:cubicBezTo>
                <a:cubicBezTo>
                  <a:pt x="5219181" y="684738"/>
                  <a:pt x="5216610" y="676119"/>
                  <a:pt x="5226895" y="667993"/>
                </a:cubicBezTo>
                <a:cubicBezTo>
                  <a:pt x="5232037" y="663807"/>
                  <a:pt x="5243179" y="667254"/>
                  <a:pt x="5247465" y="664299"/>
                </a:cubicBezTo>
                <a:cubicBezTo>
                  <a:pt x="5263178" y="653957"/>
                  <a:pt x="5274034" y="638196"/>
                  <a:pt x="5297461" y="622436"/>
                </a:cubicBezTo>
                <a:cubicBezTo>
                  <a:pt x="5326031" y="625884"/>
                  <a:pt x="5314317" y="646569"/>
                  <a:pt x="5334601" y="653464"/>
                </a:cubicBezTo>
                <a:cubicBezTo>
                  <a:pt x="5361742" y="633518"/>
                  <a:pt x="5390026" y="609385"/>
                  <a:pt x="5420595" y="576141"/>
                </a:cubicBezTo>
                <a:cubicBezTo>
                  <a:pt x="5430023" y="582051"/>
                  <a:pt x="5443737" y="570723"/>
                  <a:pt x="5452593" y="578111"/>
                </a:cubicBezTo>
                <a:cubicBezTo>
                  <a:pt x="5452022" y="591409"/>
                  <a:pt x="5433737" y="600027"/>
                  <a:pt x="5414024" y="625391"/>
                </a:cubicBezTo>
                <a:cubicBezTo>
                  <a:pt x="5396883" y="647554"/>
                  <a:pt x="5434309" y="626130"/>
                  <a:pt x="5431452" y="633518"/>
                </a:cubicBezTo>
                <a:cubicBezTo>
                  <a:pt x="5426595" y="644845"/>
                  <a:pt x="5405454" y="660852"/>
                  <a:pt x="5401740" y="671933"/>
                </a:cubicBezTo>
                <a:cubicBezTo>
                  <a:pt x="5401168" y="672918"/>
                  <a:pt x="5408311" y="673903"/>
                  <a:pt x="5407453" y="674642"/>
                </a:cubicBezTo>
                <a:cubicBezTo>
                  <a:pt x="5396311" y="689170"/>
                  <a:pt x="5373170" y="704684"/>
                  <a:pt x="5363171" y="719213"/>
                </a:cubicBezTo>
                <a:cubicBezTo>
                  <a:pt x="5360028" y="723892"/>
                  <a:pt x="5368313" y="729802"/>
                  <a:pt x="5365742" y="733496"/>
                </a:cubicBezTo>
                <a:cubicBezTo>
                  <a:pt x="5359171" y="744577"/>
                  <a:pt x="5316031" y="780530"/>
                  <a:pt x="5295176" y="804909"/>
                </a:cubicBezTo>
                <a:cubicBezTo>
                  <a:pt x="5275177" y="821654"/>
                  <a:pt x="5268320" y="833228"/>
                  <a:pt x="5280034" y="836922"/>
                </a:cubicBezTo>
                <a:cubicBezTo>
                  <a:pt x="5303747" y="831258"/>
                  <a:pt x="5324317" y="797275"/>
                  <a:pt x="5347743" y="777329"/>
                </a:cubicBezTo>
                <a:cubicBezTo>
                  <a:pt x="5356886" y="769449"/>
                  <a:pt x="5366599" y="765755"/>
                  <a:pt x="5380027" y="753442"/>
                </a:cubicBezTo>
                <a:cubicBezTo>
                  <a:pt x="5397740" y="737190"/>
                  <a:pt x="5411167" y="702714"/>
                  <a:pt x="5430309" y="711579"/>
                </a:cubicBezTo>
                <a:cubicBezTo>
                  <a:pt x="5396597" y="774374"/>
                  <a:pt x="5250607" y="862039"/>
                  <a:pt x="5237751" y="921632"/>
                </a:cubicBezTo>
                <a:cubicBezTo>
                  <a:pt x="5248322" y="914984"/>
                  <a:pt x="5258893" y="908335"/>
                  <a:pt x="5267178" y="909566"/>
                </a:cubicBezTo>
                <a:cubicBezTo>
                  <a:pt x="5246036" y="931975"/>
                  <a:pt x="5225181" y="952906"/>
                  <a:pt x="5208039" y="960294"/>
                </a:cubicBezTo>
                <a:cubicBezTo>
                  <a:pt x="5223181" y="971129"/>
                  <a:pt x="5169185" y="1011022"/>
                  <a:pt x="5178041" y="1024566"/>
                </a:cubicBezTo>
                <a:cubicBezTo>
                  <a:pt x="5160042" y="1042296"/>
                  <a:pt x="5142615" y="1060026"/>
                  <a:pt x="5124902" y="1077756"/>
                </a:cubicBezTo>
                <a:cubicBezTo>
                  <a:pt x="5121759" y="1091300"/>
                  <a:pt x="5112903" y="1107306"/>
                  <a:pt x="5102618" y="1123805"/>
                </a:cubicBezTo>
                <a:cubicBezTo>
                  <a:pt x="5116903" y="1124298"/>
                  <a:pt x="5131187" y="1124790"/>
                  <a:pt x="5145186" y="1125283"/>
                </a:cubicBezTo>
                <a:cubicBezTo>
                  <a:pt x="5154614" y="1115679"/>
                  <a:pt x="5163185" y="1106568"/>
                  <a:pt x="5171185" y="1099673"/>
                </a:cubicBezTo>
                <a:cubicBezTo>
                  <a:pt x="5172042" y="1098934"/>
                  <a:pt x="5181184" y="1105583"/>
                  <a:pt x="5182612" y="1105336"/>
                </a:cubicBezTo>
                <a:cubicBezTo>
                  <a:pt x="5176041" y="1111985"/>
                  <a:pt x="5168899" y="1118880"/>
                  <a:pt x="5162328" y="1125775"/>
                </a:cubicBezTo>
                <a:cubicBezTo>
                  <a:pt x="5167756" y="1125775"/>
                  <a:pt x="5173470" y="1125775"/>
                  <a:pt x="5178898" y="1125775"/>
                </a:cubicBezTo>
                <a:cubicBezTo>
                  <a:pt x="5183755" y="1121835"/>
                  <a:pt x="5188326" y="1120112"/>
                  <a:pt x="5191469" y="1122328"/>
                </a:cubicBezTo>
                <a:cubicBezTo>
                  <a:pt x="5190897" y="1123313"/>
                  <a:pt x="5190040" y="1124544"/>
                  <a:pt x="5189469" y="1125775"/>
                </a:cubicBezTo>
                <a:cubicBezTo>
                  <a:pt x="5193183" y="1125775"/>
                  <a:pt x="5196611" y="1125775"/>
                  <a:pt x="5200325" y="1125775"/>
                </a:cubicBezTo>
                <a:cubicBezTo>
                  <a:pt x="5206611" y="1112231"/>
                  <a:pt x="5204896" y="1101642"/>
                  <a:pt x="5235466" y="1077756"/>
                </a:cubicBezTo>
                <a:cubicBezTo>
                  <a:pt x="5239751" y="1065690"/>
                  <a:pt x="5216896" y="1064951"/>
                  <a:pt x="5244894" y="1043035"/>
                </a:cubicBezTo>
                <a:cubicBezTo>
                  <a:pt x="5252322" y="1036140"/>
                  <a:pt x="5260321" y="1037125"/>
                  <a:pt x="5268320" y="1027767"/>
                </a:cubicBezTo>
                <a:cubicBezTo>
                  <a:pt x="5272320" y="1023334"/>
                  <a:pt x="5274606" y="1013484"/>
                  <a:pt x="5271749" y="1016193"/>
                </a:cubicBezTo>
                <a:cubicBezTo>
                  <a:pt x="5280034" y="1008559"/>
                  <a:pt x="5290890" y="1004373"/>
                  <a:pt x="5303747" y="992307"/>
                </a:cubicBezTo>
                <a:cubicBezTo>
                  <a:pt x="5321745" y="975562"/>
                  <a:pt x="5346601" y="940840"/>
                  <a:pt x="5371742" y="932714"/>
                </a:cubicBezTo>
                <a:cubicBezTo>
                  <a:pt x="5354600" y="946750"/>
                  <a:pt x="5359743" y="951675"/>
                  <a:pt x="5365742" y="956108"/>
                </a:cubicBezTo>
                <a:cubicBezTo>
                  <a:pt x="5345744" y="969405"/>
                  <a:pt x="5348315" y="979502"/>
                  <a:pt x="5344886" y="985412"/>
                </a:cubicBezTo>
                <a:cubicBezTo>
                  <a:pt x="5342601" y="989105"/>
                  <a:pt x="5327459" y="1000433"/>
                  <a:pt x="5326888" y="1003142"/>
                </a:cubicBezTo>
                <a:cubicBezTo>
                  <a:pt x="5326888" y="1004373"/>
                  <a:pt x="5333459" y="1004866"/>
                  <a:pt x="5332602" y="1006097"/>
                </a:cubicBezTo>
                <a:cubicBezTo>
                  <a:pt x="5330602" y="1009791"/>
                  <a:pt x="5315460" y="1020872"/>
                  <a:pt x="5315174" y="1023827"/>
                </a:cubicBezTo>
                <a:cubicBezTo>
                  <a:pt x="5314889" y="1025058"/>
                  <a:pt x="5321745" y="1025058"/>
                  <a:pt x="5321174" y="1026536"/>
                </a:cubicBezTo>
                <a:cubicBezTo>
                  <a:pt x="5318888" y="1030229"/>
                  <a:pt x="5303747" y="1041311"/>
                  <a:pt x="5303461" y="1044266"/>
                </a:cubicBezTo>
                <a:cubicBezTo>
                  <a:pt x="5303175" y="1045497"/>
                  <a:pt x="5310032" y="1045743"/>
                  <a:pt x="5309175" y="1047221"/>
                </a:cubicBezTo>
                <a:cubicBezTo>
                  <a:pt x="5306889" y="1050915"/>
                  <a:pt x="5291747" y="1061996"/>
                  <a:pt x="5291176" y="1064951"/>
                </a:cubicBezTo>
                <a:cubicBezTo>
                  <a:pt x="5291176" y="1066182"/>
                  <a:pt x="5297747" y="1066428"/>
                  <a:pt x="5296890" y="1067660"/>
                </a:cubicBezTo>
                <a:cubicBezTo>
                  <a:pt x="5294890" y="1071354"/>
                  <a:pt x="5279748" y="1082681"/>
                  <a:pt x="5279463" y="1085636"/>
                </a:cubicBezTo>
                <a:cubicBezTo>
                  <a:pt x="5279177" y="1086867"/>
                  <a:pt x="5285748" y="1086867"/>
                  <a:pt x="5285176" y="1088099"/>
                </a:cubicBezTo>
                <a:cubicBezTo>
                  <a:pt x="5282891" y="1091793"/>
                  <a:pt x="5267749" y="1103120"/>
                  <a:pt x="5267178" y="1106075"/>
                </a:cubicBezTo>
                <a:cubicBezTo>
                  <a:pt x="5267178" y="1107060"/>
                  <a:pt x="5273749" y="1107306"/>
                  <a:pt x="5272892" y="1108538"/>
                </a:cubicBezTo>
                <a:cubicBezTo>
                  <a:pt x="5271463" y="1111246"/>
                  <a:pt x="5262892" y="1118142"/>
                  <a:pt x="5258321" y="1122820"/>
                </a:cubicBezTo>
                <a:cubicBezTo>
                  <a:pt x="5272320" y="1121343"/>
                  <a:pt x="5286319" y="1119373"/>
                  <a:pt x="5299461" y="1116910"/>
                </a:cubicBezTo>
                <a:cubicBezTo>
                  <a:pt x="5345744" y="1154094"/>
                  <a:pt x="5436309" y="1184137"/>
                  <a:pt x="5536873" y="1198174"/>
                </a:cubicBezTo>
                <a:cubicBezTo>
                  <a:pt x="5537730" y="1207285"/>
                  <a:pt x="5547158" y="1210732"/>
                  <a:pt x="5544301" y="1222306"/>
                </a:cubicBezTo>
                <a:cubicBezTo>
                  <a:pt x="5596011" y="1207531"/>
                  <a:pt x="5618867" y="1234619"/>
                  <a:pt x="5663435" y="1227477"/>
                </a:cubicBezTo>
                <a:cubicBezTo>
                  <a:pt x="5655722" y="1282145"/>
                  <a:pt x="5583727" y="1268355"/>
                  <a:pt x="5553443" y="1298891"/>
                </a:cubicBezTo>
                <a:cubicBezTo>
                  <a:pt x="5562300" y="1308741"/>
                  <a:pt x="5563157" y="1303323"/>
                  <a:pt x="5555729" y="1318098"/>
                </a:cubicBezTo>
                <a:cubicBezTo>
                  <a:pt x="5629723" y="1300368"/>
                  <a:pt x="5677149" y="1254811"/>
                  <a:pt x="5777141" y="1265154"/>
                </a:cubicBezTo>
                <a:cubicBezTo>
                  <a:pt x="5736859" y="1285347"/>
                  <a:pt x="5679434" y="1286824"/>
                  <a:pt x="5647722" y="1315882"/>
                </a:cubicBezTo>
                <a:cubicBezTo>
                  <a:pt x="5672006" y="1330657"/>
                  <a:pt x="5626009" y="1336075"/>
                  <a:pt x="5612010" y="1355775"/>
                </a:cubicBezTo>
                <a:cubicBezTo>
                  <a:pt x="5653436" y="1347895"/>
                  <a:pt x="5679720" y="1324255"/>
                  <a:pt x="5717146" y="1312188"/>
                </a:cubicBezTo>
                <a:cubicBezTo>
                  <a:pt x="5730288" y="1335582"/>
                  <a:pt x="5763714" y="1308987"/>
                  <a:pt x="5781713" y="1303323"/>
                </a:cubicBezTo>
                <a:cubicBezTo>
                  <a:pt x="5792855" y="1322531"/>
                  <a:pt x="5732288" y="1336813"/>
                  <a:pt x="5714575" y="1359469"/>
                </a:cubicBezTo>
                <a:cubicBezTo>
                  <a:pt x="5729716" y="1384832"/>
                  <a:pt x="5758571" y="1343955"/>
                  <a:pt x="5790283" y="1351588"/>
                </a:cubicBezTo>
                <a:cubicBezTo>
                  <a:pt x="5748286" y="1397638"/>
                  <a:pt x="5680577" y="1415860"/>
                  <a:pt x="5643722" y="1467327"/>
                </a:cubicBezTo>
                <a:cubicBezTo>
                  <a:pt x="5652865" y="1476685"/>
                  <a:pt x="5682862" y="1460924"/>
                  <a:pt x="5687434" y="1447134"/>
                </a:cubicBezTo>
                <a:cubicBezTo>
                  <a:pt x="5691719" y="1451074"/>
                  <a:pt x="5699147" y="1453291"/>
                  <a:pt x="5708861" y="1453783"/>
                </a:cubicBezTo>
                <a:cubicBezTo>
                  <a:pt x="5653722" y="1509436"/>
                  <a:pt x="5594583" y="1561395"/>
                  <a:pt x="5527445" y="1604736"/>
                </a:cubicBezTo>
                <a:cubicBezTo>
                  <a:pt x="5524017" y="1612369"/>
                  <a:pt x="5530302" y="1613847"/>
                  <a:pt x="5536873" y="1614832"/>
                </a:cubicBezTo>
                <a:cubicBezTo>
                  <a:pt x="5512303" y="1612616"/>
                  <a:pt x="5487733" y="1638472"/>
                  <a:pt x="5466592" y="1656448"/>
                </a:cubicBezTo>
                <a:cubicBezTo>
                  <a:pt x="5487162" y="1661866"/>
                  <a:pt x="5488019" y="1645613"/>
                  <a:pt x="5498304" y="1639950"/>
                </a:cubicBezTo>
                <a:cubicBezTo>
                  <a:pt x="5530588" y="1649800"/>
                  <a:pt x="5559728" y="1664082"/>
                  <a:pt x="5599154" y="1653001"/>
                </a:cubicBezTo>
                <a:cubicBezTo>
                  <a:pt x="5612296" y="1660881"/>
                  <a:pt x="5609725" y="1679350"/>
                  <a:pt x="5621153" y="1688215"/>
                </a:cubicBezTo>
                <a:cubicBezTo>
                  <a:pt x="5650008" y="1679350"/>
                  <a:pt x="5677720" y="1699050"/>
                  <a:pt x="5699147" y="1670731"/>
                </a:cubicBezTo>
                <a:cubicBezTo>
                  <a:pt x="5704575" y="1687230"/>
                  <a:pt x="5702575" y="1692648"/>
                  <a:pt x="5730288" y="1687476"/>
                </a:cubicBezTo>
                <a:cubicBezTo>
                  <a:pt x="5726574" y="1709146"/>
                  <a:pt x="5762571" y="1705206"/>
                  <a:pt x="5757714" y="1727615"/>
                </a:cubicBezTo>
                <a:cubicBezTo>
                  <a:pt x="5793140" y="1707423"/>
                  <a:pt x="5822281" y="1725153"/>
                  <a:pt x="5864850" y="1736480"/>
                </a:cubicBezTo>
                <a:cubicBezTo>
                  <a:pt x="5860564" y="1757904"/>
                  <a:pt x="5850565" y="1772926"/>
                  <a:pt x="5838851" y="1786223"/>
                </a:cubicBezTo>
                <a:cubicBezTo>
                  <a:pt x="5864278" y="1804200"/>
                  <a:pt x="5879134" y="1763076"/>
                  <a:pt x="5905704" y="1763568"/>
                </a:cubicBezTo>
                <a:cubicBezTo>
                  <a:pt x="5860850" y="1832026"/>
                  <a:pt x="5821995" y="1907379"/>
                  <a:pt x="5771428" y="1970173"/>
                </a:cubicBezTo>
                <a:cubicBezTo>
                  <a:pt x="5771428" y="1975837"/>
                  <a:pt x="5781141" y="1975098"/>
                  <a:pt x="5787426" y="1976330"/>
                </a:cubicBezTo>
                <a:cubicBezTo>
                  <a:pt x="5830852" y="1911319"/>
                  <a:pt x="5877420" y="1849756"/>
                  <a:pt x="5924274" y="1788686"/>
                </a:cubicBezTo>
                <a:cubicBezTo>
                  <a:pt x="5940273" y="1794103"/>
                  <a:pt x="5914846" y="1799767"/>
                  <a:pt x="5919988" y="1811833"/>
                </a:cubicBezTo>
                <a:cubicBezTo>
                  <a:pt x="5950272" y="1808632"/>
                  <a:pt x="5950843" y="1774403"/>
                  <a:pt x="5988841" y="1779821"/>
                </a:cubicBezTo>
                <a:cubicBezTo>
                  <a:pt x="5978841" y="1811587"/>
                  <a:pt x="5957700" y="1831780"/>
                  <a:pt x="5950272" y="1866501"/>
                </a:cubicBezTo>
                <a:cubicBezTo>
                  <a:pt x="5977699" y="1862561"/>
                  <a:pt x="5974556" y="1825623"/>
                  <a:pt x="6003983" y="1823653"/>
                </a:cubicBezTo>
                <a:cubicBezTo>
                  <a:pt x="5937130" y="1919199"/>
                  <a:pt x="5903990" y="1997754"/>
                  <a:pt x="5837994" y="2080002"/>
                </a:cubicBezTo>
                <a:cubicBezTo>
                  <a:pt x="5849422" y="2114969"/>
                  <a:pt x="5813710" y="2145259"/>
                  <a:pt x="5821138" y="2173331"/>
                </a:cubicBezTo>
                <a:cubicBezTo>
                  <a:pt x="5892848" y="2064488"/>
                  <a:pt x="5954843" y="1945548"/>
                  <a:pt x="6029695" y="1839906"/>
                </a:cubicBezTo>
                <a:cubicBezTo>
                  <a:pt x="6037409" y="1842615"/>
                  <a:pt x="6028267" y="1843846"/>
                  <a:pt x="6027981" y="1849264"/>
                </a:cubicBezTo>
                <a:cubicBezTo>
                  <a:pt x="6027981" y="1854681"/>
                  <a:pt x="6037409" y="1853942"/>
                  <a:pt x="6043979" y="1855174"/>
                </a:cubicBezTo>
                <a:cubicBezTo>
                  <a:pt x="6043693" y="1875366"/>
                  <a:pt x="6034551" y="1885955"/>
                  <a:pt x="6030266" y="1901469"/>
                </a:cubicBezTo>
                <a:cubicBezTo>
                  <a:pt x="6050836" y="1897775"/>
                  <a:pt x="6050265" y="1870934"/>
                  <a:pt x="6075406" y="1871919"/>
                </a:cubicBezTo>
                <a:cubicBezTo>
                  <a:pt x="6030837" y="1993321"/>
                  <a:pt x="5937702" y="2084188"/>
                  <a:pt x="5888848" y="2211993"/>
                </a:cubicBezTo>
                <a:cubicBezTo>
                  <a:pt x="5875420" y="2214456"/>
                  <a:pt x="5873135" y="2228738"/>
                  <a:pt x="5857136" y="2228245"/>
                </a:cubicBezTo>
                <a:cubicBezTo>
                  <a:pt x="5853707" y="2241543"/>
                  <a:pt x="5874849" y="2238834"/>
                  <a:pt x="5863707" y="2257303"/>
                </a:cubicBezTo>
                <a:cubicBezTo>
                  <a:pt x="5855993" y="2256564"/>
                  <a:pt x="5848565" y="2256072"/>
                  <a:pt x="5840851" y="2255333"/>
                </a:cubicBezTo>
                <a:cubicBezTo>
                  <a:pt x="5817139" y="2306061"/>
                  <a:pt x="5785427" y="2347678"/>
                  <a:pt x="5763428" y="2400376"/>
                </a:cubicBezTo>
                <a:cubicBezTo>
                  <a:pt x="5748001" y="2389294"/>
                  <a:pt x="5746858" y="2392988"/>
                  <a:pt x="5726574" y="2383384"/>
                </a:cubicBezTo>
                <a:cubicBezTo>
                  <a:pt x="5710003" y="2387817"/>
                  <a:pt x="5735716" y="2398898"/>
                  <a:pt x="5740001" y="2403331"/>
                </a:cubicBezTo>
                <a:cubicBezTo>
                  <a:pt x="5738287" y="2426725"/>
                  <a:pt x="5722574" y="2404562"/>
                  <a:pt x="5714860" y="2415643"/>
                </a:cubicBezTo>
                <a:cubicBezTo>
                  <a:pt x="5708861" y="2398406"/>
                  <a:pt x="5719146" y="2384123"/>
                  <a:pt x="5724859" y="2359498"/>
                </a:cubicBezTo>
                <a:cubicBezTo>
                  <a:pt x="5742858" y="2357528"/>
                  <a:pt x="5733430" y="2373288"/>
                  <a:pt x="5751429" y="2371318"/>
                </a:cubicBezTo>
                <a:cubicBezTo>
                  <a:pt x="5756857" y="2369594"/>
                  <a:pt x="5762285" y="2367870"/>
                  <a:pt x="5764285" y="2362699"/>
                </a:cubicBezTo>
                <a:cubicBezTo>
                  <a:pt x="5760571" y="2354080"/>
                  <a:pt x="5748572" y="2350879"/>
                  <a:pt x="5732288" y="2350633"/>
                </a:cubicBezTo>
                <a:cubicBezTo>
                  <a:pt x="5758286" y="2325022"/>
                  <a:pt x="5749715" y="2286361"/>
                  <a:pt x="5789998" y="2284391"/>
                </a:cubicBezTo>
                <a:cubicBezTo>
                  <a:pt x="5759714" y="2270847"/>
                  <a:pt x="5790569" y="2258781"/>
                  <a:pt x="5791712" y="2241790"/>
                </a:cubicBezTo>
                <a:cubicBezTo>
                  <a:pt x="5798283" y="2248438"/>
                  <a:pt x="5800283" y="2256811"/>
                  <a:pt x="5813425" y="2248438"/>
                </a:cubicBezTo>
                <a:cubicBezTo>
                  <a:pt x="5789426" y="2231693"/>
                  <a:pt x="5809139" y="2212978"/>
                  <a:pt x="5824567" y="2187614"/>
                </a:cubicBezTo>
                <a:cubicBezTo>
                  <a:pt x="5780284" y="2177271"/>
                  <a:pt x="5763428" y="2234894"/>
                  <a:pt x="5755429" y="2253117"/>
                </a:cubicBezTo>
                <a:cubicBezTo>
                  <a:pt x="5738287" y="2292517"/>
                  <a:pt x="5678577" y="2341275"/>
                  <a:pt x="5686005" y="2384862"/>
                </a:cubicBezTo>
                <a:cubicBezTo>
                  <a:pt x="5628581" y="2446178"/>
                  <a:pt x="5610582" y="2531874"/>
                  <a:pt x="5570870" y="2612153"/>
                </a:cubicBezTo>
                <a:cubicBezTo>
                  <a:pt x="5474877" y="2805706"/>
                  <a:pt x="5400597" y="3032012"/>
                  <a:pt x="5349743" y="3209560"/>
                </a:cubicBezTo>
                <a:cubicBezTo>
                  <a:pt x="5353743" y="3230737"/>
                  <a:pt x="5372599" y="3216455"/>
                  <a:pt x="5392312" y="3227536"/>
                </a:cubicBezTo>
                <a:cubicBezTo>
                  <a:pt x="5398883" y="3208575"/>
                  <a:pt x="5434594" y="3220641"/>
                  <a:pt x="5442594" y="3203157"/>
                </a:cubicBezTo>
                <a:cubicBezTo>
                  <a:pt x="5439737" y="3193553"/>
                  <a:pt x="5422310" y="3214238"/>
                  <a:pt x="5402311" y="3204635"/>
                </a:cubicBezTo>
                <a:cubicBezTo>
                  <a:pt x="5414310" y="3195277"/>
                  <a:pt x="5419453" y="3178778"/>
                  <a:pt x="5436023" y="3174099"/>
                </a:cubicBezTo>
                <a:cubicBezTo>
                  <a:pt x="5432595" y="3166712"/>
                  <a:pt x="5423738" y="3163264"/>
                  <a:pt x="5409453" y="3162525"/>
                </a:cubicBezTo>
                <a:cubicBezTo>
                  <a:pt x="5400882" y="3164003"/>
                  <a:pt x="5410882" y="3168682"/>
                  <a:pt x="5407168" y="3176562"/>
                </a:cubicBezTo>
                <a:cubicBezTo>
                  <a:pt x="5386883" y="3153414"/>
                  <a:pt x="5418310" y="3129528"/>
                  <a:pt x="5417167" y="3087419"/>
                </a:cubicBezTo>
                <a:cubicBezTo>
                  <a:pt x="5435451" y="3089389"/>
                  <a:pt x="5416310" y="3115491"/>
                  <a:pt x="5441165" y="3113029"/>
                </a:cubicBezTo>
                <a:cubicBezTo>
                  <a:pt x="5437451" y="3121894"/>
                  <a:pt x="5415453" y="3111305"/>
                  <a:pt x="5421167" y="3130266"/>
                </a:cubicBezTo>
                <a:cubicBezTo>
                  <a:pt x="5466592" y="3136177"/>
                  <a:pt x="5457736" y="3072643"/>
                  <a:pt x="5463449" y="3053190"/>
                </a:cubicBezTo>
                <a:cubicBezTo>
                  <a:pt x="5452307" y="3054421"/>
                  <a:pt x="5456021" y="3071166"/>
                  <a:pt x="5438594" y="3065502"/>
                </a:cubicBezTo>
                <a:cubicBezTo>
                  <a:pt x="5436880" y="3052697"/>
                  <a:pt x="5451736" y="3057376"/>
                  <a:pt x="5458021" y="3052943"/>
                </a:cubicBezTo>
                <a:cubicBezTo>
                  <a:pt x="5460593" y="3047280"/>
                  <a:pt x="5444308" y="3035459"/>
                  <a:pt x="5441737" y="3046787"/>
                </a:cubicBezTo>
                <a:cubicBezTo>
                  <a:pt x="5430023" y="3042847"/>
                  <a:pt x="5441737" y="3017729"/>
                  <a:pt x="5447736" y="3014282"/>
                </a:cubicBezTo>
                <a:cubicBezTo>
                  <a:pt x="5459735" y="3024132"/>
                  <a:pt x="5454593" y="3045310"/>
                  <a:pt x="5469163" y="3053682"/>
                </a:cubicBezTo>
                <a:cubicBezTo>
                  <a:pt x="5478020" y="3039892"/>
                  <a:pt x="5476020" y="3031766"/>
                  <a:pt x="5497447" y="3022901"/>
                </a:cubicBezTo>
                <a:cubicBezTo>
                  <a:pt x="5512875" y="3031027"/>
                  <a:pt x="5486876" y="3040384"/>
                  <a:pt x="5491733" y="3055406"/>
                </a:cubicBezTo>
                <a:cubicBezTo>
                  <a:pt x="5486019" y="3054913"/>
                  <a:pt x="5480591" y="3054667"/>
                  <a:pt x="5474877" y="3054421"/>
                </a:cubicBezTo>
                <a:cubicBezTo>
                  <a:pt x="5473449" y="3066241"/>
                  <a:pt x="5471449" y="3078307"/>
                  <a:pt x="5487448" y="3078800"/>
                </a:cubicBezTo>
                <a:cubicBezTo>
                  <a:pt x="5453736" y="3124603"/>
                  <a:pt x="5465449" y="3173361"/>
                  <a:pt x="5440594" y="3212515"/>
                </a:cubicBezTo>
                <a:cubicBezTo>
                  <a:pt x="5457164" y="3260534"/>
                  <a:pt x="5416310" y="3307568"/>
                  <a:pt x="5430880" y="3363221"/>
                </a:cubicBezTo>
                <a:cubicBezTo>
                  <a:pt x="5400597" y="3355341"/>
                  <a:pt x="5395454" y="3377011"/>
                  <a:pt x="5373742" y="3363221"/>
                </a:cubicBezTo>
                <a:cubicBezTo>
                  <a:pt x="5366314" y="3379720"/>
                  <a:pt x="5414310" y="3377996"/>
                  <a:pt x="5413167" y="3366422"/>
                </a:cubicBezTo>
                <a:cubicBezTo>
                  <a:pt x="5437166" y="3393756"/>
                  <a:pt x="5417167" y="3443499"/>
                  <a:pt x="5412025" y="3470587"/>
                </a:cubicBezTo>
                <a:cubicBezTo>
                  <a:pt x="5430595" y="3465908"/>
                  <a:pt x="5427738" y="3473049"/>
                  <a:pt x="5451450" y="3473788"/>
                </a:cubicBezTo>
                <a:cubicBezTo>
                  <a:pt x="5446308" y="3477482"/>
                  <a:pt x="5443451" y="3483884"/>
                  <a:pt x="5442594" y="3492011"/>
                </a:cubicBezTo>
                <a:cubicBezTo>
                  <a:pt x="5431166" y="3489794"/>
                  <a:pt x="5429166" y="3481422"/>
                  <a:pt x="5422310" y="3476251"/>
                </a:cubicBezTo>
                <a:cubicBezTo>
                  <a:pt x="5406311" y="3491272"/>
                  <a:pt x="5400311" y="3509002"/>
                  <a:pt x="5420595" y="3518606"/>
                </a:cubicBezTo>
                <a:cubicBezTo>
                  <a:pt x="5395169" y="3533627"/>
                  <a:pt x="5401168" y="3492749"/>
                  <a:pt x="5379455" y="3491518"/>
                </a:cubicBezTo>
                <a:cubicBezTo>
                  <a:pt x="5396883" y="3514173"/>
                  <a:pt x="5352886" y="3511711"/>
                  <a:pt x="5389740" y="3530426"/>
                </a:cubicBezTo>
                <a:cubicBezTo>
                  <a:pt x="5375741" y="3540769"/>
                  <a:pt x="5380027" y="3539537"/>
                  <a:pt x="5379170" y="3557760"/>
                </a:cubicBezTo>
                <a:cubicBezTo>
                  <a:pt x="5367456" y="3558499"/>
                  <a:pt x="5361742" y="3555544"/>
                  <a:pt x="5364028" y="3547171"/>
                </a:cubicBezTo>
                <a:cubicBezTo>
                  <a:pt x="5344886" y="3555051"/>
                  <a:pt x="5373456" y="3579430"/>
                  <a:pt x="5337173" y="3568595"/>
                </a:cubicBezTo>
                <a:cubicBezTo>
                  <a:pt x="5335744" y="3575490"/>
                  <a:pt x="5358314" y="3585586"/>
                  <a:pt x="5334601" y="3582631"/>
                </a:cubicBezTo>
                <a:cubicBezTo>
                  <a:pt x="5346886" y="3607503"/>
                  <a:pt x="5359457" y="3607010"/>
                  <a:pt x="5358314" y="3641486"/>
                </a:cubicBezTo>
                <a:cubicBezTo>
                  <a:pt x="5382598" y="3642717"/>
                  <a:pt x="5354600" y="3619815"/>
                  <a:pt x="5374884" y="3614398"/>
                </a:cubicBezTo>
                <a:cubicBezTo>
                  <a:pt x="5394883" y="3618338"/>
                  <a:pt x="5361457" y="3629173"/>
                  <a:pt x="5387455" y="3639023"/>
                </a:cubicBezTo>
                <a:cubicBezTo>
                  <a:pt x="5358885" y="3641486"/>
                  <a:pt x="5375170" y="3658477"/>
                  <a:pt x="5349458" y="3659462"/>
                </a:cubicBezTo>
                <a:cubicBezTo>
                  <a:pt x="5368599" y="3676946"/>
                  <a:pt x="5373170" y="3660693"/>
                  <a:pt x="5400311" y="3663895"/>
                </a:cubicBezTo>
                <a:cubicBezTo>
                  <a:pt x="5400311" y="3678670"/>
                  <a:pt x="5385741" y="3677685"/>
                  <a:pt x="5369742" y="3675468"/>
                </a:cubicBezTo>
                <a:cubicBezTo>
                  <a:pt x="5366885" y="3706250"/>
                  <a:pt x="5379455" y="3704034"/>
                  <a:pt x="5354886" y="3726443"/>
                </a:cubicBezTo>
                <a:cubicBezTo>
                  <a:pt x="5369742" y="3725704"/>
                  <a:pt x="5373742" y="3713145"/>
                  <a:pt x="5381455" y="3705019"/>
                </a:cubicBezTo>
                <a:cubicBezTo>
                  <a:pt x="5396026" y="3705265"/>
                  <a:pt x="5393169" y="3716346"/>
                  <a:pt x="5401454" y="3720532"/>
                </a:cubicBezTo>
                <a:cubicBezTo>
                  <a:pt x="5402025" y="3728659"/>
                  <a:pt x="5395740" y="3729151"/>
                  <a:pt x="5388598" y="3729151"/>
                </a:cubicBezTo>
                <a:cubicBezTo>
                  <a:pt x="5399454" y="3734569"/>
                  <a:pt x="5418310" y="3730629"/>
                  <a:pt x="5432023" y="3742203"/>
                </a:cubicBezTo>
                <a:cubicBezTo>
                  <a:pt x="5417738" y="3728166"/>
                  <a:pt x="5434880" y="3721025"/>
                  <a:pt x="5431452" y="3713637"/>
                </a:cubicBezTo>
                <a:cubicBezTo>
                  <a:pt x="5463449" y="3702556"/>
                  <a:pt x="5469449" y="3743926"/>
                  <a:pt x="5512875" y="3739248"/>
                </a:cubicBezTo>
                <a:cubicBezTo>
                  <a:pt x="5512017" y="3746635"/>
                  <a:pt x="5506875" y="3756732"/>
                  <a:pt x="5515160" y="3758455"/>
                </a:cubicBezTo>
                <a:cubicBezTo>
                  <a:pt x="5509446" y="3766335"/>
                  <a:pt x="5504875" y="3758209"/>
                  <a:pt x="5498304" y="3756978"/>
                </a:cubicBezTo>
                <a:cubicBezTo>
                  <a:pt x="5488876" y="3770275"/>
                  <a:pt x="5518588" y="3778894"/>
                  <a:pt x="5524874" y="3768552"/>
                </a:cubicBezTo>
                <a:cubicBezTo>
                  <a:pt x="5528588" y="3779140"/>
                  <a:pt x="5550872" y="3788498"/>
                  <a:pt x="5536873" y="3798102"/>
                </a:cubicBezTo>
                <a:cubicBezTo>
                  <a:pt x="5558014" y="3798102"/>
                  <a:pt x="5566299" y="3804012"/>
                  <a:pt x="5592297" y="3807459"/>
                </a:cubicBezTo>
                <a:cubicBezTo>
                  <a:pt x="5590012" y="3812384"/>
                  <a:pt x="5580870" y="3809676"/>
                  <a:pt x="5579727" y="3815586"/>
                </a:cubicBezTo>
                <a:cubicBezTo>
                  <a:pt x="5584584" y="3836763"/>
                  <a:pt x="5620010" y="3821742"/>
                  <a:pt x="5640580" y="3825682"/>
                </a:cubicBezTo>
                <a:cubicBezTo>
                  <a:pt x="5627724" y="3832331"/>
                  <a:pt x="5609439" y="3832823"/>
                  <a:pt x="5597726" y="3840950"/>
                </a:cubicBezTo>
                <a:cubicBezTo>
                  <a:pt x="5605725" y="3858434"/>
                  <a:pt x="5622010" y="3866314"/>
                  <a:pt x="5645151" y="3863605"/>
                </a:cubicBezTo>
                <a:cubicBezTo>
                  <a:pt x="5629438" y="3831592"/>
                  <a:pt x="5654007" y="3847352"/>
                  <a:pt x="5642294" y="3816078"/>
                </a:cubicBezTo>
                <a:cubicBezTo>
                  <a:pt x="5658864" y="3817556"/>
                  <a:pt x="5668578" y="3799579"/>
                  <a:pt x="5677720" y="3809676"/>
                </a:cubicBezTo>
                <a:cubicBezTo>
                  <a:pt x="5682291" y="3825436"/>
                  <a:pt x="5659150" y="3811646"/>
                  <a:pt x="5663435" y="3827160"/>
                </a:cubicBezTo>
                <a:cubicBezTo>
                  <a:pt x="5680577" y="3828637"/>
                  <a:pt x="5686291" y="3843412"/>
                  <a:pt x="5704290" y="3854494"/>
                </a:cubicBezTo>
                <a:cubicBezTo>
                  <a:pt x="5697719" y="3862127"/>
                  <a:pt x="5682291" y="3864836"/>
                  <a:pt x="5675149" y="3856710"/>
                </a:cubicBezTo>
                <a:cubicBezTo>
                  <a:pt x="5685719" y="3874686"/>
                  <a:pt x="5716289" y="3879611"/>
                  <a:pt x="5718574" y="3903005"/>
                </a:cubicBezTo>
                <a:cubicBezTo>
                  <a:pt x="5726859" y="3897341"/>
                  <a:pt x="5746287" y="3898573"/>
                  <a:pt x="5752572" y="3905714"/>
                </a:cubicBezTo>
                <a:cubicBezTo>
                  <a:pt x="5745144" y="3910639"/>
                  <a:pt x="5734859" y="3912855"/>
                  <a:pt x="5736859" y="3928123"/>
                </a:cubicBezTo>
                <a:cubicBezTo>
                  <a:pt x="5772285" y="3926399"/>
                  <a:pt x="5757714" y="3903498"/>
                  <a:pt x="5806282" y="3924183"/>
                </a:cubicBezTo>
                <a:cubicBezTo>
                  <a:pt x="5807996" y="3924922"/>
                  <a:pt x="5807139" y="3937480"/>
                  <a:pt x="5809425" y="3938712"/>
                </a:cubicBezTo>
                <a:cubicBezTo>
                  <a:pt x="5827424" y="3949301"/>
                  <a:pt x="5857421" y="3943144"/>
                  <a:pt x="5870849" y="3948562"/>
                </a:cubicBezTo>
                <a:cubicBezTo>
                  <a:pt x="5876277" y="3950532"/>
                  <a:pt x="5876277" y="3965799"/>
                  <a:pt x="5884277" y="3968508"/>
                </a:cubicBezTo>
                <a:cubicBezTo>
                  <a:pt x="5899704" y="3973680"/>
                  <a:pt x="5940273" y="3976142"/>
                  <a:pt x="5945701" y="3978358"/>
                </a:cubicBezTo>
                <a:cubicBezTo>
                  <a:pt x="5991983" y="3997812"/>
                  <a:pt x="6007125" y="4048540"/>
                  <a:pt x="6046837" y="4052973"/>
                </a:cubicBezTo>
                <a:cubicBezTo>
                  <a:pt x="5990555" y="4071934"/>
                  <a:pt x="5915417" y="4024407"/>
                  <a:pt x="5849136" y="4036720"/>
                </a:cubicBezTo>
                <a:cubicBezTo>
                  <a:pt x="5849993" y="4092127"/>
                  <a:pt x="5886277" y="4145317"/>
                  <a:pt x="5908275" y="4188411"/>
                </a:cubicBezTo>
                <a:cubicBezTo>
                  <a:pt x="5930845" y="4232983"/>
                  <a:pt x="5959129" y="4280017"/>
                  <a:pt x="6022838" y="4316216"/>
                </a:cubicBezTo>
                <a:cubicBezTo>
                  <a:pt x="6039694" y="4353400"/>
                  <a:pt x="6076834" y="4377533"/>
                  <a:pt x="6097404" y="4412254"/>
                </a:cubicBezTo>
                <a:cubicBezTo>
                  <a:pt x="6060549" y="4406591"/>
                  <a:pt x="6020267" y="4386152"/>
                  <a:pt x="5998840" y="4385167"/>
                </a:cubicBezTo>
                <a:cubicBezTo>
                  <a:pt x="6004553" y="4377287"/>
                  <a:pt x="6009411" y="4385413"/>
                  <a:pt x="6015981" y="4386644"/>
                </a:cubicBezTo>
                <a:cubicBezTo>
                  <a:pt x="6004268" y="4362512"/>
                  <a:pt x="5994840" y="4337148"/>
                  <a:pt x="5957414" y="4329760"/>
                </a:cubicBezTo>
                <a:cubicBezTo>
                  <a:pt x="5967699" y="4335424"/>
                  <a:pt x="5967127" y="4347983"/>
                  <a:pt x="5975699" y="4354878"/>
                </a:cubicBezTo>
                <a:cubicBezTo>
                  <a:pt x="5933416" y="4346505"/>
                  <a:pt x="5875135" y="4313015"/>
                  <a:pt x="5838851" y="4286912"/>
                </a:cubicBezTo>
                <a:cubicBezTo>
                  <a:pt x="5833709" y="4300210"/>
                  <a:pt x="5867706" y="4323357"/>
                  <a:pt x="5894562" y="4329514"/>
                </a:cubicBezTo>
                <a:cubicBezTo>
                  <a:pt x="5907132" y="4378025"/>
                  <a:pt x="6023124" y="4416194"/>
                  <a:pt x="6023409" y="4472586"/>
                </a:cubicBezTo>
                <a:cubicBezTo>
                  <a:pt x="5997125" y="4441558"/>
                  <a:pt x="5959414" y="4417672"/>
                  <a:pt x="5897133" y="4410038"/>
                </a:cubicBezTo>
                <a:cubicBezTo>
                  <a:pt x="5902847" y="4440820"/>
                  <a:pt x="5937130" y="4453132"/>
                  <a:pt x="5967127" y="4467907"/>
                </a:cubicBezTo>
                <a:cubicBezTo>
                  <a:pt x="5945415" y="4497950"/>
                  <a:pt x="5917132" y="4474556"/>
                  <a:pt x="5891990" y="4471355"/>
                </a:cubicBezTo>
                <a:cubicBezTo>
                  <a:pt x="5790855" y="4458550"/>
                  <a:pt x="5675434" y="4455841"/>
                  <a:pt x="5575156" y="4450177"/>
                </a:cubicBezTo>
                <a:cubicBezTo>
                  <a:pt x="5506589" y="4446237"/>
                  <a:pt x="5431737" y="4443282"/>
                  <a:pt x="5378884" y="4457565"/>
                </a:cubicBezTo>
                <a:cubicBezTo>
                  <a:pt x="5326888" y="4471847"/>
                  <a:pt x="5285176" y="4523807"/>
                  <a:pt x="5222038" y="4501644"/>
                </a:cubicBezTo>
                <a:cubicBezTo>
                  <a:pt x="5216610" y="4501398"/>
                  <a:pt x="5216610" y="4506815"/>
                  <a:pt x="5214610" y="4510509"/>
                </a:cubicBezTo>
                <a:cubicBezTo>
                  <a:pt x="5156614" y="4505338"/>
                  <a:pt x="5109760" y="4487361"/>
                  <a:pt x="5055764" y="4502383"/>
                </a:cubicBezTo>
                <a:cubicBezTo>
                  <a:pt x="5055478" y="4480713"/>
                  <a:pt x="5010053" y="4494749"/>
                  <a:pt x="4994340" y="4492533"/>
                </a:cubicBezTo>
                <a:cubicBezTo>
                  <a:pt x="5016624" y="4479974"/>
                  <a:pt x="5006625" y="4483914"/>
                  <a:pt x="5006053" y="4460274"/>
                </a:cubicBezTo>
                <a:cubicBezTo>
                  <a:pt x="4989197" y="4455349"/>
                  <a:pt x="4987769" y="4466922"/>
                  <a:pt x="4971199" y="4461997"/>
                </a:cubicBezTo>
                <a:cubicBezTo>
                  <a:pt x="5014910" y="4442543"/>
                  <a:pt x="4954057" y="4461505"/>
                  <a:pt x="4957771" y="4442051"/>
                </a:cubicBezTo>
                <a:cubicBezTo>
                  <a:pt x="4928345" y="4454610"/>
                  <a:pt x="4911203" y="4447222"/>
                  <a:pt x="4870349" y="4449192"/>
                </a:cubicBezTo>
                <a:cubicBezTo>
                  <a:pt x="4870634" y="4458796"/>
                  <a:pt x="4854350" y="4454364"/>
                  <a:pt x="4844636" y="4465937"/>
                </a:cubicBezTo>
                <a:cubicBezTo>
                  <a:pt x="4848065" y="4470616"/>
                  <a:pt x="4853493" y="4473817"/>
                  <a:pt x="4859778" y="4476772"/>
                </a:cubicBezTo>
                <a:cubicBezTo>
                  <a:pt x="4878062" y="4479481"/>
                  <a:pt x="4878634" y="4463475"/>
                  <a:pt x="4891490" y="4460520"/>
                </a:cubicBezTo>
                <a:cubicBezTo>
                  <a:pt x="4906632" y="4460274"/>
                  <a:pt x="4873206" y="4477265"/>
                  <a:pt x="4900061" y="4475295"/>
                </a:cubicBezTo>
                <a:cubicBezTo>
                  <a:pt x="4886633" y="4489331"/>
                  <a:pt x="4878062" y="4476280"/>
                  <a:pt x="4858064" y="4486130"/>
                </a:cubicBezTo>
                <a:cubicBezTo>
                  <a:pt x="4860349" y="4500166"/>
                  <a:pt x="4876634" y="4484899"/>
                  <a:pt x="4886348" y="4488346"/>
                </a:cubicBezTo>
                <a:cubicBezTo>
                  <a:pt x="4880062" y="4493271"/>
                  <a:pt x="4888347" y="4507554"/>
                  <a:pt x="4903775" y="4518389"/>
                </a:cubicBezTo>
                <a:cubicBezTo>
                  <a:pt x="4869777" y="4506323"/>
                  <a:pt x="4829209" y="4521837"/>
                  <a:pt x="4794926" y="4518882"/>
                </a:cubicBezTo>
                <a:cubicBezTo>
                  <a:pt x="4789212" y="4499674"/>
                  <a:pt x="4819495" y="4519128"/>
                  <a:pt x="4820067" y="4506569"/>
                </a:cubicBezTo>
                <a:cubicBezTo>
                  <a:pt x="4817495" y="4492533"/>
                  <a:pt x="4801496" y="4508046"/>
                  <a:pt x="4792069" y="4504353"/>
                </a:cubicBezTo>
                <a:cubicBezTo>
                  <a:pt x="4802925" y="4495980"/>
                  <a:pt x="4792354" y="4498196"/>
                  <a:pt x="4795211" y="4485638"/>
                </a:cubicBezTo>
                <a:cubicBezTo>
                  <a:pt x="4762356" y="4503121"/>
                  <a:pt x="4754357" y="4469139"/>
                  <a:pt x="4723216" y="4470370"/>
                </a:cubicBezTo>
                <a:cubicBezTo>
                  <a:pt x="4704075" y="4499428"/>
                  <a:pt x="4649793" y="4486623"/>
                  <a:pt x="4633508" y="4491301"/>
                </a:cubicBezTo>
                <a:cubicBezTo>
                  <a:pt x="4614938" y="4470370"/>
                  <a:pt x="4566656" y="4468892"/>
                  <a:pt x="4562942" y="4438111"/>
                </a:cubicBezTo>
                <a:cubicBezTo>
                  <a:pt x="4418952" y="4391569"/>
                  <a:pt x="4397525" y="4266473"/>
                  <a:pt x="4302103" y="4199000"/>
                </a:cubicBezTo>
                <a:cubicBezTo>
                  <a:pt x="4320388" y="4185949"/>
                  <a:pt x="4305246" y="4169696"/>
                  <a:pt x="4278105" y="4173390"/>
                </a:cubicBezTo>
                <a:cubicBezTo>
                  <a:pt x="4300961" y="4131773"/>
                  <a:pt x="4242108" y="4086955"/>
                  <a:pt x="4244965" y="4038198"/>
                </a:cubicBezTo>
                <a:cubicBezTo>
                  <a:pt x="4230109" y="4036966"/>
                  <a:pt x="4214967" y="4035489"/>
                  <a:pt x="4199825" y="4034258"/>
                </a:cubicBezTo>
                <a:cubicBezTo>
                  <a:pt x="4208681" y="4020221"/>
                  <a:pt x="4204682" y="4022191"/>
                  <a:pt x="4198396" y="4010617"/>
                </a:cubicBezTo>
                <a:cubicBezTo>
                  <a:pt x="4175255" y="4010125"/>
                  <a:pt x="4162399" y="4020467"/>
                  <a:pt x="4144114" y="4025146"/>
                </a:cubicBezTo>
                <a:cubicBezTo>
                  <a:pt x="4168113" y="4038690"/>
                  <a:pt x="4188397" y="4040906"/>
                  <a:pt x="4215252" y="4045093"/>
                </a:cubicBezTo>
                <a:cubicBezTo>
                  <a:pt x="4214967" y="4053219"/>
                  <a:pt x="4203253" y="4056420"/>
                  <a:pt x="4212681" y="4059129"/>
                </a:cubicBezTo>
                <a:cubicBezTo>
                  <a:pt x="4202968" y="4065778"/>
                  <a:pt x="4188683" y="4067255"/>
                  <a:pt x="4171255" y="4065285"/>
                </a:cubicBezTo>
                <a:cubicBezTo>
                  <a:pt x="4177826" y="4059375"/>
                  <a:pt x="4191254" y="4060606"/>
                  <a:pt x="4196397" y="4052973"/>
                </a:cubicBezTo>
                <a:cubicBezTo>
                  <a:pt x="4166684" y="4070210"/>
                  <a:pt x="4145829" y="4012341"/>
                  <a:pt x="4110117" y="4022191"/>
                </a:cubicBezTo>
                <a:cubicBezTo>
                  <a:pt x="4089261" y="3993626"/>
                  <a:pt x="4039836" y="3936742"/>
                  <a:pt x="3989840" y="3927138"/>
                </a:cubicBezTo>
                <a:cubicBezTo>
                  <a:pt x="3979555" y="3923198"/>
                  <a:pt x="3997268" y="3920489"/>
                  <a:pt x="3995554" y="3927877"/>
                </a:cubicBezTo>
                <a:cubicBezTo>
                  <a:pt x="4010124" y="3924675"/>
                  <a:pt x="3981269" y="3893401"/>
                  <a:pt x="3970413" y="3906699"/>
                </a:cubicBezTo>
                <a:cubicBezTo>
                  <a:pt x="3982126" y="3890200"/>
                  <a:pt x="3927273" y="3868530"/>
                  <a:pt x="3953271" y="3843658"/>
                </a:cubicBezTo>
                <a:cubicBezTo>
                  <a:pt x="3955842" y="3833562"/>
                  <a:pt x="3933558" y="3839965"/>
                  <a:pt x="3925844" y="3836763"/>
                </a:cubicBezTo>
                <a:cubicBezTo>
                  <a:pt x="3930987" y="3832823"/>
                  <a:pt x="3933844" y="3826667"/>
                  <a:pt x="3934701" y="3818541"/>
                </a:cubicBezTo>
                <a:cubicBezTo>
                  <a:pt x="3947843" y="3824943"/>
                  <a:pt x="3950128" y="3838733"/>
                  <a:pt x="3970984" y="3840457"/>
                </a:cubicBezTo>
                <a:cubicBezTo>
                  <a:pt x="3960128" y="3880596"/>
                  <a:pt x="4028980" y="3919750"/>
                  <a:pt x="4075262" y="3929354"/>
                </a:cubicBezTo>
                <a:cubicBezTo>
                  <a:pt x="4080405" y="3909654"/>
                  <a:pt x="4058692" y="3907191"/>
                  <a:pt x="4039836" y="3902759"/>
                </a:cubicBezTo>
                <a:cubicBezTo>
                  <a:pt x="4013838" y="3838733"/>
                  <a:pt x="3954699" y="3795886"/>
                  <a:pt x="3907846" y="3745158"/>
                </a:cubicBezTo>
                <a:cubicBezTo>
                  <a:pt x="3918131" y="3723241"/>
                  <a:pt x="3903560" y="3700340"/>
                  <a:pt x="3877276" y="3690736"/>
                </a:cubicBezTo>
                <a:cubicBezTo>
                  <a:pt x="3878705" y="3663648"/>
                  <a:pt x="3872420" y="3641732"/>
                  <a:pt x="3841565" y="3635822"/>
                </a:cubicBezTo>
                <a:cubicBezTo>
                  <a:pt x="3846421" y="3564901"/>
                  <a:pt x="3762999" y="3493981"/>
                  <a:pt x="3757856" y="3429709"/>
                </a:cubicBezTo>
                <a:cubicBezTo>
                  <a:pt x="3730144" y="3380705"/>
                  <a:pt x="3724144" y="3336872"/>
                  <a:pt x="3714145" y="3288853"/>
                </a:cubicBezTo>
                <a:cubicBezTo>
                  <a:pt x="3697289" y="3279249"/>
                  <a:pt x="3683004" y="3309045"/>
                  <a:pt x="3685861" y="3286636"/>
                </a:cubicBezTo>
                <a:cubicBezTo>
                  <a:pt x="3708717" y="3290823"/>
                  <a:pt x="3683576" y="3274570"/>
                  <a:pt x="3700717" y="3268906"/>
                </a:cubicBezTo>
                <a:cubicBezTo>
                  <a:pt x="3666148" y="3261026"/>
                  <a:pt x="3697575" y="3210298"/>
                  <a:pt x="3660435" y="3204142"/>
                </a:cubicBezTo>
                <a:cubicBezTo>
                  <a:pt x="3679576" y="3192076"/>
                  <a:pt x="3655006" y="3165973"/>
                  <a:pt x="3675291" y="3153414"/>
                </a:cubicBezTo>
                <a:cubicBezTo>
                  <a:pt x="3680719" y="3165727"/>
                  <a:pt x="3671291" y="3218425"/>
                  <a:pt x="3700146" y="3207343"/>
                </a:cubicBezTo>
                <a:cubicBezTo>
                  <a:pt x="3698432" y="3216701"/>
                  <a:pt x="3683576" y="3212022"/>
                  <a:pt x="3685576" y="3225073"/>
                </a:cubicBezTo>
                <a:cubicBezTo>
                  <a:pt x="3701860" y="3210298"/>
                  <a:pt x="3706431" y="3239356"/>
                  <a:pt x="3726430" y="3252161"/>
                </a:cubicBezTo>
                <a:cubicBezTo>
                  <a:pt x="3697289" y="3262258"/>
                  <a:pt x="3744429" y="3282943"/>
                  <a:pt x="3716716" y="3275063"/>
                </a:cubicBezTo>
                <a:cubicBezTo>
                  <a:pt x="3712145" y="3284666"/>
                  <a:pt x="3723002" y="3284420"/>
                  <a:pt x="3731858" y="3285651"/>
                </a:cubicBezTo>
                <a:cubicBezTo>
                  <a:pt x="3722716" y="3302150"/>
                  <a:pt x="3734429" y="3327268"/>
                  <a:pt x="3751000" y="3339334"/>
                </a:cubicBezTo>
                <a:cubicBezTo>
                  <a:pt x="3735572" y="3261026"/>
                  <a:pt x="3723573" y="3165727"/>
                  <a:pt x="3698432" y="3088896"/>
                </a:cubicBezTo>
                <a:cubicBezTo>
                  <a:pt x="3723573" y="3058115"/>
                  <a:pt x="3701574" y="3035706"/>
                  <a:pt x="3696718" y="3007387"/>
                </a:cubicBezTo>
                <a:cubicBezTo>
                  <a:pt x="3689861" y="3014282"/>
                  <a:pt x="3682147" y="3020931"/>
                  <a:pt x="3675291" y="3027579"/>
                </a:cubicBezTo>
                <a:cubicBezTo>
                  <a:pt x="3677291" y="3038907"/>
                  <a:pt x="3672719" y="3052943"/>
                  <a:pt x="3668720" y="3066733"/>
                </a:cubicBezTo>
                <a:cubicBezTo>
                  <a:pt x="3670434" y="3065748"/>
                  <a:pt x="3672148" y="3064763"/>
                  <a:pt x="3674148" y="3063778"/>
                </a:cubicBezTo>
                <a:cubicBezTo>
                  <a:pt x="3678148" y="3065748"/>
                  <a:pt x="3672434" y="3074121"/>
                  <a:pt x="3665291" y="3078800"/>
                </a:cubicBezTo>
                <a:cubicBezTo>
                  <a:pt x="3662149" y="3093329"/>
                  <a:pt x="3662720" y="3107119"/>
                  <a:pt x="3676433" y="3115738"/>
                </a:cubicBezTo>
                <a:cubicBezTo>
                  <a:pt x="3680433" y="3128050"/>
                  <a:pt x="3653007" y="3137900"/>
                  <a:pt x="3677862" y="3139132"/>
                </a:cubicBezTo>
                <a:cubicBezTo>
                  <a:pt x="3637293" y="3166958"/>
                  <a:pt x="3666434" y="3085202"/>
                  <a:pt x="3643579" y="3074860"/>
                </a:cubicBezTo>
                <a:cubicBezTo>
                  <a:pt x="3645864" y="3070920"/>
                  <a:pt x="3647007" y="3067472"/>
                  <a:pt x="3647864" y="3064517"/>
                </a:cubicBezTo>
                <a:cubicBezTo>
                  <a:pt x="3641293" y="3074367"/>
                  <a:pt x="3637579" y="3080277"/>
                  <a:pt x="3627294" y="3093821"/>
                </a:cubicBezTo>
                <a:cubicBezTo>
                  <a:pt x="3622152" y="3100470"/>
                  <a:pt x="3624723" y="3104656"/>
                  <a:pt x="3623866" y="3105395"/>
                </a:cubicBezTo>
                <a:cubicBezTo>
                  <a:pt x="3612152" y="3120170"/>
                  <a:pt x="3589868" y="3135438"/>
                  <a:pt x="3579583" y="3149967"/>
                </a:cubicBezTo>
                <a:cubicBezTo>
                  <a:pt x="3576155" y="3154892"/>
                  <a:pt x="3584726" y="3160555"/>
                  <a:pt x="3582440" y="3164249"/>
                </a:cubicBezTo>
                <a:cubicBezTo>
                  <a:pt x="3579012" y="3169421"/>
                  <a:pt x="3569012" y="3177054"/>
                  <a:pt x="3564727" y="3182226"/>
                </a:cubicBezTo>
                <a:cubicBezTo>
                  <a:pt x="3468163" y="3293778"/>
                  <a:pt x="3332744" y="3401636"/>
                  <a:pt x="3274462" y="3490287"/>
                </a:cubicBezTo>
                <a:cubicBezTo>
                  <a:pt x="3272176" y="3493734"/>
                  <a:pt x="3257320" y="3505308"/>
                  <a:pt x="3256749" y="3508017"/>
                </a:cubicBezTo>
                <a:cubicBezTo>
                  <a:pt x="3256749" y="3509002"/>
                  <a:pt x="3263320" y="3509987"/>
                  <a:pt x="3262749" y="3510972"/>
                </a:cubicBezTo>
                <a:cubicBezTo>
                  <a:pt x="3251892" y="3525255"/>
                  <a:pt x="3223608" y="3543477"/>
                  <a:pt x="3232751" y="3549141"/>
                </a:cubicBezTo>
                <a:cubicBezTo>
                  <a:pt x="3179612" y="3583863"/>
                  <a:pt x="3149042" y="3635576"/>
                  <a:pt x="3105617" y="3685318"/>
                </a:cubicBezTo>
                <a:cubicBezTo>
                  <a:pt x="3091046" y="3702064"/>
                  <a:pt x="3068477" y="3719547"/>
                  <a:pt x="3052192" y="3739001"/>
                </a:cubicBezTo>
                <a:cubicBezTo>
                  <a:pt x="3045050" y="3747866"/>
                  <a:pt x="3043907" y="3755008"/>
                  <a:pt x="3031622" y="3768305"/>
                </a:cubicBezTo>
                <a:cubicBezTo>
                  <a:pt x="3025623" y="3774954"/>
                  <a:pt x="3010481" y="3780372"/>
                  <a:pt x="2999053" y="3792192"/>
                </a:cubicBezTo>
                <a:cubicBezTo>
                  <a:pt x="3002767" y="3788498"/>
                  <a:pt x="2998196" y="3801303"/>
                  <a:pt x="2996196" y="3803766"/>
                </a:cubicBezTo>
                <a:cubicBezTo>
                  <a:pt x="2987054" y="3815586"/>
                  <a:pt x="2955342" y="3842673"/>
                  <a:pt x="2933915" y="3866314"/>
                </a:cubicBezTo>
                <a:cubicBezTo>
                  <a:pt x="2928201" y="3872962"/>
                  <a:pt x="2931344" y="3879365"/>
                  <a:pt x="2922202" y="3886753"/>
                </a:cubicBezTo>
                <a:cubicBezTo>
                  <a:pt x="2918773" y="3889215"/>
                  <a:pt x="2915630" y="3883305"/>
                  <a:pt x="2907345" y="3892909"/>
                </a:cubicBezTo>
                <a:cubicBezTo>
                  <a:pt x="2907060" y="3893155"/>
                  <a:pt x="2910488" y="3897834"/>
                  <a:pt x="2904203" y="3904483"/>
                </a:cubicBezTo>
                <a:cubicBezTo>
                  <a:pt x="2879347" y="3931078"/>
                  <a:pt x="2833922" y="3991410"/>
                  <a:pt x="2785640" y="4032041"/>
                </a:cubicBezTo>
                <a:cubicBezTo>
                  <a:pt x="2770498" y="4045093"/>
                  <a:pt x="2743643" y="4054204"/>
                  <a:pt x="2729929" y="4070949"/>
                </a:cubicBezTo>
                <a:cubicBezTo>
                  <a:pt x="2702217" y="4102716"/>
                  <a:pt x="2677933" y="4119953"/>
                  <a:pt x="2653363" y="4139653"/>
                </a:cubicBezTo>
                <a:cubicBezTo>
                  <a:pt x="2641650" y="4124878"/>
                  <a:pt x="2648221" y="4127833"/>
                  <a:pt x="2624223" y="4125617"/>
                </a:cubicBezTo>
                <a:cubicBezTo>
                  <a:pt x="2639364" y="4109364"/>
                  <a:pt x="2649935" y="4110349"/>
                  <a:pt x="2665648" y="4092865"/>
                </a:cubicBezTo>
                <a:cubicBezTo>
                  <a:pt x="2629936" y="4094097"/>
                  <a:pt x="2660791" y="4067255"/>
                  <a:pt x="2663077" y="4052480"/>
                </a:cubicBezTo>
                <a:cubicBezTo>
                  <a:pt x="2631365" y="4069225"/>
                  <a:pt x="2615080" y="4112073"/>
                  <a:pt x="2568798" y="4138668"/>
                </a:cubicBezTo>
                <a:cubicBezTo>
                  <a:pt x="2579940" y="4146056"/>
                  <a:pt x="2558799" y="4166987"/>
                  <a:pt x="2535943" y="4188658"/>
                </a:cubicBezTo>
                <a:cubicBezTo>
                  <a:pt x="2529087" y="4172651"/>
                  <a:pt x="2582797" y="4131281"/>
                  <a:pt x="2560227" y="4121677"/>
                </a:cubicBezTo>
                <a:cubicBezTo>
                  <a:pt x="2543942" y="4125125"/>
                  <a:pt x="2525373" y="4138176"/>
                  <a:pt x="2504231" y="4160831"/>
                </a:cubicBezTo>
                <a:cubicBezTo>
                  <a:pt x="2508802" y="4167480"/>
                  <a:pt x="2497660" y="4180531"/>
                  <a:pt x="2503660" y="4186688"/>
                </a:cubicBezTo>
                <a:cubicBezTo>
                  <a:pt x="2513087" y="4175852"/>
                  <a:pt x="2521087" y="4171420"/>
                  <a:pt x="2527372" y="4171666"/>
                </a:cubicBezTo>
                <a:cubicBezTo>
                  <a:pt x="2511088" y="4198261"/>
                  <a:pt x="2490232" y="4213775"/>
                  <a:pt x="2465663" y="4207865"/>
                </a:cubicBezTo>
                <a:cubicBezTo>
                  <a:pt x="2460520" y="4206388"/>
                  <a:pt x="2455378" y="4198508"/>
                  <a:pt x="2448521" y="4199739"/>
                </a:cubicBezTo>
                <a:cubicBezTo>
                  <a:pt x="2437093" y="4201463"/>
                  <a:pt x="2422237" y="4221655"/>
                  <a:pt x="2410238" y="4220917"/>
                </a:cubicBezTo>
                <a:cubicBezTo>
                  <a:pt x="2411666" y="4220917"/>
                  <a:pt x="2412809" y="4206880"/>
                  <a:pt x="2407381" y="4206388"/>
                </a:cubicBezTo>
                <a:cubicBezTo>
                  <a:pt x="2401381" y="4206142"/>
                  <a:pt x="2400524" y="4204664"/>
                  <a:pt x="2392811" y="4212790"/>
                </a:cubicBezTo>
                <a:cubicBezTo>
                  <a:pt x="2369955" y="4234461"/>
                  <a:pt x="2348528" y="4255392"/>
                  <a:pt x="2359956" y="4262779"/>
                </a:cubicBezTo>
                <a:cubicBezTo>
                  <a:pt x="2374526" y="4248989"/>
                  <a:pt x="2391096" y="4227319"/>
                  <a:pt x="2401095" y="4229782"/>
                </a:cubicBezTo>
                <a:cubicBezTo>
                  <a:pt x="2383954" y="4244064"/>
                  <a:pt x="2389096" y="4248743"/>
                  <a:pt x="2395096" y="4253176"/>
                </a:cubicBezTo>
                <a:cubicBezTo>
                  <a:pt x="2377954" y="4267951"/>
                  <a:pt x="2367098" y="4305381"/>
                  <a:pt x="2341957" y="4306612"/>
                </a:cubicBezTo>
                <a:cubicBezTo>
                  <a:pt x="2352242" y="4293561"/>
                  <a:pt x="2334529" y="4292330"/>
                  <a:pt x="2327386" y="4286912"/>
                </a:cubicBezTo>
                <a:cubicBezTo>
                  <a:pt x="2318530" y="4306366"/>
                  <a:pt x="2305960" y="4318432"/>
                  <a:pt x="2288818" y="4333700"/>
                </a:cubicBezTo>
                <a:cubicBezTo>
                  <a:pt x="2260248" y="4359557"/>
                  <a:pt x="2273105" y="4344289"/>
                  <a:pt x="2253392" y="4369653"/>
                </a:cubicBezTo>
                <a:cubicBezTo>
                  <a:pt x="2242536" y="4383689"/>
                  <a:pt x="2219680" y="4404621"/>
                  <a:pt x="2211966" y="4402404"/>
                </a:cubicBezTo>
                <a:cubicBezTo>
                  <a:pt x="2231679" y="4389107"/>
                  <a:pt x="2239393" y="4368668"/>
                  <a:pt x="2259391" y="4346259"/>
                </a:cubicBezTo>
                <a:cubicBezTo>
                  <a:pt x="2295389" y="4306859"/>
                  <a:pt x="2362527" y="4255884"/>
                  <a:pt x="2339957" y="4240124"/>
                </a:cubicBezTo>
                <a:cubicBezTo>
                  <a:pt x="2293389" y="4285681"/>
                  <a:pt x="2247964" y="4352169"/>
                  <a:pt x="2212537" y="4376302"/>
                </a:cubicBezTo>
                <a:cubicBezTo>
                  <a:pt x="2185111" y="4372854"/>
                  <a:pt x="2236536" y="4339856"/>
                  <a:pt x="2245107" y="4326559"/>
                </a:cubicBezTo>
                <a:cubicBezTo>
                  <a:pt x="2249106" y="4320649"/>
                  <a:pt x="2240536" y="4316955"/>
                  <a:pt x="2242536" y="4312030"/>
                </a:cubicBezTo>
                <a:cubicBezTo>
                  <a:pt x="2244250" y="4308090"/>
                  <a:pt x="2259963" y="4297501"/>
                  <a:pt x="2260248" y="4294053"/>
                </a:cubicBezTo>
                <a:cubicBezTo>
                  <a:pt x="2260534" y="4293068"/>
                  <a:pt x="2253678" y="4292330"/>
                  <a:pt x="2254535" y="4291345"/>
                </a:cubicBezTo>
                <a:cubicBezTo>
                  <a:pt x="2263963" y="4277308"/>
                  <a:pt x="2294246" y="4258593"/>
                  <a:pt x="2284247" y="4253176"/>
                </a:cubicBezTo>
                <a:cubicBezTo>
                  <a:pt x="2234822" y="4301441"/>
                  <a:pt x="2206538" y="4340841"/>
                  <a:pt x="2171683" y="4383197"/>
                </a:cubicBezTo>
                <a:cubicBezTo>
                  <a:pt x="2136828" y="4392801"/>
                  <a:pt x="2133400" y="4416933"/>
                  <a:pt x="2094832" y="4451655"/>
                </a:cubicBezTo>
                <a:cubicBezTo>
                  <a:pt x="2062834" y="4480466"/>
                  <a:pt x="2078833" y="4464706"/>
                  <a:pt x="2041693" y="4505091"/>
                </a:cubicBezTo>
                <a:cubicBezTo>
                  <a:pt x="2017694" y="4531194"/>
                  <a:pt x="1995696" y="4549663"/>
                  <a:pt x="1970555" y="4576258"/>
                </a:cubicBezTo>
                <a:cubicBezTo>
                  <a:pt x="1959984" y="4593250"/>
                  <a:pt x="1960555" y="4631665"/>
                  <a:pt x="1920273" y="4644224"/>
                </a:cubicBezTo>
                <a:cubicBezTo>
                  <a:pt x="1931700" y="4630680"/>
                  <a:pt x="1905988" y="4632896"/>
                  <a:pt x="1920558" y="4618121"/>
                </a:cubicBezTo>
                <a:cubicBezTo>
                  <a:pt x="1922844" y="4608517"/>
                  <a:pt x="1941128" y="4592018"/>
                  <a:pt x="1935414" y="4585862"/>
                </a:cubicBezTo>
                <a:cubicBezTo>
                  <a:pt x="1908273" y="4614427"/>
                  <a:pt x="1882275" y="4639791"/>
                  <a:pt x="1861991" y="4642746"/>
                </a:cubicBezTo>
                <a:cubicBezTo>
                  <a:pt x="1874847" y="4630434"/>
                  <a:pt x="1887989" y="4617875"/>
                  <a:pt x="1882561" y="4613196"/>
                </a:cubicBezTo>
                <a:cubicBezTo>
                  <a:pt x="1893417" y="4603839"/>
                  <a:pt x="1913130" y="4589556"/>
                  <a:pt x="1932843" y="4571579"/>
                </a:cubicBezTo>
                <a:cubicBezTo>
                  <a:pt x="1956556" y="4549909"/>
                  <a:pt x="1998838" y="4510755"/>
                  <a:pt x="1997981" y="4497458"/>
                </a:cubicBezTo>
                <a:cubicBezTo>
                  <a:pt x="1957127" y="4537597"/>
                  <a:pt x="1902274" y="4573796"/>
                  <a:pt x="1862277" y="4616890"/>
                </a:cubicBezTo>
                <a:cubicBezTo>
                  <a:pt x="1830850" y="4650626"/>
                  <a:pt x="1811994" y="4682147"/>
                  <a:pt x="1790853" y="4713913"/>
                </a:cubicBezTo>
                <a:cubicBezTo>
                  <a:pt x="1767998" y="4723517"/>
                  <a:pt x="1732572" y="4764641"/>
                  <a:pt x="1696289" y="4800101"/>
                </a:cubicBezTo>
                <a:cubicBezTo>
                  <a:pt x="1698574" y="4797885"/>
                  <a:pt x="1682575" y="4800101"/>
                  <a:pt x="1681718" y="4806504"/>
                </a:cubicBezTo>
                <a:cubicBezTo>
                  <a:pt x="1678576" y="4830144"/>
                  <a:pt x="1658291" y="4824480"/>
                  <a:pt x="1628579" y="4859941"/>
                </a:cubicBezTo>
                <a:cubicBezTo>
                  <a:pt x="1614866" y="4875947"/>
                  <a:pt x="1621722" y="4895155"/>
                  <a:pt x="1595724" y="4909683"/>
                </a:cubicBezTo>
                <a:cubicBezTo>
                  <a:pt x="1585154" y="4900326"/>
                  <a:pt x="1575726" y="4886782"/>
                  <a:pt x="1605152" y="4874716"/>
                </a:cubicBezTo>
                <a:cubicBezTo>
                  <a:pt x="1625722" y="4854031"/>
                  <a:pt x="1646292" y="4833345"/>
                  <a:pt x="1666862" y="4812414"/>
                </a:cubicBezTo>
                <a:cubicBezTo>
                  <a:pt x="1664005" y="4808474"/>
                  <a:pt x="1670290" y="4800840"/>
                  <a:pt x="1664291" y="4798131"/>
                </a:cubicBezTo>
                <a:cubicBezTo>
                  <a:pt x="1659148" y="4795176"/>
                  <a:pt x="1670576" y="4785326"/>
                  <a:pt x="1676290" y="4777692"/>
                </a:cubicBezTo>
                <a:cubicBezTo>
                  <a:pt x="1689146" y="4770551"/>
                  <a:pt x="1698860" y="4774737"/>
                  <a:pt x="1714573" y="4756515"/>
                </a:cubicBezTo>
                <a:cubicBezTo>
                  <a:pt x="1729715" y="4734598"/>
                  <a:pt x="1759141" y="4706526"/>
                  <a:pt x="1750285" y="4694705"/>
                </a:cubicBezTo>
                <a:cubicBezTo>
                  <a:pt x="1762570" y="4677468"/>
                  <a:pt x="1809709" y="4645701"/>
                  <a:pt x="1797995" y="4638560"/>
                </a:cubicBezTo>
                <a:cubicBezTo>
                  <a:pt x="1755142" y="4688795"/>
                  <a:pt x="1713430" y="4706033"/>
                  <a:pt x="1691432" y="4745433"/>
                </a:cubicBezTo>
                <a:cubicBezTo>
                  <a:pt x="1679718" y="4747650"/>
                  <a:pt x="1666291" y="4759716"/>
                  <a:pt x="1653149" y="4766611"/>
                </a:cubicBezTo>
                <a:cubicBezTo>
                  <a:pt x="1641721" y="4772767"/>
                  <a:pt x="1630293" y="4768335"/>
                  <a:pt x="1614866" y="4788035"/>
                </a:cubicBezTo>
                <a:cubicBezTo>
                  <a:pt x="1583154" y="4828420"/>
                  <a:pt x="1528301" y="4889983"/>
                  <a:pt x="1482018" y="4921504"/>
                </a:cubicBezTo>
                <a:cubicBezTo>
                  <a:pt x="1471162" y="4912639"/>
                  <a:pt x="1458020" y="4913131"/>
                  <a:pt x="1440878" y="4928152"/>
                </a:cubicBezTo>
                <a:cubicBezTo>
                  <a:pt x="1414594" y="4948345"/>
                  <a:pt x="1430022" y="4976910"/>
                  <a:pt x="1393453" y="4984544"/>
                </a:cubicBezTo>
                <a:cubicBezTo>
                  <a:pt x="1421451" y="4962381"/>
                  <a:pt x="1398595" y="4961396"/>
                  <a:pt x="1402595" y="4949330"/>
                </a:cubicBezTo>
                <a:cubicBezTo>
                  <a:pt x="1380597" y="4975187"/>
                  <a:pt x="1372883" y="4947606"/>
                  <a:pt x="1353170" y="4965336"/>
                </a:cubicBezTo>
                <a:cubicBezTo>
                  <a:pt x="1320887" y="4992670"/>
                  <a:pt x="1315744" y="5008677"/>
                  <a:pt x="1296603" y="5030347"/>
                </a:cubicBezTo>
                <a:cubicBezTo>
                  <a:pt x="1275176" y="5029362"/>
                  <a:pt x="1244035" y="5065068"/>
                  <a:pt x="1223465" y="5061128"/>
                </a:cubicBezTo>
                <a:cubicBezTo>
                  <a:pt x="1253177" y="5029608"/>
                  <a:pt x="1293460" y="4993655"/>
                  <a:pt x="1276890" y="4981835"/>
                </a:cubicBezTo>
                <a:cubicBezTo>
                  <a:pt x="1260034" y="4979373"/>
                  <a:pt x="1230893" y="5024437"/>
                  <a:pt x="1208895" y="5041182"/>
                </a:cubicBezTo>
                <a:cubicBezTo>
                  <a:pt x="1189182" y="5051525"/>
                  <a:pt x="1157184" y="5064083"/>
                  <a:pt x="1126900" y="5080829"/>
                </a:cubicBezTo>
                <a:cubicBezTo>
                  <a:pt x="1132043" y="5085507"/>
                  <a:pt x="1115758" y="5099544"/>
                  <a:pt x="1106331" y="5110379"/>
                </a:cubicBezTo>
                <a:cubicBezTo>
                  <a:pt x="1085760" y="5114073"/>
                  <a:pt x="1057762" y="5145347"/>
                  <a:pt x="1041764" y="5132295"/>
                </a:cubicBezTo>
                <a:cubicBezTo>
                  <a:pt x="1044049" y="5109886"/>
                  <a:pt x="1129757" y="5063345"/>
                  <a:pt x="1133471" y="5031578"/>
                </a:cubicBezTo>
                <a:cubicBezTo>
                  <a:pt x="1077761" y="5069255"/>
                  <a:pt x="1014908" y="5134265"/>
                  <a:pt x="965483" y="5148794"/>
                </a:cubicBezTo>
                <a:cubicBezTo>
                  <a:pt x="972626" y="5123430"/>
                  <a:pt x="1045192" y="5070486"/>
                  <a:pt x="1022337" y="5057681"/>
                </a:cubicBezTo>
                <a:cubicBezTo>
                  <a:pt x="975483" y="5098066"/>
                  <a:pt x="974054" y="5119244"/>
                  <a:pt x="930343" y="5158398"/>
                </a:cubicBezTo>
                <a:cubicBezTo>
                  <a:pt x="894917" y="5149040"/>
                  <a:pt x="914916" y="5116535"/>
                  <a:pt x="952056" y="5076642"/>
                </a:cubicBezTo>
                <a:cubicBezTo>
                  <a:pt x="917487" y="5080829"/>
                  <a:pt x="978625" y="5044876"/>
                  <a:pt x="961198" y="5041921"/>
                </a:cubicBezTo>
                <a:cubicBezTo>
                  <a:pt x="955484" y="5039458"/>
                  <a:pt x="945770" y="5050540"/>
                  <a:pt x="937771" y="5056942"/>
                </a:cubicBezTo>
                <a:cubicBezTo>
                  <a:pt x="906630" y="5056203"/>
                  <a:pt x="961769" y="5019266"/>
                  <a:pt x="935200" y="5016557"/>
                </a:cubicBezTo>
                <a:cubicBezTo>
                  <a:pt x="906345" y="5052017"/>
                  <a:pt x="894060" y="5025668"/>
                  <a:pt x="867776" y="5050293"/>
                </a:cubicBezTo>
                <a:cubicBezTo>
                  <a:pt x="882061" y="5054480"/>
                  <a:pt x="839207" y="5083045"/>
                  <a:pt x="829493" y="5097327"/>
                </a:cubicBezTo>
                <a:cubicBezTo>
                  <a:pt x="805780" y="5112349"/>
                  <a:pt x="789782" y="5099298"/>
                  <a:pt x="761784" y="5130818"/>
                </a:cubicBezTo>
                <a:cubicBezTo>
                  <a:pt x="770926" y="5139190"/>
                  <a:pt x="759498" y="5156182"/>
                  <a:pt x="758355" y="5168741"/>
                </a:cubicBezTo>
                <a:cubicBezTo>
                  <a:pt x="736643" y="5200753"/>
                  <a:pt x="732928" y="5166524"/>
                  <a:pt x="711216" y="5198537"/>
                </a:cubicBezTo>
                <a:cubicBezTo>
                  <a:pt x="693788" y="5216267"/>
                  <a:pt x="715787" y="5217498"/>
                  <a:pt x="687217" y="5239661"/>
                </a:cubicBezTo>
                <a:cubicBezTo>
                  <a:pt x="683218" y="5251727"/>
                  <a:pt x="706073" y="5252713"/>
                  <a:pt x="678075" y="5274875"/>
                </a:cubicBezTo>
                <a:cubicBezTo>
                  <a:pt x="650077" y="5290389"/>
                  <a:pt x="621222" y="5309104"/>
                  <a:pt x="602081" y="5291128"/>
                </a:cubicBezTo>
                <a:cubicBezTo>
                  <a:pt x="635792" y="5265025"/>
                  <a:pt x="620936" y="5259115"/>
                  <a:pt x="620079" y="5247541"/>
                </a:cubicBezTo>
                <a:cubicBezTo>
                  <a:pt x="653506" y="5221685"/>
                  <a:pt x="717215" y="5156182"/>
                  <a:pt x="724072" y="5126139"/>
                </a:cubicBezTo>
                <a:cubicBezTo>
                  <a:pt x="692074" y="5111610"/>
                  <a:pt x="678932" y="5155197"/>
                  <a:pt x="647506" y="5168494"/>
                </a:cubicBezTo>
                <a:cubicBezTo>
                  <a:pt x="678075" y="5131557"/>
                  <a:pt x="699788" y="5098313"/>
                  <a:pt x="727786" y="5062360"/>
                </a:cubicBezTo>
                <a:cubicBezTo>
                  <a:pt x="741785" y="5075411"/>
                  <a:pt x="762355" y="5062606"/>
                  <a:pt x="783211" y="5049555"/>
                </a:cubicBezTo>
                <a:cubicBezTo>
                  <a:pt x="819779" y="5015326"/>
                  <a:pt x="842635" y="4986514"/>
                  <a:pt x="836921" y="4970015"/>
                </a:cubicBezTo>
                <a:cubicBezTo>
                  <a:pt x="824065" y="4986022"/>
                  <a:pt x="815494" y="4984544"/>
                  <a:pt x="807495" y="4982328"/>
                </a:cubicBezTo>
                <a:cubicBezTo>
                  <a:pt x="826636" y="4954255"/>
                  <a:pt x="838350" y="4942435"/>
                  <a:pt x="869776" y="4920026"/>
                </a:cubicBezTo>
                <a:cubicBezTo>
                  <a:pt x="849777" y="4916332"/>
                  <a:pt x="897202" y="4884073"/>
                  <a:pt x="887775" y="4876193"/>
                </a:cubicBezTo>
                <a:cubicBezTo>
                  <a:pt x="876347" y="4872253"/>
                  <a:pt x="886346" y="4859448"/>
                  <a:pt x="873490" y="4856247"/>
                </a:cubicBezTo>
                <a:cubicBezTo>
                  <a:pt x="842349" y="4890230"/>
                  <a:pt x="823779" y="4885551"/>
                  <a:pt x="794067" y="4910422"/>
                </a:cubicBezTo>
                <a:cubicBezTo>
                  <a:pt x="778068" y="4923966"/>
                  <a:pt x="765212" y="4941204"/>
                  <a:pt x="749499" y="4954994"/>
                </a:cubicBezTo>
                <a:cubicBezTo>
                  <a:pt x="740642" y="4963859"/>
                  <a:pt x="731786" y="4972724"/>
                  <a:pt x="722929" y="4981835"/>
                </a:cubicBezTo>
                <a:cubicBezTo>
                  <a:pt x="716358" y="4981097"/>
                  <a:pt x="721215" y="4975679"/>
                  <a:pt x="726072" y="4970015"/>
                </a:cubicBezTo>
                <a:cubicBezTo>
                  <a:pt x="734928" y="4961150"/>
                  <a:pt x="743785" y="4952285"/>
                  <a:pt x="752641" y="4943420"/>
                </a:cubicBezTo>
                <a:cubicBezTo>
                  <a:pt x="730071" y="4939234"/>
                  <a:pt x="766926" y="4909683"/>
                  <a:pt x="735785" y="4909191"/>
                </a:cubicBezTo>
                <a:cubicBezTo>
                  <a:pt x="705216" y="4935786"/>
                  <a:pt x="706645" y="4948838"/>
                  <a:pt x="708644" y="4961889"/>
                </a:cubicBezTo>
                <a:cubicBezTo>
                  <a:pt x="674647" y="4985529"/>
                  <a:pt x="698360" y="4942681"/>
                  <a:pt x="674075" y="4945390"/>
                </a:cubicBezTo>
                <a:cubicBezTo>
                  <a:pt x="684361" y="4927167"/>
                  <a:pt x="716358" y="4900080"/>
                  <a:pt x="715787" y="4886536"/>
                </a:cubicBezTo>
                <a:cubicBezTo>
                  <a:pt x="688360" y="4915840"/>
                  <a:pt x="667790" y="4919287"/>
                  <a:pt x="638935" y="4954994"/>
                </a:cubicBezTo>
                <a:cubicBezTo>
                  <a:pt x="603795" y="4945390"/>
                  <a:pt x="703216" y="4879641"/>
                  <a:pt x="675218" y="4867328"/>
                </a:cubicBezTo>
                <a:cubicBezTo>
                  <a:pt x="656077" y="4881364"/>
                  <a:pt x="630079" y="4922735"/>
                  <a:pt x="616365" y="4917810"/>
                </a:cubicBezTo>
                <a:cubicBezTo>
                  <a:pt x="643506" y="4890968"/>
                  <a:pt x="617794" y="4886043"/>
                  <a:pt x="607795" y="4874716"/>
                </a:cubicBezTo>
                <a:cubicBezTo>
                  <a:pt x="619222" y="4864866"/>
                  <a:pt x="622651" y="4858463"/>
                  <a:pt x="620079" y="4854277"/>
                </a:cubicBezTo>
                <a:cubicBezTo>
                  <a:pt x="653220" y="4818570"/>
                  <a:pt x="673790" y="4830883"/>
                  <a:pt x="708359" y="4791236"/>
                </a:cubicBezTo>
                <a:cubicBezTo>
                  <a:pt x="711501" y="4770797"/>
                  <a:pt x="700074" y="4788527"/>
                  <a:pt x="685218" y="4780401"/>
                </a:cubicBezTo>
                <a:cubicBezTo>
                  <a:pt x="710359" y="4757746"/>
                  <a:pt x="706359" y="4747157"/>
                  <a:pt x="688646" y="4742478"/>
                </a:cubicBezTo>
                <a:cubicBezTo>
                  <a:pt x="722929" y="4704063"/>
                  <a:pt x="737500" y="4673774"/>
                  <a:pt x="754070" y="4642746"/>
                </a:cubicBezTo>
                <a:cubicBezTo>
                  <a:pt x="775211" y="4638314"/>
                  <a:pt x="794638" y="4591526"/>
                  <a:pt x="834064" y="4562714"/>
                </a:cubicBezTo>
                <a:cubicBezTo>
                  <a:pt x="824065" y="4556558"/>
                  <a:pt x="859491" y="4531194"/>
                  <a:pt x="843206" y="4527747"/>
                </a:cubicBezTo>
                <a:cubicBezTo>
                  <a:pt x="806352" y="4571087"/>
                  <a:pt x="756355" y="4618367"/>
                  <a:pt x="712644" y="4675498"/>
                </a:cubicBezTo>
                <a:cubicBezTo>
                  <a:pt x="694931" y="4693228"/>
                  <a:pt x="685503" y="4679438"/>
                  <a:pt x="665790" y="4705787"/>
                </a:cubicBezTo>
                <a:cubicBezTo>
                  <a:pt x="692360" y="4709973"/>
                  <a:pt x="630650" y="4751343"/>
                  <a:pt x="644363" y="4760947"/>
                </a:cubicBezTo>
                <a:cubicBezTo>
                  <a:pt x="616937" y="4785572"/>
                  <a:pt x="605795" y="4802810"/>
                  <a:pt x="588367" y="4826204"/>
                </a:cubicBezTo>
                <a:cubicBezTo>
                  <a:pt x="580653" y="4836300"/>
                  <a:pt x="570940" y="4842457"/>
                  <a:pt x="576368" y="4846889"/>
                </a:cubicBezTo>
                <a:cubicBezTo>
                  <a:pt x="587224" y="4842703"/>
                  <a:pt x="605795" y="4840240"/>
                  <a:pt x="593510" y="4855016"/>
                </a:cubicBezTo>
                <a:cubicBezTo>
                  <a:pt x="582653" y="4847382"/>
                  <a:pt x="559798" y="4885305"/>
                  <a:pt x="543513" y="4896878"/>
                </a:cubicBezTo>
                <a:cubicBezTo>
                  <a:pt x="524372" y="4888013"/>
                  <a:pt x="496374" y="4911407"/>
                  <a:pt x="467233" y="4938987"/>
                </a:cubicBezTo>
                <a:cubicBezTo>
                  <a:pt x="442949" y="4916086"/>
                  <a:pt x="514372" y="4885058"/>
                  <a:pt x="553227" y="4835808"/>
                </a:cubicBezTo>
                <a:cubicBezTo>
                  <a:pt x="554370" y="4826697"/>
                  <a:pt x="560655" y="4815369"/>
                  <a:pt x="568369" y="4803549"/>
                </a:cubicBezTo>
                <a:cubicBezTo>
                  <a:pt x="540656" y="4814876"/>
                  <a:pt x="552655" y="4797885"/>
                  <a:pt x="539228" y="4790005"/>
                </a:cubicBezTo>
                <a:cubicBezTo>
                  <a:pt x="554084" y="4771782"/>
                  <a:pt x="523800" y="4772275"/>
                  <a:pt x="557227" y="4746172"/>
                </a:cubicBezTo>
                <a:cubicBezTo>
                  <a:pt x="564655" y="4750851"/>
                  <a:pt x="572083" y="4755283"/>
                  <a:pt x="583510" y="4745433"/>
                </a:cubicBezTo>
                <a:cubicBezTo>
                  <a:pt x="616937" y="4718099"/>
                  <a:pt x="638364" y="4685102"/>
                  <a:pt x="666362" y="4653581"/>
                </a:cubicBezTo>
                <a:cubicBezTo>
                  <a:pt x="696074" y="4620337"/>
                  <a:pt x="744928" y="4584631"/>
                  <a:pt x="743785" y="4559267"/>
                </a:cubicBezTo>
                <a:cubicBezTo>
                  <a:pt x="694360" y="4581676"/>
                  <a:pt x="660648" y="4654320"/>
                  <a:pt x="622365" y="4672050"/>
                </a:cubicBezTo>
                <a:cubicBezTo>
                  <a:pt x="603795" y="4664663"/>
                  <a:pt x="652363" y="4618121"/>
                  <a:pt x="605509" y="4637821"/>
                </a:cubicBezTo>
                <a:cubicBezTo>
                  <a:pt x="610080" y="4627971"/>
                  <a:pt x="648649" y="4601622"/>
                  <a:pt x="649791" y="4593496"/>
                </a:cubicBezTo>
                <a:cubicBezTo>
                  <a:pt x="649791" y="4592757"/>
                  <a:pt x="643506" y="4591280"/>
                  <a:pt x="644078" y="4590787"/>
                </a:cubicBezTo>
                <a:cubicBezTo>
                  <a:pt x="659505" y="4574042"/>
                  <a:pt x="682932" y="4563453"/>
                  <a:pt x="679504" y="4555081"/>
                </a:cubicBezTo>
                <a:cubicBezTo>
                  <a:pt x="664648" y="4538582"/>
                  <a:pt x="650363" y="4566654"/>
                  <a:pt x="617794" y="4591280"/>
                </a:cubicBezTo>
                <a:cubicBezTo>
                  <a:pt x="601509" y="4603839"/>
                  <a:pt x="615794" y="4579213"/>
                  <a:pt x="597509" y="4594727"/>
                </a:cubicBezTo>
                <a:cubicBezTo>
                  <a:pt x="558655" y="4627479"/>
                  <a:pt x="535514" y="4659738"/>
                  <a:pt x="496659" y="4704309"/>
                </a:cubicBezTo>
                <a:cubicBezTo>
                  <a:pt x="529514" y="4707757"/>
                  <a:pt x="511516" y="4732875"/>
                  <a:pt x="496088" y="4756515"/>
                </a:cubicBezTo>
                <a:cubicBezTo>
                  <a:pt x="462948" y="4772521"/>
                  <a:pt x="486375" y="4729673"/>
                  <a:pt x="449234" y="4760455"/>
                </a:cubicBezTo>
                <a:cubicBezTo>
                  <a:pt x="433807" y="4775476"/>
                  <a:pt x="430664" y="4785572"/>
                  <a:pt x="434378" y="4792714"/>
                </a:cubicBezTo>
                <a:cubicBezTo>
                  <a:pt x="421236" y="4805026"/>
                  <a:pt x="408094" y="4817585"/>
                  <a:pt x="413523" y="4822264"/>
                </a:cubicBezTo>
                <a:cubicBezTo>
                  <a:pt x="440949" y="4810690"/>
                  <a:pt x="428664" y="4828174"/>
                  <a:pt x="442092" y="4835808"/>
                </a:cubicBezTo>
                <a:cubicBezTo>
                  <a:pt x="435235" y="4844673"/>
                  <a:pt x="422379" y="4853538"/>
                  <a:pt x="415808" y="4862403"/>
                </a:cubicBezTo>
                <a:cubicBezTo>
                  <a:pt x="409237" y="4871514"/>
                  <a:pt x="404952" y="4879148"/>
                  <a:pt x="394952" y="4891953"/>
                </a:cubicBezTo>
                <a:cubicBezTo>
                  <a:pt x="391238" y="4897125"/>
                  <a:pt x="390953" y="4904758"/>
                  <a:pt x="391810" y="4903773"/>
                </a:cubicBezTo>
                <a:cubicBezTo>
                  <a:pt x="370668" y="4926921"/>
                  <a:pt x="337814" y="4940219"/>
                  <a:pt x="306387" y="4980850"/>
                </a:cubicBezTo>
                <a:cubicBezTo>
                  <a:pt x="290674" y="4974940"/>
                  <a:pt x="273818" y="4972970"/>
                  <a:pt x="253820" y="4982328"/>
                </a:cubicBezTo>
                <a:cubicBezTo>
                  <a:pt x="241820" y="4995133"/>
                  <a:pt x="229536" y="5007938"/>
                  <a:pt x="221250" y="5006214"/>
                </a:cubicBezTo>
                <a:cubicBezTo>
                  <a:pt x="243249" y="4983313"/>
                  <a:pt x="260391" y="4962381"/>
                  <a:pt x="262962" y="4947360"/>
                </a:cubicBezTo>
                <a:cubicBezTo>
                  <a:pt x="250963" y="4943174"/>
                  <a:pt x="229536" y="4974940"/>
                  <a:pt x="218965" y="4965829"/>
                </a:cubicBezTo>
                <a:cubicBezTo>
                  <a:pt x="241535" y="4937510"/>
                  <a:pt x="266104" y="4907960"/>
                  <a:pt x="257819" y="4892692"/>
                </a:cubicBezTo>
                <a:cubicBezTo>
                  <a:pt x="299816" y="4856001"/>
                  <a:pt x="297531" y="4838024"/>
                  <a:pt x="311530" y="4813153"/>
                </a:cubicBezTo>
                <a:cubicBezTo>
                  <a:pt x="292388" y="4821033"/>
                  <a:pt x="278389" y="4814876"/>
                  <a:pt x="297245" y="4793453"/>
                </a:cubicBezTo>
                <a:cubicBezTo>
                  <a:pt x="305816" y="4793945"/>
                  <a:pt x="326672" y="4773752"/>
                  <a:pt x="338385" y="4760455"/>
                </a:cubicBezTo>
                <a:cubicBezTo>
                  <a:pt x="343528" y="4754791"/>
                  <a:pt x="353241" y="4737061"/>
                  <a:pt x="350384" y="4739770"/>
                </a:cubicBezTo>
                <a:cubicBezTo>
                  <a:pt x="372097" y="4720069"/>
                  <a:pt x="394667" y="4717607"/>
                  <a:pt x="415237" y="4691997"/>
                </a:cubicBezTo>
                <a:cubicBezTo>
                  <a:pt x="418951" y="4675005"/>
                  <a:pt x="456948" y="4643239"/>
                  <a:pt x="436378" y="4636344"/>
                </a:cubicBezTo>
                <a:cubicBezTo>
                  <a:pt x="453520" y="4617136"/>
                  <a:pt x="470661" y="4616151"/>
                  <a:pt x="483518" y="4606547"/>
                </a:cubicBezTo>
                <a:cubicBezTo>
                  <a:pt x="491231" y="4600883"/>
                  <a:pt x="500373" y="4572565"/>
                  <a:pt x="516087" y="4582415"/>
                </a:cubicBezTo>
                <a:cubicBezTo>
                  <a:pt x="492374" y="4626986"/>
                  <a:pt x="381811" y="4707757"/>
                  <a:pt x="426379" y="4723517"/>
                </a:cubicBezTo>
                <a:cubicBezTo>
                  <a:pt x="446949" y="4702832"/>
                  <a:pt x="467804" y="4682147"/>
                  <a:pt x="488660" y="4661215"/>
                </a:cubicBezTo>
                <a:cubicBezTo>
                  <a:pt x="497517" y="4652350"/>
                  <a:pt x="476947" y="4650134"/>
                  <a:pt x="480089" y="4644224"/>
                </a:cubicBezTo>
                <a:cubicBezTo>
                  <a:pt x="486375" y="4631911"/>
                  <a:pt x="514372" y="4612211"/>
                  <a:pt x="524372" y="4599406"/>
                </a:cubicBezTo>
                <a:cubicBezTo>
                  <a:pt x="526086" y="4597190"/>
                  <a:pt x="519801" y="4595958"/>
                  <a:pt x="527514" y="4587832"/>
                </a:cubicBezTo>
                <a:cubicBezTo>
                  <a:pt x="534657" y="4580445"/>
                  <a:pt x="533514" y="4569856"/>
                  <a:pt x="548084" y="4558528"/>
                </a:cubicBezTo>
                <a:cubicBezTo>
                  <a:pt x="554655" y="4566408"/>
                  <a:pt x="566083" y="4556558"/>
                  <a:pt x="577511" y="4546216"/>
                </a:cubicBezTo>
                <a:cubicBezTo>
                  <a:pt x="585225" y="4516419"/>
                  <a:pt x="624650" y="4492533"/>
                  <a:pt x="634364" y="4455102"/>
                </a:cubicBezTo>
                <a:cubicBezTo>
                  <a:pt x="654934" y="4467169"/>
                  <a:pt x="643792" y="4448700"/>
                  <a:pt x="666933" y="4430970"/>
                </a:cubicBezTo>
                <a:cubicBezTo>
                  <a:pt x="668647" y="4416441"/>
                  <a:pt x="696931" y="4390831"/>
                  <a:pt x="679218" y="4384674"/>
                </a:cubicBezTo>
                <a:cubicBezTo>
                  <a:pt x="722358" y="4350445"/>
                  <a:pt x="719787" y="4346013"/>
                  <a:pt x="758927" y="4304396"/>
                </a:cubicBezTo>
                <a:cubicBezTo>
                  <a:pt x="765498" y="4327051"/>
                  <a:pt x="778639" y="4325574"/>
                  <a:pt x="799781" y="4297747"/>
                </a:cubicBezTo>
                <a:cubicBezTo>
                  <a:pt x="810352" y="4283957"/>
                  <a:pt x="793210" y="4292576"/>
                  <a:pt x="796924" y="4283218"/>
                </a:cubicBezTo>
                <a:cubicBezTo>
                  <a:pt x="802352" y="4270413"/>
                  <a:pt x="833207" y="4240863"/>
                  <a:pt x="806352" y="4248251"/>
                </a:cubicBezTo>
                <a:cubicBezTo>
                  <a:pt x="779497" y="4259824"/>
                  <a:pt x="782639" y="4269921"/>
                  <a:pt x="763498" y="4290852"/>
                </a:cubicBezTo>
                <a:cubicBezTo>
                  <a:pt x="766355" y="4292576"/>
                  <a:pt x="762926" y="4297009"/>
                  <a:pt x="758641" y="4301687"/>
                </a:cubicBezTo>
                <a:cubicBezTo>
                  <a:pt x="752927" y="4301195"/>
                  <a:pt x="756070" y="4296516"/>
                  <a:pt x="760641" y="4291591"/>
                </a:cubicBezTo>
                <a:cubicBezTo>
                  <a:pt x="752356" y="4286912"/>
                  <a:pt x="759784" y="4275831"/>
                  <a:pt x="747785" y="4272876"/>
                </a:cubicBezTo>
                <a:cubicBezTo>
                  <a:pt x="710073" y="4297009"/>
                  <a:pt x="684075" y="4329514"/>
                  <a:pt x="673504" y="4355616"/>
                </a:cubicBezTo>
                <a:cubicBezTo>
                  <a:pt x="657791" y="4366452"/>
                  <a:pt x="650077" y="4346505"/>
                  <a:pt x="632650" y="4362512"/>
                </a:cubicBezTo>
                <a:cubicBezTo>
                  <a:pt x="617794" y="4376055"/>
                  <a:pt x="605223" y="4405359"/>
                  <a:pt x="582082" y="4430477"/>
                </a:cubicBezTo>
                <a:cubicBezTo>
                  <a:pt x="563512" y="4450670"/>
                  <a:pt x="527514" y="4497211"/>
                  <a:pt x="508659" y="4487115"/>
                </a:cubicBezTo>
                <a:cubicBezTo>
                  <a:pt x="518372" y="4469385"/>
                  <a:pt x="540656" y="4454364"/>
                  <a:pt x="561798" y="4433925"/>
                </a:cubicBezTo>
                <a:cubicBezTo>
                  <a:pt x="571797" y="4423828"/>
                  <a:pt x="561798" y="4425798"/>
                  <a:pt x="564940" y="4422105"/>
                </a:cubicBezTo>
                <a:cubicBezTo>
                  <a:pt x="570369" y="4415456"/>
                  <a:pt x="596367" y="4405852"/>
                  <a:pt x="606080" y="4389353"/>
                </a:cubicBezTo>
                <a:cubicBezTo>
                  <a:pt x="596081" y="4383197"/>
                  <a:pt x="631221" y="4358079"/>
                  <a:pt x="615223" y="4354385"/>
                </a:cubicBezTo>
                <a:cubicBezTo>
                  <a:pt x="600366" y="4369899"/>
                  <a:pt x="588082" y="4375317"/>
                  <a:pt x="577225" y="4375563"/>
                </a:cubicBezTo>
                <a:cubicBezTo>
                  <a:pt x="610366" y="4335670"/>
                  <a:pt x="692931" y="4275338"/>
                  <a:pt x="680932" y="4254407"/>
                </a:cubicBezTo>
                <a:cubicBezTo>
                  <a:pt x="671504" y="4265242"/>
                  <a:pt x="664076" y="4269675"/>
                  <a:pt x="657505" y="4269428"/>
                </a:cubicBezTo>
                <a:cubicBezTo>
                  <a:pt x="688074" y="4245296"/>
                  <a:pt x="665790" y="4248004"/>
                  <a:pt x="648934" y="4252191"/>
                </a:cubicBezTo>
                <a:cubicBezTo>
                  <a:pt x="648077" y="4252437"/>
                  <a:pt x="631221" y="4258347"/>
                  <a:pt x="634078" y="4258593"/>
                </a:cubicBezTo>
                <a:cubicBezTo>
                  <a:pt x="629221" y="4258101"/>
                  <a:pt x="636935" y="4231259"/>
                  <a:pt x="616937" y="4250221"/>
                </a:cubicBezTo>
                <a:cubicBezTo>
                  <a:pt x="594938" y="4273122"/>
                  <a:pt x="617508" y="4281495"/>
                  <a:pt x="636935" y="4272876"/>
                </a:cubicBezTo>
                <a:cubicBezTo>
                  <a:pt x="601509" y="4298732"/>
                  <a:pt x="600081" y="4336163"/>
                  <a:pt x="565797" y="4344043"/>
                </a:cubicBezTo>
                <a:cubicBezTo>
                  <a:pt x="598938" y="4307844"/>
                  <a:pt x="600366" y="4284696"/>
                  <a:pt x="593224" y="4265242"/>
                </a:cubicBezTo>
                <a:cubicBezTo>
                  <a:pt x="605509" y="4248251"/>
                  <a:pt x="652363" y="4216238"/>
                  <a:pt x="640649" y="4209097"/>
                </a:cubicBezTo>
                <a:cubicBezTo>
                  <a:pt x="636078" y="4195799"/>
                  <a:pt x="620365" y="4218208"/>
                  <a:pt x="611223" y="4221409"/>
                </a:cubicBezTo>
                <a:cubicBezTo>
                  <a:pt x="603509" y="4224364"/>
                  <a:pt x="601224" y="4212790"/>
                  <a:pt x="590938" y="4225103"/>
                </a:cubicBezTo>
                <a:cubicBezTo>
                  <a:pt x="569797" y="4239632"/>
                  <a:pt x="548942" y="4252929"/>
                  <a:pt x="526086" y="4272876"/>
                </a:cubicBezTo>
                <a:cubicBezTo>
                  <a:pt x="524943" y="4272876"/>
                  <a:pt x="524372" y="4272383"/>
                  <a:pt x="523515" y="4272383"/>
                </a:cubicBezTo>
                <a:cubicBezTo>
                  <a:pt x="523229" y="4278540"/>
                  <a:pt x="516087" y="4279032"/>
                  <a:pt x="522086" y="4271891"/>
                </a:cubicBezTo>
                <a:cubicBezTo>
                  <a:pt x="511516" y="4268197"/>
                  <a:pt x="533228" y="4253176"/>
                  <a:pt x="541228" y="4240863"/>
                </a:cubicBezTo>
                <a:cubicBezTo>
                  <a:pt x="543799" y="4236677"/>
                  <a:pt x="533228" y="4238401"/>
                  <a:pt x="544085" y="4229043"/>
                </a:cubicBezTo>
                <a:cubicBezTo>
                  <a:pt x="548942" y="4225103"/>
                  <a:pt x="560655" y="4228304"/>
                  <a:pt x="564655" y="4225595"/>
                </a:cubicBezTo>
                <a:cubicBezTo>
                  <a:pt x="572654" y="4220178"/>
                  <a:pt x="642363" y="4152705"/>
                  <a:pt x="638649" y="4142855"/>
                </a:cubicBezTo>
                <a:cubicBezTo>
                  <a:pt x="603509" y="4185702"/>
                  <a:pt x="588939" y="4149996"/>
                  <a:pt x="556655" y="4182501"/>
                </a:cubicBezTo>
                <a:cubicBezTo>
                  <a:pt x="557512" y="4198015"/>
                  <a:pt x="524658" y="4254161"/>
                  <a:pt x="488374" y="4268197"/>
                </a:cubicBezTo>
                <a:cubicBezTo>
                  <a:pt x="496659" y="4249482"/>
                  <a:pt x="541513" y="4204172"/>
                  <a:pt x="500659" y="4221409"/>
                </a:cubicBezTo>
                <a:cubicBezTo>
                  <a:pt x="523229" y="4197276"/>
                  <a:pt x="525515" y="4181516"/>
                  <a:pt x="551227" y="4153936"/>
                </a:cubicBezTo>
                <a:cubicBezTo>
                  <a:pt x="570083" y="4133497"/>
                  <a:pt x="613508" y="4112073"/>
                  <a:pt x="613223" y="4091634"/>
                </a:cubicBezTo>
                <a:cubicBezTo>
                  <a:pt x="593796" y="4111827"/>
                  <a:pt x="587510" y="4109857"/>
                  <a:pt x="566083" y="4121677"/>
                </a:cubicBezTo>
                <a:cubicBezTo>
                  <a:pt x="550084" y="4130542"/>
                  <a:pt x="563798" y="4112073"/>
                  <a:pt x="545799" y="4125125"/>
                </a:cubicBezTo>
                <a:cubicBezTo>
                  <a:pt x="506373" y="4150242"/>
                  <a:pt x="519229" y="4157137"/>
                  <a:pt x="489517" y="4189889"/>
                </a:cubicBezTo>
                <a:cubicBezTo>
                  <a:pt x="478375" y="4182501"/>
                  <a:pt x="455234" y="4220424"/>
                  <a:pt x="439235" y="4231752"/>
                </a:cubicBezTo>
                <a:cubicBezTo>
                  <a:pt x="419522" y="4249236"/>
                  <a:pt x="406380" y="4241848"/>
                  <a:pt x="386382" y="4259086"/>
                </a:cubicBezTo>
                <a:cubicBezTo>
                  <a:pt x="367526" y="4273615"/>
                  <a:pt x="346384" y="4294792"/>
                  <a:pt x="330386" y="4298240"/>
                </a:cubicBezTo>
                <a:cubicBezTo>
                  <a:pt x="341242" y="4271398"/>
                  <a:pt x="403523" y="4222640"/>
                  <a:pt x="401809" y="4200970"/>
                </a:cubicBezTo>
                <a:cubicBezTo>
                  <a:pt x="361526" y="4217715"/>
                  <a:pt x="409237" y="4185456"/>
                  <a:pt x="402095" y="4175114"/>
                </a:cubicBezTo>
                <a:cubicBezTo>
                  <a:pt x="389524" y="4185210"/>
                  <a:pt x="361812" y="4205157"/>
                  <a:pt x="348956" y="4228550"/>
                </a:cubicBezTo>
                <a:cubicBezTo>
                  <a:pt x="346384" y="4232983"/>
                  <a:pt x="364955" y="4238154"/>
                  <a:pt x="342670" y="4251698"/>
                </a:cubicBezTo>
                <a:cubicBezTo>
                  <a:pt x="336100" y="4243818"/>
                  <a:pt x="324957" y="4253422"/>
                  <a:pt x="313530" y="4264011"/>
                </a:cubicBezTo>
                <a:cubicBezTo>
                  <a:pt x="308101" y="4259332"/>
                  <a:pt x="301245" y="4261302"/>
                  <a:pt x="292960" y="4267458"/>
                </a:cubicBezTo>
                <a:cubicBezTo>
                  <a:pt x="282960" y="4255884"/>
                  <a:pt x="284389" y="4246034"/>
                  <a:pt x="254962" y="4262533"/>
                </a:cubicBezTo>
                <a:cubicBezTo>
                  <a:pt x="238106" y="4277555"/>
                  <a:pt x="227250" y="4314739"/>
                  <a:pt x="201823" y="4315970"/>
                </a:cubicBezTo>
                <a:cubicBezTo>
                  <a:pt x="211251" y="4289867"/>
                  <a:pt x="255534" y="4258101"/>
                  <a:pt x="275818" y="4233229"/>
                </a:cubicBezTo>
                <a:cubicBezTo>
                  <a:pt x="277247" y="4231752"/>
                  <a:pt x="263819" y="4229535"/>
                  <a:pt x="264390" y="4227565"/>
                </a:cubicBezTo>
                <a:cubicBezTo>
                  <a:pt x="268390" y="4212790"/>
                  <a:pt x="300959" y="4202448"/>
                  <a:pt x="305816" y="4194814"/>
                </a:cubicBezTo>
                <a:cubicBezTo>
                  <a:pt x="303816" y="4177576"/>
                  <a:pt x="292103" y="4191120"/>
                  <a:pt x="291531" y="4175114"/>
                </a:cubicBezTo>
                <a:cubicBezTo>
                  <a:pt x="290960" y="4168711"/>
                  <a:pt x="307816" y="4161324"/>
                  <a:pt x="303245" y="4154428"/>
                </a:cubicBezTo>
                <a:cubicBezTo>
                  <a:pt x="301245" y="4151227"/>
                  <a:pt x="294102" y="4151966"/>
                  <a:pt x="291531" y="4149011"/>
                </a:cubicBezTo>
                <a:cubicBezTo>
                  <a:pt x="339242" y="4086217"/>
                  <a:pt x="386382" y="4017512"/>
                  <a:pt x="443520" y="3945607"/>
                </a:cubicBezTo>
                <a:cubicBezTo>
                  <a:pt x="456377" y="3929354"/>
                  <a:pt x="474090" y="3895125"/>
                  <a:pt x="496659" y="3892416"/>
                </a:cubicBezTo>
                <a:cubicBezTo>
                  <a:pt x="493803" y="3902513"/>
                  <a:pt x="443806" y="3958412"/>
                  <a:pt x="478375" y="3936003"/>
                </a:cubicBezTo>
                <a:cubicBezTo>
                  <a:pt x="487232" y="3913348"/>
                  <a:pt x="532086" y="3875425"/>
                  <a:pt x="532086" y="3856464"/>
                </a:cubicBezTo>
                <a:cubicBezTo>
                  <a:pt x="523800" y="3854740"/>
                  <a:pt x="510944" y="3870500"/>
                  <a:pt x="499516" y="3880596"/>
                </a:cubicBezTo>
                <a:cubicBezTo>
                  <a:pt x="494374" y="3875917"/>
                  <a:pt x="487517" y="3877641"/>
                  <a:pt x="479232" y="3884044"/>
                </a:cubicBezTo>
                <a:cubicBezTo>
                  <a:pt x="463233" y="3897588"/>
                  <a:pt x="469233" y="3902020"/>
                  <a:pt x="458376" y="3913594"/>
                </a:cubicBezTo>
                <a:cubicBezTo>
                  <a:pt x="445235" y="3925907"/>
                  <a:pt x="432093" y="3938219"/>
                  <a:pt x="437521" y="3942898"/>
                </a:cubicBezTo>
                <a:cubicBezTo>
                  <a:pt x="422665" y="3958166"/>
                  <a:pt x="410094" y="3963829"/>
                  <a:pt x="399238" y="3964076"/>
                </a:cubicBezTo>
                <a:cubicBezTo>
                  <a:pt x="386953" y="3976881"/>
                  <a:pt x="375240" y="3989932"/>
                  <a:pt x="366955" y="3988208"/>
                </a:cubicBezTo>
                <a:cubicBezTo>
                  <a:pt x="414094" y="3945853"/>
                  <a:pt x="405809" y="3926892"/>
                  <a:pt x="452948" y="3884536"/>
                </a:cubicBezTo>
                <a:cubicBezTo>
                  <a:pt x="446663" y="3878626"/>
                  <a:pt x="477232" y="3856956"/>
                  <a:pt x="467804" y="3852524"/>
                </a:cubicBezTo>
                <a:cubicBezTo>
                  <a:pt x="418665" y="3898326"/>
                  <a:pt x="385239" y="3946099"/>
                  <a:pt x="322672" y="4006677"/>
                </a:cubicBezTo>
                <a:cubicBezTo>
                  <a:pt x="306959" y="4021945"/>
                  <a:pt x="292388" y="4045585"/>
                  <a:pt x="272675" y="4048540"/>
                </a:cubicBezTo>
                <a:cubicBezTo>
                  <a:pt x="284103" y="4034996"/>
                  <a:pt x="258676" y="4036966"/>
                  <a:pt x="273247" y="4022191"/>
                </a:cubicBezTo>
                <a:cubicBezTo>
                  <a:pt x="282675" y="4011356"/>
                  <a:pt x="270104" y="4009879"/>
                  <a:pt x="264676" y="4005200"/>
                </a:cubicBezTo>
                <a:cubicBezTo>
                  <a:pt x="262676" y="4012095"/>
                  <a:pt x="236107" y="4053711"/>
                  <a:pt x="220393" y="4049771"/>
                </a:cubicBezTo>
                <a:cubicBezTo>
                  <a:pt x="224679" y="4029825"/>
                  <a:pt x="260105" y="4001014"/>
                  <a:pt x="279818" y="3972941"/>
                </a:cubicBezTo>
                <a:cubicBezTo>
                  <a:pt x="282389" y="3969001"/>
                  <a:pt x="284103" y="3951763"/>
                  <a:pt x="285817" y="3949547"/>
                </a:cubicBezTo>
                <a:cubicBezTo>
                  <a:pt x="298388" y="3934525"/>
                  <a:pt x="306673" y="3936988"/>
                  <a:pt x="318101" y="3925907"/>
                </a:cubicBezTo>
                <a:cubicBezTo>
                  <a:pt x="316101" y="3912855"/>
                  <a:pt x="338671" y="3889708"/>
                  <a:pt x="345242" y="3872962"/>
                </a:cubicBezTo>
                <a:cubicBezTo>
                  <a:pt x="371811" y="3882566"/>
                  <a:pt x="300102" y="3933540"/>
                  <a:pt x="326672" y="3942898"/>
                </a:cubicBezTo>
                <a:cubicBezTo>
                  <a:pt x="355527" y="3906453"/>
                  <a:pt x="392953" y="3890446"/>
                  <a:pt x="397809" y="3871731"/>
                </a:cubicBezTo>
                <a:cubicBezTo>
                  <a:pt x="388381" y="3865575"/>
                  <a:pt x="374668" y="3876902"/>
                  <a:pt x="365526" y="3869761"/>
                </a:cubicBezTo>
                <a:cubicBezTo>
                  <a:pt x="418665" y="3804258"/>
                  <a:pt x="464376" y="3741956"/>
                  <a:pt x="528657" y="3671775"/>
                </a:cubicBezTo>
                <a:cubicBezTo>
                  <a:pt x="546370" y="3675715"/>
                  <a:pt x="509516" y="3714869"/>
                  <a:pt x="492945" y="3733338"/>
                </a:cubicBezTo>
                <a:cubicBezTo>
                  <a:pt x="476661" y="3751560"/>
                  <a:pt x="456377" y="3768552"/>
                  <a:pt x="439806" y="3786774"/>
                </a:cubicBezTo>
                <a:cubicBezTo>
                  <a:pt x="449234" y="3794901"/>
                  <a:pt x="401809" y="3826667"/>
                  <a:pt x="421522" y="3830607"/>
                </a:cubicBezTo>
                <a:cubicBezTo>
                  <a:pt x="486375" y="3749836"/>
                  <a:pt x="558084" y="3666111"/>
                  <a:pt x="623508" y="3585340"/>
                </a:cubicBezTo>
                <a:cubicBezTo>
                  <a:pt x="618079" y="3582385"/>
                  <a:pt x="629793" y="3572289"/>
                  <a:pt x="635221" y="3564901"/>
                </a:cubicBezTo>
                <a:cubicBezTo>
                  <a:pt x="620936" y="3560469"/>
                  <a:pt x="624079" y="3548895"/>
                  <a:pt x="644363" y="3529933"/>
                </a:cubicBezTo>
                <a:cubicBezTo>
                  <a:pt x="667505" y="3500629"/>
                  <a:pt x="677504" y="3520330"/>
                  <a:pt x="700645" y="3490779"/>
                </a:cubicBezTo>
                <a:cubicBezTo>
                  <a:pt x="719787" y="3462214"/>
                  <a:pt x="744928" y="3430694"/>
                  <a:pt x="777497" y="3396465"/>
                </a:cubicBezTo>
                <a:cubicBezTo>
                  <a:pt x="773211" y="3389570"/>
                  <a:pt x="784068" y="3376518"/>
                  <a:pt x="778068" y="3370362"/>
                </a:cubicBezTo>
                <a:cubicBezTo>
                  <a:pt x="772926" y="3364698"/>
                  <a:pt x="789782" y="3349923"/>
                  <a:pt x="795781" y="3352632"/>
                </a:cubicBezTo>
                <a:cubicBezTo>
                  <a:pt x="787210" y="3361251"/>
                  <a:pt x="795781" y="3362975"/>
                  <a:pt x="798352" y="3366915"/>
                </a:cubicBezTo>
                <a:cubicBezTo>
                  <a:pt x="865205" y="3318157"/>
                  <a:pt x="889774" y="3279741"/>
                  <a:pt x="925772" y="3230737"/>
                </a:cubicBezTo>
                <a:cubicBezTo>
                  <a:pt x="963483" y="3179517"/>
                  <a:pt x="1000624" y="3135930"/>
                  <a:pt x="1044621" y="3077322"/>
                </a:cubicBezTo>
                <a:cubicBezTo>
                  <a:pt x="1057191" y="3069935"/>
                  <a:pt x="1066905" y="3074367"/>
                  <a:pt x="1082904" y="3056145"/>
                </a:cubicBezTo>
                <a:cubicBezTo>
                  <a:pt x="1100045" y="3033736"/>
                  <a:pt x="1109473" y="3010342"/>
                  <a:pt x="1133186" y="2988179"/>
                </a:cubicBezTo>
                <a:cubicBezTo>
                  <a:pt x="1141757" y="2980299"/>
                  <a:pt x="1153756" y="2978329"/>
                  <a:pt x="1165469" y="2964293"/>
                </a:cubicBezTo>
                <a:cubicBezTo>
                  <a:pt x="1166041" y="2963800"/>
                  <a:pt x="1162041" y="2959860"/>
                  <a:pt x="1168612" y="2952719"/>
                </a:cubicBezTo>
                <a:cubicBezTo>
                  <a:pt x="1174326" y="2946809"/>
                  <a:pt x="1180897" y="2934004"/>
                  <a:pt x="1189468" y="2923415"/>
                </a:cubicBezTo>
                <a:cubicBezTo>
                  <a:pt x="1203467" y="2906423"/>
                  <a:pt x="1224894" y="2881059"/>
                  <a:pt x="1245749" y="2858158"/>
                </a:cubicBezTo>
                <a:cubicBezTo>
                  <a:pt x="1255463" y="2847569"/>
                  <a:pt x="1256320" y="2855695"/>
                  <a:pt x="1260605" y="2852002"/>
                </a:cubicBezTo>
                <a:cubicBezTo>
                  <a:pt x="1266890" y="2846830"/>
                  <a:pt x="1272033" y="2829593"/>
                  <a:pt x="1298888" y="2804968"/>
                </a:cubicBezTo>
                <a:cubicBezTo>
                  <a:pt x="1312602" y="2792409"/>
                  <a:pt x="1336314" y="2783544"/>
                  <a:pt x="1349170" y="2763105"/>
                </a:cubicBezTo>
                <a:cubicBezTo>
                  <a:pt x="1359741" y="2733801"/>
                  <a:pt x="1397738" y="2685289"/>
                  <a:pt x="1435164" y="2659679"/>
                </a:cubicBezTo>
                <a:cubicBezTo>
                  <a:pt x="1428879" y="2637762"/>
                  <a:pt x="1474019" y="2611168"/>
                  <a:pt x="1512302" y="2565118"/>
                </a:cubicBezTo>
                <a:cubicBezTo>
                  <a:pt x="1519730" y="2556253"/>
                  <a:pt x="1520873" y="2549112"/>
                  <a:pt x="1533157" y="2535814"/>
                </a:cubicBezTo>
                <a:cubicBezTo>
                  <a:pt x="1550013" y="2517345"/>
                  <a:pt x="1635436" y="2444947"/>
                  <a:pt x="1639721" y="2428941"/>
                </a:cubicBezTo>
                <a:cubicBezTo>
                  <a:pt x="1645149" y="2407517"/>
                  <a:pt x="1648863" y="2424262"/>
                  <a:pt x="1675147" y="2393234"/>
                </a:cubicBezTo>
                <a:cubicBezTo>
                  <a:pt x="1675719" y="2392495"/>
                  <a:pt x="1671433" y="2388555"/>
                  <a:pt x="1678004" y="2381661"/>
                </a:cubicBezTo>
                <a:cubicBezTo>
                  <a:pt x="1698003" y="2360483"/>
                  <a:pt x="1729715" y="2352110"/>
                  <a:pt x="1716859" y="2334380"/>
                </a:cubicBezTo>
                <a:cubicBezTo>
                  <a:pt x="1681432" y="2355312"/>
                  <a:pt x="1634864" y="2392742"/>
                  <a:pt x="1613437" y="2429680"/>
                </a:cubicBezTo>
                <a:cubicBezTo>
                  <a:pt x="1553156" y="2456275"/>
                  <a:pt x="1524586" y="2518823"/>
                  <a:pt x="1486018" y="2565857"/>
                </a:cubicBezTo>
                <a:cubicBezTo>
                  <a:pt x="1451735" y="2570043"/>
                  <a:pt x="1512873" y="2533844"/>
                  <a:pt x="1495446" y="2530889"/>
                </a:cubicBezTo>
                <a:cubicBezTo>
                  <a:pt x="1468591" y="2557485"/>
                  <a:pt x="1442307" y="2584326"/>
                  <a:pt x="1415451" y="2610921"/>
                </a:cubicBezTo>
                <a:cubicBezTo>
                  <a:pt x="1426308" y="2606981"/>
                  <a:pt x="1445164" y="2604765"/>
                  <a:pt x="1432879" y="2619294"/>
                </a:cubicBezTo>
                <a:cubicBezTo>
                  <a:pt x="1416023" y="2617077"/>
                  <a:pt x="1386882" y="2662141"/>
                  <a:pt x="1364884" y="2678887"/>
                </a:cubicBezTo>
                <a:cubicBezTo>
                  <a:pt x="1352313" y="2669036"/>
                  <a:pt x="1331457" y="2690461"/>
                  <a:pt x="1312030" y="2706221"/>
                </a:cubicBezTo>
                <a:cubicBezTo>
                  <a:pt x="1280889" y="2743158"/>
                  <a:pt x="1261177" y="2775417"/>
                  <a:pt x="1218037" y="2817526"/>
                </a:cubicBezTo>
                <a:cubicBezTo>
                  <a:pt x="1222037" y="2826638"/>
                  <a:pt x="1153470" y="2890417"/>
                  <a:pt x="1162041" y="2895835"/>
                </a:cubicBezTo>
                <a:cubicBezTo>
                  <a:pt x="1169755" y="2900267"/>
                  <a:pt x="1192610" y="2868008"/>
                  <a:pt x="1200324" y="2874411"/>
                </a:cubicBezTo>
                <a:cubicBezTo>
                  <a:pt x="1136614" y="2932280"/>
                  <a:pt x="1109187" y="2974881"/>
                  <a:pt x="1055477" y="3028564"/>
                </a:cubicBezTo>
                <a:cubicBezTo>
                  <a:pt x="1053477" y="3027579"/>
                  <a:pt x="1051477" y="3026594"/>
                  <a:pt x="1049477" y="3025609"/>
                </a:cubicBezTo>
                <a:cubicBezTo>
                  <a:pt x="1106902" y="2954935"/>
                  <a:pt x="1132329" y="2897805"/>
                  <a:pt x="1215751" y="2816295"/>
                </a:cubicBezTo>
                <a:cubicBezTo>
                  <a:pt x="1216608" y="2816049"/>
                  <a:pt x="1217180" y="2816541"/>
                  <a:pt x="1217751" y="2817034"/>
                </a:cubicBezTo>
                <a:cubicBezTo>
                  <a:pt x="1218894" y="2808169"/>
                  <a:pt x="1230893" y="2794871"/>
                  <a:pt x="1217751" y="2792409"/>
                </a:cubicBezTo>
                <a:cubicBezTo>
                  <a:pt x="1197753" y="2810878"/>
                  <a:pt x="1186039" y="2825899"/>
                  <a:pt x="1164326" y="2845845"/>
                </a:cubicBezTo>
                <a:cubicBezTo>
                  <a:pt x="1146328" y="2862344"/>
                  <a:pt x="1133757" y="2868008"/>
                  <a:pt x="1123186" y="2878843"/>
                </a:cubicBezTo>
                <a:cubicBezTo>
                  <a:pt x="1125186" y="2876627"/>
                  <a:pt x="1124615" y="2885492"/>
                  <a:pt x="1120044" y="2890417"/>
                </a:cubicBezTo>
                <a:cubicBezTo>
                  <a:pt x="1083475" y="2929079"/>
                  <a:pt x="1007766" y="2996798"/>
                  <a:pt x="960341" y="3050481"/>
                </a:cubicBezTo>
                <a:cubicBezTo>
                  <a:pt x="949484" y="3062547"/>
                  <a:pt x="938628" y="3086187"/>
                  <a:pt x="904059" y="3115738"/>
                </a:cubicBezTo>
                <a:cubicBezTo>
                  <a:pt x="881204" y="3135191"/>
                  <a:pt x="888632" y="3125095"/>
                  <a:pt x="868347" y="3151444"/>
                </a:cubicBezTo>
                <a:cubicBezTo>
                  <a:pt x="856920" y="3166465"/>
                  <a:pt x="836635" y="3180748"/>
                  <a:pt x="824351" y="3195769"/>
                </a:cubicBezTo>
                <a:cubicBezTo>
                  <a:pt x="816922" y="3204635"/>
                  <a:pt x="815780" y="3212022"/>
                  <a:pt x="803495" y="3225320"/>
                </a:cubicBezTo>
                <a:cubicBezTo>
                  <a:pt x="767783" y="3263981"/>
                  <a:pt x="724929" y="3297718"/>
                  <a:pt x="711501" y="3326037"/>
                </a:cubicBezTo>
                <a:cubicBezTo>
                  <a:pt x="708644" y="3331947"/>
                  <a:pt x="718358" y="3327022"/>
                  <a:pt x="708644" y="3337364"/>
                </a:cubicBezTo>
                <a:cubicBezTo>
                  <a:pt x="704359" y="3341797"/>
                  <a:pt x="670933" y="3372825"/>
                  <a:pt x="655220" y="3391047"/>
                </a:cubicBezTo>
                <a:cubicBezTo>
                  <a:pt x="634364" y="3415673"/>
                  <a:pt x="617794" y="3441529"/>
                  <a:pt x="595795" y="3467632"/>
                </a:cubicBezTo>
                <a:cubicBezTo>
                  <a:pt x="568654" y="3500137"/>
                  <a:pt x="538942" y="3525008"/>
                  <a:pt x="504088" y="3568349"/>
                </a:cubicBezTo>
                <a:cubicBezTo>
                  <a:pt x="502659" y="3570073"/>
                  <a:pt x="508087" y="3572289"/>
                  <a:pt x="500659" y="3579923"/>
                </a:cubicBezTo>
                <a:cubicBezTo>
                  <a:pt x="480946" y="3600854"/>
                  <a:pt x="475518" y="3607010"/>
                  <a:pt x="462376" y="3627203"/>
                </a:cubicBezTo>
                <a:cubicBezTo>
                  <a:pt x="454091" y="3639762"/>
                  <a:pt x="448663" y="3647396"/>
                  <a:pt x="432664" y="3665372"/>
                </a:cubicBezTo>
                <a:cubicBezTo>
                  <a:pt x="430378" y="3668327"/>
                  <a:pt x="415237" y="3681378"/>
                  <a:pt x="414951" y="3683348"/>
                </a:cubicBezTo>
                <a:cubicBezTo>
                  <a:pt x="414665" y="3683841"/>
                  <a:pt x="420951" y="3685565"/>
                  <a:pt x="420665" y="3686057"/>
                </a:cubicBezTo>
                <a:cubicBezTo>
                  <a:pt x="407523" y="3700340"/>
                  <a:pt x="388381" y="3721025"/>
                  <a:pt x="379239" y="3718809"/>
                </a:cubicBezTo>
                <a:cubicBezTo>
                  <a:pt x="452663" y="3626710"/>
                  <a:pt x="520086" y="3533627"/>
                  <a:pt x="596081" y="3441529"/>
                </a:cubicBezTo>
                <a:cubicBezTo>
                  <a:pt x="601224" y="3435619"/>
                  <a:pt x="611223" y="3434388"/>
                  <a:pt x="618936" y="3427246"/>
                </a:cubicBezTo>
                <a:cubicBezTo>
                  <a:pt x="616080" y="3429216"/>
                  <a:pt x="621222" y="3416904"/>
                  <a:pt x="622936" y="3414934"/>
                </a:cubicBezTo>
                <a:cubicBezTo>
                  <a:pt x="635507" y="3398681"/>
                  <a:pt x="647506" y="3385876"/>
                  <a:pt x="670361" y="3358788"/>
                </a:cubicBezTo>
                <a:cubicBezTo>
                  <a:pt x="668933" y="3360758"/>
                  <a:pt x="664648" y="3350169"/>
                  <a:pt x="673218" y="3347214"/>
                </a:cubicBezTo>
                <a:cubicBezTo>
                  <a:pt x="698645" y="3338596"/>
                  <a:pt x="701788" y="3313478"/>
                  <a:pt x="729786" y="3282204"/>
                </a:cubicBezTo>
                <a:cubicBezTo>
                  <a:pt x="735785" y="3275309"/>
                  <a:pt x="756927" y="3264228"/>
                  <a:pt x="770926" y="3249206"/>
                </a:cubicBezTo>
                <a:cubicBezTo>
                  <a:pt x="807780" y="3210545"/>
                  <a:pt x="831779" y="3163510"/>
                  <a:pt x="892346" y="3110320"/>
                </a:cubicBezTo>
                <a:cubicBezTo>
                  <a:pt x="925772" y="3081262"/>
                  <a:pt x="908630" y="3097269"/>
                  <a:pt x="945770" y="3056883"/>
                </a:cubicBezTo>
                <a:cubicBezTo>
                  <a:pt x="968340" y="3032012"/>
                  <a:pt x="1000052" y="3003939"/>
                  <a:pt x="1016623" y="2985717"/>
                </a:cubicBezTo>
                <a:cubicBezTo>
                  <a:pt x="1028336" y="2972665"/>
                  <a:pt x="1027193" y="2960353"/>
                  <a:pt x="1040621" y="2944592"/>
                </a:cubicBezTo>
                <a:cubicBezTo>
                  <a:pt x="1038050" y="2947547"/>
                  <a:pt x="1050620" y="2944100"/>
                  <a:pt x="1055191" y="2938436"/>
                </a:cubicBezTo>
                <a:cubicBezTo>
                  <a:pt x="1057191" y="2936220"/>
                  <a:pt x="1048335" y="2935235"/>
                  <a:pt x="1058048" y="2926616"/>
                </a:cubicBezTo>
                <a:cubicBezTo>
                  <a:pt x="1059191" y="2925877"/>
                  <a:pt x="1065762" y="2927355"/>
                  <a:pt x="1073190" y="2920460"/>
                </a:cubicBezTo>
                <a:cubicBezTo>
                  <a:pt x="1089189" y="2904946"/>
                  <a:pt x="1086046" y="2899036"/>
                  <a:pt x="1102331" y="2882291"/>
                </a:cubicBezTo>
                <a:cubicBezTo>
                  <a:pt x="1107759" y="2876873"/>
                  <a:pt x="1124043" y="2867762"/>
                  <a:pt x="1134900" y="2858158"/>
                </a:cubicBezTo>
                <a:cubicBezTo>
                  <a:pt x="1189182" y="2811124"/>
                  <a:pt x="1207466" y="2767045"/>
                  <a:pt x="1271176" y="2713116"/>
                </a:cubicBezTo>
                <a:cubicBezTo>
                  <a:pt x="1280889" y="2704990"/>
                  <a:pt x="1290032" y="2702281"/>
                  <a:pt x="1303745" y="2688983"/>
                </a:cubicBezTo>
                <a:cubicBezTo>
                  <a:pt x="1334600" y="2658448"/>
                  <a:pt x="1373740" y="2622741"/>
                  <a:pt x="1401167" y="2591221"/>
                </a:cubicBezTo>
                <a:cubicBezTo>
                  <a:pt x="1409737" y="2581125"/>
                  <a:pt x="1414880" y="2569797"/>
                  <a:pt x="1430879" y="2552806"/>
                </a:cubicBezTo>
                <a:cubicBezTo>
                  <a:pt x="1444307" y="2538769"/>
                  <a:pt x="1468019" y="2524240"/>
                  <a:pt x="1481161" y="2510943"/>
                </a:cubicBezTo>
                <a:cubicBezTo>
                  <a:pt x="1486875" y="2505033"/>
                  <a:pt x="1492303" y="2492720"/>
                  <a:pt x="1502017" y="2481639"/>
                </a:cubicBezTo>
                <a:cubicBezTo>
                  <a:pt x="1513730" y="2467849"/>
                  <a:pt x="1532015" y="2449872"/>
                  <a:pt x="1546014" y="2437067"/>
                </a:cubicBezTo>
                <a:cubicBezTo>
                  <a:pt x="1562584" y="2422292"/>
                  <a:pt x="1571726" y="2420815"/>
                  <a:pt x="1587439" y="2404316"/>
                </a:cubicBezTo>
                <a:cubicBezTo>
                  <a:pt x="1586011" y="2405547"/>
                  <a:pt x="1585154" y="2397913"/>
                  <a:pt x="1590296" y="2392495"/>
                </a:cubicBezTo>
                <a:cubicBezTo>
                  <a:pt x="1601724" y="2380429"/>
                  <a:pt x="1614866" y="2369102"/>
                  <a:pt x="1626008" y="2357035"/>
                </a:cubicBezTo>
                <a:cubicBezTo>
                  <a:pt x="1632865" y="2349401"/>
                  <a:pt x="1628579" y="2345461"/>
                  <a:pt x="1638007" y="2336350"/>
                </a:cubicBezTo>
                <a:cubicBezTo>
                  <a:pt x="1636864" y="2337581"/>
                  <a:pt x="1646863" y="2335612"/>
                  <a:pt x="1652577" y="2330194"/>
                </a:cubicBezTo>
                <a:cubicBezTo>
                  <a:pt x="1662577" y="2320836"/>
                  <a:pt x="1676576" y="2294241"/>
                  <a:pt x="1709145" y="2265430"/>
                </a:cubicBezTo>
                <a:cubicBezTo>
                  <a:pt x="1723144" y="2252871"/>
                  <a:pt x="1730572" y="2251639"/>
                  <a:pt x="1741143" y="2241297"/>
                </a:cubicBezTo>
                <a:cubicBezTo>
                  <a:pt x="1748571" y="2234156"/>
                  <a:pt x="1749428" y="2224305"/>
                  <a:pt x="1762284" y="2211993"/>
                </a:cubicBezTo>
                <a:cubicBezTo>
                  <a:pt x="1768855" y="2205590"/>
                  <a:pt x="1782568" y="2198449"/>
                  <a:pt x="1794567" y="2187860"/>
                </a:cubicBezTo>
                <a:cubicBezTo>
                  <a:pt x="1819708" y="2165944"/>
                  <a:pt x="1839993" y="2140087"/>
                  <a:pt x="1865705" y="2116694"/>
                </a:cubicBezTo>
                <a:cubicBezTo>
                  <a:pt x="1883132" y="2100194"/>
                  <a:pt x="1890846" y="2119648"/>
                  <a:pt x="1909702" y="2098225"/>
                </a:cubicBezTo>
                <a:cubicBezTo>
                  <a:pt x="1949413" y="2051929"/>
                  <a:pt x="1985982" y="2026811"/>
                  <a:pt x="2021694" y="1994060"/>
                </a:cubicBezTo>
                <a:cubicBezTo>
                  <a:pt x="2029122" y="1987411"/>
                  <a:pt x="2023694" y="1981501"/>
                  <a:pt x="2033693" y="1973621"/>
                </a:cubicBezTo>
                <a:cubicBezTo>
                  <a:pt x="2035979" y="1971651"/>
                  <a:pt x="2040264" y="1974852"/>
                  <a:pt x="2048263" y="1967218"/>
                </a:cubicBezTo>
                <a:cubicBezTo>
                  <a:pt x="2069976" y="1947026"/>
                  <a:pt x="2099974" y="1918214"/>
                  <a:pt x="2128258" y="1887187"/>
                </a:cubicBezTo>
                <a:cubicBezTo>
                  <a:pt x="2140257" y="1874381"/>
                  <a:pt x="2155113" y="1862808"/>
                  <a:pt x="2149114" y="1857882"/>
                </a:cubicBezTo>
                <a:cubicBezTo>
                  <a:pt x="2142543" y="1852711"/>
                  <a:pt x="2090261" y="1905902"/>
                  <a:pt x="2113973" y="1867486"/>
                </a:cubicBezTo>
                <a:cubicBezTo>
                  <a:pt x="2134829" y="1865270"/>
                  <a:pt x="2144828" y="1841876"/>
                  <a:pt x="2164255" y="1825623"/>
                </a:cubicBezTo>
                <a:cubicBezTo>
                  <a:pt x="2179397" y="1813065"/>
                  <a:pt x="2223965" y="1780559"/>
                  <a:pt x="2258534" y="1739435"/>
                </a:cubicBezTo>
                <a:cubicBezTo>
                  <a:pt x="2265962" y="1744114"/>
                  <a:pt x="2273676" y="1748547"/>
                  <a:pt x="2284818" y="1738697"/>
                </a:cubicBezTo>
                <a:cubicBezTo>
                  <a:pt x="2300531" y="1724660"/>
                  <a:pt x="2313388" y="1708161"/>
                  <a:pt x="2329101" y="1694125"/>
                </a:cubicBezTo>
                <a:cubicBezTo>
                  <a:pt x="2342814" y="1682305"/>
                  <a:pt x="2351956" y="1680089"/>
                  <a:pt x="2361670" y="1670239"/>
                </a:cubicBezTo>
                <a:cubicBezTo>
                  <a:pt x="2359956" y="1671962"/>
                  <a:pt x="2359956" y="1663836"/>
                  <a:pt x="2364812" y="1658665"/>
                </a:cubicBezTo>
                <a:cubicBezTo>
                  <a:pt x="2389954" y="1632070"/>
                  <a:pt x="2406524" y="1623451"/>
                  <a:pt x="2432808" y="1599072"/>
                </a:cubicBezTo>
                <a:cubicBezTo>
                  <a:pt x="2460520" y="1572969"/>
                  <a:pt x="2484804" y="1544896"/>
                  <a:pt x="2512516" y="1518794"/>
                </a:cubicBezTo>
                <a:cubicBezTo>
                  <a:pt x="2520230" y="1511652"/>
                  <a:pt x="2532229" y="1506727"/>
                  <a:pt x="2544800" y="1494907"/>
                </a:cubicBezTo>
                <a:cubicBezTo>
                  <a:pt x="2571941" y="1470036"/>
                  <a:pt x="2598796" y="1437530"/>
                  <a:pt x="2624794" y="1414629"/>
                </a:cubicBezTo>
                <a:cubicBezTo>
                  <a:pt x="2638793" y="1402316"/>
                  <a:pt x="2647078" y="1401085"/>
                  <a:pt x="2657078" y="1390743"/>
                </a:cubicBezTo>
                <a:cubicBezTo>
                  <a:pt x="2665648" y="1382124"/>
                  <a:pt x="2669648" y="1368334"/>
                  <a:pt x="2686790" y="1352327"/>
                </a:cubicBezTo>
                <a:cubicBezTo>
                  <a:pt x="2694503" y="1344940"/>
                  <a:pt x="2706217" y="1340507"/>
                  <a:pt x="2719073" y="1328441"/>
                </a:cubicBezTo>
                <a:cubicBezTo>
                  <a:pt x="2735643" y="1312927"/>
                  <a:pt x="2731358" y="1306524"/>
                  <a:pt x="2748785" y="1290026"/>
                </a:cubicBezTo>
                <a:cubicBezTo>
                  <a:pt x="2747928" y="1291011"/>
                  <a:pt x="2757642" y="1289533"/>
                  <a:pt x="2763641" y="1284115"/>
                </a:cubicBezTo>
                <a:cubicBezTo>
                  <a:pt x="2794782" y="1254073"/>
                  <a:pt x="2849635" y="1212210"/>
                  <a:pt x="2890490" y="1173795"/>
                </a:cubicBezTo>
                <a:cubicBezTo>
                  <a:pt x="2899917" y="1164929"/>
                  <a:pt x="2915345" y="1135379"/>
                  <a:pt x="2946771" y="1108538"/>
                </a:cubicBezTo>
                <a:cubicBezTo>
                  <a:pt x="2991911" y="1070615"/>
                  <a:pt x="3077333" y="1000679"/>
                  <a:pt x="3141614" y="938870"/>
                </a:cubicBezTo>
                <a:cubicBezTo>
                  <a:pt x="3155899" y="942071"/>
                  <a:pt x="3177040" y="920647"/>
                  <a:pt x="3194468" y="911536"/>
                </a:cubicBezTo>
                <a:cubicBezTo>
                  <a:pt x="3210752" y="895776"/>
                  <a:pt x="3206467" y="889620"/>
                  <a:pt x="3224180" y="873121"/>
                </a:cubicBezTo>
                <a:cubicBezTo>
                  <a:pt x="3227608" y="869919"/>
                  <a:pt x="3244178" y="868688"/>
                  <a:pt x="3253606" y="860808"/>
                </a:cubicBezTo>
                <a:cubicBezTo>
                  <a:pt x="3252464" y="861793"/>
                  <a:pt x="3257892" y="846279"/>
                  <a:pt x="3265605" y="840123"/>
                </a:cubicBezTo>
                <a:cubicBezTo>
                  <a:pt x="3273319" y="833967"/>
                  <a:pt x="3275033" y="831504"/>
                  <a:pt x="3280176" y="834213"/>
                </a:cubicBezTo>
                <a:cubicBezTo>
                  <a:pt x="3268748" y="844063"/>
                  <a:pt x="3265605" y="850466"/>
                  <a:pt x="3267891" y="854652"/>
                </a:cubicBezTo>
                <a:cubicBezTo>
                  <a:pt x="3275890" y="868442"/>
                  <a:pt x="3301889" y="832735"/>
                  <a:pt x="3309031" y="848003"/>
                </a:cubicBezTo>
                <a:cubicBezTo>
                  <a:pt x="3273891" y="881986"/>
                  <a:pt x="3250464" y="871889"/>
                  <a:pt x="3217895" y="896515"/>
                </a:cubicBezTo>
                <a:cubicBezTo>
                  <a:pt x="3209324" y="934684"/>
                  <a:pt x="3245607" y="913752"/>
                  <a:pt x="3282176" y="900455"/>
                </a:cubicBezTo>
                <a:cubicBezTo>
                  <a:pt x="3287318" y="889620"/>
                  <a:pt x="3277890" y="884941"/>
                  <a:pt x="3297032" y="868442"/>
                </a:cubicBezTo>
                <a:cubicBezTo>
                  <a:pt x="3311602" y="870904"/>
                  <a:pt x="3313602" y="878785"/>
                  <a:pt x="3296746" y="894298"/>
                </a:cubicBezTo>
                <a:cubicBezTo>
                  <a:pt x="3305031" y="896022"/>
                  <a:pt x="3305031" y="901193"/>
                  <a:pt x="3299317" y="908827"/>
                </a:cubicBezTo>
                <a:cubicBezTo>
                  <a:pt x="3270462" y="919170"/>
                  <a:pt x="3243893" y="921386"/>
                  <a:pt x="3211324" y="945765"/>
                </a:cubicBezTo>
                <a:cubicBezTo>
                  <a:pt x="3244464" y="968174"/>
                  <a:pt x="3297603" y="915969"/>
                  <a:pt x="3346457" y="878538"/>
                </a:cubicBezTo>
                <a:cubicBezTo>
                  <a:pt x="3406738" y="878046"/>
                  <a:pt x="3452735" y="778806"/>
                  <a:pt x="3517302" y="749748"/>
                </a:cubicBezTo>
                <a:cubicBezTo>
                  <a:pt x="3451592" y="820177"/>
                  <a:pt x="3414738" y="847511"/>
                  <a:pt x="3401596" y="891590"/>
                </a:cubicBezTo>
                <a:cubicBezTo>
                  <a:pt x="3423023" y="877061"/>
                  <a:pt x="3443879" y="863517"/>
                  <a:pt x="3466734" y="843817"/>
                </a:cubicBezTo>
                <a:cubicBezTo>
                  <a:pt x="3468448" y="832243"/>
                  <a:pt x="3467020" y="829042"/>
                  <a:pt x="3481590" y="811558"/>
                </a:cubicBezTo>
                <a:cubicBezTo>
                  <a:pt x="3490161" y="800969"/>
                  <a:pt x="3506160" y="785455"/>
                  <a:pt x="3517016" y="775851"/>
                </a:cubicBezTo>
                <a:cubicBezTo>
                  <a:pt x="3545586" y="750733"/>
                  <a:pt x="3545014" y="757875"/>
                  <a:pt x="3555585" y="728571"/>
                </a:cubicBezTo>
                <a:cubicBezTo>
                  <a:pt x="3560727" y="733250"/>
                  <a:pt x="3567870" y="731526"/>
                  <a:pt x="3575869" y="725370"/>
                </a:cubicBezTo>
                <a:cubicBezTo>
                  <a:pt x="3584154" y="709117"/>
                  <a:pt x="3584154" y="702468"/>
                  <a:pt x="3599867" y="684246"/>
                </a:cubicBezTo>
                <a:cubicBezTo>
                  <a:pt x="3633008" y="645584"/>
                  <a:pt x="3691575" y="608400"/>
                  <a:pt x="3723859" y="585499"/>
                </a:cubicBezTo>
                <a:cubicBezTo>
                  <a:pt x="3746714" y="556441"/>
                  <a:pt x="3762142" y="555948"/>
                  <a:pt x="3782997" y="535017"/>
                </a:cubicBezTo>
                <a:cubicBezTo>
                  <a:pt x="3772712" y="530584"/>
                  <a:pt x="3774426" y="521227"/>
                  <a:pt x="3782997" y="508914"/>
                </a:cubicBezTo>
                <a:cubicBezTo>
                  <a:pt x="3801567" y="508422"/>
                  <a:pt x="3858421" y="469268"/>
                  <a:pt x="3842136" y="458186"/>
                </a:cubicBezTo>
                <a:cubicBezTo>
                  <a:pt x="3816995" y="494385"/>
                  <a:pt x="3804710" y="485520"/>
                  <a:pt x="3780426" y="494385"/>
                </a:cubicBezTo>
                <a:cubicBezTo>
                  <a:pt x="3771855" y="497586"/>
                  <a:pt x="3755856" y="519010"/>
                  <a:pt x="3751285" y="506698"/>
                </a:cubicBezTo>
                <a:cubicBezTo>
                  <a:pt x="3763570" y="467297"/>
                  <a:pt x="3801282" y="481334"/>
                  <a:pt x="3830422" y="452769"/>
                </a:cubicBezTo>
                <a:cubicBezTo>
                  <a:pt x="3842422" y="440948"/>
                  <a:pt x="3854135" y="428882"/>
                  <a:pt x="3866134" y="417062"/>
                </a:cubicBezTo>
                <a:cubicBezTo>
                  <a:pt x="3888990" y="424696"/>
                  <a:pt x="3860706" y="453754"/>
                  <a:pt x="3880133" y="462865"/>
                </a:cubicBezTo>
                <a:cubicBezTo>
                  <a:pt x="3882990" y="459910"/>
                  <a:pt x="3885847" y="457201"/>
                  <a:pt x="3888704" y="454246"/>
                </a:cubicBezTo>
                <a:cubicBezTo>
                  <a:pt x="3875562" y="444150"/>
                  <a:pt x="3928987" y="421741"/>
                  <a:pt x="3889847" y="454000"/>
                </a:cubicBezTo>
                <a:cubicBezTo>
                  <a:pt x="3915274" y="453015"/>
                  <a:pt x="3916416" y="422726"/>
                  <a:pt x="3918702" y="415585"/>
                </a:cubicBezTo>
                <a:cubicBezTo>
                  <a:pt x="3936415" y="413861"/>
                  <a:pt x="3977841" y="382094"/>
                  <a:pt x="3962985" y="371259"/>
                </a:cubicBezTo>
                <a:cubicBezTo>
                  <a:pt x="3948414" y="391206"/>
                  <a:pt x="3935272" y="386281"/>
                  <a:pt x="3924702" y="392437"/>
                </a:cubicBezTo>
                <a:cubicBezTo>
                  <a:pt x="3908417" y="402287"/>
                  <a:pt x="3896418" y="426666"/>
                  <a:pt x="3886704" y="413615"/>
                </a:cubicBezTo>
                <a:cubicBezTo>
                  <a:pt x="3877562" y="405242"/>
                  <a:pt x="3915559" y="391698"/>
                  <a:pt x="3927844" y="380863"/>
                </a:cubicBezTo>
                <a:cubicBezTo>
                  <a:pt x="3934701" y="374460"/>
                  <a:pt x="3940415" y="350082"/>
                  <a:pt x="3954699" y="354268"/>
                </a:cubicBezTo>
                <a:cubicBezTo>
                  <a:pt x="3946129" y="362887"/>
                  <a:pt x="3954699" y="364364"/>
                  <a:pt x="3957271" y="368550"/>
                </a:cubicBezTo>
                <a:cubicBezTo>
                  <a:pt x="3973555" y="347126"/>
                  <a:pt x="3980983" y="360917"/>
                  <a:pt x="3995554" y="347126"/>
                </a:cubicBezTo>
                <a:cubicBezTo>
                  <a:pt x="3990411" y="333829"/>
                  <a:pt x="4054121" y="291474"/>
                  <a:pt x="4045836" y="279407"/>
                </a:cubicBezTo>
                <a:cubicBezTo>
                  <a:pt x="4022695" y="284578"/>
                  <a:pt x="3988697" y="331366"/>
                  <a:pt x="3966413" y="333583"/>
                </a:cubicBezTo>
                <a:cubicBezTo>
                  <a:pt x="3998696" y="306249"/>
                  <a:pt x="4003553" y="290242"/>
                  <a:pt x="4022695" y="268572"/>
                </a:cubicBezTo>
                <a:cubicBezTo>
                  <a:pt x="4063263" y="260200"/>
                  <a:pt x="4054407" y="292951"/>
                  <a:pt x="4089547" y="286795"/>
                </a:cubicBezTo>
                <a:cubicBezTo>
                  <a:pt x="4050121" y="337769"/>
                  <a:pt x="4027266" y="324471"/>
                  <a:pt x="3988983" y="370520"/>
                </a:cubicBezTo>
                <a:cubicBezTo>
                  <a:pt x="4004982" y="372490"/>
                  <a:pt x="3998411" y="383818"/>
                  <a:pt x="4003267" y="390221"/>
                </a:cubicBezTo>
                <a:cubicBezTo>
                  <a:pt x="3980126" y="421248"/>
                  <a:pt x="3972127" y="393668"/>
                  <a:pt x="3950700" y="417801"/>
                </a:cubicBezTo>
                <a:cubicBezTo>
                  <a:pt x="3939272" y="452276"/>
                  <a:pt x="3912702" y="460895"/>
                  <a:pt x="3867563" y="509653"/>
                </a:cubicBezTo>
                <a:cubicBezTo>
                  <a:pt x="3880705" y="508668"/>
                  <a:pt x="3847278" y="550777"/>
                  <a:pt x="3876134" y="526644"/>
                </a:cubicBezTo>
                <a:cubicBezTo>
                  <a:pt x="3897275" y="505713"/>
                  <a:pt x="3892418" y="495863"/>
                  <a:pt x="3923559" y="470745"/>
                </a:cubicBezTo>
                <a:cubicBezTo>
                  <a:pt x="3945271" y="470991"/>
                  <a:pt x="3969555" y="460402"/>
                  <a:pt x="3996982" y="439717"/>
                </a:cubicBezTo>
                <a:cubicBezTo>
                  <a:pt x="3982697" y="434546"/>
                  <a:pt x="4010695" y="406719"/>
                  <a:pt x="4014981" y="395884"/>
                </a:cubicBezTo>
                <a:cubicBezTo>
                  <a:pt x="4022409" y="378154"/>
                  <a:pt x="4021266" y="375938"/>
                  <a:pt x="4024123" y="360917"/>
                </a:cubicBezTo>
                <a:cubicBezTo>
                  <a:pt x="4051835" y="349343"/>
                  <a:pt x="4039836" y="366827"/>
                  <a:pt x="4053264" y="374707"/>
                </a:cubicBezTo>
                <a:cubicBezTo>
                  <a:pt x="4075548" y="354760"/>
                  <a:pt x="4089833" y="361163"/>
                  <a:pt x="4070691" y="382833"/>
                </a:cubicBezTo>
                <a:cubicBezTo>
                  <a:pt x="4061263" y="377662"/>
                  <a:pt x="4048978" y="382341"/>
                  <a:pt x="4035551" y="392437"/>
                </a:cubicBezTo>
                <a:cubicBezTo>
                  <a:pt x="4043265" y="396131"/>
                  <a:pt x="4050978" y="399824"/>
                  <a:pt x="4058692" y="403272"/>
                </a:cubicBezTo>
                <a:cubicBezTo>
                  <a:pt x="4033265" y="440210"/>
                  <a:pt x="3980126" y="456709"/>
                  <a:pt x="3978698" y="483550"/>
                </a:cubicBezTo>
                <a:cubicBezTo>
                  <a:pt x="3994982" y="471730"/>
                  <a:pt x="4009838" y="465081"/>
                  <a:pt x="4025837" y="453507"/>
                </a:cubicBezTo>
                <a:cubicBezTo>
                  <a:pt x="4067263" y="423218"/>
                  <a:pt x="4091261" y="349589"/>
                  <a:pt x="4126116" y="369782"/>
                </a:cubicBezTo>
                <a:cubicBezTo>
                  <a:pt x="4142686" y="381848"/>
                  <a:pt x="4072405" y="401548"/>
                  <a:pt x="4087833" y="417062"/>
                </a:cubicBezTo>
                <a:cubicBezTo>
                  <a:pt x="4096118" y="417801"/>
                  <a:pt x="4109260" y="401302"/>
                  <a:pt x="4116974" y="404749"/>
                </a:cubicBezTo>
                <a:cubicBezTo>
                  <a:pt x="4076405" y="446120"/>
                  <a:pt x="4025837" y="491430"/>
                  <a:pt x="4022123" y="517040"/>
                </a:cubicBezTo>
                <a:cubicBezTo>
                  <a:pt x="4038122" y="497340"/>
                  <a:pt x="4049550" y="495370"/>
                  <a:pt x="4063263" y="484043"/>
                </a:cubicBezTo>
                <a:cubicBezTo>
                  <a:pt x="4108117" y="422233"/>
                  <a:pt x="4211538" y="335799"/>
                  <a:pt x="4211824" y="292459"/>
                </a:cubicBezTo>
                <a:cubicBezTo>
                  <a:pt x="4269534" y="237298"/>
                  <a:pt x="4316102" y="186570"/>
                  <a:pt x="4356957" y="138551"/>
                </a:cubicBezTo>
                <a:cubicBezTo>
                  <a:pt x="4364956" y="149386"/>
                  <a:pt x="4382098" y="125253"/>
                  <a:pt x="4392097" y="128701"/>
                </a:cubicBezTo>
                <a:cubicBezTo>
                  <a:pt x="4379812" y="140029"/>
                  <a:pt x="4369241" y="153326"/>
                  <a:pt x="4356671" y="164407"/>
                </a:cubicBezTo>
                <a:cubicBezTo>
                  <a:pt x="4342672" y="176966"/>
                  <a:pt x="4334387" y="178198"/>
                  <a:pt x="4324102" y="188540"/>
                </a:cubicBezTo>
                <a:cubicBezTo>
                  <a:pt x="4326387" y="186324"/>
                  <a:pt x="4325530" y="195189"/>
                  <a:pt x="4320959" y="199868"/>
                </a:cubicBezTo>
                <a:cubicBezTo>
                  <a:pt x="4295247" y="227448"/>
                  <a:pt x="4251536" y="267833"/>
                  <a:pt x="4229251" y="300831"/>
                </a:cubicBezTo>
                <a:cubicBezTo>
                  <a:pt x="4220109" y="314375"/>
                  <a:pt x="4210967" y="320039"/>
                  <a:pt x="4222966" y="323979"/>
                </a:cubicBezTo>
                <a:cubicBezTo>
                  <a:pt x="4259821" y="292459"/>
                  <a:pt x="4305817" y="224739"/>
                  <a:pt x="4329244" y="243208"/>
                </a:cubicBezTo>
                <a:cubicBezTo>
                  <a:pt x="4312960" y="268572"/>
                  <a:pt x="4275820" y="287534"/>
                  <a:pt x="4252393" y="311666"/>
                </a:cubicBezTo>
                <a:cubicBezTo>
                  <a:pt x="4256107" y="307972"/>
                  <a:pt x="4251250" y="321024"/>
                  <a:pt x="4249250" y="323486"/>
                </a:cubicBezTo>
                <a:cubicBezTo>
                  <a:pt x="4237537" y="338508"/>
                  <a:pt x="4216395" y="352790"/>
                  <a:pt x="4204967" y="367812"/>
                </a:cubicBezTo>
                <a:cubicBezTo>
                  <a:pt x="4203253" y="370274"/>
                  <a:pt x="4209824" y="371259"/>
                  <a:pt x="4202111" y="379386"/>
                </a:cubicBezTo>
                <a:cubicBezTo>
                  <a:pt x="4188968" y="393176"/>
                  <a:pt x="4167827" y="415831"/>
                  <a:pt x="4183826" y="423218"/>
                </a:cubicBezTo>
                <a:cubicBezTo>
                  <a:pt x="4203539" y="399086"/>
                  <a:pt x="4234965" y="343679"/>
                  <a:pt x="4266677" y="331613"/>
                </a:cubicBezTo>
                <a:cubicBezTo>
                  <a:pt x="4255535" y="341463"/>
                  <a:pt x="4252393" y="347865"/>
                  <a:pt x="4254964" y="352052"/>
                </a:cubicBezTo>
                <a:cubicBezTo>
                  <a:pt x="4263249" y="345403"/>
                  <a:pt x="4269534" y="346142"/>
                  <a:pt x="4278391" y="337030"/>
                </a:cubicBezTo>
                <a:cubicBezTo>
                  <a:pt x="4283819" y="326195"/>
                  <a:pt x="4274105" y="321516"/>
                  <a:pt x="4293247" y="304771"/>
                </a:cubicBezTo>
                <a:cubicBezTo>
                  <a:pt x="4301818" y="297630"/>
                  <a:pt x="4299246" y="295414"/>
                  <a:pt x="4296390" y="293197"/>
                </a:cubicBezTo>
                <a:cubicBezTo>
                  <a:pt x="4380098" y="233358"/>
                  <a:pt x="4394668" y="148894"/>
                  <a:pt x="4482662" y="106292"/>
                </a:cubicBezTo>
                <a:cubicBezTo>
                  <a:pt x="4488090" y="93733"/>
                  <a:pt x="4498947" y="78712"/>
                  <a:pt x="4521231" y="59012"/>
                </a:cubicBezTo>
                <a:cubicBezTo>
                  <a:pt x="4546943" y="56057"/>
                  <a:pt x="4507517" y="82898"/>
                  <a:pt x="4506375" y="91271"/>
                </a:cubicBezTo>
                <a:cubicBezTo>
                  <a:pt x="4504089" y="105553"/>
                  <a:pt x="4492090" y="108016"/>
                  <a:pt x="4458949" y="147416"/>
                </a:cubicBezTo>
                <a:cubicBezTo>
                  <a:pt x="4458092" y="148155"/>
                  <a:pt x="4462378" y="151849"/>
                  <a:pt x="4455521" y="158990"/>
                </a:cubicBezTo>
                <a:cubicBezTo>
                  <a:pt x="4452378" y="162438"/>
                  <a:pt x="4429809" y="183123"/>
                  <a:pt x="4429237" y="185585"/>
                </a:cubicBezTo>
                <a:cubicBezTo>
                  <a:pt x="4429237" y="186570"/>
                  <a:pt x="4435522" y="187801"/>
                  <a:pt x="4434951" y="188540"/>
                </a:cubicBezTo>
                <a:cubicBezTo>
                  <a:pt x="4409239" y="221046"/>
                  <a:pt x="4373527" y="245917"/>
                  <a:pt x="4351814" y="280146"/>
                </a:cubicBezTo>
                <a:cubicBezTo>
                  <a:pt x="4349243" y="284332"/>
                  <a:pt x="4359814" y="282362"/>
                  <a:pt x="4348957" y="291966"/>
                </a:cubicBezTo>
                <a:cubicBezTo>
                  <a:pt x="4343529" y="296891"/>
                  <a:pt x="4321531" y="294182"/>
                  <a:pt x="4310674" y="313144"/>
                </a:cubicBezTo>
                <a:cubicBezTo>
                  <a:pt x="4318674" y="337276"/>
                  <a:pt x="4216110" y="407951"/>
                  <a:pt x="4242108" y="424696"/>
                </a:cubicBezTo>
                <a:cubicBezTo>
                  <a:pt x="4303246" y="367565"/>
                  <a:pt x="4355528" y="308711"/>
                  <a:pt x="4396097" y="261677"/>
                </a:cubicBezTo>
                <a:cubicBezTo>
                  <a:pt x="4421523" y="232373"/>
                  <a:pt x="4437808" y="219568"/>
                  <a:pt x="4460949" y="187801"/>
                </a:cubicBezTo>
                <a:cubicBezTo>
                  <a:pt x="4462092" y="186324"/>
                  <a:pt x="4459235" y="182630"/>
                  <a:pt x="4464378" y="176228"/>
                </a:cubicBezTo>
                <a:cubicBezTo>
                  <a:pt x="4475234" y="162191"/>
                  <a:pt x="4498661" y="124761"/>
                  <a:pt x="4526373" y="113926"/>
                </a:cubicBezTo>
                <a:cubicBezTo>
                  <a:pt x="4508374" y="136089"/>
                  <a:pt x="4494661" y="156774"/>
                  <a:pt x="4475805" y="181645"/>
                </a:cubicBezTo>
                <a:cubicBezTo>
                  <a:pt x="4473520" y="184846"/>
                  <a:pt x="4458664" y="196913"/>
                  <a:pt x="4458092" y="199375"/>
                </a:cubicBezTo>
                <a:cubicBezTo>
                  <a:pt x="4456092" y="212919"/>
                  <a:pt x="4444379" y="215382"/>
                  <a:pt x="4419809" y="246656"/>
                </a:cubicBezTo>
                <a:cubicBezTo>
                  <a:pt x="4418095" y="248626"/>
                  <a:pt x="4423809" y="250350"/>
                  <a:pt x="4416381" y="258230"/>
                </a:cubicBezTo>
                <a:cubicBezTo>
                  <a:pt x="4414095" y="260446"/>
                  <a:pt x="4409239" y="264632"/>
                  <a:pt x="4407524" y="267095"/>
                </a:cubicBezTo>
                <a:cubicBezTo>
                  <a:pt x="4397239" y="282855"/>
                  <a:pt x="4352671" y="326195"/>
                  <a:pt x="4345243" y="355499"/>
                </a:cubicBezTo>
                <a:cubicBezTo>
                  <a:pt x="4359242" y="340478"/>
                  <a:pt x="4375527" y="325949"/>
                  <a:pt x="4389240" y="310927"/>
                </a:cubicBezTo>
                <a:cubicBezTo>
                  <a:pt x="4416667" y="281131"/>
                  <a:pt x="4410381" y="285071"/>
                  <a:pt x="4433808" y="266356"/>
                </a:cubicBezTo>
                <a:cubicBezTo>
                  <a:pt x="4454950" y="249611"/>
                  <a:pt x="4453521" y="240499"/>
                  <a:pt x="4463521" y="228187"/>
                </a:cubicBezTo>
                <a:cubicBezTo>
                  <a:pt x="4478662" y="209472"/>
                  <a:pt x="4486662" y="204054"/>
                  <a:pt x="4493233" y="189771"/>
                </a:cubicBezTo>
                <a:cubicBezTo>
                  <a:pt x="4494947" y="186078"/>
                  <a:pt x="4513517" y="163915"/>
                  <a:pt x="4514088" y="160221"/>
                </a:cubicBezTo>
                <a:cubicBezTo>
                  <a:pt x="4514088" y="159236"/>
                  <a:pt x="4507517" y="158990"/>
                  <a:pt x="4508089" y="157759"/>
                </a:cubicBezTo>
                <a:cubicBezTo>
                  <a:pt x="4518374" y="140521"/>
                  <a:pt x="4547800" y="123037"/>
                  <a:pt x="4532087" y="116635"/>
                </a:cubicBezTo>
                <a:cubicBezTo>
                  <a:pt x="4549800" y="98905"/>
                  <a:pt x="4567799" y="80928"/>
                  <a:pt x="4585512" y="62952"/>
                </a:cubicBezTo>
                <a:cubicBezTo>
                  <a:pt x="4607510" y="43498"/>
                  <a:pt x="4578369" y="45468"/>
                  <a:pt x="4594654" y="28230"/>
                </a:cubicBezTo>
                <a:cubicBezTo>
                  <a:pt x="4606368" y="24290"/>
                  <a:pt x="4619509" y="16164"/>
                  <a:pt x="4632937" y="6806"/>
                </a:cubicBezTo>
                <a:cubicBezTo>
                  <a:pt x="4632651" y="13947"/>
                  <a:pt x="4632937" y="20843"/>
                  <a:pt x="4641222" y="24290"/>
                </a:cubicBezTo>
                <a:cubicBezTo>
                  <a:pt x="4653221" y="11239"/>
                  <a:pt x="4665506" y="-1566"/>
                  <a:pt x="4673791" y="157"/>
                </a:cubicBezTo>
                <a:close/>
              </a:path>
            </a:pathLst>
          </a:custGeom>
        </p:spPr>
        <p:txBody>
          <a:bodyPr wrap="square">
            <a:noAutofit/>
          </a:bodyPr>
          <a:lstStyle>
            <a:lvl1pPr marL="0" indent="0">
              <a:buNone/>
              <a:defRPr sz="1400"/>
            </a:lvl1pPr>
          </a:lstStyle>
          <a:p>
            <a:endParaRPr lang="id-ID"/>
          </a:p>
        </p:txBody>
      </p:sp>
    </p:spTree>
    <p:extLst>
      <p:ext uri="{BB962C8B-B14F-4D97-AF65-F5344CB8AC3E}">
        <p14:creationId val="613642477"/>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_Title Slide">
    <p:spTree>
      <p:nvGrpSpPr>
        <p:cNvPr id="1" name=""/>
        <p:cNvGrpSpPr/>
        <p:nvPr/>
      </p:nvGrpSpPr>
      <p:grpSpPr>
        <a:xfrm>
          <a:off x="0" y="0"/>
          <a:ext cx="0" cy="0"/>
        </a:xfrm>
      </p:grpSpPr>
      <p:sp>
        <p:nvSpPr>
          <p:cNvPr id="9" name="Picture Placeholder 8"/>
          <p:cNvSpPr>
            <a:spLocks noGrp="1"/>
          </p:cNvSpPr>
          <p:nvPr>
            <p:ph type="pic" sz="quarter" idx="33"/>
          </p:nvPr>
        </p:nvSpPr>
        <p:spPr>
          <a:xfrm>
            <a:off x="550926" y="2092198"/>
            <a:ext cx="2010705" cy="4198705"/>
          </a:xfrm>
          <a:custGeom>
            <a:gdLst>
              <a:gd name="connsiteX0" fmla="*/ 0 w 2010705"/>
              <a:gd name="connsiteY0" fmla="*/ 0 h 4198705"/>
              <a:gd name="connsiteX1" fmla="*/ 2010705 w 2010705"/>
              <a:gd name="connsiteY1" fmla="*/ 0 h 4198705"/>
              <a:gd name="connsiteX2" fmla="*/ 2010705 w 2010705"/>
              <a:gd name="connsiteY2" fmla="*/ 4198705 h 4198705"/>
              <a:gd name="connsiteX3" fmla="*/ 0 w 2010705"/>
              <a:gd name="connsiteY3" fmla="*/ 4198705 h 4198705"/>
            </a:gdLst>
            <a:cxnLst>
              <a:cxn ang="0">
                <a:pos x="connsiteX0" y="connsiteY0"/>
              </a:cxn>
              <a:cxn ang="0">
                <a:pos x="connsiteX1" y="connsiteY1"/>
              </a:cxn>
              <a:cxn ang="0">
                <a:pos x="connsiteX2" y="connsiteY2"/>
              </a:cxn>
              <a:cxn ang="0">
                <a:pos x="connsiteX3" y="connsiteY3"/>
              </a:cxn>
            </a:cxnLst>
            <a:rect l="l" t="t" r="r" b="b"/>
            <a:pathLst>
              <a:path w="2010705" h="4198705">
                <a:moveTo>
                  <a:pt x="0" y="0"/>
                </a:moveTo>
                <a:lnTo>
                  <a:pt x="2010705" y="0"/>
                </a:lnTo>
                <a:lnTo>
                  <a:pt x="2010705" y="4198705"/>
                </a:lnTo>
                <a:lnTo>
                  <a:pt x="0" y="4198705"/>
                </a:lnTo>
                <a:close/>
              </a:path>
            </a:pathLst>
          </a:custGeom>
        </p:spPr>
        <p:txBody>
          <a:bodyPr wrap="square">
            <a:noAutofit/>
          </a:bodyPr>
          <a:lstStyle>
            <a:lvl1pPr marL="0" indent="0">
              <a:buNone/>
              <a:defRPr sz="1400"/>
            </a:lvl1pPr>
          </a:lstStyle>
          <a:p>
            <a:endParaRPr lang="id-ID"/>
          </a:p>
        </p:txBody>
      </p:sp>
      <p:sp>
        <p:nvSpPr>
          <p:cNvPr id="10" name="Picture Placeholder 9"/>
          <p:cNvSpPr>
            <a:spLocks noGrp="1"/>
          </p:cNvSpPr>
          <p:nvPr>
            <p:ph type="pic" sz="quarter" idx="34"/>
          </p:nvPr>
        </p:nvSpPr>
        <p:spPr>
          <a:xfrm>
            <a:off x="2823960" y="2092198"/>
            <a:ext cx="2010705" cy="4198705"/>
          </a:xfrm>
          <a:custGeom>
            <a:gdLst>
              <a:gd name="connsiteX0" fmla="*/ 0 w 2010705"/>
              <a:gd name="connsiteY0" fmla="*/ 0 h 4198705"/>
              <a:gd name="connsiteX1" fmla="*/ 2010705 w 2010705"/>
              <a:gd name="connsiteY1" fmla="*/ 0 h 4198705"/>
              <a:gd name="connsiteX2" fmla="*/ 2010705 w 2010705"/>
              <a:gd name="connsiteY2" fmla="*/ 4198705 h 4198705"/>
              <a:gd name="connsiteX3" fmla="*/ 0 w 2010705"/>
              <a:gd name="connsiteY3" fmla="*/ 4198705 h 4198705"/>
            </a:gdLst>
            <a:cxnLst>
              <a:cxn ang="0">
                <a:pos x="connsiteX0" y="connsiteY0"/>
              </a:cxn>
              <a:cxn ang="0">
                <a:pos x="connsiteX1" y="connsiteY1"/>
              </a:cxn>
              <a:cxn ang="0">
                <a:pos x="connsiteX2" y="connsiteY2"/>
              </a:cxn>
              <a:cxn ang="0">
                <a:pos x="connsiteX3" y="connsiteY3"/>
              </a:cxn>
            </a:cxnLst>
            <a:rect l="l" t="t" r="r" b="b"/>
            <a:pathLst>
              <a:path w="2010705" h="4198705">
                <a:moveTo>
                  <a:pt x="0" y="0"/>
                </a:moveTo>
                <a:lnTo>
                  <a:pt x="2010705" y="0"/>
                </a:lnTo>
                <a:lnTo>
                  <a:pt x="2010705" y="4198705"/>
                </a:lnTo>
                <a:lnTo>
                  <a:pt x="0" y="4198705"/>
                </a:lnTo>
                <a:close/>
              </a:path>
            </a:pathLst>
          </a:custGeom>
        </p:spPr>
        <p:txBody>
          <a:bodyPr wrap="square">
            <a:noAutofit/>
          </a:bodyPr>
          <a:lstStyle>
            <a:lvl1pPr marL="0" indent="0">
              <a:buNone/>
              <a:defRPr sz="1400"/>
            </a:lvl1pPr>
          </a:lstStyle>
          <a:p>
            <a:endParaRPr lang="id-ID"/>
          </a:p>
        </p:txBody>
      </p:sp>
      <p:sp>
        <p:nvSpPr>
          <p:cNvPr id="11" name="Picture Placeholder 10"/>
          <p:cNvSpPr>
            <a:spLocks noGrp="1"/>
          </p:cNvSpPr>
          <p:nvPr>
            <p:ph type="pic" sz="quarter" idx="35"/>
          </p:nvPr>
        </p:nvSpPr>
        <p:spPr>
          <a:xfrm>
            <a:off x="5096994" y="2092198"/>
            <a:ext cx="2010705" cy="4198705"/>
          </a:xfrm>
          <a:custGeom>
            <a:gdLst>
              <a:gd name="connsiteX0" fmla="*/ 0 w 2010705"/>
              <a:gd name="connsiteY0" fmla="*/ 0 h 4198705"/>
              <a:gd name="connsiteX1" fmla="*/ 2010705 w 2010705"/>
              <a:gd name="connsiteY1" fmla="*/ 0 h 4198705"/>
              <a:gd name="connsiteX2" fmla="*/ 2010705 w 2010705"/>
              <a:gd name="connsiteY2" fmla="*/ 4198705 h 4198705"/>
              <a:gd name="connsiteX3" fmla="*/ 0 w 2010705"/>
              <a:gd name="connsiteY3" fmla="*/ 4198705 h 4198705"/>
            </a:gdLst>
            <a:cxnLst>
              <a:cxn ang="0">
                <a:pos x="connsiteX0" y="connsiteY0"/>
              </a:cxn>
              <a:cxn ang="0">
                <a:pos x="connsiteX1" y="connsiteY1"/>
              </a:cxn>
              <a:cxn ang="0">
                <a:pos x="connsiteX2" y="connsiteY2"/>
              </a:cxn>
              <a:cxn ang="0">
                <a:pos x="connsiteX3" y="connsiteY3"/>
              </a:cxn>
            </a:cxnLst>
            <a:rect l="l" t="t" r="r" b="b"/>
            <a:pathLst>
              <a:path w="2010705" h="4198705">
                <a:moveTo>
                  <a:pt x="0" y="0"/>
                </a:moveTo>
                <a:lnTo>
                  <a:pt x="2010705" y="0"/>
                </a:lnTo>
                <a:lnTo>
                  <a:pt x="2010705" y="4198705"/>
                </a:lnTo>
                <a:lnTo>
                  <a:pt x="0" y="4198705"/>
                </a:lnTo>
                <a:close/>
              </a:path>
            </a:pathLst>
          </a:custGeom>
        </p:spPr>
        <p:txBody>
          <a:bodyPr wrap="square">
            <a:noAutofit/>
          </a:bodyPr>
          <a:lstStyle>
            <a:lvl1pPr marL="0" indent="0">
              <a:buNone/>
              <a:defRPr sz="1400"/>
            </a:lvl1pPr>
          </a:lstStyle>
          <a:p>
            <a:endParaRPr lang="id-ID"/>
          </a:p>
        </p:txBody>
      </p:sp>
      <p:sp>
        <p:nvSpPr>
          <p:cNvPr id="12" name="Picture Placeholder 11"/>
          <p:cNvSpPr>
            <a:spLocks noGrp="1"/>
          </p:cNvSpPr>
          <p:nvPr>
            <p:ph type="pic" sz="quarter" idx="36"/>
          </p:nvPr>
        </p:nvSpPr>
        <p:spPr>
          <a:xfrm>
            <a:off x="7370028" y="2092198"/>
            <a:ext cx="2010705" cy="4198705"/>
          </a:xfrm>
          <a:custGeom>
            <a:gdLst>
              <a:gd name="connsiteX0" fmla="*/ 0 w 2010705"/>
              <a:gd name="connsiteY0" fmla="*/ 0 h 4198705"/>
              <a:gd name="connsiteX1" fmla="*/ 2010705 w 2010705"/>
              <a:gd name="connsiteY1" fmla="*/ 0 h 4198705"/>
              <a:gd name="connsiteX2" fmla="*/ 2010705 w 2010705"/>
              <a:gd name="connsiteY2" fmla="*/ 4198705 h 4198705"/>
              <a:gd name="connsiteX3" fmla="*/ 0 w 2010705"/>
              <a:gd name="connsiteY3" fmla="*/ 4198705 h 4198705"/>
            </a:gdLst>
            <a:cxnLst>
              <a:cxn ang="0">
                <a:pos x="connsiteX0" y="connsiteY0"/>
              </a:cxn>
              <a:cxn ang="0">
                <a:pos x="connsiteX1" y="connsiteY1"/>
              </a:cxn>
              <a:cxn ang="0">
                <a:pos x="connsiteX2" y="connsiteY2"/>
              </a:cxn>
              <a:cxn ang="0">
                <a:pos x="connsiteX3" y="connsiteY3"/>
              </a:cxn>
            </a:cxnLst>
            <a:rect l="l" t="t" r="r" b="b"/>
            <a:pathLst>
              <a:path w="2010705" h="4198705">
                <a:moveTo>
                  <a:pt x="0" y="0"/>
                </a:moveTo>
                <a:lnTo>
                  <a:pt x="2010705" y="0"/>
                </a:lnTo>
                <a:lnTo>
                  <a:pt x="2010705" y="4198705"/>
                </a:lnTo>
                <a:lnTo>
                  <a:pt x="0" y="4198705"/>
                </a:lnTo>
                <a:close/>
              </a:path>
            </a:pathLst>
          </a:custGeom>
        </p:spPr>
        <p:txBody>
          <a:bodyPr wrap="square">
            <a:noAutofit/>
          </a:bodyPr>
          <a:lstStyle>
            <a:lvl1pPr marL="0" indent="0">
              <a:buNone/>
              <a:defRPr sz="1400"/>
            </a:lvl1pPr>
          </a:lstStyle>
          <a:p>
            <a:endParaRPr lang="id-ID"/>
          </a:p>
        </p:txBody>
      </p:sp>
      <p:sp>
        <p:nvSpPr>
          <p:cNvPr id="13" name="Picture Placeholder 12"/>
          <p:cNvSpPr>
            <a:spLocks noGrp="1"/>
          </p:cNvSpPr>
          <p:nvPr>
            <p:ph type="pic" sz="quarter" idx="37"/>
          </p:nvPr>
        </p:nvSpPr>
        <p:spPr>
          <a:xfrm>
            <a:off x="9643058" y="2092198"/>
            <a:ext cx="2010705" cy="4198705"/>
          </a:xfrm>
          <a:custGeom>
            <a:gdLst>
              <a:gd name="connsiteX0" fmla="*/ 0 w 2010705"/>
              <a:gd name="connsiteY0" fmla="*/ 0 h 4198705"/>
              <a:gd name="connsiteX1" fmla="*/ 2010705 w 2010705"/>
              <a:gd name="connsiteY1" fmla="*/ 0 h 4198705"/>
              <a:gd name="connsiteX2" fmla="*/ 2010705 w 2010705"/>
              <a:gd name="connsiteY2" fmla="*/ 4198705 h 4198705"/>
              <a:gd name="connsiteX3" fmla="*/ 0 w 2010705"/>
              <a:gd name="connsiteY3" fmla="*/ 4198705 h 4198705"/>
            </a:gdLst>
            <a:cxnLst>
              <a:cxn ang="0">
                <a:pos x="connsiteX0" y="connsiteY0"/>
              </a:cxn>
              <a:cxn ang="0">
                <a:pos x="connsiteX1" y="connsiteY1"/>
              </a:cxn>
              <a:cxn ang="0">
                <a:pos x="connsiteX2" y="connsiteY2"/>
              </a:cxn>
              <a:cxn ang="0">
                <a:pos x="connsiteX3" y="connsiteY3"/>
              </a:cxn>
            </a:cxnLst>
            <a:rect l="l" t="t" r="r" b="b"/>
            <a:pathLst>
              <a:path w="2010705" h="4198705">
                <a:moveTo>
                  <a:pt x="0" y="0"/>
                </a:moveTo>
                <a:lnTo>
                  <a:pt x="2010705" y="0"/>
                </a:lnTo>
                <a:lnTo>
                  <a:pt x="2010705" y="4198705"/>
                </a:lnTo>
                <a:lnTo>
                  <a:pt x="0" y="4198705"/>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012259414"/>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7_Title Slide">
    <p:spTree>
      <p:nvGrpSpPr>
        <p:cNvPr id="1" name=""/>
        <p:cNvGrpSpPr/>
        <p:nvPr/>
      </p:nvGrpSpPr>
      <p:grpSpPr>
        <a:xfrm>
          <a:off x="0" y="0"/>
          <a:ext cx="0" cy="0"/>
        </a:xfrm>
      </p:grpSpPr>
      <p:sp>
        <p:nvSpPr>
          <p:cNvPr id="14" name="Picture Placeholder 13"/>
          <p:cNvSpPr>
            <a:spLocks noGrp="1"/>
          </p:cNvSpPr>
          <p:nvPr>
            <p:ph type="pic" sz="quarter" idx="36"/>
          </p:nvPr>
        </p:nvSpPr>
        <p:spPr>
          <a:xfrm>
            <a:off x="4403750" y="2099649"/>
            <a:ext cx="4069138" cy="4818170"/>
          </a:xfrm>
          <a:custGeom>
            <a:gdLst>
              <a:gd name="connsiteX0" fmla="*/ 1697695 w 4069138"/>
              <a:gd name="connsiteY0" fmla="*/ 0 h 4818170"/>
              <a:gd name="connsiteX1" fmla="*/ 4069138 w 4069138"/>
              <a:gd name="connsiteY1" fmla="*/ 0 h 4818170"/>
              <a:gd name="connsiteX2" fmla="*/ 4069138 w 4069138"/>
              <a:gd name="connsiteY2" fmla="*/ 86229 h 4818170"/>
              <a:gd name="connsiteX3" fmla="*/ 2401826 w 4069138"/>
              <a:gd name="connsiteY3" fmla="*/ 4818170 h 4818170"/>
              <a:gd name="connsiteX4" fmla="*/ 0 w 4069138"/>
              <a:gd name="connsiteY4" fmla="*/ 4818170 h 48181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4069138" h="4818170">
                <a:moveTo>
                  <a:pt x="1697695" y="0"/>
                </a:moveTo>
                <a:lnTo>
                  <a:pt x="4069138" y="0"/>
                </a:lnTo>
                <a:lnTo>
                  <a:pt x="4069138" y="86229"/>
                </a:lnTo>
                <a:lnTo>
                  <a:pt x="2401826" y="4818170"/>
                </a:lnTo>
                <a:lnTo>
                  <a:pt x="0" y="4818170"/>
                </a:lnTo>
                <a:close/>
              </a:path>
            </a:pathLst>
          </a:custGeom>
        </p:spPr>
        <p:txBody>
          <a:bodyPr wrap="square">
            <a:noAutofit/>
          </a:bodyPr>
          <a:lstStyle>
            <a:lvl1pPr marL="0" indent="0">
              <a:buNone/>
              <a:defRPr sz="1400"/>
            </a:lvl1pPr>
          </a:lstStyle>
          <a:p>
            <a:endParaRPr lang="id-ID"/>
          </a:p>
        </p:txBody>
      </p:sp>
      <p:sp>
        <p:nvSpPr>
          <p:cNvPr id="17" name="Picture Placeholder 16"/>
          <p:cNvSpPr>
            <a:spLocks noGrp="1"/>
          </p:cNvSpPr>
          <p:nvPr>
            <p:ph type="pic" sz="quarter" idx="37"/>
          </p:nvPr>
        </p:nvSpPr>
        <p:spPr>
          <a:xfrm>
            <a:off x="6216505" y="-56924"/>
            <a:ext cx="5934473" cy="6974682"/>
          </a:xfrm>
          <a:custGeom>
            <a:gdLst>
              <a:gd name="connsiteX0" fmla="*/ 2457586 w 5934473"/>
              <a:gd name="connsiteY0" fmla="*/ 0 h 6974682"/>
              <a:gd name="connsiteX1" fmla="*/ 5934473 w 5934473"/>
              <a:gd name="connsiteY1" fmla="*/ 0 h 6974682"/>
              <a:gd name="connsiteX2" fmla="*/ 3476887 w 5934473"/>
              <a:gd name="connsiteY2" fmla="*/ 6974682 h 6974682"/>
              <a:gd name="connsiteX3" fmla="*/ 0 w 5934473"/>
              <a:gd name="connsiteY3" fmla="*/ 6974682 h 6974682"/>
            </a:gdLst>
            <a:cxnLst>
              <a:cxn ang="0">
                <a:pos x="connsiteX0" y="connsiteY0"/>
              </a:cxn>
              <a:cxn ang="0">
                <a:pos x="connsiteX1" y="connsiteY1"/>
              </a:cxn>
              <a:cxn ang="0">
                <a:pos x="connsiteX2" y="connsiteY2"/>
              </a:cxn>
              <a:cxn ang="0">
                <a:pos x="connsiteX3" y="connsiteY3"/>
              </a:cxn>
            </a:cxnLst>
            <a:rect l="l" t="t" r="r" b="b"/>
            <a:pathLst>
              <a:path w="5934473" h="6974681">
                <a:moveTo>
                  <a:pt x="2457586" y="0"/>
                </a:moveTo>
                <a:lnTo>
                  <a:pt x="5934473" y="0"/>
                </a:lnTo>
                <a:lnTo>
                  <a:pt x="3476887" y="6974682"/>
                </a:lnTo>
                <a:lnTo>
                  <a:pt x="0" y="6974682"/>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211369820"/>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8_Title Slide">
    <p:spTree>
      <p:nvGrpSpPr>
        <p:cNvPr id="1" name=""/>
        <p:cNvGrpSpPr/>
        <p:nvPr/>
      </p:nvGrpSpPr>
      <p:grpSpPr>
        <a:xfrm>
          <a:off x="0" y="0"/>
          <a:ext cx="0" cy="0"/>
        </a:xfrm>
      </p:grpSpPr>
      <p:sp>
        <p:nvSpPr>
          <p:cNvPr id="8" name="Picture Placeholder 7"/>
          <p:cNvSpPr>
            <a:spLocks noGrp="1"/>
          </p:cNvSpPr>
          <p:nvPr>
            <p:ph type="pic" sz="quarter" idx="36"/>
          </p:nvPr>
        </p:nvSpPr>
        <p:spPr>
          <a:xfrm>
            <a:off x="4264747" y="-21586"/>
            <a:ext cx="3432573" cy="4034377"/>
          </a:xfrm>
          <a:custGeom>
            <a:gdLst>
              <a:gd name="connsiteX0" fmla="*/ 1421340 w 3432573"/>
              <a:gd name="connsiteY0" fmla="*/ 0 h 4034377"/>
              <a:gd name="connsiteX1" fmla="*/ 3432573 w 3432573"/>
              <a:gd name="connsiteY1" fmla="*/ 0 h 4034377"/>
              <a:gd name="connsiteX2" fmla="*/ 2011234 w 3432573"/>
              <a:gd name="connsiteY2" fmla="*/ 4034377 h 4034377"/>
              <a:gd name="connsiteX3" fmla="*/ 0 w 3432573"/>
              <a:gd name="connsiteY3" fmla="*/ 4034377 h 4034377"/>
            </a:gdLst>
            <a:cxnLst>
              <a:cxn ang="0">
                <a:pos x="connsiteX0" y="connsiteY0"/>
              </a:cxn>
              <a:cxn ang="0">
                <a:pos x="connsiteX1" y="connsiteY1"/>
              </a:cxn>
              <a:cxn ang="0">
                <a:pos x="connsiteX2" y="connsiteY2"/>
              </a:cxn>
              <a:cxn ang="0">
                <a:pos x="connsiteX3" y="connsiteY3"/>
              </a:cxn>
            </a:cxnLst>
            <a:rect l="l" t="t" r="r" b="b"/>
            <a:pathLst>
              <a:path w="3432573" h="4034377">
                <a:moveTo>
                  <a:pt x="1421340" y="0"/>
                </a:moveTo>
                <a:lnTo>
                  <a:pt x="3432573" y="0"/>
                </a:lnTo>
                <a:lnTo>
                  <a:pt x="2011234" y="4034377"/>
                </a:lnTo>
                <a:lnTo>
                  <a:pt x="0" y="4034377"/>
                </a:lnTo>
                <a:close/>
              </a:path>
            </a:pathLst>
          </a:custGeom>
        </p:spPr>
        <p:txBody>
          <a:bodyPr wrap="square">
            <a:noAutofit/>
          </a:bodyPr>
          <a:lstStyle>
            <a:lvl1pPr marL="0" indent="0">
              <a:buNone/>
              <a:defRPr sz="1400"/>
            </a:lvl1pPr>
          </a:lstStyle>
          <a:p>
            <a:endParaRPr lang="id-ID"/>
          </a:p>
        </p:txBody>
      </p:sp>
      <p:sp>
        <p:nvSpPr>
          <p:cNvPr id="11" name="Picture Placeholder 10"/>
          <p:cNvSpPr>
            <a:spLocks noGrp="1"/>
          </p:cNvSpPr>
          <p:nvPr>
            <p:ph type="pic" sz="quarter" idx="35"/>
          </p:nvPr>
        </p:nvSpPr>
        <p:spPr>
          <a:xfrm>
            <a:off x="1235504" y="1077691"/>
            <a:ext cx="4841165" cy="5840129"/>
          </a:xfrm>
          <a:custGeom>
            <a:gdLst>
              <a:gd name="connsiteX0" fmla="*/ 1929886 w 4841165"/>
              <a:gd name="connsiteY0" fmla="*/ 0 h 5840129"/>
              <a:gd name="connsiteX1" fmla="*/ 4841165 w 4841165"/>
              <a:gd name="connsiteY1" fmla="*/ 0 h 5840129"/>
              <a:gd name="connsiteX2" fmla="*/ 2783600 w 4841165"/>
              <a:gd name="connsiteY2" fmla="*/ 5840129 h 5840129"/>
              <a:gd name="connsiteX3" fmla="*/ 0 w 4841165"/>
              <a:gd name="connsiteY3" fmla="*/ 5840129 h 5840129"/>
              <a:gd name="connsiteX4" fmla="*/ 0 w 4841165"/>
              <a:gd name="connsiteY4" fmla="*/ 5477117 h 58401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41165" h="5840129">
                <a:moveTo>
                  <a:pt x="1929886" y="0"/>
                </a:moveTo>
                <a:lnTo>
                  <a:pt x="4841165" y="0"/>
                </a:lnTo>
                <a:lnTo>
                  <a:pt x="2783600" y="5840129"/>
                </a:lnTo>
                <a:lnTo>
                  <a:pt x="0" y="5840129"/>
                </a:lnTo>
                <a:lnTo>
                  <a:pt x="0" y="5477117"/>
                </a:lnTo>
                <a:close/>
              </a:path>
            </a:pathLst>
          </a:custGeom>
        </p:spPr>
        <p:txBody>
          <a:bodyPr wrap="square">
            <a:noAutofit/>
          </a:bodyPr>
          <a:lstStyle>
            <a:lvl1pPr marL="0" indent="0">
              <a:buNone/>
              <a:defRPr sz="1400"/>
            </a:lvl1pPr>
          </a:lstStyle>
          <a:p>
            <a:endParaRPr lang="id-ID"/>
          </a:p>
        </p:txBody>
      </p:sp>
      <p:sp>
        <p:nvSpPr>
          <p:cNvPr id="12" name="Picture Placeholder 11"/>
          <p:cNvSpPr>
            <a:spLocks noGrp="1"/>
          </p:cNvSpPr>
          <p:nvPr>
            <p:ph type="pic" sz="quarter" idx="37"/>
          </p:nvPr>
        </p:nvSpPr>
        <p:spPr>
          <a:xfrm>
            <a:off x="29455" y="2883442"/>
            <a:ext cx="3432572" cy="4034434"/>
          </a:xfrm>
          <a:custGeom>
            <a:gdLst>
              <a:gd name="connsiteX0" fmla="*/ 1421339 w 3432572"/>
              <a:gd name="connsiteY0" fmla="*/ 0 h 4034434"/>
              <a:gd name="connsiteX1" fmla="*/ 3432572 w 3432572"/>
              <a:gd name="connsiteY1" fmla="*/ 0 h 4034434"/>
              <a:gd name="connsiteX2" fmla="*/ 2011233 w 3432572"/>
              <a:gd name="connsiteY2" fmla="*/ 4034434 h 4034434"/>
              <a:gd name="connsiteX3" fmla="*/ 0 w 3432572"/>
              <a:gd name="connsiteY3" fmla="*/ 4034434 h 4034434"/>
            </a:gdLst>
            <a:cxnLst>
              <a:cxn ang="0">
                <a:pos x="connsiteX0" y="connsiteY0"/>
              </a:cxn>
              <a:cxn ang="0">
                <a:pos x="connsiteX1" y="connsiteY1"/>
              </a:cxn>
              <a:cxn ang="0">
                <a:pos x="connsiteX2" y="connsiteY2"/>
              </a:cxn>
              <a:cxn ang="0">
                <a:pos x="connsiteX3" y="connsiteY3"/>
              </a:cxn>
            </a:cxnLst>
            <a:rect l="l" t="t" r="r" b="b"/>
            <a:pathLst>
              <a:path w="3432571" h="4034434">
                <a:moveTo>
                  <a:pt x="1421339" y="0"/>
                </a:moveTo>
                <a:lnTo>
                  <a:pt x="3432572" y="0"/>
                </a:lnTo>
                <a:lnTo>
                  <a:pt x="2011233" y="4034434"/>
                </a:lnTo>
                <a:lnTo>
                  <a:pt x="0" y="4034434"/>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401865953"/>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_Title Slide">
    <p:spTree>
      <p:nvGrpSpPr>
        <p:cNvPr id="1" name=""/>
        <p:cNvGrpSpPr/>
        <p:nvPr/>
      </p:nvGrpSpPr>
      <p:grpSpPr>
        <a:xfrm>
          <a:off x="0" y="0"/>
          <a:ext cx="0" cy="0"/>
        </a:xfrm>
      </p:grpSpPr>
      <p:sp>
        <p:nvSpPr>
          <p:cNvPr id="7" name="Picture Placeholder 6"/>
          <p:cNvSpPr>
            <a:spLocks noGrp="1"/>
          </p:cNvSpPr>
          <p:nvPr>
            <p:ph type="pic" sz="quarter" idx="35"/>
          </p:nvPr>
        </p:nvSpPr>
        <p:spPr>
          <a:xfrm>
            <a:off x="755371" y="959758"/>
            <a:ext cx="6877202" cy="4938579"/>
          </a:xfrm>
          <a:custGeom>
            <a:gdLst>
              <a:gd name="connsiteX0" fmla="*/ 0 w 6877202"/>
              <a:gd name="connsiteY0" fmla="*/ 0 h 4938579"/>
              <a:gd name="connsiteX1" fmla="*/ 6877202 w 6877202"/>
              <a:gd name="connsiteY1" fmla="*/ 0 h 4938579"/>
              <a:gd name="connsiteX2" fmla="*/ 6877202 w 6877202"/>
              <a:gd name="connsiteY2" fmla="*/ 4938579 h 4938579"/>
              <a:gd name="connsiteX3" fmla="*/ 0 w 6877202"/>
              <a:gd name="connsiteY3" fmla="*/ 4938579 h 4938579"/>
            </a:gdLst>
            <a:cxnLst>
              <a:cxn ang="0">
                <a:pos x="connsiteX0" y="connsiteY0"/>
              </a:cxn>
              <a:cxn ang="0">
                <a:pos x="connsiteX1" y="connsiteY1"/>
              </a:cxn>
              <a:cxn ang="0">
                <a:pos x="connsiteX2" y="connsiteY2"/>
              </a:cxn>
              <a:cxn ang="0">
                <a:pos x="connsiteX3" y="connsiteY3"/>
              </a:cxn>
            </a:cxnLst>
            <a:rect l="l" t="t" r="r" b="b"/>
            <a:pathLst>
              <a:path w="6877202" h="4938579">
                <a:moveTo>
                  <a:pt x="0" y="0"/>
                </a:moveTo>
                <a:lnTo>
                  <a:pt x="6877202" y="0"/>
                </a:lnTo>
                <a:lnTo>
                  <a:pt x="6877202" y="4938579"/>
                </a:lnTo>
                <a:lnTo>
                  <a:pt x="0" y="4938579"/>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941685042"/>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_Title Slide">
    <p:spTree>
      <p:nvGrpSpPr>
        <p:cNvPr id="1" name=""/>
        <p:cNvGrpSpPr/>
        <p:nvPr/>
      </p:nvGrpSpPr>
      <p:grpSpPr>
        <a:xfrm>
          <a:off x="0" y="0"/>
          <a:ext cx="0" cy="0"/>
        </a:xfrm>
      </p:grpSpPr>
      <p:sp>
        <p:nvSpPr>
          <p:cNvPr id="10" name="Picture Placeholder 9"/>
          <p:cNvSpPr>
            <a:spLocks noGrp="1"/>
          </p:cNvSpPr>
          <p:nvPr>
            <p:ph type="pic" sz="quarter" idx="35"/>
          </p:nvPr>
        </p:nvSpPr>
        <p:spPr>
          <a:xfrm>
            <a:off x="5289034" y="4571441"/>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1" name="Picture Placeholder 10"/>
          <p:cNvSpPr>
            <a:spLocks noGrp="1"/>
          </p:cNvSpPr>
          <p:nvPr>
            <p:ph type="pic" sz="quarter" idx="36"/>
          </p:nvPr>
        </p:nvSpPr>
        <p:spPr>
          <a:xfrm>
            <a:off x="6454057" y="2620863"/>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3" name="Picture Placeholder 12"/>
          <p:cNvSpPr>
            <a:spLocks noGrp="1"/>
          </p:cNvSpPr>
          <p:nvPr>
            <p:ph type="pic" sz="quarter" idx="37"/>
          </p:nvPr>
        </p:nvSpPr>
        <p:spPr>
          <a:xfrm>
            <a:off x="8401027" y="2620863"/>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4" name="Picture Placeholder 13"/>
          <p:cNvSpPr>
            <a:spLocks noGrp="1"/>
          </p:cNvSpPr>
          <p:nvPr>
            <p:ph type="pic" sz="quarter" idx="38"/>
          </p:nvPr>
        </p:nvSpPr>
        <p:spPr>
          <a:xfrm>
            <a:off x="7236003" y="4571441"/>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5" name="Picture Placeholder 14"/>
          <p:cNvSpPr>
            <a:spLocks noGrp="1"/>
          </p:cNvSpPr>
          <p:nvPr>
            <p:ph type="pic" sz="quarter" idx="39"/>
          </p:nvPr>
        </p:nvSpPr>
        <p:spPr>
          <a:xfrm>
            <a:off x="7220241" y="670285"/>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6" name="Picture Placeholder 15"/>
          <p:cNvSpPr>
            <a:spLocks noGrp="1"/>
          </p:cNvSpPr>
          <p:nvPr>
            <p:ph type="pic" sz="quarter" idx="40"/>
          </p:nvPr>
        </p:nvSpPr>
        <p:spPr>
          <a:xfrm>
            <a:off x="9167211" y="670285"/>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441208904"/>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1_Title Slide">
    <p:spTree>
      <p:nvGrpSpPr>
        <p:cNvPr id="1" name=""/>
        <p:cNvGrpSpPr/>
        <p:nvPr/>
      </p:nvGrpSpPr>
      <p:grpSpPr>
        <a:xfrm>
          <a:off x="0" y="0"/>
          <a:ext cx="0" cy="0"/>
        </a:xfrm>
      </p:grpSpPr>
      <p:sp>
        <p:nvSpPr>
          <p:cNvPr id="18" name="Picture Placeholder 17"/>
          <p:cNvSpPr>
            <a:spLocks noGrp="1"/>
          </p:cNvSpPr>
          <p:nvPr>
            <p:ph type="pic" sz="quarter" idx="39"/>
          </p:nvPr>
        </p:nvSpPr>
        <p:spPr>
          <a:xfrm>
            <a:off x="893" y="3334192"/>
            <a:ext cx="3049615" cy="251792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19" name="Picture Placeholder 18"/>
          <p:cNvSpPr>
            <a:spLocks noGrp="1"/>
          </p:cNvSpPr>
          <p:nvPr>
            <p:ph type="pic" sz="quarter" idx="40"/>
          </p:nvPr>
        </p:nvSpPr>
        <p:spPr>
          <a:xfrm>
            <a:off x="3050508" y="3334192"/>
            <a:ext cx="3042605" cy="251792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20" name="Picture Placeholder 19"/>
          <p:cNvSpPr>
            <a:spLocks noGrp="1"/>
          </p:cNvSpPr>
          <p:nvPr>
            <p:ph type="pic" sz="quarter" idx="41"/>
          </p:nvPr>
        </p:nvSpPr>
        <p:spPr>
          <a:xfrm>
            <a:off x="6101017" y="3334192"/>
            <a:ext cx="3042604" cy="251792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21" name="Picture Placeholder 20"/>
          <p:cNvSpPr>
            <a:spLocks noGrp="1"/>
          </p:cNvSpPr>
          <p:nvPr>
            <p:ph type="pic" sz="quarter" idx="42"/>
          </p:nvPr>
        </p:nvSpPr>
        <p:spPr>
          <a:xfrm>
            <a:off x="9143621" y="3334192"/>
            <a:ext cx="3048379" cy="251792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909299758"/>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2_Title Slide">
    <p:spTree>
      <p:nvGrpSpPr>
        <p:cNvPr id="1" name=""/>
        <p:cNvGrpSpPr/>
        <p:nvPr/>
      </p:nvGrpSpPr>
      <p:grpSpPr>
        <a:xfrm>
          <a:off x="0" y="0"/>
          <a:ext cx="0" cy="0"/>
        </a:xfrm>
      </p:grpSpPr>
      <p:sp>
        <p:nvSpPr>
          <p:cNvPr id="19" name="Picture Placeholder 18"/>
          <p:cNvSpPr>
            <a:spLocks noGrp="1"/>
          </p:cNvSpPr>
          <p:nvPr>
            <p:ph type="pic" sz="quarter" idx="40"/>
          </p:nvPr>
        </p:nvSpPr>
        <p:spPr>
          <a:xfrm>
            <a:off x="0" y="0"/>
            <a:ext cx="2038414" cy="342131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22" name="Picture Placeholder 21"/>
          <p:cNvSpPr>
            <a:spLocks noGrp="1"/>
          </p:cNvSpPr>
          <p:nvPr>
            <p:ph type="pic" sz="quarter" idx="41"/>
          </p:nvPr>
        </p:nvSpPr>
        <p:spPr>
          <a:xfrm>
            <a:off x="2038413" y="0"/>
            <a:ext cx="2081118" cy="342131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23" name="Picture Placeholder 22"/>
          <p:cNvSpPr>
            <a:spLocks noGrp="1"/>
          </p:cNvSpPr>
          <p:nvPr>
            <p:ph type="pic" sz="quarter" idx="42"/>
          </p:nvPr>
        </p:nvSpPr>
        <p:spPr>
          <a:xfrm>
            <a:off x="4119531" y="0"/>
            <a:ext cx="2084106" cy="342131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27" name="Picture Placeholder 26"/>
          <p:cNvSpPr>
            <a:spLocks noGrp="1"/>
          </p:cNvSpPr>
          <p:nvPr>
            <p:ph type="pic" sz="quarter" idx="43"/>
          </p:nvPr>
        </p:nvSpPr>
        <p:spPr>
          <a:xfrm>
            <a:off x="0" y="3421311"/>
            <a:ext cx="2038414" cy="342131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28" name="Picture Placeholder 27"/>
          <p:cNvSpPr>
            <a:spLocks noGrp="1"/>
          </p:cNvSpPr>
          <p:nvPr>
            <p:ph type="pic" sz="quarter" idx="44"/>
          </p:nvPr>
        </p:nvSpPr>
        <p:spPr>
          <a:xfrm>
            <a:off x="2038413" y="3421311"/>
            <a:ext cx="2081118" cy="342131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29" name="Picture Placeholder 28"/>
          <p:cNvSpPr>
            <a:spLocks noGrp="1"/>
          </p:cNvSpPr>
          <p:nvPr>
            <p:ph type="pic" sz="quarter" idx="45"/>
          </p:nvPr>
        </p:nvSpPr>
        <p:spPr>
          <a:xfrm>
            <a:off x="4119531" y="3421311"/>
            <a:ext cx="2084106" cy="342131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808801907"/>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9_Title Slide">
    <p:spTree>
      <p:nvGrpSpPr>
        <p:cNvPr id="1" name=""/>
        <p:cNvGrpSpPr/>
        <p:nvPr/>
      </p:nvGrpSpPr>
      <p:grpSpPr>
        <a:xfrm>
          <a:off x="0" y="0"/>
          <a:ext cx="0" cy="0"/>
        </a:xfrm>
      </p:grpSpPr>
      <p:sp>
        <p:nvSpPr>
          <p:cNvPr id="23" name="Picture Placeholder 22"/>
          <p:cNvSpPr>
            <a:spLocks noGrp="1"/>
          </p:cNvSpPr>
          <p:nvPr>
            <p:ph type="pic" sz="quarter" idx="42"/>
          </p:nvPr>
        </p:nvSpPr>
        <p:spPr>
          <a:xfrm>
            <a:off x="2988275" y="2683970"/>
            <a:ext cx="3194208" cy="200429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11" name="Picture Placeholder 22"/>
          <p:cNvSpPr>
            <a:spLocks noGrp="1"/>
          </p:cNvSpPr>
          <p:nvPr>
            <p:ph type="pic" sz="quarter" idx="43"/>
          </p:nvPr>
        </p:nvSpPr>
        <p:spPr>
          <a:xfrm>
            <a:off x="6357240" y="197151"/>
            <a:ext cx="5655527" cy="4491109"/>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
        <p:nvSpPr>
          <p:cNvPr id="12" name="Picture Placeholder 22"/>
          <p:cNvSpPr>
            <a:spLocks noGrp="1"/>
          </p:cNvSpPr>
          <p:nvPr>
            <p:ph type="pic" sz="quarter" idx="44"/>
          </p:nvPr>
        </p:nvSpPr>
        <p:spPr>
          <a:xfrm>
            <a:off x="6357239" y="4858789"/>
            <a:ext cx="3194209" cy="1999211"/>
          </a:xfrm>
          <a:custGeom>
            <a:gdLst>
              <a:gd name="connsiteX0" fmla="*/ 0 w 3049615"/>
              <a:gd name="connsiteY0" fmla="*/ 0 h 2517921"/>
              <a:gd name="connsiteX1" fmla="*/ 3049615 w 3049615"/>
              <a:gd name="connsiteY1" fmla="*/ 0 h 2517921"/>
              <a:gd name="connsiteX2" fmla="*/ 3049615 w 3049615"/>
              <a:gd name="connsiteY2" fmla="*/ 2517921 h 2517921"/>
              <a:gd name="connsiteX3" fmla="*/ 0 w 3049615"/>
              <a:gd name="connsiteY3" fmla="*/ 2517921 h 2517921"/>
            </a:gdLst>
            <a:cxnLst>
              <a:cxn ang="0">
                <a:pos x="connsiteX0" y="connsiteY0"/>
              </a:cxn>
              <a:cxn ang="0">
                <a:pos x="connsiteX1" y="connsiteY1"/>
              </a:cxn>
              <a:cxn ang="0">
                <a:pos x="connsiteX2" y="connsiteY2"/>
              </a:cxn>
              <a:cxn ang="0">
                <a:pos x="connsiteX3" y="connsiteY3"/>
              </a:cxn>
            </a:cxnLst>
            <a:rect l="l" t="t" r="r" b="b"/>
            <a:pathLst>
              <a:path w="3049615" h="2517921">
                <a:moveTo>
                  <a:pt x="0" y="0"/>
                </a:moveTo>
                <a:lnTo>
                  <a:pt x="3049615" y="0"/>
                </a:lnTo>
                <a:lnTo>
                  <a:pt x="3049615" y="2517921"/>
                </a:lnTo>
                <a:lnTo>
                  <a:pt x="0" y="2517921"/>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381636548"/>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5_Title Slide">
    <p:spTree>
      <p:nvGrpSpPr>
        <p:cNvPr id="1" name=""/>
        <p:cNvGrpSpPr/>
        <p:nvPr/>
      </p:nvGrpSpPr>
      <p:grpSpPr>
        <a:xfrm>
          <a:off x="0" y="0"/>
          <a:ext cx="0" cy="0"/>
        </a:xfrm>
      </p:grpSpPr>
      <p:sp>
        <p:nvSpPr>
          <p:cNvPr id="13" name="Picture Placeholder 12"/>
          <p:cNvSpPr>
            <a:spLocks noGrp="1"/>
          </p:cNvSpPr>
          <p:nvPr>
            <p:ph type="pic" sz="quarter" idx="37"/>
          </p:nvPr>
        </p:nvSpPr>
        <p:spPr>
          <a:xfrm>
            <a:off x="5861416" y="0"/>
            <a:ext cx="6330584" cy="6858000"/>
          </a:xfrm>
          <a:custGeom>
            <a:gdLst>
              <a:gd name="connsiteX0" fmla="*/ 0 w 2010705"/>
              <a:gd name="connsiteY0" fmla="*/ 0 h 4198705"/>
              <a:gd name="connsiteX1" fmla="*/ 2010705 w 2010705"/>
              <a:gd name="connsiteY1" fmla="*/ 0 h 4198705"/>
              <a:gd name="connsiteX2" fmla="*/ 2010705 w 2010705"/>
              <a:gd name="connsiteY2" fmla="*/ 4198705 h 4198705"/>
              <a:gd name="connsiteX3" fmla="*/ 0 w 2010705"/>
              <a:gd name="connsiteY3" fmla="*/ 4198705 h 4198705"/>
            </a:gdLst>
            <a:cxnLst>
              <a:cxn ang="0">
                <a:pos x="connsiteX0" y="connsiteY0"/>
              </a:cxn>
              <a:cxn ang="0">
                <a:pos x="connsiteX1" y="connsiteY1"/>
              </a:cxn>
              <a:cxn ang="0">
                <a:pos x="connsiteX2" y="connsiteY2"/>
              </a:cxn>
              <a:cxn ang="0">
                <a:pos x="connsiteX3" y="connsiteY3"/>
              </a:cxn>
            </a:cxnLst>
            <a:rect l="l" t="t" r="r" b="b"/>
            <a:pathLst>
              <a:path w="2010705" h="4198705">
                <a:moveTo>
                  <a:pt x="0" y="0"/>
                </a:moveTo>
                <a:lnTo>
                  <a:pt x="2010705" y="0"/>
                </a:lnTo>
                <a:lnTo>
                  <a:pt x="2010705" y="4198705"/>
                </a:lnTo>
                <a:lnTo>
                  <a:pt x="0" y="4198705"/>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6281117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5_Title Slide">
    <p:spTree>
      <p:nvGrpSpPr>
        <p:cNvPr id="1" name=""/>
        <p:cNvGrpSpPr/>
        <p:nvPr/>
      </p:nvGrpSpPr>
      <p:grpSpPr>
        <a:xfrm>
          <a:off x="0" y="0"/>
          <a:ext cx="0" cy="0"/>
        </a:xfrm>
      </p:grpSpPr>
      <p:sp>
        <p:nvSpPr>
          <p:cNvPr id="4" name="Picture Placeholder 3"/>
          <p:cNvSpPr>
            <a:spLocks noGrp="1"/>
          </p:cNvSpPr>
          <p:nvPr>
            <p:ph type="pic" sz="quarter" idx="11"/>
          </p:nvPr>
        </p:nvSpPr>
        <p:spPr>
          <a:xfrm>
            <a:off x="3858477" y="4064651"/>
            <a:ext cx="2397058" cy="1520492"/>
          </a:xfrm>
          <a:custGeom>
            <a:gdLst>
              <a:gd name="connsiteX0" fmla="*/ 0 w 2397058"/>
              <a:gd name="connsiteY0" fmla="*/ 0 h 1520492"/>
              <a:gd name="connsiteX1" fmla="*/ 2397058 w 2397058"/>
              <a:gd name="connsiteY1" fmla="*/ 0 h 1520492"/>
              <a:gd name="connsiteX2" fmla="*/ 2397058 w 2397058"/>
              <a:gd name="connsiteY2" fmla="*/ 1520492 h 1520492"/>
              <a:gd name="connsiteX3" fmla="*/ 0 w 2397058"/>
              <a:gd name="connsiteY3" fmla="*/ 1520492 h 1520492"/>
            </a:gdLst>
            <a:cxnLst>
              <a:cxn ang="0">
                <a:pos x="connsiteX0" y="connsiteY0"/>
              </a:cxn>
              <a:cxn ang="0">
                <a:pos x="connsiteX1" y="connsiteY1"/>
              </a:cxn>
              <a:cxn ang="0">
                <a:pos x="connsiteX2" y="connsiteY2"/>
              </a:cxn>
              <a:cxn ang="0">
                <a:pos x="connsiteX3" y="connsiteY3"/>
              </a:cxn>
            </a:cxnLst>
            <a:rect l="l" t="t" r="r" b="b"/>
            <a:pathLst>
              <a:path w="2397058" h="1520492">
                <a:moveTo>
                  <a:pt x="0" y="0"/>
                </a:moveTo>
                <a:lnTo>
                  <a:pt x="2397058" y="0"/>
                </a:lnTo>
                <a:lnTo>
                  <a:pt x="2397058" y="1520492"/>
                </a:lnTo>
                <a:lnTo>
                  <a:pt x="0" y="1520492"/>
                </a:lnTo>
                <a:close/>
              </a:path>
            </a:pathLst>
          </a:custGeom>
        </p:spPr>
        <p:txBody>
          <a:bodyPr wrap="square">
            <a:noAutofit/>
          </a:bodyPr>
          <a:lstStyle>
            <a:lvl1pPr marL="0" indent="0">
              <a:buNone/>
              <a:defRPr sz="1400"/>
            </a:lvl1pPr>
          </a:lstStyle>
          <a:p>
            <a:endParaRPr lang="id-ID"/>
          </a:p>
        </p:txBody>
      </p:sp>
    </p:spTree>
    <p:extLst>
      <p:ext uri="{BB962C8B-B14F-4D97-AF65-F5344CB8AC3E}">
        <p14:creationId val="3807863711"/>
      </p:ext>
    </p:extLst>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3_Title Slide">
    <p:spTree>
      <p:nvGrpSpPr>
        <p:cNvPr id="1" name=""/>
        <p:cNvGrpSpPr/>
        <p:nvPr/>
      </p:nvGrpSpPr>
      <p:grpSpPr>
        <a:xfrm>
          <a:off x="0" y="0"/>
          <a:ext cx="0" cy="0"/>
        </a:xfrm>
      </p:grpSpPr>
      <p:sp>
        <p:nvSpPr>
          <p:cNvPr id="13" name="Picture Placeholder 12"/>
          <p:cNvSpPr>
            <a:spLocks noGrp="1"/>
          </p:cNvSpPr>
          <p:nvPr>
            <p:ph type="pic" sz="quarter" idx="37"/>
          </p:nvPr>
        </p:nvSpPr>
        <p:spPr>
          <a:xfrm>
            <a:off x="0" y="0"/>
            <a:ext cx="2905512" cy="6858000"/>
          </a:xfrm>
          <a:custGeom>
            <a:gdLst>
              <a:gd name="connsiteX0" fmla="*/ 0 w 2010705"/>
              <a:gd name="connsiteY0" fmla="*/ 0 h 4198705"/>
              <a:gd name="connsiteX1" fmla="*/ 2010705 w 2010705"/>
              <a:gd name="connsiteY1" fmla="*/ 0 h 4198705"/>
              <a:gd name="connsiteX2" fmla="*/ 2010705 w 2010705"/>
              <a:gd name="connsiteY2" fmla="*/ 4198705 h 4198705"/>
              <a:gd name="connsiteX3" fmla="*/ 0 w 2010705"/>
              <a:gd name="connsiteY3" fmla="*/ 4198705 h 4198705"/>
            </a:gdLst>
            <a:cxnLst>
              <a:cxn ang="0">
                <a:pos x="connsiteX0" y="connsiteY0"/>
              </a:cxn>
              <a:cxn ang="0">
                <a:pos x="connsiteX1" y="connsiteY1"/>
              </a:cxn>
              <a:cxn ang="0">
                <a:pos x="connsiteX2" y="connsiteY2"/>
              </a:cxn>
              <a:cxn ang="0">
                <a:pos x="connsiteX3" y="connsiteY3"/>
              </a:cxn>
            </a:cxnLst>
            <a:rect l="l" t="t" r="r" b="b"/>
            <a:pathLst>
              <a:path w="2010705" h="4198705">
                <a:moveTo>
                  <a:pt x="0" y="0"/>
                </a:moveTo>
                <a:lnTo>
                  <a:pt x="2010705" y="0"/>
                </a:lnTo>
                <a:lnTo>
                  <a:pt x="2010705" y="4198705"/>
                </a:lnTo>
                <a:lnTo>
                  <a:pt x="0" y="4198705"/>
                </a:lnTo>
                <a:close/>
              </a:path>
            </a:pathLst>
          </a:custGeom>
        </p:spPr>
        <p:txBody>
          <a:bodyPr wrap="square">
            <a:noAutofit/>
          </a:bodyPr>
          <a:lstStyle>
            <a:lvl1pPr marL="0" indent="0">
              <a:buNone/>
              <a:defRPr sz="1400"/>
            </a:lvl1pPr>
          </a:lstStyle>
          <a:p>
            <a:endParaRPr lang="id-ID"/>
          </a:p>
        </p:txBody>
      </p:sp>
    </p:spTree>
    <p:extLst>
      <p:ext uri="{BB962C8B-B14F-4D97-AF65-F5344CB8AC3E}">
        <p14:creationId val="692476022"/>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4_Title Slide">
    <p:spTree>
      <p:nvGrpSpPr>
        <p:cNvPr id="1" name=""/>
        <p:cNvGrpSpPr/>
        <p:nvPr/>
      </p:nvGrpSpPr>
      <p:grpSpPr>
        <a:xfrm>
          <a:off x="0" y="0"/>
          <a:ext cx="0" cy="0"/>
        </a:xfrm>
      </p:grpSpPr>
      <p:sp>
        <p:nvSpPr>
          <p:cNvPr id="7" name="Picture Placeholder 6"/>
          <p:cNvSpPr>
            <a:spLocks noGrp="1"/>
          </p:cNvSpPr>
          <p:nvPr>
            <p:ph type="pic" sz="quarter" idx="37"/>
          </p:nvPr>
        </p:nvSpPr>
        <p:spPr>
          <a:xfrm>
            <a:off x="7941275" y="2032602"/>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8" name="Picture Placeholder 7"/>
          <p:cNvSpPr>
            <a:spLocks noGrp="1"/>
          </p:cNvSpPr>
          <p:nvPr>
            <p:ph type="pic" sz="quarter" idx="38"/>
          </p:nvPr>
        </p:nvSpPr>
        <p:spPr>
          <a:xfrm>
            <a:off x="9888243" y="2032602"/>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9" name="Picture Placeholder 8"/>
          <p:cNvSpPr>
            <a:spLocks noGrp="1"/>
          </p:cNvSpPr>
          <p:nvPr>
            <p:ph type="pic" sz="quarter" idx="39"/>
          </p:nvPr>
        </p:nvSpPr>
        <p:spPr>
          <a:xfrm>
            <a:off x="7941275" y="3983180"/>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
        <p:nvSpPr>
          <p:cNvPr id="10" name="Picture Placeholder 9"/>
          <p:cNvSpPr>
            <a:spLocks noGrp="1"/>
          </p:cNvSpPr>
          <p:nvPr>
            <p:ph type="pic" sz="quarter" idx="40"/>
          </p:nvPr>
        </p:nvSpPr>
        <p:spPr>
          <a:xfrm>
            <a:off x="9888243" y="3983180"/>
            <a:ext cx="1616237" cy="1616236"/>
          </a:xfrm>
          <a:custGeom>
            <a:gdLst>
              <a:gd name="connsiteX0" fmla="*/ 0 w 1616237"/>
              <a:gd name="connsiteY0" fmla="*/ 0 h 1616236"/>
              <a:gd name="connsiteX1" fmla="*/ 1616237 w 1616237"/>
              <a:gd name="connsiteY1" fmla="*/ 0 h 1616236"/>
              <a:gd name="connsiteX2" fmla="*/ 1616237 w 1616237"/>
              <a:gd name="connsiteY2" fmla="*/ 1616236 h 1616236"/>
              <a:gd name="connsiteX3" fmla="*/ 0 w 1616237"/>
              <a:gd name="connsiteY3" fmla="*/ 1616236 h 1616236"/>
            </a:gdLst>
            <a:cxnLst>
              <a:cxn ang="0">
                <a:pos x="connsiteX0" y="connsiteY0"/>
              </a:cxn>
              <a:cxn ang="0">
                <a:pos x="connsiteX1" y="connsiteY1"/>
              </a:cxn>
              <a:cxn ang="0">
                <a:pos x="connsiteX2" y="connsiteY2"/>
              </a:cxn>
              <a:cxn ang="0">
                <a:pos x="connsiteX3" y="connsiteY3"/>
              </a:cxn>
            </a:cxnLst>
            <a:rect l="l" t="t" r="r" b="b"/>
            <a:pathLst>
              <a:path w="1616237" h="1616236">
                <a:moveTo>
                  <a:pt x="0" y="0"/>
                </a:moveTo>
                <a:lnTo>
                  <a:pt x="1616237" y="0"/>
                </a:lnTo>
                <a:lnTo>
                  <a:pt x="1616237" y="1616236"/>
                </a:lnTo>
                <a:lnTo>
                  <a:pt x="0" y="1616236"/>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014740312"/>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5_Title Slide">
    <p:spTree>
      <p:nvGrpSpPr>
        <p:cNvPr id="1" name=""/>
        <p:cNvGrpSpPr/>
        <p:nvPr/>
      </p:nvGrpSpPr>
      <p:grpSpPr>
        <a:xfrm>
          <a:off x="0" y="0"/>
          <a:ext cx="0" cy="0"/>
        </a:xfrm>
      </p:grpSpPr>
      <p:sp>
        <p:nvSpPr>
          <p:cNvPr id="14" name="Picture Placeholder 13"/>
          <p:cNvSpPr>
            <a:spLocks noGrp="1"/>
          </p:cNvSpPr>
          <p:nvPr>
            <p:ph type="pic" sz="quarter" idx="37"/>
          </p:nvPr>
        </p:nvSpPr>
        <p:spPr>
          <a:xfrm>
            <a:off x="2894780" y="1205355"/>
            <a:ext cx="1739272" cy="1739273"/>
          </a:xfrm>
          <a:custGeom>
            <a:gdLst>
              <a:gd name="connsiteX0" fmla="*/ 0 w 1739272"/>
              <a:gd name="connsiteY0" fmla="*/ 0 h 1739273"/>
              <a:gd name="connsiteX1" fmla="*/ 1739272 w 1739272"/>
              <a:gd name="connsiteY1" fmla="*/ 0 h 1739273"/>
              <a:gd name="connsiteX2" fmla="*/ 1739272 w 1739272"/>
              <a:gd name="connsiteY2" fmla="*/ 1739273 h 1739273"/>
              <a:gd name="connsiteX3" fmla="*/ 0 w 1739272"/>
              <a:gd name="connsiteY3" fmla="*/ 1739273 h 1739273"/>
            </a:gdLst>
            <a:cxnLst>
              <a:cxn ang="0">
                <a:pos x="connsiteX0" y="connsiteY0"/>
              </a:cxn>
              <a:cxn ang="0">
                <a:pos x="connsiteX1" y="connsiteY1"/>
              </a:cxn>
              <a:cxn ang="0">
                <a:pos x="connsiteX2" y="connsiteY2"/>
              </a:cxn>
              <a:cxn ang="0">
                <a:pos x="connsiteX3" y="connsiteY3"/>
              </a:cxn>
            </a:cxnLst>
            <a:rect l="l" t="t" r="r" b="b"/>
            <a:pathLst>
              <a:path w="1739272" h="1739272">
                <a:moveTo>
                  <a:pt x="0" y="0"/>
                </a:moveTo>
                <a:lnTo>
                  <a:pt x="1739272" y="0"/>
                </a:lnTo>
                <a:lnTo>
                  <a:pt x="1739272" y="1739273"/>
                </a:lnTo>
                <a:lnTo>
                  <a:pt x="0" y="1739273"/>
                </a:lnTo>
                <a:close/>
              </a:path>
            </a:pathLst>
          </a:custGeom>
        </p:spPr>
        <p:txBody>
          <a:bodyPr wrap="square">
            <a:noAutofit/>
          </a:bodyPr>
          <a:lstStyle>
            <a:lvl1pPr marL="0" indent="0">
              <a:buNone/>
              <a:defRPr sz="1400"/>
            </a:lvl1pPr>
          </a:lstStyle>
          <a:p>
            <a:endParaRPr lang="id-ID"/>
          </a:p>
        </p:txBody>
      </p:sp>
      <p:sp>
        <p:nvSpPr>
          <p:cNvPr id="15" name="Picture Placeholder 14"/>
          <p:cNvSpPr>
            <a:spLocks noGrp="1"/>
          </p:cNvSpPr>
          <p:nvPr>
            <p:ph type="pic" sz="quarter" idx="38"/>
          </p:nvPr>
        </p:nvSpPr>
        <p:spPr>
          <a:xfrm>
            <a:off x="2894780" y="3130714"/>
            <a:ext cx="1739272" cy="1739273"/>
          </a:xfrm>
          <a:custGeom>
            <a:gdLst>
              <a:gd name="connsiteX0" fmla="*/ 0 w 1739272"/>
              <a:gd name="connsiteY0" fmla="*/ 0 h 1739273"/>
              <a:gd name="connsiteX1" fmla="*/ 1739272 w 1739272"/>
              <a:gd name="connsiteY1" fmla="*/ 0 h 1739273"/>
              <a:gd name="connsiteX2" fmla="*/ 1739272 w 1739272"/>
              <a:gd name="connsiteY2" fmla="*/ 1739273 h 1739273"/>
              <a:gd name="connsiteX3" fmla="*/ 0 w 1739272"/>
              <a:gd name="connsiteY3" fmla="*/ 1739273 h 1739273"/>
            </a:gdLst>
            <a:cxnLst>
              <a:cxn ang="0">
                <a:pos x="connsiteX0" y="connsiteY0"/>
              </a:cxn>
              <a:cxn ang="0">
                <a:pos x="connsiteX1" y="connsiteY1"/>
              </a:cxn>
              <a:cxn ang="0">
                <a:pos x="connsiteX2" y="connsiteY2"/>
              </a:cxn>
              <a:cxn ang="0">
                <a:pos x="connsiteX3" y="connsiteY3"/>
              </a:cxn>
            </a:cxnLst>
            <a:rect l="l" t="t" r="r" b="b"/>
            <a:pathLst>
              <a:path w="1739272" h="1739272">
                <a:moveTo>
                  <a:pt x="0" y="0"/>
                </a:moveTo>
                <a:lnTo>
                  <a:pt x="1739272" y="0"/>
                </a:lnTo>
                <a:lnTo>
                  <a:pt x="1739272" y="1739273"/>
                </a:lnTo>
                <a:lnTo>
                  <a:pt x="0" y="1739273"/>
                </a:lnTo>
                <a:close/>
              </a:path>
            </a:pathLst>
          </a:custGeom>
        </p:spPr>
        <p:txBody>
          <a:bodyPr wrap="square">
            <a:noAutofit/>
          </a:bodyPr>
          <a:lstStyle>
            <a:lvl1pPr marL="0" indent="0">
              <a:buNone/>
              <a:defRPr sz="1400"/>
            </a:lvl1pPr>
          </a:lstStyle>
          <a:p>
            <a:endParaRPr lang="id-ID"/>
          </a:p>
        </p:txBody>
      </p:sp>
      <p:sp>
        <p:nvSpPr>
          <p:cNvPr id="16" name="Picture Placeholder 15"/>
          <p:cNvSpPr>
            <a:spLocks noGrp="1"/>
          </p:cNvSpPr>
          <p:nvPr>
            <p:ph type="pic" sz="quarter" idx="39"/>
          </p:nvPr>
        </p:nvSpPr>
        <p:spPr>
          <a:xfrm>
            <a:off x="984839" y="2228334"/>
            <a:ext cx="1739272" cy="1739273"/>
          </a:xfrm>
          <a:custGeom>
            <a:gdLst>
              <a:gd name="connsiteX0" fmla="*/ 0 w 1739272"/>
              <a:gd name="connsiteY0" fmla="*/ 0 h 1739273"/>
              <a:gd name="connsiteX1" fmla="*/ 1739272 w 1739272"/>
              <a:gd name="connsiteY1" fmla="*/ 0 h 1739273"/>
              <a:gd name="connsiteX2" fmla="*/ 1739272 w 1739272"/>
              <a:gd name="connsiteY2" fmla="*/ 1739273 h 1739273"/>
              <a:gd name="connsiteX3" fmla="*/ 0 w 1739272"/>
              <a:gd name="connsiteY3" fmla="*/ 1739273 h 1739273"/>
            </a:gdLst>
            <a:cxnLst>
              <a:cxn ang="0">
                <a:pos x="connsiteX0" y="connsiteY0"/>
              </a:cxn>
              <a:cxn ang="0">
                <a:pos x="connsiteX1" y="connsiteY1"/>
              </a:cxn>
              <a:cxn ang="0">
                <a:pos x="connsiteX2" y="connsiteY2"/>
              </a:cxn>
              <a:cxn ang="0">
                <a:pos x="connsiteX3" y="connsiteY3"/>
              </a:cxn>
            </a:cxnLst>
            <a:rect l="l" t="t" r="r" b="b"/>
            <a:pathLst>
              <a:path w="1739272" h="1739272">
                <a:moveTo>
                  <a:pt x="0" y="0"/>
                </a:moveTo>
                <a:lnTo>
                  <a:pt x="1739272" y="0"/>
                </a:lnTo>
                <a:lnTo>
                  <a:pt x="1739272" y="1739273"/>
                </a:lnTo>
                <a:lnTo>
                  <a:pt x="0" y="1739273"/>
                </a:lnTo>
                <a:close/>
              </a:path>
            </a:pathLst>
          </a:custGeom>
        </p:spPr>
        <p:txBody>
          <a:bodyPr wrap="square">
            <a:noAutofit/>
          </a:bodyPr>
          <a:lstStyle>
            <a:lvl1pPr marL="0" indent="0">
              <a:buNone/>
              <a:defRPr sz="1400"/>
            </a:lvl1pPr>
          </a:lstStyle>
          <a:p>
            <a:endParaRPr lang="id-ID"/>
          </a:p>
        </p:txBody>
      </p:sp>
      <p:sp>
        <p:nvSpPr>
          <p:cNvPr id="18" name="Picture Placeholder 17"/>
          <p:cNvSpPr>
            <a:spLocks noGrp="1"/>
          </p:cNvSpPr>
          <p:nvPr>
            <p:ph type="pic" sz="quarter" idx="40"/>
          </p:nvPr>
        </p:nvSpPr>
        <p:spPr>
          <a:xfrm>
            <a:off x="984839" y="4153692"/>
            <a:ext cx="1739272" cy="1739273"/>
          </a:xfrm>
          <a:custGeom>
            <a:gdLst>
              <a:gd name="connsiteX0" fmla="*/ 0 w 1739272"/>
              <a:gd name="connsiteY0" fmla="*/ 0 h 1739273"/>
              <a:gd name="connsiteX1" fmla="*/ 1739272 w 1739272"/>
              <a:gd name="connsiteY1" fmla="*/ 0 h 1739273"/>
              <a:gd name="connsiteX2" fmla="*/ 1739272 w 1739272"/>
              <a:gd name="connsiteY2" fmla="*/ 1739273 h 1739273"/>
              <a:gd name="connsiteX3" fmla="*/ 0 w 1739272"/>
              <a:gd name="connsiteY3" fmla="*/ 1739273 h 1739273"/>
            </a:gdLst>
            <a:cxnLst>
              <a:cxn ang="0">
                <a:pos x="connsiteX0" y="connsiteY0"/>
              </a:cxn>
              <a:cxn ang="0">
                <a:pos x="connsiteX1" y="connsiteY1"/>
              </a:cxn>
              <a:cxn ang="0">
                <a:pos x="connsiteX2" y="connsiteY2"/>
              </a:cxn>
              <a:cxn ang="0">
                <a:pos x="connsiteX3" y="connsiteY3"/>
              </a:cxn>
            </a:cxnLst>
            <a:rect l="l" t="t" r="r" b="b"/>
            <a:pathLst>
              <a:path w="1739272" h="1739272">
                <a:moveTo>
                  <a:pt x="0" y="0"/>
                </a:moveTo>
                <a:lnTo>
                  <a:pt x="1739272" y="0"/>
                </a:lnTo>
                <a:lnTo>
                  <a:pt x="1739272" y="1739273"/>
                </a:lnTo>
                <a:lnTo>
                  <a:pt x="0" y="173927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050195536"/>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6_Title Slide">
    <p:spTree>
      <p:nvGrpSpPr>
        <p:cNvPr id="1" name=""/>
        <p:cNvGrpSpPr/>
        <p:nvPr/>
      </p:nvGrpSpPr>
      <p:grpSpPr>
        <a:xfrm>
          <a:off x="0" y="0"/>
          <a:ext cx="0" cy="0"/>
        </a:xfrm>
      </p:grpSpPr>
      <p:sp>
        <p:nvSpPr>
          <p:cNvPr id="14" name="Picture Placeholder 13"/>
          <p:cNvSpPr>
            <a:spLocks noGrp="1"/>
          </p:cNvSpPr>
          <p:nvPr>
            <p:ph type="pic" sz="quarter" idx="37"/>
          </p:nvPr>
        </p:nvSpPr>
        <p:spPr>
          <a:xfrm>
            <a:off x="0" y="0"/>
            <a:ext cx="12192000" cy="6857999"/>
          </a:xfrm>
          <a:custGeom>
            <a:gdLst>
              <a:gd name="connsiteX0" fmla="*/ 0 w 1739272"/>
              <a:gd name="connsiteY0" fmla="*/ 0 h 1739273"/>
              <a:gd name="connsiteX1" fmla="*/ 1739272 w 1739272"/>
              <a:gd name="connsiteY1" fmla="*/ 0 h 1739273"/>
              <a:gd name="connsiteX2" fmla="*/ 1739272 w 1739272"/>
              <a:gd name="connsiteY2" fmla="*/ 1739273 h 1739273"/>
              <a:gd name="connsiteX3" fmla="*/ 0 w 1739272"/>
              <a:gd name="connsiteY3" fmla="*/ 1739273 h 1739273"/>
            </a:gdLst>
            <a:cxnLst>
              <a:cxn ang="0">
                <a:pos x="connsiteX0" y="connsiteY0"/>
              </a:cxn>
              <a:cxn ang="0">
                <a:pos x="connsiteX1" y="connsiteY1"/>
              </a:cxn>
              <a:cxn ang="0">
                <a:pos x="connsiteX2" y="connsiteY2"/>
              </a:cxn>
              <a:cxn ang="0">
                <a:pos x="connsiteX3" y="connsiteY3"/>
              </a:cxn>
            </a:cxnLst>
            <a:rect l="l" t="t" r="r" b="b"/>
            <a:pathLst>
              <a:path w="1739272" h="1739272">
                <a:moveTo>
                  <a:pt x="0" y="0"/>
                </a:moveTo>
                <a:lnTo>
                  <a:pt x="1739272" y="0"/>
                </a:lnTo>
                <a:lnTo>
                  <a:pt x="1739272" y="1739273"/>
                </a:lnTo>
                <a:lnTo>
                  <a:pt x="0" y="173927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211067220"/>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7_Title Slide">
    <p:spTree>
      <p:nvGrpSpPr>
        <p:cNvPr id="1" name=""/>
        <p:cNvGrpSpPr/>
        <p:nvPr/>
      </p:nvGrpSpPr>
      <p:grpSpPr>
        <a:xfrm>
          <a:off x="0" y="0"/>
          <a:ext cx="0" cy="0"/>
        </a:xfrm>
      </p:grpSpPr>
      <p:sp>
        <p:nvSpPr>
          <p:cNvPr id="14" name="Picture Placeholder 13"/>
          <p:cNvSpPr>
            <a:spLocks noGrp="1"/>
          </p:cNvSpPr>
          <p:nvPr>
            <p:ph type="pic" sz="quarter" idx="37"/>
          </p:nvPr>
        </p:nvSpPr>
        <p:spPr>
          <a:xfrm>
            <a:off x="5861416" y="0"/>
            <a:ext cx="6330584" cy="6858000"/>
          </a:xfrm>
          <a:custGeom>
            <a:gdLst>
              <a:gd name="connsiteX0" fmla="*/ 0 w 1739272"/>
              <a:gd name="connsiteY0" fmla="*/ 0 h 1739273"/>
              <a:gd name="connsiteX1" fmla="*/ 1739272 w 1739272"/>
              <a:gd name="connsiteY1" fmla="*/ 0 h 1739273"/>
              <a:gd name="connsiteX2" fmla="*/ 1739272 w 1739272"/>
              <a:gd name="connsiteY2" fmla="*/ 1739273 h 1739273"/>
              <a:gd name="connsiteX3" fmla="*/ 0 w 1739272"/>
              <a:gd name="connsiteY3" fmla="*/ 1739273 h 1739273"/>
            </a:gdLst>
            <a:cxnLst>
              <a:cxn ang="0">
                <a:pos x="connsiteX0" y="connsiteY0"/>
              </a:cxn>
              <a:cxn ang="0">
                <a:pos x="connsiteX1" y="connsiteY1"/>
              </a:cxn>
              <a:cxn ang="0">
                <a:pos x="connsiteX2" y="connsiteY2"/>
              </a:cxn>
              <a:cxn ang="0">
                <a:pos x="connsiteX3" y="connsiteY3"/>
              </a:cxn>
            </a:cxnLst>
            <a:rect l="l" t="t" r="r" b="b"/>
            <a:pathLst>
              <a:path w="1739272" h="1739272">
                <a:moveTo>
                  <a:pt x="0" y="0"/>
                </a:moveTo>
                <a:lnTo>
                  <a:pt x="1739272" y="0"/>
                </a:lnTo>
                <a:lnTo>
                  <a:pt x="1739272" y="1739273"/>
                </a:lnTo>
                <a:lnTo>
                  <a:pt x="0" y="173927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471098543"/>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8_Title Slide">
    <p:spTree>
      <p:nvGrpSpPr>
        <p:cNvPr id="1" name=""/>
        <p:cNvGrpSpPr/>
        <p:nvPr/>
      </p:nvGrpSpPr>
      <p:grpSpPr>
        <a:xfrm>
          <a:off x="0" y="0"/>
          <a:ext cx="0" cy="0"/>
        </a:xfrm>
      </p:grpSpPr>
      <p:sp>
        <p:nvSpPr>
          <p:cNvPr id="14" name="Picture Placeholder 13"/>
          <p:cNvSpPr>
            <a:spLocks noGrp="1"/>
          </p:cNvSpPr>
          <p:nvPr>
            <p:ph type="pic" sz="quarter" idx="37"/>
          </p:nvPr>
        </p:nvSpPr>
        <p:spPr>
          <a:xfrm>
            <a:off x="0" y="0"/>
            <a:ext cx="12192000" cy="6858000"/>
          </a:xfrm>
          <a:custGeom>
            <a:gdLst>
              <a:gd name="connsiteX0" fmla="*/ 0 w 1739272"/>
              <a:gd name="connsiteY0" fmla="*/ 0 h 1739273"/>
              <a:gd name="connsiteX1" fmla="*/ 1739272 w 1739272"/>
              <a:gd name="connsiteY1" fmla="*/ 0 h 1739273"/>
              <a:gd name="connsiteX2" fmla="*/ 1739272 w 1739272"/>
              <a:gd name="connsiteY2" fmla="*/ 1739273 h 1739273"/>
              <a:gd name="connsiteX3" fmla="*/ 0 w 1739272"/>
              <a:gd name="connsiteY3" fmla="*/ 1739273 h 1739273"/>
            </a:gdLst>
            <a:cxnLst>
              <a:cxn ang="0">
                <a:pos x="connsiteX0" y="connsiteY0"/>
              </a:cxn>
              <a:cxn ang="0">
                <a:pos x="connsiteX1" y="connsiteY1"/>
              </a:cxn>
              <a:cxn ang="0">
                <a:pos x="connsiteX2" y="connsiteY2"/>
              </a:cxn>
              <a:cxn ang="0">
                <a:pos x="connsiteX3" y="connsiteY3"/>
              </a:cxn>
            </a:cxnLst>
            <a:rect l="l" t="t" r="r" b="b"/>
            <a:pathLst>
              <a:path w="1739272" h="1739272">
                <a:moveTo>
                  <a:pt x="0" y="0"/>
                </a:moveTo>
                <a:lnTo>
                  <a:pt x="1739272" y="0"/>
                </a:lnTo>
                <a:lnTo>
                  <a:pt x="1739272" y="1739273"/>
                </a:lnTo>
                <a:lnTo>
                  <a:pt x="0" y="1739273"/>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465149029"/>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C045BA9F-FCCA-4926-BFFC-EE554A5BE669}"/>
              </a:ext>
            </a:extLst>
          </p:cNvPr>
          <p:cNvSpPr>
            <a:spLocks noGrp="1"/>
          </p:cNvSpPr>
          <p:nvPr>
            <p:ph type="dt" sz="half" idx="10"/>
          </p:nvPr>
        </p:nvSpPr>
        <p:spPr/>
        <p:txBody>
          <a:bodyPr/>
          <a:lstStyle/>
          <a:p>
            <a:fld id="{515A9ABA-845C-438A-9206-BC0A4AFF105A}" type="datetimeFigureOut">
              <a:rPr lang="zh-CN" altLang="en-US" smtClean="0"/>
              <a:t>2018/12/13</a:t>
            </a:fld>
            <a:endParaRPr lang="zh-CN" altLang="en-US"/>
          </a:p>
        </p:txBody>
      </p:sp>
      <p:sp>
        <p:nvSpPr>
          <p:cNvPr id="3" name="页脚占位符 2">
            <a:extLst>
              <a:ext uri="{FF2B5EF4-FFF2-40B4-BE49-F238E27FC236}">
                <a16:creationId xmlns:a16="http://schemas.microsoft.com/office/drawing/2014/main" id="{16719E41-3736-450C-8205-D20726D5EF8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9894698-0D90-4C74-825B-079664DCFCBD}"/>
              </a:ext>
            </a:extLst>
          </p:cNvPr>
          <p:cNvSpPr>
            <a:spLocks noGrp="1"/>
          </p:cNvSpPr>
          <p:nvPr>
            <p:ph type="sldNum" sz="quarter" idx="12"/>
          </p:nvPr>
        </p:nvSpPr>
        <p:spPr/>
        <p:txBody>
          <a:bodyPr/>
          <a:lstStyle/>
          <a:p>
            <a:fld id="{721877FA-82C1-4D9B-ABCC-72138791F833}" type="slidenum">
              <a:rPr lang="zh-CN" altLang="en-US" smtClean="0"/>
              <a:t>‹#›</a:t>
            </a:fld>
            <a:endParaRPr lang="zh-CN" altLang="en-US"/>
          </a:p>
        </p:txBody>
      </p:sp>
    </p:spTree>
    <p:extLst>
      <p:ext uri="{BB962C8B-B14F-4D97-AF65-F5344CB8AC3E}">
        <p14:creationId val="1298283544"/>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403751"/>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5119971"/>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179460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6_Title Slide">
    <p:spTree>
      <p:nvGrpSpPr>
        <p:cNvPr id="1" name=""/>
        <p:cNvGrpSpPr/>
        <p:nvPr/>
      </p:nvGrpSpPr>
      <p:grpSpPr>
        <a:xfrm>
          <a:off x="0" y="0"/>
          <a:ext cx="0" cy="0"/>
        </a:xfrm>
      </p:grpSpPr>
      <p:sp>
        <p:nvSpPr>
          <p:cNvPr id="6" name="Picture Placeholder 5"/>
          <p:cNvSpPr>
            <a:spLocks noGrp="1"/>
          </p:cNvSpPr>
          <p:nvPr>
            <p:ph type="pic" sz="quarter" idx="11"/>
          </p:nvPr>
        </p:nvSpPr>
        <p:spPr>
          <a:xfrm>
            <a:off x="1978270" y="3033677"/>
            <a:ext cx="2976048" cy="1887756"/>
          </a:xfrm>
          <a:custGeom>
            <a:gdLst>
              <a:gd name="connsiteX0" fmla="*/ 0 w 2976048"/>
              <a:gd name="connsiteY0" fmla="*/ 0 h 1887756"/>
              <a:gd name="connsiteX1" fmla="*/ 2976048 w 2976048"/>
              <a:gd name="connsiteY1" fmla="*/ 0 h 1887756"/>
              <a:gd name="connsiteX2" fmla="*/ 2976048 w 2976048"/>
              <a:gd name="connsiteY2" fmla="*/ 1887756 h 1887756"/>
              <a:gd name="connsiteX3" fmla="*/ 0 w 2976048"/>
              <a:gd name="connsiteY3" fmla="*/ 1887756 h 1887756"/>
            </a:gdLst>
            <a:cxnLst>
              <a:cxn ang="0">
                <a:pos x="connsiteX0" y="connsiteY0"/>
              </a:cxn>
              <a:cxn ang="0">
                <a:pos x="connsiteX1" y="connsiteY1"/>
              </a:cxn>
              <a:cxn ang="0">
                <a:pos x="connsiteX2" y="connsiteY2"/>
              </a:cxn>
              <a:cxn ang="0">
                <a:pos x="connsiteX3" y="connsiteY3"/>
              </a:cxn>
            </a:cxnLst>
            <a:rect l="l" t="t" r="r" b="b"/>
            <a:pathLst>
              <a:path w="2976048" h="1887756">
                <a:moveTo>
                  <a:pt x="0" y="0"/>
                </a:moveTo>
                <a:lnTo>
                  <a:pt x="2976048" y="0"/>
                </a:lnTo>
                <a:lnTo>
                  <a:pt x="2976048" y="1887756"/>
                </a:lnTo>
                <a:lnTo>
                  <a:pt x="0" y="1887756"/>
                </a:lnTo>
                <a:close/>
              </a:path>
            </a:pathLst>
          </a:custGeom>
        </p:spPr>
        <p:txBody>
          <a:bodyPr wrap="square">
            <a:noAutofit/>
          </a:bodyPr>
          <a:lstStyle>
            <a:lvl1pPr marL="0" indent="0">
              <a:buNone/>
              <a:defRPr sz="1400"/>
            </a:lvl1pPr>
          </a:lstStyle>
          <a:p>
            <a:endParaRPr lang="id-ID"/>
          </a:p>
        </p:txBody>
      </p:sp>
      <p:sp>
        <p:nvSpPr>
          <p:cNvPr id="7" name="Picture Placeholder 6"/>
          <p:cNvSpPr>
            <a:spLocks noGrp="1"/>
          </p:cNvSpPr>
          <p:nvPr>
            <p:ph type="pic" sz="quarter" idx="12"/>
          </p:nvPr>
        </p:nvSpPr>
        <p:spPr>
          <a:xfrm>
            <a:off x="7551109" y="3033677"/>
            <a:ext cx="2976048" cy="1887756"/>
          </a:xfrm>
          <a:custGeom>
            <a:gdLst>
              <a:gd name="connsiteX0" fmla="*/ 0 w 2976048"/>
              <a:gd name="connsiteY0" fmla="*/ 0 h 1887756"/>
              <a:gd name="connsiteX1" fmla="*/ 2976048 w 2976048"/>
              <a:gd name="connsiteY1" fmla="*/ 0 h 1887756"/>
              <a:gd name="connsiteX2" fmla="*/ 2976048 w 2976048"/>
              <a:gd name="connsiteY2" fmla="*/ 1887756 h 1887756"/>
              <a:gd name="connsiteX3" fmla="*/ 0 w 2976048"/>
              <a:gd name="connsiteY3" fmla="*/ 1887756 h 1887756"/>
            </a:gdLst>
            <a:cxnLst>
              <a:cxn ang="0">
                <a:pos x="connsiteX0" y="connsiteY0"/>
              </a:cxn>
              <a:cxn ang="0">
                <a:pos x="connsiteX1" y="connsiteY1"/>
              </a:cxn>
              <a:cxn ang="0">
                <a:pos x="connsiteX2" y="connsiteY2"/>
              </a:cxn>
              <a:cxn ang="0">
                <a:pos x="connsiteX3" y="connsiteY3"/>
              </a:cxn>
            </a:cxnLst>
            <a:rect l="l" t="t" r="r" b="b"/>
            <a:pathLst>
              <a:path w="2976048" h="1887756">
                <a:moveTo>
                  <a:pt x="0" y="0"/>
                </a:moveTo>
                <a:lnTo>
                  <a:pt x="2976048" y="0"/>
                </a:lnTo>
                <a:lnTo>
                  <a:pt x="2976048" y="1887756"/>
                </a:lnTo>
                <a:lnTo>
                  <a:pt x="0" y="1887756"/>
                </a:lnTo>
                <a:close/>
              </a:path>
            </a:pathLst>
          </a:custGeom>
        </p:spPr>
        <p:txBody>
          <a:bodyPr wrap="square">
            <a:noAutofit/>
          </a:bodyPr>
          <a:lstStyle>
            <a:lvl1pPr marL="0" indent="0">
              <a:buNone/>
              <a:defRPr sz="1400"/>
            </a:lvl1pPr>
          </a:lstStyle>
          <a:p>
            <a:endParaRPr lang="id-ID"/>
          </a:p>
        </p:txBody>
      </p:sp>
    </p:spTree>
    <p:extLst>
      <p:ext uri="{BB962C8B-B14F-4D97-AF65-F5344CB8AC3E}">
        <p14:creationId val="1479909585"/>
      </p:ext>
    </p:extLst>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3578978"/>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4481456"/>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0332543"/>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8716378"/>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4791375"/>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7611075"/>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4530854"/>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3390037"/>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2592302"/>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627348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7_Title Slide">
    <p:spTree>
      <p:nvGrpSpPr>
        <p:cNvPr id="1" name=""/>
        <p:cNvGrpSpPr/>
        <p:nvPr/>
      </p:nvGrpSpPr>
      <p:grpSpPr>
        <a:xfrm>
          <a:off x="0" y="0"/>
          <a:ext cx="0" cy="0"/>
        </a:xfrm>
      </p:grpSpPr>
      <p:sp>
        <p:nvSpPr>
          <p:cNvPr id="5" name="Picture Placeholder 4"/>
          <p:cNvSpPr>
            <a:spLocks noGrp="1"/>
          </p:cNvSpPr>
          <p:nvPr>
            <p:ph type="pic" sz="quarter" idx="12"/>
          </p:nvPr>
        </p:nvSpPr>
        <p:spPr>
          <a:xfrm>
            <a:off x="2053534" y="2090992"/>
            <a:ext cx="1687985" cy="3019161"/>
          </a:xfrm>
          <a:custGeom>
            <a:gdLst>
              <a:gd name="connsiteX0" fmla="*/ 0 w 1687985"/>
              <a:gd name="connsiteY0" fmla="*/ 0 h 3019161"/>
              <a:gd name="connsiteX1" fmla="*/ 1687985 w 1687985"/>
              <a:gd name="connsiteY1" fmla="*/ 0 h 3019161"/>
              <a:gd name="connsiteX2" fmla="*/ 1687985 w 1687985"/>
              <a:gd name="connsiteY2" fmla="*/ 3019161 h 3019161"/>
              <a:gd name="connsiteX3" fmla="*/ 0 w 1687985"/>
              <a:gd name="connsiteY3" fmla="*/ 3019161 h 3019161"/>
            </a:gdLst>
            <a:cxnLst>
              <a:cxn ang="0">
                <a:pos x="connsiteX0" y="connsiteY0"/>
              </a:cxn>
              <a:cxn ang="0">
                <a:pos x="connsiteX1" y="connsiteY1"/>
              </a:cxn>
              <a:cxn ang="0">
                <a:pos x="connsiteX2" y="connsiteY2"/>
              </a:cxn>
              <a:cxn ang="0">
                <a:pos x="connsiteX3" y="connsiteY3"/>
              </a:cxn>
            </a:cxnLst>
            <a:rect l="l" t="t" r="r" b="b"/>
            <a:pathLst>
              <a:path w="1687983" h="3019161">
                <a:moveTo>
                  <a:pt x="0" y="0"/>
                </a:moveTo>
                <a:lnTo>
                  <a:pt x="1687985" y="0"/>
                </a:lnTo>
                <a:lnTo>
                  <a:pt x="1687985" y="3019161"/>
                </a:lnTo>
                <a:lnTo>
                  <a:pt x="0" y="3019161"/>
                </a:lnTo>
                <a:close/>
              </a:path>
            </a:pathLst>
          </a:custGeom>
        </p:spPr>
        <p:txBody>
          <a:bodyPr wrap="square">
            <a:noAutofit/>
          </a:bodyPr>
          <a:lstStyle>
            <a:lvl1pPr marL="0" indent="0">
              <a:buNone/>
              <a:defRPr sz="1400"/>
            </a:lvl1pPr>
          </a:lstStyle>
          <a:p>
            <a:endParaRPr lang="id-ID"/>
          </a:p>
        </p:txBody>
      </p:sp>
    </p:spTree>
    <p:extLst>
      <p:ext uri="{BB962C8B-B14F-4D97-AF65-F5344CB8AC3E}">
        <p14:creationId val="740707110"/>
      </p:ext>
    </p:extLst>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0350910"/>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6298966"/>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6842765"/>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6637920"/>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9390956"/>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0103199"/>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5503049"/>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4439111"/>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951363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8_Title Slide">
    <p:spTree>
      <p:nvGrpSpPr>
        <p:cNvPr id="1" name=""/>
        <p:cNvGrpSpPr/>
        <p:nvPr/>
      </p:nvGrpSpPr>
      <p:grpSpPr>
        <a:xfrm>
          <a:off x="0" y="0"/>
          <a:ext cx="0" cy="0"/>
        </a:xfrm>
      </p:grpSpPr>
      <p:sp>
        <p:nvSpPr>
          <p:cNvPr id="6" name="Picture Placeholder 5"/>
          <p:cNvSpPr>
            <a:spLocks noGrp="1"/>
          </p:cNvSpPr>
          <p:nvPr>
            <p:ph type="pic" sz="quarter" idx="12"/>
          </p:nvPr>
        </p:nvSpPr>
        <p:spPr>
          <a:xfrm>
            <a:off x="6821734" y="2706386"/>
            <a:ext cx="1687987" cy="3019162"/>
          </a:xfrm>
          <a:custGeom>
            <a:gdLst>
              <a:gd name="connsiteX0" fmla="*/ 0 w 1687987"/>
              <a:gd name="connsiteY0" fmla="*/ 0 h 3019162"/>
              <a:gd name="connsiteX1" fmla="*/ 1687987 w 1687987"/>
              <a:gd name="connsiteY1" fmla="*/ 0 h 3019162"/>
              <a:gd name="connsiteX2" fmla="*/ 1687987 w 1687987"/>
              <a:gd name="connsiteY2" fmla="*/ 3019162 h 3019162"/>
              <a:gd name="connsiteX3" fmla="*/ 0 w 1687987"/>
              <a:gd name="connsiteY3" fmla="*/ 3019162 h 3019162"/>
            </a:gdLst>
            <a:cxnLst>
              <a:cxn ang="0">
                <a:pos x="connsiteX0" y="connsiteY0"/>
              </a:cxn>
              <a:cxn ang="0">
                <a:pos x="connsiteX1" y="connsiteY1"/>
              </a:cxn>
              <a:cxn ang="0">
                <a:pos x="connsiteX2" y="connsiteY2"/>
              </a:cxn>
              <a:cxn ang="0">
                <a:pos x="connsiteX3" y="connsiteY3"/>
              </a:cxn>
            </a:cxnLst>
            <a:rect l="l" t="t" r="r" b="b"/>
            <a:pathLst>
              <a:path w="1687987" h="3019162">
                <a:moveTo>
                  <a:pt x="0" y="0"/>
                </a:moveTo>
                <a:lnTo>
                  <a:pt x="1687987" y="0"/>
                </a:lnTo>
                <a:lnTo>
                  <a:pt x="1687987" y="3019162"/>
                </a:lnTo>
                <a:lnTo>
                  <a:pt x="0" y="3019162"/>
                </a:lnTo>
                <a:close/>
              </a:path>
            </a:pathLst>
          </a:custGeom>
        </p:spPr>
        <p:txBody>
          <a:bodyPr wrap="square">
            <a:noAutofit/>
          </a:bodyPr>
          <a:lstStyle>
            <a:lvl1pPr marL="0" indent="0">
              <a:buNone/>
              <a:defRPr sz="1400"/>
            </a:lvl1pPr>
          </a:lstStyle>
          <a:p>
            <a:endParaRPr lang="id-ID"/>
          </a:p>
        </p:txBody>
      </p:sp>
      <p:sp>
        <p:nvSpPr>
          <p:cNvPr id="8" name="Picture Placeholder 7"/>
          <p:cNvSpPr>
            <a:spLocks noGrp="1"/>
          </p:cNvSpPr>
          <p:nvPr>
            <p:ph type="pic" sz="quarter" idx="13"/>
          </p:nvPr>
        </p:nvSpPr>
        <p:spPr>
          <a:xfrm>
            <a:off x="8876407" y="3737889"/>
            <a:ext cx="1209205" cy="2162805"/>
          </a:xfrm>
          <a:custGeom>
            <a:gdLst>
              <a:gd name="connsiteX0" fmla="*/ 0 w 1209205"/>
              <a:gd name="connsiteY0" fmla="*/ 0 h 2162805"/>
              <a:gd name="connsiteX1" fmla="*/ 1209205 w 1209205"/>
              <a:gd name="connsiteY1" fmla="*/ 0 h 2162805"/>
              <a:gd name="connsiteX2" fmla="*/ 1209205 w 1209205"/>
              <a:gd name="connsiteY2" fmla="*/ 2162805 h 2162805"/>
              <a:gd name="connsiteX3" fmla="*/ 0 w 1209205"/>
              <a:gd name="connsiteY3" fmla="*/ 2162805 h 2162805"/>
            </a:gdLst>
            <a:cxnLst>
              <a:cxn ang="0">
                <a:pos x="connsiteX0" y="connsiteY0"/>
              </a:cxn>
              <a:cxn ang="0">
                <a:pos x="connsiteX1" y="connsiteY1"/>
              </a:cxn>
              <a:cxn ang="0">
                <a:pos x="connsiteX2" y="connsiteY2"/>
              </a:cxn>
              <a:cxn ang="0">
                <a:pos x="connsiteX3" y="connsiteY3"/>
              </a:cxn>
            </a:cxnLst>
            <a:rect l="l" t="t" r="r" b="b"/>
            <a:pathLst>
              <a:path w="1209205" h="2162805">
                <a:moveTo>
                  <a:pt x="0" y="0"/>
                </a:moveTo>
                <a:lnTo>
                  <a:pt x="1209205" y="0"/>
                </a:lnTo>
                <a:lnTo>
                  <a:pt x="1209205" y="2162805"/>
                </a:lnTo>
                <a:lnTo>
                  <a:pt x="0" y="2162805"/>
                </a:lnTo>
                <a:close/>
              </a:path>
            </a:pathLst>
          </a:custGeom>
        </p:spPr>
        <p:txBody>
          <a:bodyPr wrap="square">
            <a:noAutofit/>
          </a:bodyPr>
          <a:lstStyle>
            <a:lvl1pPr marL="0" indent="0">
              <a:buNone/>
              <a:defRPr sz="1400"/>
            </a:lvl1pPr>
          </a:lstStyle>
          <a:p>
            <a:endParaRPr lang="id-ID"/>
          </a:p>
        </p:txBody>
      </p:sp>
    </p:spTree>
    <p:extLst>
      <p:ext uri="{BB962C8B-B14F-4D97-AF65-F5344CB8AC3E}">
        <p14:creationId val="295557350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slideLayouts/slideLayout37.xml" Type="http://schemas.openxmlformats.org/officeDocument/2006/relationships/slideLayout"/><Relationship Id="rId38" Target="../slideLayouts/slideLayout38.xml" Type="http://schemas.openxmlformats.org/officeDocument/2006/relationships/slideLayout"/><Relationship Id="rId39" Target="../slideLayouts/slideLayout39.xml" Type="http://schemas.openxmlformats.org/officeDocument/2006/relationships/slideLayout"/><Relationship Id="rId4" Target="../slideLayouts/slideLayout4.xml" Type="http://schemas.openxmlformats.org/officeDocument/2006/relationships/slideLayout"/><Relationship Id="rId40" Target="../slideLayouts/slideLayout40.xml" Type="http://schemas.openxmlformats.org/officeDocument/2006/relationships/slideLayout"/><Relationship Id="rId41" Target="../slideLayouts/slideLayout41.xml" Type="http://schemas.openxmlformats.org/officeDocument/2006/relationships/slideLayout"/><Relationship Id="rId42" Target="../slideLayouts/slideLayout42.xml" Type="http://schemas.openxmlformats.org/officeDocument/2006/relationships/slideLayout"/><Relationship Id="rId43" Target="../slideLayouts/slideLayout43.xml" Type="http://schemas.openxmlformats.org/officeDocument/2006/relationships/slideLayout"/><Relationship Id="rId44" Target="../slideLayouts/slideLayout44.xml" Type="http://schemas.openxmlformats.org/officeDocument/2006/relationships/slideLayout"/><Relationship Id="rId45" Target="../slideLayouts/slideLayout45.xml" Type="http://schemas.openxmlformats.org/officeDocument/2006/relationships/slideLayout"/><Relationship Id="rId46" Target="../slideLayouts/slideLayout46.xml" Type="http://schemas.openxmlformats.org/officeDocument/2006/relationships/slideLayout"/><Relationship Id="rId47" Target="../slideLayouts/slideLayout47.xml" Type="http://schemas.openxmlformats.org/officeDocument/2006/relationships/slideLayout"/><Relationship Id="rId48" Target="../slideLayouts/slideLayout48.xml" Type="http://schemas.openxmlformats.org/officeDocument/2006/relationships/slideLayout"/><Relationship Id="rId49" Target="../slideLayouts/slideLayout49.xml" Type="http://schemas.openxmlformats.org/officeDocument/2006/relationships/slideLayout"/><Relationship Id="rId5" Target="../slideLayouts/slideLayout5.xml" Type="http://schemas.openxmlformats.org/officeDocument/2006/relationships/slideLayout"/><Relationship Id="rId50" Target="../slideLayouts/slideLayout50.xml" Type="http://schemas.openxmlformats.org/officeDocument/2006/relationships/slideLayout"/><Relationship Id="rId51" Target="../slideLayouts/slideLayout51.xml" Type="http://schemas.openxmlformats.org/officeDocument/2006/relationships/slideLayout"/><Relationship Id="rId52" Target="../slideLayouts/slideLayout52.xml" Type="http://schemas.openxmlformats.org/officeDocument/2006/relationships/slideLayout"/><Relationship Id="rId53" Target="../slideLayouts/slideLayout53.xml" Type="http://schemas.openxmlformats.org/officeDocument/2006/relationships/slideLayout"/><Relationship Id="rId54" Target="../slideLayouts/slideLayout54.xml" Type="http://schemas.openxmlformats.org/officeDocument/2006/relationships/slideLayout"/><Relationship Id="rId55" Target="../slideLayouts/slideLayout55.xml" Type="http://schemas.openxmlformats.org/officeDocument/2006/relationships/slideLayout"/><Relationship Id="rId56" Target="../slideLayouts/slideLayout56.xml" Type="http://schemas.openxmlformats.org/officeDocument/2006/relationships/slideLayout"/><Relationship Id="rId57" Target="../slideLayouts/slideLayout57.xml" Type="http://schemas.openxmlformats.org/officeDocument/2006/relationships/slideLayout"/><Relationship Id="rId58" Target="../slideLayouts/slideLayout58.xml" Type="http://schemas.openxmlformats.org/officeDocument/2006/relationships/slideLayout"/><Relationship Id="rId59" Target="../slideLayouts/slideLayout59.xml" Type="http://schemas.openxmlformats.org/officeDocument/2006/relationships/slideLayout"/><Relationship Id="rId6" Target="../slideLayouts/slideLayout6.xml" Type="http://schemas.openxmlformats.org/officeDocument/2006/relationships/slideLayout"/><Relationship Id="rId60" Target="../slideLayouts/slideLayout60.xml" Type="http://schemas.openxmlformats.org/officeDocument/2006/relationships/slideLayout"/><Relationship Id="rId61" Target="../slideLayouts/slideLayout61.xml" Type="http://schemas.openxmlformats.org/officeDocument/2006/relationships/slideLayout"/><Relationship Id="rId62" Target="../slideLayouts/slideLayout62.xml" Type="http://schemas.openxmlformats.org/officeDocument/2006/relationships/slideLayout"/><Relationship Id="rId63" Target="../slideLayouts/slideLayout63.xml" Type="http://schemas.openxmlformats.org/officeDocument/2006/relationships/slideLayout"/><Relationship Id="rId64" Target="../slideLayouts/slideLayout64.xml" Type="http://schemas.openxmlformats.org/officeDocument/2006/relationships/slideLayout"/><Relationship Id="rId65" Target="../slideLayouts/slideLayout65.xml" Type="http://schemas.openxmlformats.org/officeDocument/2006/relationships/slideLayout"/><Relationship Id="rId66" Target="../slideLayouts/slideLayout66.xml" Type="http://schemas.openxmlformats.org/officeDocument/2006/relationships/slideLayout"/><Relationship Id="rId67" Target="../theme/theme1.xml" Type="http://schemas.openxmlformats.org/officeDocument/2006/relationships/theme"/><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67.xml" Type="http://schemas.openxmlformats.org/officeDocument/2006/relationships/slideLayout"/><Relationship Id="rId10" Target="../slideLayouts/slideLayout76.xml" Type="http://schemas.openxmlformats.org/officeDocument/2006/relationships/slideLayout"/><Relationship Id="rId11" Target="../slideLayouts/slideLayout77.xml" Type="http://schemas.openxmlformats.org/officeDocument/2006/relationships/slideLayout"/><Relationship Id="rId12" Target="../theme/theme2.xml" Type="http://schemas.openxmlformats.org/officeDocument/2006/relationships/theme"/><Relationship Id="rId2" Target="../slideLayouts/slideLayout68.xml" Type="http://schemas.openxmlformats.org/officeDocument/2006/relationships/slideLayout"/><Relationship Id="rId3" Target="../slideLayouts/slideLayout69.xml" Type="http://schemas.openxmlformats.org/officeDocument/2006/relationships/slideLayout"/><Relationship Id="rId4" Target="../slideLayouts/slideLayout70.xml" Type="http://schemas.openxmlformats.org/officeDocument/2006/relationships/slideLayout"/><Relationship Id="rId5" Target="../slideLayouts/slideLayout71.xml" Type="http://schemas.openxmlformats.org/officeDocument/2006/relationships/slideLayout"/><Relationship Id="rId6" Target="../slideLayouts/slideLayout72.xml" Type="http://schemas.openxmlformats.org/officeDocument/2006/relationships/slideLayout"/><Relationship Id="rId7" Target="../slideLayouts/slideLayout73.xml" Type="http://schemas.openxmlformats.org/officeDocument/2006/relationships/slideLayout"/><Relationship Id="rId8" Target="../slideLayouts/slideLayout74.xml" Type="http://schemas.openxmlformats.org/officeDocument/2006/relationships/slideLayout"/><Relationship Id="rId9" Target="../slideLayouts/slideLayout75.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78.xml" Type="http://schemas.openxmlformats.org/officeDocument/2006/relationships/slideLayout"/><Relationship Id="rId10" Target="../slideLayouts/slideLayout87.xml" Type="http://schemas.openxmlformats.org/officeDocument/2006/relationships/slideLayout"/><Relationship Id="rId11" Target="../slideLayouts/slideLayout88.xml" Type="http://schemas.openxmlformats.org/officeDocument/2006/relationships/slideLayout"/><Relationship Id="rId12" Target="../theme/theme3.xml" Type="http://schemas.openxmlformats.org/officeDocument/2006/relationships/theme"/><Relationship Id="rId2" Target="../slideLayouts/slideLayout79.xml" Type="http://schemas.openxmlformats.org/officeDocument/2006/relationships/slideLayout"/><Relationship Id="rId3" Target="../slideLayouts/slideLayout80.xml" Type="http://schemas.openxmlformats.org/officeDocument/2006/relationships/slideLayout"/><Relationship Id="rId4" Target="../slideLayouts/slideLayout81.xml" Type="http://schemas.openxmlformats.org/officeDocument/2006/relationships/slideLayout"/><Relationship Id="rId5" Target="../slideLayouts/slideLayout82.xml" Type="http://schemas.openxmlformats.org/officeDocument/2006/relationships/slideLayout"/><Relationship Id="rId6" Target="../slideLayouts/slideLayout83.xml" Type="http://schemas.openxmlformats.org/officeDocument/2006/relationships/slideLayout"/><Relationship Id="rId7" Target="../slideLayouts/slideLayout84.xml" Type="http://schemas.openxmlformats.org/officeDocument/2006/relationships/slideLayout"/><Relationship Id="rId8" Target="../slideLayouts/slideLayout85.xml" Type="http://schemas.openxmlformats.org/officeDocument/2006/relationships/slideLayout"/><Relationship Id="rId9" Target="../slideLayouts/slideLayout8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Semibold"/>
              </a:defRPr>
            </a:lvl1pPr>
          </a:lstStyle>
          <a:p>
            <a:fld id="{DC65CB34-E1EE-46A8-BED4-8C8C7FD2250E}" type="datetimeFigureOut">
              <a:rPr lang="id-ID" smtClean="0"/>
              <a:t>13/12/2018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Semibold"/>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Semibold"/>
              </a:defRPr>
            </a:lvl1pPr>
          </a:lstStyle>
          <a:p>
            <a:fld id="{651AF9C6-0036-4D4B-BE84-B3E190A19672}" type="slidenum">
              <a:rPr lang="id-ID" smtClean="0"/>
              <a:t>‹#›</a:t>
            </a:fld>
            <a:endParaRPr lang="id-ID"/>
          </a:p>
        </p:txBody>
      </p:sp>
    </p:spTree>
    <p:extLst>
      <p:ext uri="{BB962C8B-B14F-4D97-AF65-F5344CB8AC3E}">
        <p14:creationId val="2123080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Lst>
  <p:transition/>
  <p:timing/>
  <p:txStyles>
    <p:titleStyle>
      <a:lvl1pPr algn="l" defTabSz="914400" rtl="0" eaLnBrk="1" latinLnBrk="0" hangingPunct="1">
        <a:lnSpc>
          <a:spcPct val="90000"/>
        </a:lnSpc>
        <a:spcBef>
          <a:spcPct val="0"/>
        </a:spcBef>
        <a:buNone/>
        <a:defRPr sz="4400" kern="1200">
          <a:solidFill>
            <a:schemeClr val="tx1"/>
          </a:solidFill>
          <a:latin typeface="Lato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Semibold"/>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Semibold"/>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Semibold"/>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Semibold"/>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Semibold"/>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101239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2018/12/13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698630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6.xml" Type="http://schemas.openxmlformats.org/officeDocument/2006/relationships/slideLayout"/><Relationship Id="rId10" Target="../tags/tag5.xml" Type="http://schemas.openxmlformats.org/officeDocument/2006/relationships/tags"/><Relationship Id="rId11" Target="../tags/tag6.xml" Type="http://schemas.openxmlformats.org/officeDocument/2006/relationships/tags"/><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media/image2.emf" Type="http://schemas.openxmlformats.org/officeDocument/2006/relationships/image"/><Relationship Id="rId7" Target="../tags/tag3.xml" Type="http://schemas.openxmlformats.org/officeDocument/2006/relationships/tags"/><Relationship Id="rId8" Target="../tags/tag4.xml" Type="http://schemas.openxmlformats.org/officeDocument/2006/relationships/tags"/><Relationship Id="rId9"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6.xml" Type="http://schemas.openxmlformats.org/officeDocument/2006/relationships/slideLayout"/><Relationship Id="rId2" Target="../notesSlides/notesSlide10.xml" Type="http://schemas.openxmlformats.org/officeDocument/2006/relationships/notesSlide"/><Relationship Id="rId3" Target="../media/image14.jpeg" Type="http://schemas.openxmlformats.org/officeDocument/2006/relationships/image"/><Relationship Id="rId4" Target="../tags/tag60.xml" Type="http://schemas.openxmlformats.org/officeDocument/2006/relationships/tags"/><Relationship Id="rId5" Target="../tags/tag61.xml" Type="http://schemas.openxmlformats.org/officeDocument/2006/relationships/tags"/><Relationship Id="rId6" Target="../tags/tag62.xml" Type="http://schemas.openxmlformats.org/officeDocument/2006/relationships/tags"/><Relationship Id="rId7" Target="../tags/tag63.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9.xml" Type="http://schemas.openxmlformats.org/officeDocument/2006/relationships/slideLayout"/><Relationship Id="rId10" Target="../tags/tag68.xml" Type="http://schemas.openxmlformats.org/officeDocument/2006/relationships/tags"/><Relationship Id="rId11" Target="../tags/tag69.xml" Type="http://schemas.openxmlformats.org/officeDocument/2006/relationships/tags"/><Relationship Id="rId12" Target="../tags/tag70.xml" Type="http://schemas.openxmlformats.org/officeDocument/2006/relationships/tags"/><Relationship Id="rId13" Target="../tags/tag71.xml" Type="http://schemas.openxmlformats.org/officeDocument/2006/relationships/tags"/><Relationship Id="rId14" Target="../tags/tag72.xml" Type="http://schemas.openxmlformats.org/officeDocument/2006/relationships/tags"/><Relationship Id="rId15" Target="../tags/tag73.xml" Type="http://schemas.openxmlformats.org/officeDocument/2006/relationships/tags"/><Relationship Id="rId16" Target="../tags/tag74.xml" Type="http://schemas.openxmlformats.org/officeDocument/2006/relationships/tags"/><Relationship Id="rId17" Target="../tags/tag75.xml" Type="http://schemas.openxmlformats.org/officeDocument/2006/relationships/tags"/><Relationship Id="rId2" Target="../notesSlides/notesSlide11.xml" Type="http://schemas.openxmlformats.org/officeDocument/2006/relationships/notesSlide"/><Relationship Id="rId3" Target="../media/image15.jpeg" Type="http://schemas.openxmlformats.org/officeDocument/2006/relationships/image"/><Relationship Id="rId4" Target="../tags/tag64.xml" Type="http://schemas.openxmlformats.org/officeDocument/2006/relationships/tags"/><Relationship Id="rId5" Target="../media/image16.jpeg" Type="http://schemas.openxmlformats.org/officeDocument/2006/relationships/image"/><Relationship Id="rId6" Target="../tags/tag65.xml" Type="http://schemas.openxmlformats.org/officeDocument/2006/relationships/tags"/><Relationship Id="rId7" Target="../media/image17.jpeg" Type="http://schemas.openxmlformats.org/officeDocument/2006/relationships/image"/><Relationship Id="rId8" Target="../tags/tag66.xml" Type="http://schemas.openxmlformats.org/officeDocument/2006/relationships/tags"/><Relationship Id="rId9" Target="../tags/tag6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0.xml" Type="http://schemas.openxmlformats.org/officeDocument/2006/relationships/slideLayout"/><Relationship Id="rId10" Target="../tags/tag83.xml" Type="http://schemas.openxmlformats.org/officeDocument/2006/relationships/tags"/><Relationship Id="rId11" Target="../tags/tag84.xml" Type="http://schemas.openxmlformats.org/officeDocument/2006/relationships/tags"/><Relationship Id="rId12" Target="../media/image12.jpeg" Type="http://schemas.openxmlformats.org/officeDocument/2006/relationships/image"/><Relationship Id="rId2" Target="../notesSlides/notesSlide12.xml" Type="http://schemas.openxmlformats.org/officeDocument/2006/relationships/notesSlide"/><Relationship Id="rId3" Target="../tags/tag76.xml" Type="http://schemas.openxmlformats.org/officeDocument/2006/relationships/tags"/><Relationship Id="rId4" Target="../tags/tag77.xml" Type="http://schemas.openxmlformats.org/officeDocument/2006/relationships/tags"/><Relationship Id="rId5" Target="../tags/tag78.xml" Type="http://schemas.openxmlformats.org/officeDocument/2006/relationships/tags"/><Relationship Id="rId6" Target="../tags/tag79.xml" Type="http://schemas.openxmlformats.org/officeDocument/2006/relationships/tags"/><Relationship Id="rId7" Target="../tags/tag80.xml" Type="http://schemas.openxmlformats.org/officeDocument/2006/relationships/tags"/><Relationship Id="rId8" Target="../tags/tag81.xml" Type="http://schemas.openxmlformats.org/officeDocument/2006/relationships/tags"/><Relationship Id="rId9" Target="../tags/tag82.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66.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 Id="rId4" Target="../media/image2.emf" Type="http://schemas.openxmlformats.org/officeDocument/2006/relationships/image"/><Relationship Id="rId5" Target="../media/image3.jpeg" Type="http://schemas.openxmlformats.org/officeDocument/2006/relationships/image"/><Relationship Id="rId6" Target="../tags/tag85.xml" Type="http://schemas.openxmlformats.org/officeDocument/2006/relationships/tags"/><Relationship Id="rId7" Target="../tags/tag86.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32.xml" Type="http://schemas.openxmlformats.org/officeDocument/2006/relationships/slideLayout"/><Relationship Id="rId2" Target="../notesSlides/notesSlide14.xml" Type="http://schemas.openxmlformats.org/officeDocument/2006/relationships/notesSlide"/><Relationship Id="rId3" Target="../media/image13.jpeg" Type="http://schemas.openxmlformats.org/officeDocument/2006/relationships/image"/><Relationship Id="rId4" Target="../tags/tag87.xml" Type="http://schemas.openxmlformats.org/officeDocument/2006/relationships/tags"/><Relationship Id="rId5" Target="../tags/tag88.xml" Type="http://schemas.openxmlformats.org/officeDocument/2006/relationships/tags"/><Relationship Id="rId6" Target="../tags/tag89.xml" Type="http://schemas.openxmlformats.org/officeDocument/2006/relationships/tags"/><Relationship Id="rId7" Target="../tags/tag90.xml" Type="http://schemas.openxmlformats.org/officeDocument/2006/relationships/tags"/><Relationship Id="rId8"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3.xml" Type="http://schemas.openxmlformats.org/officeDocument/2006/relationships/slideLayout"/><Relationship Id="rId10" Target="../tags/tag96.xml" Type="http://schemas.openxmlformats.org/officeDocument/2006/relationships/tags"/><Relationship Id="rId2" Target="../notesSlides/notesSlide15.xml" Type="http://schemas.openxmlformats.org/officeDocument/2006/relationships/notesSlide"/><Relationship Id="rId3" Target="../media/image18.jpeg" Type="http://schemas.openxmlformats.org/officeDocument/2006/relationships/image"/><Relationship Id="rId4" Target="../tags/tag91.xml" Type="http://schemas.openxmlformats.org/officeDocument/2006/relationships/tags"/><Relationship Id="rId5" Target="../media/image19.jpeg" Type="http://schemas.openxmlformats.org/officeDocument/2006/relationships/image"/><Relationship Id="rId6" Target="../tags/tag92.xml" Type="http://schemas.openxmlformats.org/officeDocument/2006/relationships/tags"/><Relationship Id="rId7" Target="../tags/tag93.xml" Type="http://schemas.openxmlformats.org/officeDocument/2006/relationships/tags"/><Relationship Id="rId8" Target="../tags/tag94.xml" Type="http://schemas.openxmlformats.org/officeDocument/2006/relationships/tags"/><Relationship Id="rId9" Target="../tags/tag9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34.xml" Type="http://schemas.openxmlformats.org/officeDocument/2006/relationships/slideLayout"/><Relationship Id="rId10" Target="../tags/tag103.xml" Type="http://schemas.openxmlformats.org/officeDocument/2006/relationships/tags"/><Relationship Id="rId11" Target="../tags/tag104.xml" Type="http://schemas.openxmlformats.org/officeDocument/2006/relationships/tags"/><Relationship Id="rId12" Target="../media/image21.jpeg" Type="http://schemas.openxmlformats.org/officeDocument/2006/relationships/image"/><Relationship Id="rId2" Target="../notesSlides/notesSlide16.xml" Type="http://schemas.openxmlformats.org/officeDocument/2006/relationships/notesSlide"/><Relationship Id="rId3" Target="../media/image20.jpeg" Type="http://schemas.openxmlformats.org/officeDocument/2006/relationships/image"/><Relationship Id="rId4" Target="../tags/tag97.xml" Type="http://schemas.openxmlformats.org/officeDocument/2006/relationships/tags"/><Relationship Id="rId5" Target="../tags/tag98.xml" Type="http://schemas.openxmlformats.org/officeDocument/2006/relationships/tags"/><Relationship Id="rId6" Target="../tags/tag99.xml" Type="http://schemas.openxmlformats.org/officeDocument/2006/relationships/tags"/><Relationship Id="rId7" Target="../tags/tag100.xml" Type="http://schemas.openxmlformats.org/officeDocument/2006/relationships/tags"/><Relationship Id="rId8" Target="../tags/tag101.xml" Type="http://schemas.openxmlformats.org/officeDocument/2006/relationships/tags"/><Relationship Id="rId9" Target="../tags/tag10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12.xml" Type="http://schemas.openxmlformats.org/officeDocument/2006/relationships/tags"/><Relationship Id="rId11" Target="../tags/tag113.xml" Type="http://schemas.openxmlformats.org/officeDocument/2006/relationships/tags"/><Relationship Id="rId12" Target="../tags/tag114.xml" Type="http://schemas.openxmlformats.org/officeDocument/2006/relationships/tags"/><Relationship Id="rId13" Target="../tags/tag115.xml" Type="http://schemas.openxmlformats.org/officeDocument/2006/relationships/tags"/><Relationship Id="rId14" Target="../tags/tag116.xml" Type="http://schemas.openxmlformats.org/officeDocument/2006/relationships/tags"/><Relationship Id="rId15" Target="../tags/tag117.xml" Type="http://schemas.openxmlformats.org/officeDocument/2006/relationships/tags"/><Relationship Id="rId16" Target="../tags/tag118.xml" Type="http://schemas.openxmlformats.org/officeDocument/2006/relationships/tags"/><Relationship Id="rId17" Target="../tags/tag119.xml" Type="http://schemas.openxmlformats.org/officeDocument/2006/relationships/tags"/><Relationship Id="rId18" Target="../tags/tag120.xml" Type="http://schemas.openxmlformats.org/officeDocument/2006/relationships/tags"/><Relationship Id="rId19" Target="../tags/tag121.xml" Type="http://schemas.openxmlformats.org/officeDocument/2006/relationships/tags"/><Relationship Id="rId2" Target="../notesSlides/notesSlide17.xml" Type="http://schemas.openxmlformats.org/officeDocument/2006/relationships/notesSlide"/><Relationship Id="rId20" Target="../tags/tag122.xml" Type="http://schemas.openxmlformats.org/officeDocument/2006/relationships/tags"/><Relationship Id="rId3" Target="../tags/tag105.xml" Type="http://schemas.openxmlformats.org/officeDocument/2006/relationships/tags"/><Relationship Id="rId4" Target="../tags/tag106.xml" Type="http://schemas.openxmlformats.org/officeDocument/2006/relationships/tags"/><Relationship Id="rId5" Target="../tags/tag107.xml" Type="http://schemas.openxmlformats.org/officeDocument/2006/relationships/tags"/><Relationship Id="rId6" Target="../tags/tag108.xml" Type="http://schemas.openxmlformats.org/officeDocument/2006/relationships/tags"/><Relationship Id="rId7" Target="../tags/tag109.xml" Type="http://schemas.openxmlformats.org/officeDocument/2006/relationships/tags"/><Relationship Id="rId8" Target="../tags/tag110.xml" Type="http://schemas.openxmlformats.org/officeDocument/2006/relationships/tags"/><Relationship Id="rId9" Target="../tags/tag111.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35.xml" Type="http://schemas.openxmlformats.org/officeDocument/2006/relationships/slideLayout"/><Relationship Id="rId2" Target="../notesSlides/notesSlide18.xml" Type="http://schemas.openxmlformats.org/officeDocument/2006/relationships/notesSlide"/><Relationship Id="rId3" Target="../media/image2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6.xml" Type="http://schemas.openxmlformats.org/officeDocument/2006/relationships/slideLayout"/><Relationship Id="rId2" Target="../notesSlides/notesSlide19.xml" Type="http://schemas.openxmlformats.org/officeDocument/2006/relationships/notesSlide"/><Relationship Id="rId3" Target="../media/image1.jpeg" Type="http://schemas.openxmlformats.org/officeDocument/2006/relationships/image"/><Relationship Id="rId4" Target="../media/image2.emf" Type="http://schemas.openxmlformats.org/officeDocument/2006/relationships/image"/><Relationship Id="rId5" Target="../tags/tag123.xml" Type="http://schemas.openxmlformats.org/officeDocument/2006/relationships/tags"/><Relationship Id="rId6" Target="../tags/tag124.xml" Type="http://schemas.openxmlformats.org/officeDocument/2006/relationships/tags"/><Relationship Id="rId7" Target="../media/image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6.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 Id="rId7"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6.xml" Type="http://schemas.openxmlformats.org/officeDocument/2006/relationships/slideLayout"/><Relationship Id="rId10" Target="../tags/tag130.xml" Type="http://schemas.openxmlformats.org/officeDocument/2006/relationships/tags"/><Relationship Id="rId11" Target="../tags/tag131.xml" Type="http://schemas.openxmlformats.org/officeDocument/2006/relationships/tags"/><Relationship Id="rId12" Target="../tags/tag132.xml" Type="http://schemas.openxmlformats.org/officeDocument/2006/relationships/tags"/><Relationship Id="rId13" Target="../media/image25.jpeg" Type="http://schemas.openxmlformats.org/officeDocument/2006/relationships/image"/><Relationship Id="rId2" Target="../notesSlides/notesSlide20.xml" Type="http://schemas.openxmlformats.org/officeDocument/2006/relationships/notesSlide"/><Relationship Id="rId3" Target="../media/image23.jpeg" Type="http://schemas.openxmlformats.org/officeDocument/2006/relationships/image"/><Relationship Id="rId4" Target="../tags/tag125.xml" Type="http://schemas.openxmlformats.org/officeDocument/2006/relationships/tags"/><Relationship Id="rId5" Target="../media/image24.jpeg" Type="http://schemas.openxmlformats.org/officeDocument/2006/relationships/image"/><Relationship Id="rId6" Target="../tags/tag126.xml" Type="http://schemas.openxmlformats.org/officeDocument/2006/relationships/tags"/><Relationship Id="rId7" Target="../tags/tag127.xml" Type="http://schemas.openxmlformats.org/officeDocument/2006/relationships/tags"/><Relationship Id="rId8" Target="../tags/tag128.xml" Type="http://schemas.openxmlformats.org/officeDocument/2006/relationships/tags"/><Relationship Id="rId9" Target="../tags/tag129.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37.xml" Type="http://schemas.openxmlformats.org/officeDocument/2006/relationships/slideLayout"/><Relationship Id="rId10" Target="../tags/tag137.xml" Type="http://schemas.openxmlformats.org/officeDocument/2006/relationships/tags"/><Relationship Id="rId11" Target="../tags/tag138.xml" Type="http://schemas.openxmlformats.org/officeDocument/2006/relationships/tags"/><Relationship Id="rId12" Target="../tags/tag139.xml" Type="http://schemas.openxmlformats.org/officeDocument/2006/relationships/tags"/><Relationship Id="rId13" Target="../tags/tag140.xml" Type="http://schemas.openxmlformats.org/officeDocument/2006/relationships/tags"/><Relationship Id="rId14" Target="../tags/tag141.xml" Type="http://schemas.openxmlformats.org/officeDocument/2006/relationships/tags"/><Relationship Id="rId15" Target="../tags/tag142.xml" Type="http://schemas.openxmlformats.org/officeDocument/2006/relationships/tags"/><Relationship Id="rId16" Target="../tags/tag143.xml" Type="http://schemas.openxmlformats.org/officeDocument/2006/relationships/tags"/><Relationship Id="rId17" Target="../tags/tag144.xml" Type="http://schemas.openxmlformats.org/officeDocument/2006/relationships/tags"/><Relationship Id="rId18" Target="../tags/tag145.xml" Type="http://schemas.openxmlformats.org/officeDocument/2006/relationships/tags"/><Relationship Id="rId19" Target="../tags/tag146.xml" Type="http://schemas.openxmlformats.org/officeDocument/2006/relationships/tags"/><Relationship Id="rId2" Target="../notesSlides/notesSlide21.xml" Type="http://schemas.openxmlformats.org/officeDocument/2006/relationships/notesSlide"/><Relationship Id="rId20" Target="../tags/tag147.xml" Type="http://schemas.openxmlformats.org/officeDocument/2006/relationships/tags"/><Relationship Id="rId21" Target="../tags/tag148.xml" Type="http://schemas.openxmlformats.org/officeDocument/2006/relationships/tags"/><Relationship Id="rId22" Target="../tags/tag149.xml" Type="http://schemas.openxmlformats.org/officeDocument/2006/relationships/tags"/><Relationship Id="rId23" Target="../tags/tag150.xml" Type="http://schemas.openxmlformats.org/officeDocument/2006/relationships/tags"/><Relationship Id="rId24" Target="../tags/tag151.xml" Type="http://schemas.openxmlformats.org/officeDocument/2006/relationships/tags"/><Relationship Id="rId25" Target="../tags/tag152.xml" Type="http://schemas.openxmlformats.org/officeDocument/2006/relationships/tags"/><Relationship Id="rId26" Target="../tags/tag153.xml" Type="http://schemas.openxmlformats.org/officeDocument/2006/relationships/tags"/><Relationship Id="rId27" Target="../tags/tag154.xml" Type="http://schemas.openxmlformats.org/officeDocument/2006/relationships/tags"/><Relationship Id="rId28" Target="../tags/tag155.xml" Type="http://schemas.openxmlformats.org/officeDocument/2006/relationships/tags"/><Relationship Id="rId29" Target="../tags/tag156.xml" Type="http://schemas.openxmlformats.org/officeDocument/2006/relationships/tags"/><Relationship Id="rId3" Target="../tags/tag133.xml" Type="http://schemas.openxmlformats.org/officeDocument/2006/relationships/tags"/><Relationship Id="rId4" Target="../media/image26.jpeg" Type="http://schemas.openxmlformats.org/officeDocument/2006/relationships/image"/><Relationship Id="rId5" Target="../tags/tag134.xml" Type="http://schemas.openxmlformats.org/officeDocument/2006/relationships/tags"/><Relationship Id="rId6" Target="../media/image27.jpeg" Type="http://schemas.openxmlformats.org/officeDocument/2006/relationships/image"/><Relationship Id="rId7" Target="../tags/tag135.xml" Type="http://schemas.openxmlformats.org/officeDocument/2006/relationships/tags"/><Relationship Id="rId8" Target="../tags/tag136.xml" Type="http://schemas.openxmlformats.org/officeDocument/2006/relationships/tags"/><Relationship Id="rId9" Target="../media/image2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8.xml" Type="http://schemas.openxmlformats.org/officeDocument/2006/relationships/slideLayout"/><Relationship Id="rId10" Target="../tags/tag162.xml" Type="http://schemas.openxmlformats.org/officeDocument/2006/relationships/tags"/><Relationship Id="rId11" Target="../tags/tag163.xml" Type="http://schemas.openxmlformats.org/officeDocument/2006/relationships/tags"/><Relationship Id="rId12" Target="../tags/tag164.xml" Type="http://schemas.openxmlformats.org/officeDocument/2006/relationships/tags"/><Relationship Id="rId13" Target="../tags/tag165.xml" Type="http://schemas.openxmlformats.org/officeDocument/2006/relationships/tags"/><Relationship Id="rId14" Target="../tags/tag166.xml" Type="http://schemas.openxmlformats.org/officeDocument/2006/relationships/tags"/><Relationship Id="rId15" Target="../media/image31.jpeg" Type="http://schemas.openxmlformats.org/officeDocument/2006/relationships/image"/><Relationship Id="rId16" Target="../media/image32.jpeg" Type="http://schemas.openxmlformats.org/officeDocument/2006/relationships/image"/><Relationship Id="rId2" Target="../notesSlides/notesSlide22.xml" Type="http://schemas.openxmlformats.org/officeDocument/2006/relationships/notesSlide"/><Relationship Id="rId3" Target="../media/image29.jpeg" Type="http://schemas.openxmlformats.org/officeDocument/2006/relationships/image"/><Relationship Id="rId4" Target="../tags/tag157.xml" Type="http://schemas.openxmlformats.org/officeDocument/2006/relationships/tags"/><Relationship Id="rId5" Target="../media/image30.jpeg" Type="http://schemas.openxmlformats.org/officeDocument/2006/relationships/image"/><Relationship Id="rId6" Target="../tags/tag158.xml" Type="http://schemas.openxmlformats.org/officeDocument/2006/relationships/tags"/><Relationship Id="rId7" Target="../tags/tag159.xml" Type="http://schemas.openxmlformats.org/officeDocument/2006/relationships/tags"/><Relationship Id="rId8" Target="../tags/tag160.xml" Type="http://schemas.openxmlformats.org/officeDocument/2006/relationships/tags"/><Relationship Id="rId9" Target="../tags/tag161.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66.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 Id="rId4" Target="../media/image2.emf" Type="http://schemas.openxmlformats.org/officeDocument/2006/relationships/image"/><Relationship Id="rId5" Target="../media/image3.jpeg" Type="http://schemas.openxmlformats.org/officeDocument/2006/relationships/image"/><Relationship Id="rId6" Target="../tags/tag167.xml" Type="http://schemas.openxmlformats.org/officeDocument/2006/relationships/tags"/><Relationship Id="rId7" Target="../tags/tag168.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7.xml" Type="http://schemas.openxmlformats.org/officeDocument/2006/relationships/slideLayout"/><Relationship Id="rId2" Target="../notesSlides/notesSlide24.xml" Type="http://schemas.openxmlformats.org/officeDocument/2006/relationships/notesSlide"/><Relationship Id="rId3" Target="../media/image33.jpeg" Type="http://schemas.openxmlformats.org/officeDocument/2006/relationships/image"/><Relationship Id="rId4" Target="../tags/tag169.xml" Type="http://schemas.openxmlformats.org/officeDocument/2006/relationships/tags"/><Relationship Id="rId5" Target="../tags/tag170.xml" Type="http://schemas.openxmlformats.org/officeDocument/2006/relationships/tags"/><Relationship Id="rId6" Target="../tags/tag171.xml" Type="http://schemas.openxmlformats.org/officeDocument/2006/relationships/tags"/><Relationship Id="rId7" Target="../tags/tag172.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25.xml" Type="http://schemas.openxmlformats.org/officeDocument/2006/relationships/notesSlide"/><Relationship Id="rId3" Target="../media/image34.jpeg" Type="http://schemas.openxmlformats.org/officeDocument/2006/relationships/image"/><Relationship Id="rId4" Target="../tags/tag173.xml" Type="http://schemas.openxmlformats.org/officeDocument/2006/relationships/tags"/><Relationship Id="rId5" Target="../tags/tag174.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40.xml" Type="http://schemas.openxmlformats.org/officeDocument/2006/relationships/slideLayout"/><Relationship Id="rId2" Target="../notesSlides/notesSlide26.xml" Type="http://schemas.openxmlformats.org/officeDocument/2006/relationships/notesSlide"/><Relationship Id="rId3" Target="../media/image12.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6.xml" Type="http://schemas.openxmlformats.org/officeDocument/2006/relationships/slideLayout"/><Relationship Id="rId2" Target="../notesSlides/notesSlide27.xml" Type="http://schemas.openxmlformats.org/officeDocument/2006/relationships/notesSlide"/><Relationship Id="rId3" Target="../media/image1.jpeg" Type="http://schemas.openxmlformats.org/officeDocument/2006/relationships/image"/><Relationship Id="rId4" Target="../media/image2.emf" Type="http://schemas.openxmlformats.org/officeDocument/2006/relationships/image"/><Relationship Id="rId5" Target="../tags/tag175.xml" Type="http://schemas.openxmlformats.org/officeDocument/2006/relationships/tags"/><Relationship Id="rId6" Target="../tags/tag176.xml" Type="http://schemas.openxmlformats.org/officeDocument/2006/relationships/tags"/><Relationship Id="rId7" Target="../media/image3.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8.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6.xml" Type="http://schemas.openxmlformats.org/officeDocument/2006/relationships/slideLayout"/><Relationship Id="rId10" Target="../tags/tag15.xml" Type="http://schemas.openxmlformats.org/officeDocument/2006/relationships/tags"/><Relationship Id="rId11" Target="../tags/tag16.xml" Type="http://schemas.openxmlformats.org/officeDocument/2006/relationships/tags"/><Relationship Id="rId12" Target="../tags/tag17.xml" Type="http://schemas.openxmlformats.org/officeDocument/2006/relationships/tags"/><Relationship Id="rId13" Target="../tags/tag18.xml" Type="http://schemas.openxmlformats.org/officeDocument/2006/relationships/tags"/><Relationship Id="rId14" Target="../tags/tag19.xml" Type="http://schemas.openxmlformats.org/officeDocument/2006/relationships/tags"/><Relationship Id="rId15" Target="../tags/tag20.xml" Type="http://schemas.openxmlformats.org/officeDocument/2006/relationships/tags"/><Relationship Id="rId16" Target="../tags/tag21.xml" Type="http://schemas.openxmlformats.org/officeDocument/2006/relationships/tags"/><Relationship Id="rId17" Target="../media/image5.jpeg" Type="http://schemas.openxmlformats.org/officeDocument/2006/relationships/image"/><Relationship Id="rId2" Target="../notesSlides/notesSlide3.xml" Type="http://schemas.openxmlformats.org/officeDocument/2006/relationships/notesSlide"/><Relationship Id="rId3" Target="../media/image2.emf" Type="http://schemas.openxmlformats.org/officeDocument/2006/relationships/image"/><Relationship Id="rId4" Target="../media/image6.png" Type="http://schemas.openxmlformats.org/officeDocument/2006/relationships/image"/><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 Id="rId8" Target="../tags/tag13.xml" Type="http://schemas.openxmlformats.org/officeDocument/2006/relationships/tags"/><Relationship Id="rId9" Target="../tags/tag1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66.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2.emf" Type="http://schemas.openxmlformats.org/officeDocument/2006/relationships/image"/><Relationship Id="rId5" Target="../tags/tag22.xml" Type="http://schemas.openxmlformats.org/officeDocument/2006/relationships/tags"/><Relationship Id="rId6" Target="../tags/tag23.xml" Type="http://schemas.openxmlformats.org/officeDocument/2006/relationships/tags"/><Relationship Id="rId7"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2.xml" Type="http://schemas.openxmlformats.org/officeDocument/2006/relationships/slideLayout"/><Relationship Id="rId2" Target="../notesSlides/notesSlide5.xml" Type="http://schemas.openxmlformats.org/officeDocument/2006/relationships/notesSlide"/><Relationship Id="rId3"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3.xml" Type="http://schemas.openxmlformats.org/officeDocument/2006/relationships/slideLayout"/><Relationship Id="rId10" Target="../tags/tag28.xml" Type="http://schemas.openxmlformats.org/officeDocument/2006/relationships/tags"/><Relationship Id="rId11" Target="../tags/tag29.xml" Type="http://schemas.openxmlformats.org/officeDocument/2006/relationships/tags"/><Relationship Id="rId12" Target="../tags/tag30.xml" Type="http://schemas.openxmlformats.org/officeDocument/2006/relationships/tags"/><Relationship Id="rId13" Target="../tags/tag31.xml" Type="http://schemas.openxmlformats.org/officeDocument/2006/relationships/tags"/><Relationship Id="rId14" Target="../tags/tag32.xml" Type="http://schemas.openxmlformats.org/officeDocument/2006/relationships/tags"/><Relationship Id="rId2" Target="../notesSlides/notesSlide6.xml" Type="http://schemas.openxmlformats.org/officeDocument/2006/relationships/notesSlide"/><Relationship Id="rId3" Target="../media/image9.jpeg" Type="http://schemas.openxmlformats.org/officeDocument/2006/relationships/image"/><Relationship Id="rId4" Target="../tags/tag24.xml" Type="http://schemas.openxmlformats.org/officeDocument/2006/relationships/tags"/><Relationship Id="rId5" Target="../media/image10.jpeg" Type="http://schemas.openxmlformats.org/officeDocument/2006/relationships/image"/><Relationship Id="rId6" Target="../tags/tag25.xml" Type="http://schemas.openxmlformats.org/officeDocument/2006/relationships/tags"/><Relationship Id="rId7" Target="../media/image11.jpeg" Type="http://schemas.openxmlformats.org/officeDocument/2006/relationships/image"/><Relationship Id="rId8" Target="../tags/tag26.xml" Type="http://schemas.openxmlformats.org/officeDocument/2006/relationships/tags"/><Relationship Id="rId9" Target="../tags/tag2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40.xml" Type="http://schemas.openxmlformats.org/officeDocument/2006/relationships/tags"/><Relationship Id="rId11" Target="../tags/tag41.xml" Type="http://schemas.openxmlformats.org/officeDocument/2006/relationships/tags"/><Relationship Id="rId12" Target="../tags/tag42.xml" Type="http://schemas.openxmlformats.org/officeDocument/2006/relationships/tags"/><Relationship Id="rId13" Target="../tags/tag43.xml" Type="http://schemas.openxmlformats.org/officeDocument/2006/relationships/tags"/><Relationship Id="rId14" Target="../tags/tag44.xml" Type="http://schemas.openxmlformats.org/officeDocument/2006/relationships/tags"/><Relationship Id="rId15" Target="../tags/tag45.xml" Type="http://schemas.openxmlformats.org/officeDocument/2006/relationships/tags"/><Relationship Id="rId16" Target="../tags/tag46.xml" Type="http://schemas.openxmlformats.org/officeDocument/2006/relationships/tags"/><Relationship Id="rId17" Target="../tags/tag47.xml" Type="http://schemas.openxmlformats.org/officeDocument/2006/relationships/tags"/><Relationship Id="rId18" Target="../tags/tag48.xml" Type="http://schemas.openxmlformats.org/officeDocument/2006/relationships/tags"/><Relationship Id="rId2" Target="../notesSlides/notesSlide7.xml" Type="http://schemas.openxmlformats.org/officeDocument/2006/relationships/notesSlide"/><Relationship Id="rId3" Target="../tags/tag33.xml" Type="http://schemas.openxmlformats.org/officeDocument/2006/relationships/tags"/><Relationship Id="rId4" Target="../tags/tag34.xml" Type="http://schemas.openxmlformats.org/officeDocument/2006/relationships/tags"/><Relationship Id="rId5" Target="../tags/tag35.xml" Type="http://schemas.openxmlformats.org/officeDocument/2006/relationships/tags"/><Relationship Id="rId6" Target="../tags/tag36.xml" Type="http://schemas.openxmlformats.org/officeDocument/2006/relationships/tags"/><Relationship Id="rId7" Target="../tags/tag37.xml" Type="http://schemas.openxmlformats.org/officeDocument/2006/relationships/tags"/><Relationship Id="rId8" Target="../tags/tag38.xml" Type="http://schemas.openxmlformats.org/officeDocument/2006/relationships/tags"/><Relationship Id="rId9" Target="../tags/tag39.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4.xml" Type="http://schemas.openxmlformats.org/officeDocument/2006/relationships/slideLayout"/><Relationship Id="rId10" Target="../tags/tag56.xml" Type="http://schemas.openxmlformats.org/officeDocument/2006/relationships/tags"/><Relationship Id="rId11" Target="../tags/tag57.xml" Type="http://schemas.openxmlformats.org/officeDocument/2006/relationships/tags"/><Relationship Id="rId12" Target="../media/image12.jpeg" Type="http://schemas.openxmlformats.org/officeDocument/2006/relationships/image"/><Relationship Id="rId2" Target="../notesSlides/notesSlide8.xml" Type="http://schemas.openxmlformats.org/officeDocument/2006/relationships/notesSlide"/><Relationship Id="rId3" Target="../tags/tag49.xml" Type="http://schemas.openxmlformats.org/officeDocument/2006/relationships/tags"/><Relationship Id="rId4" Target="../tags/tag50.xml" Type="http://schemas.openxmlformats.org/officeDocument/2006/relationships/tags"/><Relationship Id="rId5" Target="../tags/tag51.xml" Type="http://schemas.openxmlformats.org/officeDocument/2006/relationships/tags"/><Relationship Id="rId6" Target="../tags/tag52.xml" Type="http://schemas.openxmlformats.org/officeDocument/2006/relationships/tags"/><Relationship Id="rId7" Target="../tags/tag53.xml" Type="http://schemas.openxmlformats.org/officeDocument/2006/relationships/tags"/><Relationship Id="rId8" Target="../tags/tag54.xml" Type="http://schemas.openxmlformats.org/officeDocument/2006/relationships/tags"/><Relationship Id="rId9" Target="../tags/tag5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9.xml" Type="http://schemas.openxmlformats.org/officeDocument/2006/relationships/notesSlide"/><Relationship Id="rId3" Target="../media/image13.jpeg" Type="http://schemas.openxmlformats.org/officeDocument/2006/relationships/image"/><Relationship Id="rId4" Target="../tags/tag58.xml" Type="http://schemas.openxmlformats.org/officeDocument/2006/relationships/tags"/><Relationship Id="rId5" Target="../tags/tag59.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9" name="PA_图片 18">
            <a:extLst>
              <a:ext uri="{FF2B5EF4-FFF2-40B4-BE49-F238E27FC236}">
                <a16:creationId xmlns:a16="http://schemas.microsoft.com/office/drawing/2014/main" id="{C64BA2A5-E2DD-4F39-A4C8-6AC7B850DF54}"/>
              </a:ext>
            </a:extLst>
          </p:cNvPr>
          <p:cNvPicPr>
            <a:picLocks noChangeAspect="1"/>
          </p:cNvPicPr>
          <p:nvPr>
            <p:custDataLst>
              <p:tags r:id="rId4"/>
            </p:custDataLst>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PA_组合 29">
            <a:extLst>
              <a:ext uri="{FF2B5EF4-FFF2-40B4-BE49-F238E27FC236}">
                <a16:creationId xmlns:a16="http://schemas.microsoft.com/office/drawing/2014/main" id="{DD95C735-6973-462F-AB8C-F56E641BAB35}"/>
              </a:ext>
            </a:extLst>
          </p:cNvPr>
          <p:cNvGrpSpPr/>
          <p:nvPr>
            <p:custDataLst>
              <p:tags r:id="rId5"/>
            </p:custDataLst>
          </p:nvPr>
        </p:nvGrpSpPr>
        <p:grpSpPr>
          <a:xfrm>
            <a:off x="239297" y="174739"/>
            <a:ext cx="11688896" cy="6428784"/>
            <a:chOff x="-84621" y="2950128"/>
            <a:chExt cx="11688896" cy="6428784"/>
          </a:xfrm>
        </p:grpSpPr>
        <p:sp>
          <p:nvSpPr>
            <p:cNvPr id="28" name="矩形: 圆角 27">
              <a:extLst>
                <a:ext uri="{FF2B5EF4-FFF2-40B4-BE49-F238E27FC236}">
                  <a16:creationId xmlns:a16="http://schemas.microsoft.com/office/drawing/2014/main" id="{F1C3F858-D6C0-4E8F-B5B7-A8AC852776F9}"/>
                </a:ext>
              </a:extLst>
            </p:cNvPr>
            <p:cNvSpPr/>
            <p:nvPr/>
          </p:nvSpPr>
          <p:spPr>
            <a:xfrm>
              <a:off x="0" y="3023436"/>
              <a:ext cx="11538684" cy="6282168"/>
            </a:xfrm>
            <a:prstGeom prst="roundRect">
              <a:avLst>
                <a:gd fmla="val 6325" name="adj"/>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a:extLst>
                <a:ext uri="{FF2B5EF4-FFF2-40B4-BE49-F238E27FC236}">
                  <a16:creationId xmlns:a16="http://schemas.microsoft.com/office/drawing/2014/main" id="{A99D3981-E7F1-436D-A0CB-F4C7B7A703A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4621" y="2950128"/>
              <a:ext cx="11688896" cy="6428784"/>
            </a:xfrm>
            <a:prstGeom prst="rect">
              <a:avLst/>
            </a:prstGeom>
            <a:gradFill>
              <a:gsLst>
                <a:gs pos="0">
                  <a:srgbClr val="FAFAFA"/>
                </a:gs>
                <a:gs pos="74000">
                  <a:srgbClr val="FAFAFA"/>
                </a:gs>
                <a:gs pos="83000">
                  <a:srgbClr val="F8F8F8"/>
                </a:gs>
                <a:gs pos="100000">
                  <a:srgbClr val="F5F5F5"/>
                </a:gs>
              </a:gsLst>
              <a:lin ang="5400000" scaled="1"/>
            </a:gradFill>
          </p:spPr>
        </p:pic>
      </p:gr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PA_库_文本框 19">
            <a:extLst>
              <a:ext uri="{FF2B5EF4-FFF2-40B4-BE49-F238E27FC236}">
                <a16:creationId xmlns:a16="http://schemas.microsoft.com/office/drawing/2014/main" id="{CE5FA9B3-1BF8-4FB2-8FB1-C44817C99749}"/>
              </a:ext>
            </a:extLst>
          </p:cNvPr>
          <p:cNvSpPr txBox="1"/>
          <p:nvPr>
            <p:custDataLst>
              <p:tags r:id="rId7"/>
            </p:custDataLst>
          </p:nvPr>
        </p:nvSpPr>
        <p:spPr>
          <a:xfrm>
            <a:off x="4239705" y="1100342"/>
            <a:ext cx="3688080" cy="2194560"/>
          </a:xfrm>
          <a:prstGeom prst="rect">
            <a:avLst/>
          </a:prstGeom>
          <a:noFill/>
        </p:spPr>
        <p:txBody>
          <a:bodyPr rtlCol="0" wrap="none">
            <a:spAutoFit/>
          </a:bodyPr>
          <a:lstStyle/>
          <a:p>
            <a:pPr algn="ctr"/>
            <a:r>
              <a:rPr altLang="en-US" lang="zh-CN" sz="13800">
                <a:solidFill>
                  <a:srgbClr val="79C5B0"/>
                </a:solidFill>
                <a:latin charset="-122" panose="01010104010101010101" pitchFamily="2" typeface="腾祥相思简"/>
                <a:ea charset="-122" panose="01010104010101010101" pitchFamily="2" typeface="腾祥相思简"/>
              </a:rPr>
              <a:t>叶子</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矩形 20">
            <a:extLst>
              <a:ext uri="{FF2B5EF4-FFF2-40B4-BE49-F238E27FC236}">
                <a16:creationId xmlns:a16="http://schemas.microsoft.com/office/drawing/2014/main" id="{9E12F666-1D82-4CE5-8384-E592EB082ED1}"/>
              </a:ext>
            </a:extLst>
          </p:cNvPr>
          <p:cNvSpPr/>
          <p:nvPr>
            <p:custDataLst>
              <p:tags r:id="rId8"/>
            </p:custDataLst>
          </p:nvPr>
        </p:nvSpPr>
        <p:spPr>
          <a:xfrm>
            <a:off x="5428024" y="2682845"/>
            <a:ext cx="1311441" cy="579120"/>
          </a:xfrm>
          <a:prstGeom prst="rect">
            <a:avLst/>
          </a:prstGeom>
        </p:spPr>
        <p:txBody>
          <a:bodyPr wrap="square">
            <a:spAutoFit/>
          </a:bodyPr>
          <a:lstStyle/>
          <a:p>
            <a:pPr algn="dist"/>
            <a:r>
              <a:rPr altLang="en-US" lang="zh-CN" sz="3200">
                <a:solidFill>
                  <a:schemeClr val="accent1"/>
                </a:solidFill>
                <a:latin charset="-122" panose="01010104010101010101" pitchFamily="2" typeface="腾祥相思简"/>
                <a:ea charset="-122" panose="01010104010101010101" pitchFamily="2" typeface="腾祥相思简"/>
              </a:rPr>
              <a:t>leaf</a:t>
            </a:r>
          </a:p>
        </p:txBody>
      </p:sp>
      <p:pic>
        <p:nvPicPr>
          <p:cNvPr id="29" name="PA_库_图片 28">
            <a:extLst>
              <a:ext uri="{FF2B5EF4-FFF2-40B4-BE49-F238E27FC236}">
                <a16:creationId xmlns:a16="http://schemas.microsoft.com/office/drawing/2014/main" id="{F386C0EC-41FC-460D-BA6B-14CCC8A05C3D}"/>
              </a:ext>
            </a:extLst>
          </p:cNvPr>
          <p:cNvPicPr>
            <a:picLocks noChangeAspect="1"/>
          </p:cNvPicPr>
          <p:nvPr>
            <p:custDataLst>
              <p:tags r:id="rId10"/>
            </p:custDataLst>
          </p:nvPr>
        </p:nvPicPr>
        <p:blipFill>
          <a:blip r:embed="rId9">
            <a:extLst>
              <a:ext uri="{28A0092B-C50C-407E-A947-70E740481C1C}">
                <a14:useLocalDpi val="0"/>
              </a:ext>
            </a:extLst>
          </a:blip>
          <a:stretch>
            <a:fillRect/>
          </a:stretch>
        </p:blipFill>
        <p:spPr>
          <a:xfrm>
            <a:off x="2206037" y="3757803"/>
            <a:ext cx="7779923" cy="1999855"/>
          </a:xfrm>
          <a:custGeom>
            <a:gdLst>
              <a:gd fmla="*/ 0 w 7784432" name="connsiteX0"/>
              <a:gd fmla="*/ 0 h 1999855" name="connsiteY0"/>
              <a:gd fmla="*/ 7784432 w 7784432" name="connsiteX1"/>
              <a:gd fmla="*/ 0 h 1999855" name="connsiteY1"/>
              <a:gd fmla="*/ 7784432 w 7784432" name="connsiteX2"/>
              <a:gd fmla="*/ 1999855 h 1999855" name="connsiteY2"/>
              <a:gd fmla="*/ 3262688 w 7784432" name="connsiteX3"/>
              <a:gd fmla="*/ 1999855 h 1999855" name="connsiteY3"/>
              <a:gd fmla="*/ 3272472 w 7784432" name="connsiteX4"/>
              <a:gd fmla="*/ 1943860 h 1999855" name="connsiteY4"/>
              <a:gd fmla="*/ 3031840 w 7784432" name="connsiteX5"/>
              <a:gd fmla="*/ 1665827 h 1999855" name="connsiteY5"/>
              <a:gd fmla="*/ 2791208 w 7784432" name="connsiteX6"/>
              <a:gd fmla="*/ 1943860 h 1999855" name="connsiteY6"/>
              <a:gd fmla="*/ 2800993 w 7784432" name="connsiteX7"/>
              <a:gd fmla="*/ 1999855 h 1999855" name="connsiteY7"/>
              <a:gd fmla="*/ 756149 w 7784432" name="connsiteX8"/>
              <a:gd fmla="*/ 1999855 h 1999855" name="connsiteY8"/>
              <a:gd fmla="*/ 745581 w 7784432" name="connsiteX9"/>
              <a:gd fmla="*/ 1951397 h 1999855" name="connsiteY9"/>
              <a:gd fmla="*/ 601461 w 7784432" name="connsiteX10"/>
              <a:gd fmla="*/ 1862963 h 1999855" name="connsiteY10"/>
              <a:gd fmla="*/ 457342 w 7784432" name="connsiteX11"/>
              <a:gd fmla="*/ 1951397 h 1999855" name="connsiteY11"/>
              <a:gd fmla="*/ 446774 w 7784432" name="connsiteX12"/>
              <a:gd fmla="*/ 1999855 h 1999855" name="connsiteY12"/>
              <a:gd fmla="*/ 0 w 7784432" name="connsiteX13"/>
              <a:gd fmla="*/ 1999855 h 199985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99854" w="7784432">
                <a:moveTo>
                  <a:pt x="0" y="0"/>
                </a:moveTo>
                <a:lnTo>
                  <a:pt x="7784432" y="0"/>
                </a:lnTo>
                <a:lnTo>
                  <a:pt x="7784432" y="1999855"/>
                </a:lnTo>
                <a:lnTo>
                  <a:pt x="3262688" y="1999855"/>
                </a:lnTo>
                <a:lnTo>
                  <a:pt x="3272472" y="1943860"/>
                </a:lnTo>
                <a:cubicBezTo>
                  <a:pt x="3272472" y="1790307"/>
                  <a:pt x="3164737" y="1665827"/>
                  <a:pt x="3031840" y="1665827"/>
                </a:cubicBezTo>
                <a:cubicBezTo>
                  <a:pt x="2898943" y="1665827"/>
                  <a:pt x="2791208" y="1790307"/>
                  <a:pt x="2791208" y="1943860"/>
                </a:cubicBezTo>
                <a:lnTo>
                  <a:pt x="2800993" y="1999855"/>
                </a:lnTo>
                <a:lnTo>
                  <a:pt x="756149" y="1999855"/>
                </a:lnTo>
                <a:lnTo>
                  <a:pt x="745581" y="1951397"/>
                </a:lnTo>
                <a:cubicBezTo>
                  <a:pt x="721836" y="1899428"/>
                  <a:pt x="666248" y="1862963"/>
                  <a:pt x="601461" y="1862963"/>
                </a:cubicBezTo>
                <a:cubicBezTo>
                  <a:pt x="536674" y="1862963"/>
                  <a:pt x="481086" y="1899428"/>
                  <a:pt x="457342" y="1951397"/>
                </a:cubicBezTo>
                <a:lnTo>
                  <a:pt x="446774" y="1999855"/>
                </a:lnTo>
                <a:lnTo>
                  <a:pt x="0" y="1999855"/>
                </a:lnTo>
                <a:close/>
              </a:path>
            </a:pathLst>
          </a:custGeo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PA_e7d195523061f1c0">
            <a:extLst>
              <a:ext uri="{FF2B5EF4-FFF2-40B4-BE49-F238E27FC236}">
                <a16:creationId xmlns:a16="http://schemas.microsoft.com/office/drawing/2014/main" id="{8567D1E0-D6E9-4297-9FFC-8EE6ADB44773}"/>
              </a:ext>
            </a:extLst>
          </p:cNvPr>
          <p:cNvSpPr txBox="1"/>
          <p:nvPr>
            <p:custDataLst>
              <p:tags r:id="rId11"/>
            </p:custDataLst>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24023120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25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1500" fill="hold" id="7"/>
                                        <p:tgtEl>
                                          <p:spTgt spid="20"/>
                                        </p:tgtEl>
                                        <p:attrNameLst>
                                          <p:attrName>ppt_x</p:attrName>
                                        </p:attrNameLst>
                                      </p:cBhvr>
                                      <p:tavLst>
                                        <p:tav tm="0">
                                          <p:val>
                                            <p:strVal val="#ppt_x"/>
                                          </p:val>
                                        </p:tav>
                                        <p:tav tm="100000">
                                          <p:val>
                                            <p:strVal val="#ppt_x"/>
                                          </p:val>
                                        </p:tav>
                                      </p:tavLst>
                                    </p:anim>
                                    <p:anim calcmode="lin" valueType="num">
                                      <p:cBhvr additive="base">
                                        <p:cTn dur="1500" fill="hold" id="8"/>
                                        <p:tgtEl>
                                          <p:spTgt spid="20"/>
                                        </p:tgtEl>
                                        <p:attrNameLst>
                                          <p:attrName>ppt_y</p:attrName>
                                        </p:attrNameLst>
                                      </p:cBhvr>
                                      <p:tavLst>
                                        <p:tav tm="0">
                                          <p:val>
                                            <p:strVal val="0-#ppt_h/2"/>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1000" id="1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a:extLst>
              <a:ext uri="{FF2B5EF4-FFF2-40B4-BE49-F238E27FC236}">
                <a16:creationId xmlns:a16="http://schemas.microsoft.com/office/drawing/2014/main" id="{5C526D03-D591-45CC-BD30-CA791ACE54EB}"/>
              </a:ext>
            </a:extLst>
          </p:cNvPr>
          <p:cNvPicPr>
            <a:picLocks noChangeAspect="1" noGrp="1"/>
          </p:cNvPicPr>
          <p:nvPr>
            <p:ph idx="11" sz="quarter" type="pic"/>
          </p:nvPr>
        </p:nvPicPr>
        <p:blipFill>
          <a:blip r:embed="rId3">
            <a:extLst>
              <a:ext uri="{28A0092B-C50C-407E-A947-70E740481C1C}">
                <a14:useLocalDpi val="0"/>
              </a:ext>
            </a:extLst>
          </a:blip>
          <a:stretch>
            <a:fillRect/>
          </a:stretch>
        </p:blipFill>
        <p:spPr>
          <a:xfrm>
            <a:off x="0" y="1"/>
            <a:ext cx="12192000" cy="6858000"/>
          </a:xfr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4" name="PA_库_形状 34"/>
          <p:cNvSpPr/>
          <p:nvPr>
            <p:custDataLst>
              <p:tags r:id="rId4"/>
            </p:custDataLst>
          </p:nvPr>
        </p:nvSpPr>
        <p:spPr>
          <a:xfrm>
            <a:off x="1377289" y="4500618"/>
            <a:ext cx="2224120" cy="248920"/>
          </a:xfrm>
          <a:prstGeom prst="rect">
            <a:avLst/>
          </a:prstGeom>
          <a:solidFill>
            <a:srgbClr val="79C5B0"/>
          </a:solidFill>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schemeClr val="bg1"/>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7" name="PA_库_形状 146"/>
          <p:cNvSpPr/>
          <p:nvPr>
            <p:custDataLst>
              <p:tags r:id="rId5"/>
            </p:custDataLst>
          </p:nvPr>
        </p:nvSpPr>
        <p:spPr>
          <a:xfrm rot="2700000">
            <a:off x="7900750" y="1509424"/>
            <a:ext cx="1910737" cy="1910737"/>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形状 147"/>
          <p:cNvSpPr/>
          <p:nvPr>
            <p:custDataLst>
              <p:tags r:id="rId6"/>
            </p:custDataLst>
          </p:nvPr>
        </p:nvSpPr>
        <p:spPr>
          <a:xfrm>
            <a:off x="7878961" y="1872373"/>
            <a:ext cx="1954314"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z="15000">
                <a:solidFill>
                  <a:srgbClr val="FFFFFF"/>
                </a:solidFill>
                <a:latin typeface="Atlantis the lost City"/>
                <a:ea typeface="Atlantis the lost City"/>
                <a:cs typeface="Atlantis the lost City"/>
                <a:sym typeface="Atlantis the lost Cit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FFFFF"/>
                </a:solidFill>
                <a:effectLst/>
                <a:uLnTx/>
                <a:uFillTx/>
                <a:latin typeface="Atlantis the lost City"/>
                <a:sym typeface="Atlantis the lost City"/>
              </a:rPr>
              <a:t>Style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PA_库_文本框 8"/>
          <p:cNvSpPr txBox="1"/>
          <p:nvPr>
            <p:custDataLst>
              <p:tags r:id="rId7"/>
            </p:custDataLst>
          </p:nvPr>
        </p:nvSpPr>
        <p:spPr>
          <a:xfrm>
            <a:off x="1329665" y="4876058"/>
            <a:ext cx="2271744" cy="1170940"/>
          </a:xfrm>
          <a:prstGeom prst="rect">
            <a:avLst/>
          </a:prstGeom>
          <a:solidFill>
            <a:srgbClr val="79C5B0"/>
          </a:solid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schemeClr val="bg1"/>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schemeClr val="bg1"/>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bek.lorem ipsum dolor sit amet alelon minting hana so tegu eh pue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0DA91A91-8574-4F8D-97CB-95003456A70A}"/>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154702325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3">
                                  <p:stCondLst>
                                    <p:cond delay="25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1500" fill="hold" id="7"/>
                                        <p:tgtEl>
                                          <p:spTgt spid="7"/>
                                        </p:tgtEl>
                                        <p:attrNameLst>
                                          <p:attrName>ppt_x</p:attrName>
                                        </p:attrNameLst>
                                      </p:cBhvr>
                                      <p:tavLst>
                                        <p:tav tm="0">
                                          <p:val>
                                            <p:strVal val="1+#ppt_w/2"/>
                                          </p:val>
                                        </p:tav>
                                        <p:tav tm="100000">
                                          <p:val>
                                            <p:strVal val="#ppt_x"/>
                                          </p:val>
                                        </p:tav>
                                      </p:tavLst>
                                    </p:anim>
                                    <p:anim calcmode="lin" valueType="num">
                                      <p:cBhvr additive="base">
                                        <p:cTn dur="1500" fill="hold" id="8"/>
                                        <p:tgtEl>
                                          <p:spTgt spid="7"/>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25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1500" fill="hold" id="11"/>
                                        <p:tgtEl>
                                          <p:spTgt spid="10"/>
                                        </p:tgtEl>
                                        <p:attrNameLst>
                                          <p:attrName>ppt_x</p:attrName>
                                        </p:attrNameLst>
                                      </p:cBhvr>
                                      <p:tavLst>
                                        <p:tav tm="0">
                                          <p:val>
                                            <p:strVal val="1+#ppt_w/2"/>
                                          </p:val>
                                        </p:tav>
                                        <p:tav tm="100000">
                                          <p:val>
                                            <p:strVal val="#ppt_x"/>
                                          </p:val>
                                        </p:tav>
                                      </p:tavLst>
                                    </p:anim>
                                    <p:anim calcmode="lin" valueType="num">
                                      <p:cBhvr additive="base">
                                        <p:cTn dur="1500" fill="hold" id="12"/>
                                        <p:tgtEl>
                                          <p:spTgt spid="10"/>
                                        </p:tgtEl>
                                        <p:attrNameLst>
                                          <p:attrName>ppt_y</p:attrName>
                                        </p:attrNameLst>
                                      </p:cBhvr>
                                      <p:tavLst>
                                        <p:tav tm="0">
                                          <p:val>
                                            <p:strVal val="0-#ppt_h/2"/>
                                          </p:val>
                                        </p:tav>
                                        <p:tav tm="100000">
                                          <p:val>
                                            <p:strVal val="#ppt_y"/>
                                          </p:val>
                                        </p:tav>
                                      </p:tavLst>
                                    </p:anim>
                                  </p:childTnLst>
                                </p:cTn>
                              </p:par>
                              <p:par>
                                <p:cTn fill="hold" grpId="0" id="13" nodeType="withEffect" presetClass="entr" presetID="22" presetSubtype="8">
                                  <p:stCondLst>
                                    <p:cond delay="250"/>
                                  </p:stCondLst>
                                  <p:childTnLst>
                                    <p:set>
                                      <p:cBhvr>
                                        <p:cTn dur="1" fill="hold" id="14">
                                          <p:stCondLst>
                                            <p:cond delay="0"/>
                                          </p:stCondLst>
                                        </p:cTn>
                                        <p:tgtEl>
                                          <p:spTgt spid="14"/>
                                        </p:tgtEl>
                                        <p:attrNameLst>
                                          <p:attrName>style.visibility</p:attrName>
                                        </p:attrNameLst>
                                      </p:cBhvr>
                                      <p:to>
                                        <p:strVal val="visible"/>
                                      </p:to>
                                    </p:set>
                                    <p:animEffect filter="wipe(left)" transition="in">
                                      <p:cBhvr>
                                        <p:cTn dur="1000" id="15"/>
                                        <p:tgtEl>
                                          <p:spTgt spid="14"/>
                                        </p:tgtEl>
                                      </p:cBhvr>
                                    </p:animEffect>
                                  </p:childTnLst>
                                </p:cTn>
                              </p:par>
                              <p:par>
                                <p:cTn fill="hold" grpId="0" id="16" nodeType="withEffect" presetClass="entr" presetID="22" presetSubtype="8">
                                  <p:stCondLst>
                                    <p:cond delay="250"/>
                                  </p:stCondLst>
                                  <p:childTnLst>
                                    <p:set>
                                      <p:cBhvr>
                                        <p:cTn dur="1" fill="hold" id="17">
                                          <p:stCondLst>
                                            <p:cond delay="0"/>
                                          </p:stCondLst>
                                        </p:cTn>
                                        <p:tgtEl>
                                          <p:spTgt spid="9"/>
                                        </p:tgtEl>
                                        <p:attrNameLst>
                                          <p:attrName>style.visibility</p:attrName>
                                        </p:attrNameLst>
                                      </p:cBhvr>
                                      <p:to>
                                        <p:strVal val="visible"/>
                                      </p:to>
                                    </p:set>
                                    <p:animEffect filter="wipe(left)" transition="in">
                                      <p:cBhvr>
                                        <p:cTn dur="1000" id="1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7"/>
      <p:bldP grpId="0" spid="10"/>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PicturePlaceholder 9">
            <a:extLst>
              <a:ext uri="{FF2B5EF4-FFF2-40B4-BE49-F238E27FC236}">
                <a16:creationId xmlns:a16="http://schemas.microsoft.com/office/drawing/2014/main" id="{D7ACD125-48DE-4C74-8590-DA471F3769B7}"/>
              </a:ext>
            </a:extLst>
          </p:cNvPr>
          <p:cNvPicPr>
            <a:picLocks noChangeAspect="1" noGrp="1"/>
          </p:cNvPicPr>
          <p:nvPr>
            <p:ph idx="11" sz="quarter" type="pic"/>
            <p:custDataLst>
              <p:tags r:id="rId4"/>
            </p:custDataLst>
          </p:nvPr>
        </p:nvPicPr>
        <p:blipFill>
          <a:blip r:embed="rId3">
            <a:extLst>
              <a:ext uri="{28A0092B-C50C-407E-A947-70E740481C1C}">
                <a14:useLocalDpi val="0"/>
              </a:ext>
            </a:extLst>
          </a:blip>
          <a:srcRect l="16653" r="16653"/>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8" name="PA_库_PicturePlaceholder 7">
            <a:extLst>
              <a:ext uri="{FF2B5EF4-FFF2-40B4-BE49-F238E27FC236}">
                <a16:creationId xmlns:a16="http://schemas.microsoft.com/office/drawing/2014/main" id="{F6F87F43-5E70-409F-8EF1-BC1761656FD2}"/>
              </a:ext>
            </a:extLst>
          </p:cNvPr>
          <p:cNvPicPr>
            <a:picLocks noChangeAspect="1" noGrp="1"/>
          </p:cNvPicPr>
          <p:nvPr>
            <p:ph idx="12" sz="quarter" type="pic"/>
            <p:custDataLst>
              <p:tags r:id="rId6"/>
            </p:custDataLst>
          </p:nvPr>
        </p:nvPicPr>
        <p:blipFill>
          <a:blip r:embed="rId5">
            <a:extLst>
              <a:ext uri="{28A0092B-C50C-407E-A947-70E740481C1C}">
                <a14:useLocalDpi val="0"/>
              </a:ext>
            </a:extLst>
          </a:blip>
          <a:srcRect l="16667" r="16667"/>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2" name="PA_库_PicturePlaceholder 11">
            <a:extLst>
              <a:ext uri="{FF2B5EF4-FFF2-40B4-BE49-F238E27FC236}">
                <a16:creationId xmlns:a16="http://schemas.microsoft.com/office/drawing/2014/main" id="{7A908B45-7DA1-44AB-B947-AF82AA8964A4}"/>
              </a:ext>
            </a:extLst>
          </p:cNvPr>
          <p:cNvPicPr>
            <a:picLocks noChangeAspect="1" noGrp="1"/>
          </p:cNvPicPr>
          <p:nvPr>
            <p:ph idx="13" sz="quarter" type="pic"/>
            <p:custDataLst>
              <p:tags r:id="rId8"/>
            </p:custDataLst>
          </p:nvPr>
        </p:nvPicPr>
        <p:blipFill>
          <a:blip r:embed="rId7">
            <a:extLst>
              <a:ext uri="{28A0092B-C50C-407E-A947-70E740481C1C}">
                <a14:useLocalDpi val="0"/>
              </a:ext>
            </a:extLst>
          </a:blip>
          <a:srcRect l="12500" r="12500"/>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4" name="Shape 42"/>
          <p:cNvSpPr/>
          <p:nvPr/>
        </p:nvSpPr>
        <p:spPr>
          <a:xfrm>
            <a:off x="1162789" y="512469"/>
            <a:ext cx="3617138" cy="20320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70" strike="noStrike" sz="6500" u="none">
                <a:ln>
                  <a:noFill/>
                </a:ln>
                <a:solidFill>
                  <a:srgbClr val="535353"/>
                </a:solidFill>
                <a:effectLst/>
                <a:uLnTx/>
                <a:uFillTx/>
                <a:latin charset="0" panose="00000700000000000000" pitchFamily="50" typeface="Montserrat SemiBold"/>
                <a:sym typeface="Montserrat Semi Bold"/>
              </a:rPr>
              <a:t>Creative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5" name="Shape 32"/>
          <p:cNvSpPr/>
          <p:nvPr/>
        </p:nvSpPr>
        <p:spPr>
          <a:xfrm>
            <a:off x="1162788" y="1832124"/>
            <a:ext cx="5961911"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ew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PA_库_形状 34"/>
          <p:cNvSpPr/>
          <p:nvPr>
            <p:custDataLst>
              <p:tags r:id="rId9"/>
            </p:custDataLst>
          </p:nvPr>
        </p:nvSpPr>
        <p:spPr>
          <a:xfrm>
            <a:off x="4984401" y="5499146"/>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2" name="PA_库_形状 34"/>
          <p:cNvSpPr/>
          <p:nvPr>
            <p:custDataLst>
              <p:tags r:id="rId10"/>
            </p:custDataLst>
          </p:nvPr>
        </p:nvSpPr>
        <p:spPr>
          <a:xfrm>
            <a:off x="7613300" y="5499146"/>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4" name="PA_库_形状 34"/>
          <p:cNvSpPr/>
          <p:nvPr>
            <p:custDataLst>
              <p:tags r:id="rId11"/>
            </p:custDataLst>
          </p:nvPr>
        </p:nvSpPr>
        <p:spPr>
          <a:xfrm>
            <a:off x="2374551" y="5499146"/>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Shape 169"/>
          <p:cNvSpPr/>
          <p:nvPr/>
        </p:nvSpPr>
        <p:spPr>
          <a:xfrm>
            <a:off x="4902643" y="437832"/>
            <a:ext cx="4631738"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Presentation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PA_库_形状 182"/>
          <p:cNvSpPr/>
          <p:nvPr>
            <p:custDataLst>
              <p:tags r:id="rId12"/>
            </p:custDataLst>
          </p:nvPr>
        </p:nvSpPr>
        <p:spPr>
          <a:xfrm>
            <a:off x="2345950" y="2734653"/>
            <a:ext cx="784208" cy="1193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1</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3" name="PA_库_形状 183"/>
          <p:cNvSpPr/>
          <p:nvPr>
            <p:custDataLst>
              <p:tags r:id="rId13"/>
            </p:custDataLst>
          </p:nvPr>
        </p:nvSpPr>
        <p:spPr>
          <a:xfrm>
            <a:off x="5103132" y="2734653"/>
            <a:ext cx="784207" cy="1193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2</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6" name="PA_库_形状 184"/>
          <p:cNvSpPr/>
          <p:nvPr>
            <p:custDataLst>
              <p:tags r:id="rId14"/>
            </p:custDataLst>
          </p:nvPr>
        </p:nvSpPr>
        <p:spPr>
          <a:xfrm>
            <a:off x="7515106" y="2734653"/>
            <a:ext cx="784208" cy="1193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3</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8" name="PA_库_文本框 17"/>
          <p:cNvSpPr txBox="1"/>
          <p:nvPr>
            <p:custDataLst>
              <p:tags r:id="rId15"/>
            </p:custDataLst>
          </p:nvPr>
        </p:nvSpPr>
        <p:spPr>
          <a:xfrm>
            <a:off x="2338194" y="5850689"/>
            <a:ext cx="2284444" cy="5232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9" name="PA_库_文本框 18"/>
          <p:cNvSpPr txBox="1"/>
          <p:nvPr>
            <p:custDataLst>
              <p:tags r:id="rId16"/>
            </p:custDataLst>
          </p:nvPr>
        </p:nvSpPr>
        <p:spPr>
          <a:xfrm>
            <a:off x="4946768" y="5850689"/>
            <a:ext cx="2284444" cy="5232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文本框 20"/>
          <p:cNvSpPr txBox="1"/>
          <p:nvPr>
            <p:custDataLst>
              <p:tags r:id="rId17"/>
            </p:custDataLst>
          </p:nvPr>
        </p:nvSpPr>
        <p:spPr>
          <a:xfrm>
            <a:off x="7569225" y="5850689"/>
            <a:ext cx="2284444" cy="5232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C47B6E0F-1581-4F9D-AEC8-87C498B7EF41}"/>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51853622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6">
                                  <p:stCondLst>
                                    <p:cond delay="25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1+#ppt_w/2"/>
                                          </p:val>
                                        </p:tav>
                                        <p:tav tm="100000">
                                          <p:val>
                                            <p:strVal val="#ppt_x"/>
                                          </p:val>
                                        </p:tav>
                                      </p:tavLst>
                                    </p:anim>
                                    <p:anim calcmode="lin" valueType="num">
                                      <p:cBhvr additive="base">
                                        <p:cTn dur="1500" fill="hold" id="8"/>
                                        <p:tgtEl>
                                          <p:spTgt spid="10"/>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6">
                                  <p:stCondLst>
                                    <p:cond delay="25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1+#ppt_w/2"/>
                                          </p:val>
                                        </p:tav>
                                        <p:tav tm="100000">
                                          <p:val>
                                            <p:strVal val="#ppt_x"/>
                                          </p:val>
                                        </p:tav>
                                      </p:tavLst>
                                    </p:anim>
                                    <p:anim calcmode="lin" valueType="num">
                                      <p:cBhvr additive="base">
                                        <p:cTn dur="1500" fill="hold" id="12"/>
                                        <p:tgtEl>
                                          <p:spTgt spid="8"/>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6">
                                  <p:stCondLst>
                                    <p:cond delay="25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1500" fill="hold" id="15"/>
                                        <p:tgtEl>
                                          <p:spTgt spid="12"/>
                                        </p:tgtEl>
                                        <p:attrNameLst>
                                          <p:attrName>ppt_x</p:attrName>
                                        </p:attrNameLst>
                                      </p:cBhvr>
                                      <p:tavLst>
                                        <p:tav tm="0">
                                          <p:val>
                                            <p:strVal val="1+#ppt_w/2"/>
                                          </p:val>
                                        </p:tav>
                                        <p:tav tm="100000">
                                          <p:val>
                                            <p:strVal val="#ppt_x"/>
                                          </p:val>
                                        </p:tav>
                                      </p:tavLst>
                                    </p:anim>
                                    <p:anim calcmode="lin" valueType="num">
                                      <p:cBhvr additive="base">
                                        <p:cTn dur="1500" fill="hold" id="16"/>
                                        <p:tgtEl>
                                          <p:spTgt spid="12"/>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6">
                                  <p:stCondLst>
                                    <p:cond delay="250"/>
                                  </p:stCondLst>
                                  <p:childTnLst>
                                    <p:set>
                                      <p:cBhvr>
                                        <p:cTn dur="1" fill="hold" id="18">
                                          <p:stCondLst>
                                            <p:cond delay="0"/>
                                          </p:stCondLst>
                                        </p:cTn>
                                        <p:tgtEl>
                                          <p:spTgt spid="30"/>
                                        </p:tgtEl>
                                        <p:attrNameLst>
                                          <p:attrName>style.visibility</p:attrName>
                                        </p:attrNameLst>
                                      </p:cBhvr>
                                      <p:to>
                                        <p:strVal val="visible"/>
                                      </p:to>
                                    </p:set>
                                    <p:anim calcmode="lin" valueType="num">
                                      <p:cBhvr additive="base">
                                        <p:cTn dur="1500" fill="hold" id="19"/>
                                        <p:tgtEl>
                                          <p:spTgt spid="30"/>
                                        </p:tgtEl>
                                        <p:attrNameLst>
                                          <p:attrName>ppt_x</p:attrName>
                                        </p:attrNameLst>
                                      </p:cBhvr>
                                      <p:tavLst>
                                        <p:tav tm="0">
                                          <p:val>
                                            <p:strVal val="1+#ppt_w/2"/>
                                          </p:val>
                                        </p:tav>
                                        <p:tav tm="100000">
                                          <p:val>
                                            <p:strVal val="#ppt_x"/>
                                          </p:val>
                                        </p:tav>
                                      </p:tavLst>
                                    </p:anim>
                                    <p:anim calcmode="lin" valueType="num">
                                      <p:cBhvr additive="base">
                                        <p:cTn dur="1500" fill="hold" id="20"/>
                                        <p:tgtEl>
                                          <p:spTgt spid="30"/>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6">
                                  <p:stCondLst>
                                    <p:cond delay="250"/>
                                  </p:stCondLst>
                                  <p:childTnLst>
                                    <p:set>
                                      <p:cBhvr>
                                        <p:cTn dur="1" fill="hold" id="22">
                                          <p:stCondLst>
                                            <p:cond delay="0"/>
                                          </p:stCondLst>
                                        </p:cTn>
                                        <p:tgtEl>
                                          <p:spTgt spid="32"/>
                                        </p:tgtEl>
                                        <p:attrNameLst>
                                          <p:attrName>style.visibility</p:attrName>
                                        </p:attrNameLst>
                                      </p:cBhvr>
                                      <p:to>
                                        <p:strVal val="visible"/>
                                      </p:to>
                                    </p:set>
                                    <p:anim calcmode="lin" valueType="num">
                                      <p:cBhvr additive="base">
                                        <p:cTn dur="1500" fill="hold" id="23"/>
                                        <p:tgtEl>
                                          <p:spTgt spid="32"/>
                                        </p:tgtEl>
                                        <p:attrNameLst>
                                          <p:attrName>ppt_x</p:attrName>
                                        </p:attrNameLst>
                                      </p:cBhvr>
                                      <p:tavLst>
                                        <p:tav tm="0">
                                          <p:val>
                                            <p:strVal val="1+#ppt_w/2"/>
                                          </p:val>
                                        </p:tav>
                                        <p:tav tm="100000">
                                          <p:val>
                                            <p:strVal val="#ppt_x"/>
                                          </p:val>
                                        </p:tav>
                                      </p:tavLst>
                                    </p:anim>
                                    <p:anim calcmode="lin" valueType="num">
                                      <p:cBhvr additive="base">
                                        <p:cTn dur="1500" fill="hold" id="24"/>
                                        <p:tgtEl>
                                          <p:spTgt spid="32"/>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6">
                                  <p:stCondLst>
                                    <p:cond delay="25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1500" fill="hold" id="27"/>
                                        <p:tgtEl>
                                          <p:spTgt spid="34"/>
                                        </p:tgtEl>
                                        <p:attrNameLst>
                                          <p:attrName>ppt_x</p:attrName>
                                        </p:attrNameLst>
                                      </p:cBhvr>
                                      <p:tavLst>
                                        <p:tav tm="0">
                                          <p:val>
                                            <p:strVal val="1+#ppt_w/2"/>
                                          </p:val>
                                        </p:tav>
                                        <p:tav tm="100000">
                                          <p:val>
                                            <p:strVal val="#ppt_x"/>
                                          </p:val>
                                        </p:tav>
                                      </p:tavLst>
                                    </p:anim>
                                    <p:anim calcmode="lin" valueType="num">
                                      <p:cBhvr additive="base">
                                        <p:cTn dur="1500" fill="hold" id="28"/>
                                        <p:tgtEl>
                                          <p:spTgt spid="34"/>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6">
                                  <p:stCondLst>
                                    <p:cond delay="25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1500" fill="hold" id="31"/>
                                        <p:tgtEl>
                                          <p:spTgt spid="22"/>
                                        </p:tgtEl>
                                        <p:attrNameLst>
                                          <p:attrName>ppt_x</p:attrName>
                                        </p:attrNameLst>
                                      </p:cBhvr>
                                      <p:tavLst>
                                        <p:tav tm="0">
                                          <p:val>
                                            <p:strVal val="1+#ppt_w/2"/>
                                          </p:val>
                                        </p:tav>
                                        <p:tav tm="100000">
                                          <p:val>
                                            <p:strVal val="#ppt_x"/>
                                          </p:val>
                                        </p:tav>
                                      </p:tavLst>
                                    </p:anim>
                                    <p:anim calcmode="lin" valueType="num">
                                      <p:cBhvr additive="base">
                                        <p:cTn dur="1500" fill="hold" id="32"/>
                                        <p:tgtEl>
                                          <p:spTgt spid="22"/>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6">
                                  <p:stCondLst>
                                    <p:cond delay="25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1500" fill="hold" id="35"/>
                                        <p:tgtEl>
                                          <p:spTgt spid="23"/>
                                        </p:tgtEl>
                                        <p:attrNameLst>
                                          <p:attrName>ppt_x</p:attrName>
                                        </p:attrNameLst>
                                      </p:cBhvr>
                                      <p:tavLst>
                                        <p:tav tm="0">
                                          <p:val>
                                            <p:strVal val="1+#ppt_w/2"/>
                                          </p:val>
                                        </p:tav>
                                        <p:tav tm="100000">
                                          <p:val>
                                            <p:strVal val="#ppt_x"/>
                                          </p:val>
                                        </p:tav>
                                      </p:tavLst>
                                    </p:anim>
                                    <p:anim calcmode="lin" valueType="num">
                                      <p:cBhvr additive="base">
                                        <p:cTn dur="1500" fill="hold" id="36"/>
                                        <p:tgtEl>
                                          <p:spTgt spid="23"/>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6">
                                  <p:stCondLst>
                                    <p:cond delay="250"/>
                                  </p:stCondLst>
                                  <p:childTnLst>
                                    <p:set>
                                      <p:cBhvr>
                                        <p:cTn dur="1" fill="hold" id="38">
                                          <p:stCondLst>
                                            <p:cond delay="0"/>
                                          </p:stCondLst>
                                        </p:cTn>
                                        <p:tgtEl>
                                          <p:spTgt spid="26"/>
                                        </p:tgtEl>
                                        <p:attrNameLst>
                                          <p:attrName>style.visibility</p:attrName>
                                        </p:attrNameLst>
                                      </p:cBhvr>
                                      <p:to>
                                        <p:strVal val="visible"/>
                                      </p:to>
                                    </p:set>
                                    <p:anim calcmode="lin" valueType="num">
                                      <p:cBhvr additive="base">
                                        <p:cTn dur="1500" fill="hold" id="39"/>
                                        <p:tgtEl>
                                          <p:spTgt spid="26"/>
                                        </p:tgtEl>
                                        <p:attrNameLst>
                                          <p:attrName>ppt_x</p:attrName>
                                        </p:attrNameLst>
                                      </p:cBhvr>
                                      <p:tavLst>
                                        <p:tav tm="0">
                                          <p:val>
                                            <p:strVal val="1+#ppt_w/2"/>
                                          </p:val>
                                        </p:tav>
                                        <p:tav tm="100000">
                                          <p:val>
                                            <p:strVal val="#ppt_x"/>
                                          </p:val>
                                        </p:tav>
                                      </p:tavLst>
                                    </p:anim>
                                    <p:anim calcmode="lin" valueType="num">
                                      <p:cBhvr additive="base">
                                        <p:cTn dur="1500" fill="hold" id="40"/>
                                        <p:tgtEl>
                                          <p:spTgt spid="26"/>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6">
                                  <p:stCondLst>
                                    <p:cond delay="25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1500" fill="hold" id="43"/>
                                        <p:tgtEl>
                                          <p:spTgt spid="18"/>
                                        </p:tgtEl>
                                        <p:attrNameLst>
                                          <p:attrName>ppt_x</p:attrName>
                                        </p:attrNameLst>
                                      </p:cBhvr>
                                      <p:tavLst>
                                        <p:tav tm="0">
                                          <p:val>
                                            <p:strVal val="1+#ppt_w/2"/>
                                          </p:val>
                                        </p:tav>
                                        <p:tav tm="100000">
                                          <p:val>
                                            <p:strVal val="#ppt_x"/>
                                          </p:val>
                                        </p:tav>
                                      </p:tavLst>
                                    </p:anim>
                                    <p:anim calcmode="lin" valueType="num">
                                      <p:cBhvr additive="base">
                                        <p:cTn dur="1500" fill="hold" id="44"/>
                                        <p:tgtEl>
                                          <p:spTgt spid="18"/>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6">
                                  <p:stCondLst>
                                    <p:cond delay="250"/>
                                  </p:stCondLst>
                                  <p:childTnLst>
                                    <p:set>
                                      <p:cBhvr>
                                        <p:cTn dur="1" fill="hold" id="46">
                                          <p:stCondLst>
                                            <p:cond delay="0"/>
                                          </p:stCondLst>
                                        </p:cTn>
                                        <p:tgtEl>
                                          <p:spTgt spid="19"/>
                                        </p:tgtEl>
                                        <p:attrNameLst>
                                          <p:attrName>style.visibility</p:attrName>
                                        </p:attrNameLst>
                                      </p:cBhvr>
                                      <p:to>
                                        <p:strVal val="visible"/>
                                      </p:to>
                                    </p:set>
                                    <p:anim calcmode="lin" valueType="num">
                                      <p:cBhvr additive="base">
                                        <p:cTn dur="1500" fill="hold" id="47"/>
                                        <p:tgtEl>
                                          <p:spTgt spid="19"/>
                                        </p:tgtEl>
                                        <p:attrNameLst>
                                          <p:attrName>ppt_x</p:attrName>
                                        </p:attrNameLst>
                                      </p:cBhvr>
                                      <p:tavLst>
                                        <p:tav tm="0">
                                          <p:val>
                                            <p:strVal val="1+#ppt_w/2"/>
                                          </p:val>
                                        </p:tav>
                                        <p:tav tm="100000">
                                          <p:val>
                                            <p:strVal val="#ppt_x"/>
                                          </p:val>
                                        </p:tav>
                                      </p:tavLst>
                                    </p:anim>
                                    <p:anim calcmode="lin" valueType="num">
                                      <p:cBhvr additive="base">
                                        <p:cTn dur="1500" fill="hold" id="48"/>
                                        <p:tgtEl>
                                          <p:spTgt spid="19"/>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6">
                                  <p:stCondLst>
                                    <p:cond delay="250"/>
                                  </p:stCondLst>
                                  <p:childTnLst>
                                    <p:set>
                                      <p:cBhvr>
                                        <p:cTn dur="1" fill="hold" id="50">
                                          <p:stCondLst>
                                            <p:cond delay="0"/>
                                          </p:stCondLst>
                                        </p:cTn>
                                        <p:tgtEl>
                                          <p:spTgt spid="21"/>
                                        </p:tgtEl>
                                        <p:attrNameLst>
                                          <p:attrName>style.visibility</p:attrName>
                                        </p:attrNameLst>
                                      </p:cBhvr>
                                      <p:to>
                                        <p:strVal val="visible"/>
                                      </p:to>
                                    </p:set>
                                    <p:anim calcmode="lin" valueType="num">
                                      <p:cBhvr additive="base">
                                        <p:cTn dur="1500" fill="hold" id="51"/>
                                        <p:tgtEl>
                                          <p:spTgt spid="21"/>
                                        </p:tgtEl>
                                        <p:attrNameLst>
                                          <p:attrName>ppt_x</p:attrName>
                                        </p:attrNameLst>
                                      </p:cBhvr>
                                      <p:tavLst>
                                        <p:tav tm="0">
                                          <p:val>
                                            <p:strVal val="1+#ppt_w/2"/>
                                          </p:val>
                                        </p:tav>
                                        <p:tav tm="100000">
                                          <p:val>
                                            <p:strVal val="#ppt_x"/>
                                          </p:val>
                                        </p:tav>
                                      </p:tavLst>
                                    </p:anim>
                                    <p:anim calcmode="lin" valueType="num">
                                      <p:cBhvr additive="base">
                                        <p:cTn dur="1500" fill="hold" id="52"/>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2"/>
      <p:bldP grpId="0" spid="34"/>
      <p:bldP grpId="0" spid="22"/>
      <p:bldP grpId="0" spid="23"/>
      <p:bldP grpId="0" spid="26"/>
      <p:bldP grpId="0" spid="18"/>
      <p:bldP grpId="0" spid="19"/>
      <p:bldP grpId="0" spid="2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Shape 32"/>
          <p:cNvSpPr/>
          <p:nvPr/>
        </p:nvSpPr>
        <p:spPr>
          <a:xfrm>
            <a:off x="985912" y="1584474"/>
            <a:ext cx="5961911"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ew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Shape 42"/>
          <p:cNvSpPr/>
          <p:nvPr/>
        </p:nvSpPr>
        <p:spPr>
          <a:xfrm>
            <a:off x="972289" y="455319"/>
            <a:ext cx="3617138"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70" strike="noStrike" sz="6500" u="none">
                <a:ln>
                  <a:noFill/>
                </a:ln>
                <a:solidFill>
                  <a:srgbClr val="535353"/>
                </a:solidFill>
                <a:effectLst/>
                <a:uLnTx/>
                <a:uFillTx/>
                <a:latin charset="0" panose="00000700000000000000" pitchFamily="50" typeface="Montserrat SemiBold"/>
                <a:sym typeface="Montserrat Semi Bold"/>
              </a:rPr>
              <a:t>Three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6" name="PA_库_形状 34"/>
          <p:cNvSpPr/>
          <p:nvPr>
            <p:custDataLst>
              <p:tags r:id="rId3"/>
            </p:custDataLst>
          </p:nvPr>
        </p:nvSpPr>
        <p:spPr>
          <a:xfrm>
            <a:off x="6820837" y="2862555"/>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1" name="PA_库_形状 34"/>
          <p:cNvSpPr/>
          <p:nvPr>
            <p:custDataLst>
              <p:tags r:id="rId4"/>
            </p:custDataLst>
          </p:nvPr>
        </p:nvSpPr>
        <p:spPr>
          <a:xfrm>
            <a:off x="6820837" y="4049202"/>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3" name="PA_库_形状 34"/>
          <p:cNvSpPr/>
          <p:nvPr>
            <p:custDataLst>
              <p:tags r:id="rId5"/>
            </p:custDataLst>
          </p:nvPr>
        </p:nvSpPr>
        <p:spPr>
          <a:xfrm>
            <a:off x="6827187" y="5223131"/>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Shape 186"/>
          <p:cNvSpPr/>
          <p:nvPr/>
        </p:nvSpPr>
        <p:spPr>
          <a:xfrm>
            <a:off x="3533537" y="437832"/>
            <a:ext cx="2401920" cy="1193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Work</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6" name="PA_库_形状 187"/>
          <p:cNvSpPr/>
          <p:nvPr>
            <p:custDataLst>
              <p:tags r:id="rId6"/>
            </p:custDataLst>
          </p:nvPr>
        </p:nvSpPr>
        <p:spPr>
          <a:xfrm>
            <a:off x="6358067" y="2509886"/>
            <a:ext cx="784207" cy="8890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1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5500" u="none">
                <a:ln>
                  <a:noFill/>
                </a:ln>
                <a:solidFill>
                  <a:srgbClr val="F59696"/>
                </a:solidFill>
                <a:effectLst/>
                <a:uLnTx/>
                <a:uFillTx/>
                <a:latin typeface="Atlantis the lost City"/>
                <a:sym typeface="Atlantis the lost City"/>
              </a:rPr>
              <a:t>1</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PA_库_形状 194"/>
          <p:cNvSpPr/>
          <p:nvPr>
            <p:custDataLst>
              <p:tags r:id="rId7"/>
            </p:custDataLst>
          </p:nvPr>
        </p:nvSpPr>
        <p:spPr>
          <a:xfrm>
            <a:off x="6313617" y="3701229"/>
            <a:ext cx="784207" cy="8890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1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5500" u="none">
                <a:ln>
                  <a:noFill/>
                </a:ln>
                <a:solidFill>
                  <a:srgbClr val="F59696"/>
                </a:solidFill>
                <a:effectLst/>
                <a:uLnTx/>
                <a:uFillTx/>
                <a:latin typeface="Atlantis the lost City"/>
                <a:sym typeface="Atlantis the lost City"/>
              </a:rPr>
              <a:t>2</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8" name="PA_库_形状 195"/>
          <p:cNvSpPr/>
          <p:nvPr>
            <p:custDataLst>
              <p:tags r:id="rId8"/>
            </p:custDataLst>
          </p:nvPr>
        </p:nvSpPr>
        <p:spPr>
          <a:xfrm>
            <a:off x="6269167" y="4834818"/>
            <a:ext cx="784207" cy="8890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1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5500" u="none">
                <a:ln>
                  <a:noFill/>
                </a:ln>
                <a:solidFill>
                  <a:srgbClr val="F59696"/>
                </a:solidFill>
                <a:effectLst/>
                <a:uLnTx/>
                <a:uFillTx/>
                <a:latin typeface="Atlantis the lost City"/>
                <a:sym typeface="Atlantis the lost City"/>
              </a:rPr>
              <a:t>3</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文本框 20"/>
          <p:cNvSpPr txBox="1"/>
          <p:nvPr>
            <p:custDataLst>
              <p:tags r:id="rId9"/>
            </p:custDataLst>
          </p:nvPr>
        </p:nvSpPr>
        <p:spPr>
          <a:xfrm>
            <a:off x="6732060" y="3188119"/>
            <a:ext cx="4899697"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3" name="PA_库_文本框 22"/>
          <p:cNvSpPr txBox="1"/>
          <p:nvPr>
            <p:custDataLst>
              <p:tags r:id="rId10"/>
            </p:custDataLst>
          </p:nvPr>
        </p:nvSpPr>
        <p:spPr>
          <a:xfrm>
            <a:off x="6732060" y="4382968"/>
            <a:ext cx="4899697"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4" name="PA_库_文本框 23"/>
          <p:cNvSpPr txBox="1"/>
          <p:nvPr>
            <p:custDataLst>
              <p:tags r:id="rId11"/>
            </p:custDataLst>
          </p:nvPr>
        </p:nvSpPr>
        <p:spPr>
          <a:xfrm>
            <a:off x="6732060" y="5552013"/>
            <a:ext cx="4899697"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021EBC49-EFE4-4025-B926-3AA52DD98D2D}"/>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pic>
        <p:nvPicPr>
          <p:cNvPr id="5" name="图片占位符 4"/>
          <p:cNvPicPr>
            <a:picLocks noChangeAspect="1" noGrp="1"/>
          </p:cNvPicPr>
          <p:nvPr>
            <p:ph idx="11" sz="quarter" type="pic"/>
          </p:nvPr>
        </p:nvPicPr>
        <p:blipFill>
          <a:blip r:embed="rId12">
            <a:extLst>
              <a:ext uri="{28A0092B-C50C-407E-A947-70E740481C1C}">
                <a14:useLocalDpi val="0"/>
              </a:ext>
            </a:extLst>
          </a:blip>
          <a:srcRect b="3928" t="3928"/>
          <a:stretch>
            <a:fillRect/>
          </a:stretch>
        </p:blipFill>
        <p:spPr/>
      </p:pic>
    </p:spTree>
    <p:extLst>
      <p:ext uri="{BB962C8B-B14F-4D97-AF65-F5344CB8AC3E}">
        <p14:creationId val="2379506335"/>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
                                  </p:stCondLst>
                                  <p:childTnLst>
                                    <p:set>
                                      <p:cBhvr>
                                        <p:cTn dur="1" fill="hold" id="6">
                                          <p:stCondLst>
                                            <p:cond delay="0"/>
                                          </p:stCondLst>
                                        </p:cTn>
                                        <p:tgtEl>
                                          <p:spTgt spid="36"/>
                                        </p:tgtEl>
                                        <p:attrNameLst>
                                          <p:attrName>style.visibility</p:attrName>
                                        </p:attrNameLst>
                                      </p:cBhvr>
                                      <p:to>
                                        <p:strVal val="visible"/>
                                      </p:to>
                                    </p:set>
                                    <p:animEffect filter="wipe(left)" transition="in">
                                      <p:cBhvr>
                                        <p:cTn dur="1000" id="7"/>
                                        <p:tgtEl>
                                          <p:spTgt spid="36"/>
                                        </p:tgtEl>
                                      </p:cBhvr>
                                    </p:animEffect>
                                  </p:childTnLst>
                                </p:cTn>
                              </p:par>
                              <p:par>
                                <p:cTn fill="hold" grpId="0" id="8" nodeType="withEffect" presetClass="entr" presetID="22" presetSubtype="8">
                                  <p:stCondLst>
                                    <p:cond delay="250"/>
                                  </p:stCondLst>
                                  <p:childTnLst>
                                    <p:set>
                                      <p:cBhvr>
                                        <p:cTn dur="1" fill="hold" id="9">
                                          <p:stCondLst>
                                            <p:cond delay="0"/>
                                          </p:stCondLst>
                                        </p:cTn>
                                        <p:tgtEl>
                                          <p:spTgt spid="41"/>
                                        </p:tgtEl>
                                        <p:attrNameLst>
                                          <p:attrName>style.visibility</p:attrName>
                                        </p:attrNameLst>
                                      </p:cBhvr>
                                      <p:to>
                                        <p:strVal val="visible"/>
                                      </p:to>
                                    </p:set>
                                    <p:animEffect filter="wipe(left)" transition="in">
                                      <p:cBhvr>
                                        <p:cTn dur="1000" id="10"/>
                                        <p:tgtEl>
                                          <p:spTgt spid="41"/>
                                        </p:tgtEl>
                                      </p:cBhvr>
                                    </p:animEffect>
                                  </p:childTnLst>
                                </p:cTn>
                              </p:par>
                              <p:par>
                                <p:cTn fill="hold" grpId="0" id="11" nodeType="withEffect" presetClass="entr" presetID="22" presetSubtype="8">
                                  <p:stCondLst>
                                    <p:cond delay="250"/>
                                  </p:stCondLst>
                                  <p:childTnLst>
                                    <p:set>
                                      <p:cBhvr>
                                        <p:cTn dur="1" fill="hold" id="12">
                                          <p:stCondLst>
                                            <p:cond delay="0"/>
                                          </p:stCondLst>
                                        </p:cTn>
                                        <p:tgtEl>
                                          <p:spTgt spid="43"/>
                                        </p:tgtEl>
                                        <p:attrNameLst>
                                          <p:attrName>style.visibility</p:attrName>
                                        </p:attrNameLst>
                                      </p:cBhvr>
                                      <p:to>
                                        <p:strVal val="visible"/>
                                      </p:to>
                                    </p:set>
                                    <p:animEffect filter="wipe(left)" transition="in">
                                      <p:cBhvr>
                                        <p:cTn dur="1000" id="13"/>
                                        <p:tgtEl>
                                          <p:spTgt spid="43"/>
                                        </p:tgtEl>
                                      </p:cBhvr>
                                    </p:animEffect>
                                  </p:childTnLst>
                                </p:cTn>
                              </p:par>
                              <p:par>
                                <p:cTn fill="hold" grpId="0" id="14" nodeType="withEffect" presetClass="entr" presetID="22" presetSubtype="8">
                                  <p:stCondLst>
                                    <p:cond delay="250"/>
                                  </p:stCondLst>
                                  <p:childTnLst>
                                    <p:set>
                                      <p:cBhvr>
                                        <p:cTn dur="1" fill="hold" id="15">
                                          <p:stCondLst>
                                            <p:cond delay="0"/>
                                          </p:stCondLst>
                                        </p:cTn>
                                        <p:tgtEl>
                                          <p:spTgt spid="16"/>
                                        </p:tgtEl>
                                        <p:attrNameLst>
                                          <p:attrName>style.visibility</p:attrName>
                                        </p:attrNameLst>
                                      </p:cBhvr>
                                      <p:to>
                                        <p:strVal val="visible"/>
                                      </p:to>
                                    </p:set>
                                    <p:animEffect filter="wipe(left)" transition="in">
                                      <p:cBhvr>
                                        <p:cTn dur="1000" id="16"/>
                                        <p:tgtEl>
                                          <p:spTgt spid="16"/>
                                        </p:tgtEl>
                                      </p:cBhvr>
                                    </p:animEffect>
                                  </p:childTnLst>
                                </p:cTn>
                              </p:par>
                              <p:par>
                                <p:cTn fill="hold" grpId="0" id="17" nodeType="withEffect" presetClass="entr" presetID="22" presetSubtype="8">
                                  <p:stCondLst>
                                    <p:cond delay="250"/>
                                  </p:stCondLst>
                                  <p:childTnLst>
                                    <p:set>
                                      <p:cBhvr>
                                        <p:cTn dur="1" fill="hold" id="18">
                                          <p:stCondLst>
                                            <p:cond delay="0"/>
                                          </p:stCondLst>
                                        </p:cTn>
                                        <p:tgtEl>
                                          <p:spTgt spid="17"/>
                                        </p:tgtEl>
                                        <p:attrNameLst>
                                          <p:attrName>style.visibility</p:attrName>
                                        </p:attrNameLst>
                                      </p:cBhvr>
                                      <p:to>
                                        <p:strVal val="visible"/>
                                      </p:to>
                                    </p:set>
                                    <p:animEffect filter="wipe(left)" transition="in">
                                      <p:cBhvr>
                                        <p:cTn dur="1000" id="19"/>
                                        <p:tgtEl>
                                          <p:spTgt spid="17"/>
                                        </p:tgtEl>
                                      </p:cBhvr>
                                    </p:animEffect>
                                  </p:childTnLst>
                                </p:cTn>
                              </p:par>
                              <p:par>
                                <p:cTn fill="hold" grpId="0" id="20" nodeType="withEffect" presetClass="entr" presetID="22" presetSubtype="8">
                                  <p:stCondLst>
                                    <p:cond delay="250"/>
                                  </p:stCondLst>
                                  <p:childTnLst>
                                    <p:set>
                                      <p:cBhvr>
                                        <p:cTn dur="1" fill="hold" id="21">
                                          <p:stCondLst>
                                            <p:cond delay="0"/>
                                          </p:stCondLst>
                                        </p:cTn>
                                        <p:tgtEl>
                                          <p:spTgt spid="18"/>
                                        </p:tgtEl>
                                        <p:attrNameLst>
                                          <p:attrName>style.visibility</p:attrName>
                                        </p:attrNameLst>
                                      </p:cBhvr>
                                      <p:to>
                                        <p:strVal val="visible"/>
                                      </p:to>
                                    </p:set>
                                    <p:animEffect filter="wipe(left)" transition="in">
                                      <p:cBhvr>
                                        <p:cTn dur="1000" id="22"/>
                                        <p:tgtEl>
                                          <p:spTgt spid="18"/>
                                        </p:tgtEl>
                                      </p:cBhvr>
                                    </p:animEffect>
                                  </p:childTnLst>
                                </p:cTn>
                              </p:par>
                              <p:par>
                                <p:cTn fill="hold" grpId="0" id="23" nodeType="withEffect" presetClass="entr" presetID="22" presetSubtype="8">
                                  <p:stCondLst>
                                    <p:cond delay="250"/>
                                  </p:stCondLst>
                                  <p:childTnLst>
                                    <p:set>
                                      <p:cBhvr>
                                        <p:cTn dur="1" fill="hold" id="24">
                                          <p:stCondLst>
                                            <p:cond delay="0"/>
                                          </p:stCondLst>
                                        </p:cTn>
                                        <p:tgtEl>
                                          <p:spTgt spid="21"/>
                                        </p:tgtEl>
                                        <p:attrNameLst>
                                          <p:attrName>style.visibility</p:attrName>
                                        </p:attrNameLst>
                                      </p:cBhvr>
                                      <p:to>
                                        <p:strVal val="visible"/>
                                      </p:to>
                                    </p:set>
                                    <p:animEffect filter="wipe(left)" transition="in">
                                      <p:cBhvr>
                                        <p:cTn dur="1000" id="25"/>
                                        <p:tgtEl>
                                          <p:spTgt spid="21"/>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23"/>
                                        </p:tgtEl>
                                        <p:attrNameLst>
                                          <p:attrName>style.visibility</p:attrName>
                                        </p:attrNameLst>
                                      </p:cBhvr>
                                      <p:to>
                                        <p:strVal val="visible"/>
                                      </p:to>
                                    </p:set>
                                    <p:animEffect filter="wipe(left)" transition="in">
                                      <p:cBhvr>
                                        <p:cTn dur="1000" id="28"/>
                                        <p:tgtEl>
                                          <p:spTgt spid="23"/>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24"/>
                                        </p:tgtEl>
                                        <p:attrNameLst>
                                          <p:attrName>style.visibility</p:attrName>
                                        </p:attrNameLst>
                                      </p:cBhvr>
                                      <p:to>
                                        <p:strVal val="visible"/>
                                      </p:to>
                                    </p:set>
                                    <p:animEffect filter="wipe(left)" transition="in">
                                      <p:cBhvr>
                                        <p:cTn dur="1000" id="3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41"/>
      <p:bldP grpId="0" spid="43"/>
      <p:bldP grpId="0" spid="16"/>
      <p:bldP grpId="0" spid="17"/>
      <p:bldP grpId="0" spid="18"/>
      <p:bldP grpId="0" spid="21"/>
      <p:bldP grpId="0" spid="23"/>
      <p:bldP grpId="0" spid="2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9" name="图片 18">
            <a:extLst>
              <a:ext uri="{FF2B5EF4-FFF2-40B4-BE49-F238E27FC236}">
                <a16:creationId xmlns:a16="http://schemas.microsoft.com/office/drawing/2014/main" id="{C64BA2A5-E2DD-4F39-A4C8-6AC7B850DF54}"/>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组合 29">
            <a:extLst>
              <a:ext uri="{FF2B5EF4-FFF2-40B4-BE49-F238E27FC236}">
                <a16:creationId xmlns:a16="http://schemas.microsoft.com/office/drawing/2014/main" id="{DD95C735-6973-462F-AB8C-F56E641BAB35}"/>
              </a:ext>
            </a:extLst>
          </p:cNvPr>
          <p:cNvGrpSpPr/>
          <p:nvPr/>
        </p:nvGrpSpPr>
        <p:grpSpPr>
          <a:xfrm>
            <a:off x="239297" y="174739"/>
            <a:ext cx="11688896" cy="6428784"/>
            <a:chOff x="-84621" y="2950128"/>
            <a:chExt cx="11688896" cy="6428784"/>
          </a:xfrm>
        </p:grpSpPr>
        <p:sp>
          <p:nvSpPr>
            <p:cNvPr id="28" name="矩形: 圆角 27">
              <a:extLst>
                <a:ext uri="{FF2B5EF4-FFF2-40B4-BE49-F238E27FC236}">
                  <a16:creationId xmlns:a16="http://schemas.microsoft.com/office/drawing/2014/main" id="{F1C3F858-D6C0-4E8F-B5B7-A8AC852776F9}"/>
                </a:ext>
              </a:extLst>
            </p:cNvPr>
            <p:cNvSpPr/>
            <p:nvPr/>
          </p:nvSpPr>
          <p:spPr>
            <a:xfrm>
              <a:off x="0" y="3023436"/>
              <a:ext cx="11538684" cy="6282168"/>
            </a:xfrm>
            <a:prstGeom prst="roundRect">
              <a:avLst>
                <a:gd fmla="val 6325" name="adj"/>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a:extLst>
                <a:ext uri="{FF2B5EF4-FFF2-40B4-BE49-F238E27FC236}">
                  <a16:creationId xmlns:a16="http://schemas.microsoft.com/office/drawing/2014/main" id="{A99D3981-E7F1-436D-A0CB-F4C7B7A703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621" y="2950128"/>
              <a:ext cx="11688896" cy="6428784"/>
            </a:xfrm>
            <a:prstGeom prst="rect">
              <a:avLst/>
            </a:prstGeom>
            <a:gradFill>
              <a:gsLst>
                <a:gs pos="0">
                  <a:srgbClr val="FAFAFA"/>
                </a:gs>
                <a:gs pos="74000">
                  <a:srgbClr val="FAFAFA"/>
                </a:gs>
                <a:gs pos="83000">
                  <a:srgbClr val="F8F8F8"/>
                </a:gs>
                <a:gs pos="100000">
                  <a:srgbClr val="F5F5F5"/>
                </a:gs>
              </a:gsLst>
              <a:lin ang="5400000" scaled="1"/>
            </a:gradFill>
          </p:spPr>
        </p:pic>
      </p:grpSp>
      <p:pic>
        <p:nvPicPr>
          <p:cNvPr id="29" name="图片 28">
            <a:extLst>
              <a:ext uri="{FF2B5EF4-FFF2-40B4-BE49-F238E27FC236}">
                <a16:creationId xmlns:a16="http://schemas.microsoft.com/office/drawing/2014/main" id="{F386C0EC-41FC-460D-BA6B-14CCC8A05C3D}"/>
              </a:ext>
            </a:extLst>
          </p:cNvPr>
          <p:cNvPicPr>
            <a:picLocks noChangeAspect="1"/>
          </p:cNvPicPr>
          <p:nvPr/>
        </p:nvPicPr>
        <p:blipFill>
          <a:blip r:embed="rId5">
            <a:extLst>
              <a:ext uri="{28A0092B-C50C-407E-A947-70E740481C1C}">
                <a14:useLocalDpi val="0"/>
              </a:ext>
            </a:extLst>
          </a:blip>
          <a:stretch>
            <a:fillRect/>
          </a:stretch>
        </p:blipFill>
        <p:spPr>
          <a:xfrm>
            <a:off x="2206037" y="3757803"/>
            <a:ext cx="7779923" cy="1999855"/>
          </a:xfrm>
          <a:custGeom>
            <a:gdLst>
              <a:gd fmla="*/ 0 w 7784432" name="connsiteX0"/>
              <a:gd fmla="*/ 0 h 1999855" name="connsiteY0"/>
              <a:gd fmla="*/ 7784432 w 7784432" name="connsiteX1"/>
              <a:gd fmla="*/ 0 h 1999855" name="connsiteY1"/>
              <a:gd fmla="*/ 7784432 w 7784432" name="connsiteX2"/>
              <a:gd fmla="*/ 1999855 h 1999855" name="connsiteY2"/>
              <a:gd fmla="*/ 3262688 w 7784432" name="connsiteX3"/>
              <a:gd fmla="*/ 1999855 h 1999855" name="connsiteY3"/>
              <a:gd fmla="*/ 3272472 w 7784432" name="connsiteX4"/>
              <a:gd fmla="*/ 1943860 h 1999855" name="connsiteY4"/>
              <a:gd fmla="*/ 3031840 w 7784432" name="connsiteX5"/>
              <a:gd fmla="*/ 1665827 h 1999855" name="connsiteY5"/>
              <a:gd fmla="*/ 2791208 w 7784432" name="connsiteX6"/>
              <a:gd fmla="*/ 1943860 h 1999855" name="connsiteY6"/>
              <a:gd fmla="*/ 2800993 w 7784432" name="connsiteX7"/>
              <a:gd fmla="*/ 1999855 h 1999855" name="connsiteY7"/>
              <a:gd fmla="*/ 756149 w 7784432" name="connsiteX8"/>
              <a:gd fmla="*/ 1999855 h 1999855" name="connsiteY8"/>
              <a:gd fmla="*/ 745581 w 7784432" name="connsiteX9"/>
              <a:gd fmla="*/ 1951397 h 1999855" name="connsiteY9"/>
              <a:gd fmla="*/ 601461 w 7784432" name="connsiteX10"/>
              <a:gd fmla="*/ 1862963 h 1999855" name="connsiteY10"/>
              <a:gd fmla="*/ 457342 w 7784432" name="connsiteX11"/>
              <a:gd fmla="*/ 1951397 h 1999855" name="connsiteY11"/>
              <a:gd fmla="*/ 446774 w 7784432" name="connsiteX12"/>
              <a:gd fmla="*/ 1999855 h 1999855" name="connsiteY12"/>
              <a:gd fmla="*/ 0 w 7784432" name="connsiteX13"/>
              <a:gd fmla="*/ 1999855 h 199985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99854" w="7784432">
                <a:moveTo>
                  <a:pt x="0" y="0"/>
                </a:moveTo>
                <a:lnTo>
                  <a:pt x="7784432" y="0"/>
                </a:lnTo>
                <a:lnTo>
                  <a:pt x="7784432" y="1999855"/>
                </a:lnTo>
                <a:lnTo>
                  <a:pt x="3262688" y="1999855"/>
                </a:lnTo>
                <a:lnTo>
                  <a:pt x="3272472" y="1943860"/>
                </a:lnTo>
                <a:cubicBezTo>
                  <a:pt x="3272472" y="1790307"/>
                  <a:pt x="3164737" y="1665827"/>
                  <a:pt x="3031840" y="1665827"/>
                </a:cubicBezTo>
                <a:cubicBezTo>
                  <a:pt x="2898943" y="1665827"/>
                  <a:pt x="2791208" y="1790307"/>
                  <a:pt x="2791208" y="1943860"/>
                </a:cubicBezTo>
                <a:lnTo>
                  <a:pt x="2800993" y="1999855"/>
                </a:lnTo>
                <a:lnTo>
                  <a:pt x="756149" y="1999855"/>
                </a:lnTo>
                <a:lnTo>
                  <a:pt x="745581" y="1951397"/>
                </a:lnTo>
                <a:cubicBezTo>
                  <a:pt x="721836" y="1899428"/>
                  <a:pt x="666248" y="1862963"/>
                  <a:pt x="601461" y="1862963"/>
                </a:cubicBezTo>
                <a:cubicBezTo>
                  <a:pt x="536674" y="1862963"/>
                  <a:pt x="481086" y="1899428"/>
                  <a:pt x="457342" y="1951397"/>
                </a:cubicBezTo>
                <a:lnTo>
                  <a:pt x="446774" y="1999855"/>
                </a:lnTo>
                <a:lnTo>
                  <a:pt x="0" y="1999855"/>
                </a:lnTo>
                <a:close/>
              </a:path>
            </a:pathLst>
          </a:custGeo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PA_库_文本框 8">
            <a:extLst>
              <a:ext uri="{FF2B5EF4-FFF2-40B4-BE49-F238E27FC236}">
                <a16:creationId xmlns:a16="http://schemas.microsoft.com/office/drawing/2014/main" id="{6C3FD52E-2CAF-402A-B522-5DB250A2EE55}"/>
              </a:ext>
            </a:extLst>
          </p:cNvPr>
          <p:cNvSpPr txBox="1"/>
          <p:nvPr>
            <p:custDataLst>
              <p:tags r:id="rId6"/>
            </p:custDataLst>
          </p:nvPr>
        </p:nvSpPr>
        <p:spPr>
          <a:xfrm>
            <a:off x="3363406" y="1100342"/>
            <a:ext cx="5440680" cy="2194560"/>
          </a:xfrm>
          <a:prstGeom prst="rect">
            <a:avLst/>
          </a:prstGeom>
          <a:noFill/>
        </p:spPr>
        <p:txBody>
          <a:bodyPr rtlCol="0" wrap="none">
            <a:spAutoFit/>
          </a:bodyPr>
          <a:lstStyle/>
          <a:p>
            <a:pPr algn="ctr"/>
            <a:r>
              <a:rPr altLang="en-US" lang="zh-CN" sz="13800">
                <a:solidFill>
                  <a:srgbClr val="79C5B0"/>
                </a:solidFill>
                <a:latin charset="-122" panose="01010104010101010101" pitchFamily="2" typeface="腾祥相思简"/>
                <a:ea charset="-122" panose="01010104010101010101" pitchFamily="2" typeface="腾祥相思简"/>
              </a:rPr>
              <a:t>二片叶</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矩形 9">
            <a:extLst>
              <a:ext uri="{FF2B5EF4-FFF2-40B4-BE49-F238E27FC236}">
                <a16:creationId xmlns:a16="http://schemas.microsoft.com/office/drawing/2014/main" id="{1D6843B3-A66D-4D20-8E33-7900FEF71E90}"/>
              </a:ext>
            </a:extLst>
          </p:cNvPr>
          <p:cNvSpPr/>
          <p:nvPr>
            <p:custDataLst>
              <p:tags r:id="rId7"/>
            </p:custDataLst>
          </p:nvPr>
        </p:nvSpPr>
        <p:spPr>
          <a:xfrm>
            <a:off x="3817588" y="2400471"/>
            <a:ext cx="1041015" cy="579120"/>
          </a:xfrm>
          <a:prstGeom prst="rect">
            <a:avLst/>
          </a:prstGeom>
        </p:spPr>
        <p:txBody>
          <a:bodyPr wrap="square">
            <a:spAutoFit/>
          </a:bodyPr>
          <a:lstStyle/>
          <a:p>
            <a:pPr algn="dist"/>
            <a:r>
              <a:rPr altLang="zh-CN" lang="en-US" sz="3200">
                <a:solidFill>
                  <a:srgbClr val="F8BD50"/>
                </a:solidFill>
                <a:latin charset="-122" panose="01010104010101010101" pitchFamily="2" typeface="腾祥相思简"/>
                <a:ea charset="-122" panose="01010104010101010101" pitchFamily="2" typeface="腾祥相思简"/>
              </a:rPr>
              <a:t>two</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D2EFF67E-838F-4305-9853-BEE11B058089}"/>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25082336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25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500" fill="hold" id="7"/>
                                        <p:tgtEl>
                                          <p:spTgt spid="9"/>
                                        </p:tgtEl>
                                        <p:attrNameLst>
                                          <p:attrName>ppt_x</p:attrName>
                                        </p:attrNameLst>
                                      </p:cBhvr>
                                      <p:tavLst>
                                        <p:tav tm="0">
                                          <p:val>
                                            <p:strVal val="#ppt_x"/>
                                          </p:val>
                                        </p:tav>
                                        <p:tav tm="100000">
                                          <p:val>
                                            <p:strVal val="#ppt_x"/>
                                          </p:val>
                                        </p:tav>
                                      </p:tavLst>
                                    </p:anim>
                                    <p:anim calcmode="lin" valueType="num">
                                      <p:cBhvr additive="base">
                                        <p:cTn dur="1500" fill="hold" id="8"/>
                                        <p:tgtEl>
                                          <p:spTgt spid="9"/>
                                        </p:tgtEl>
                                        <p:attrNameLst>
                                          <p:attrName>ppt_y</p:attrName>
                                        </p:attrNameLst>
                                      </p:cBhvr>
                                      <p:tavLst>
                                        <p:tav tm="0">
                                          <p:val>
                                            <p:strVal val="0-#ppt_h/2"/>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10"/>
                                        </p:tgtEl>
                                        <p:attrNameLst>
                                          <p:attrName>style.visibility</p:attrName>
                                        </p:attrNameLst>
                                      </p:cBhvr>
                                      <p:to>
                                        <p:strVal val="visible"/>
                                      </p:to>
                                    </p:set>
                                    <p:animEffect filter="wipe(left)" transition="in">
                                      <p:cBhvr>
                                        <p:cTn dur="1000" id="1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占位符 7"/>
          <p:cNvPicPr>
            <a:picLocks noChangeAspect="1" noGrp="1"/>
          </p:cNvPicPr>
          <p:nvPr>
            <p:ph idx="12" sz="quarter" type="pic"/>
          </p:nvPr>
        </p:nvPicPr>
        <p:blipFill>
          <a:blip r:embed="rId3">
            <a:extLst>
              <a:ext uri="{28A0092B-C50C-407E-A947-70E740481C1C}">
                <a14:useLocalDpi val="0"/>
              </a:ext>
            </a:extLst>
          </a:blip>
          <a:srcRect l="25926" r="25926"/>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5" name="PA_库_形状 230"/>
          <p:cNvSpPr/>
          <p:nvPr>
            <p:custDataLst>
              <p:tags r:id="rId4"/>
            </p:custDataLst>
          </p:nvPr>
        </p:nvSpPr>
        <p:spPr>
          <a:xfrm>
            <a:off x="1389131" y="4171064"/>
            <a:ext cx="6739412" cy="1314501"/>
          </a:xfrm>
          <a:prstGeom prst="rect">
            <a:avLst/>
          </a:prstGeom>
          <a:solidFill>
            <a:srgbClr val="F2F2F2"/>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FFFFF"/>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FFFFF"/>
              </a:solidFill>
              <a:effectLst/>
              <a:uLnTx/>
              <a:uFillTx/>
              <a:latin typeface="HK Grotesk Medium"/>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9" name="Shape 42"/>
          <p:cNvSpPr/>
          <p:nvPr/>
        </p:nvSpPr>
        <p:spPr>
          <a:xfrm>
            <a:off x="651029" y="575081"/>
            <a:ext cx="2899438"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70" strike="noStrike" sz="6500" u="none">
                <a:ln>
                  <a:noFill/>
                </a:ln>
                <a:solidFill>
                  <a:srgbClr val="535353"/>
                </a:solidFill>
                <a:effectLst/>
                <a:uLnTx/>
                <a:uFillTx/>
                <a:latin charset="0" panose="00000700000000000000" pitchFamily="50" typeface="Montserrat SemiBold"/>
                <a:sym typeface="Montserrat Semi Bold"/>
              </a:rPr>
              <a:t>Clean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1" name="Shape 32"/>
          <p:cNvSpPr/>
          <p:nvPr/>
        </p:nvSpPr>
        <p:spPr>
          <a:xfrm>
            <a:off x="667375" y="1732707"/>
            <a:ext cx="4342507" cy="6223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amet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2" name="PA_库_形状 42"/>
          <p:cNvSpPr/>
          <p:nvPr>
            <p:custDataLst>
              <p:tags r:id="rId5"/>
            </p:custDataLst>
          </p:nvPr>
        </p:nvSpPr>
        <p:spPr>
          <a:xfrm>
            <a:off x="1729686" y="3499347"/>
            <a:ext cx="237228"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190" strike="noStrike" sz="6500" u="none">
                <a:ln>
                  <a:noFill/>
                </a:ln>
                <a:solidFill>
                  <a:srgbClr val="535353"/>
                </a:solidFill>
                <a:effectLst/>
                <a:uLnTx/>
                <a:uFillTx/>
                <a:latin charset="0" panose="00000700000000000000" pitchFamily="50" typeface="Montserrat SemiBold"/>
                <a:sym typeface="Montserrat Semi Bold"/>
              </a:rPr>
              <a:t>‘</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3" name="PA_库_形状 42"/>
          <p:cNvSpPr/>
          <p:nvPr>
            <p:custDataLst>
              <p:tags r:id="rId6"/>
            </p:custDataLst>
          </p:nvPr>
        </p:nvSpPr>
        <p:spPr>
          <a:xfrm>
            <a:off x="1926532" y="3499347"/>
            <a:ext cx="237228"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190" strike="noStrike" sz="6500" u="none">
                <a:ln>
                  <a:noFill/>
                </a:ln>
                <a:solidFill>
                  <a:srgbClr val="535353"/>
                </a:solidFill>
                <a:effectLst/>
                <a:uLnTx/>
                <a:uFillTx/>
                <a:latin charset="0" panose="00000700000000000000" pitchFamily="50" typeface="Montserrat SemiBold"/>
                <a:sym typeface="Montserrat Semi Bold"/>
              </a:rPr>
              <a:t>‘</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3" name="Shape 228"/>
          <p:cNvSpPr/>
          <p:nvPr/>
        </p:nvSpPr>
        <p:spPr>
          <a:xfrm>
            <a:off x="3283290" y="499254"/>
            <a:ext cx="3254343" cy="1193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Design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1" name="Shape 122"/>
          <p:cNvSpPr/>
          <p:nvPr/>
        </p:nvSpPr>
        <p:spPr>
          <a:xfrm>
            <a:off x="1796681" y="6009844"/>
            <a:ext cx="3475812" cy="279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pc="630" sz="3000">
                <a:solidFill>
                  <a:srgbClr val="A7A7A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300" strike="noStrike" sz="1500" u="none">
                <a:ln>
                  <a:noFill/>
                </a:ln>
                <a:solidFill>
                  <a:srgbClr val="A7A7A7"/>
                </a:solidFill>
                <a:effectLst/>
                <a:uLnTx/>
                <a:uFillTx/>
                <a:latin typeface="Atlantis the lost City"/>
                <a:sym typeface="Atlantis the lost City"/>
              </a:rPr>
              <a:t>www.ourpresentation.com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2" name="PA_库_文本框 11"/>
          <p:cNvSpPr txBox="1"/>
          <p:nvPr>
            <p:custDataLst>
              <p:tags r:id="rId7"/>
            </p:custDataLst>
          </p:nvPr>
        </p:nvSpPr>
        <p:spPr>
          <a:xfrm>
            <a:off x="1689176" y="4330872"/>
            <a:ext cx="6103576" cy="9550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 hana lesapu jeut kenek stel karna lim brokrn ol seroken follow man is stars fo daeramo inkeruasaio mdanlah dan bek that mdan bek.lorem ipsum dolor sit amet alelon minting hana so tegu eh pue hom hai nyang penting olah dan bek thatkamo hana lesapu jeut kenek</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FB4320C8-185F-4C90-9BA0-243313B5BE19}"/>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pic>
        <p:nvPicPr>
          <p:cNvPr id="4" name="图片占位符 3"/>
          <p:cNvPicPr>
            <a:picLocks noChangeAspect="1" noGrp="1"/>
          </p:cNvPicPr>
          <p:nvPr>
            <p:ph idx="13" sz="quarter" type="pic"/>
          </p:nvPr>
        </p:nvPicPr>
        <p:blipFill>
          <a:blip r:embed="rId8">
            <a:extLst>
              <a:ext uri="{28A0092B-C50C-407E-A947-70E740481C1C}">
                <a14:useLocalDpi val="0"/>
              </a:ext>
            </a:extLst>
          </a:blip>
          <a:srcRect l="37743" r="37743"/>
          <a:stretch>
            <a:fillRect/>
          </a:stretch>
        </p:blipFill>
        <p:spPr/>
      </p:pic>
    </p:spTree>
    <p:extLst>
      <p:ext uri="{BB962C8B-B14F-4D97-AF65-F5344CB8AC3E}">
        <p14:creationId val="4123764607"/>
      </p:ext>
    </p:extLst>
  </p:cSld>
  <p:clrMapOvr>
    <a:masterClrMapping/>
  </p:clrMapOvr>
  <p:transition spd="slow">
    <p:push dir="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1000" id="7"/>
                                        <p:tgtEl>
                                          <p:spTgt spid="35"/>
                                        </p:tgtEl>
                                      </p:cBhvr>
                                    </p:animEffect>
                                  </p:childTnLst>
                                </p:cTn>
                              </p:par>
                              <p:par>
                                <p:cTn fill="hold" grpId="0" id="8" nodeType="withEffect" presetClass="entr" presetID="22" presetSubtype="8">
                                  <p:stCondLst>
                                    <p:cond delay="250"/>
                                  </p:stCondLst>
                                  <p:childTnLst>
                                    <p:set>
                                      <p:cBhvr>
                                        <p:cTn dur="1" fill="hold" id="9">
                                          <p:stCondLst>
                                            <p:cond delay="0"/>
                                          </p:stCondLst>
                                        </p:cTn>
                                        <p:tgtEl>
                                          <p:spTgt spid="42"/>
                                        </p:tgtEl>
                                        <p:attrNameLst>
                                          <p:attrName>style.visibility</p:attrName>
                                        </p:attrNameLst>
                                      </p:cBhvr>
                                      <p:to>
                                        <p:strVal val="visible"/>
                                      </p:to>
                                    </p:set>
                                    <p:animEffect filter="wipe(left)" transition="in">
                                      <p:cBhvr>
                                        <p:cTn dur="1000" id="10"/>
                                        <p:tgtEl>
                                          <p:spTgt spid="42"/>
                                        </p:tgtEl>
                                      </p:cBhvr>
                                    </p:animEffect>
                                  </p:childTnLst>
                                </p:cTn>
                              </p:par>
                              <p:par>
                                <p:cTn fill="hold" grpId="0" id="11" nodeType="withEffect" presetClass="entr" presetID="22" presetSubtype="8">
                                  <p:stCondLst>
                                    <p:cond delay="250"/>
                                  </p:stCondLst>
                                  <p:childTnLst>
                                    <p:set>
                                      <p:cBhvr>
                                        <p:cTn dur="1" fill="hold" id="12">
                                          <p:stCondLst>
                                            <p:cond delay="0"/>
                                          </p:stCondLst>
                                        </p:cTn>
                                        <p:tgtEl>
                                          <p:spTgt spid="43"/>
                                        </p:tgtEl>
                                        <p:attrNameLst>
                                          <p:attrName>style.visibility</p:attrName>
                                        </p:attrNameLst>
                                      </p:cBhvr>
                                      <p:to>
                                        <p:strVal val="visible"/>
                                      </p:to>
                                    </p:set>
                                    <p:animEffect filter="wipe(left)" transition="in">
                                      <p:cBhvr>
                                        <p:cTn dur="1000" id="13"/>
                                        <p:tgtEl>
                                          <p:spTgt spid="43"/>
                                        </p:tgtEl>
                                      </p:cBhvr>
                                    </p:animEffect>
                                  </p:childTnLst>
                                </p:cTn>
                              </p:par>
                              <p:par>
                                <p:cTn fill="hold" grpId="0" id="14" nodeType="withEffect" presetClass="entr" presetID="22" presetSubtype="8">
                                  <p:stCondLst>
                                    <p:cond delay="25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1000" id="1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42"/>
      <p:bldP grpId="0" spid="43"/>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 name="PA_库_PicturePlaceholder 2">
            <a:extLst>
              <a:ext uri="{FF2B5EF4-FFF2-40B4-BE49-F238E27FC236}">
                <a16:creationId xmlns:a16="http://schemas.microsoft.com/office/drawing/2014/main" id="{26C11066-1975-4A7D-A2F3-D333E2206E8B}"/>
              </a:ext>
            </a:extLst>
          </p:cNvPr>
          <p:cNvPicPr>
            <a:picLocks noChangeAspect="1" noGrp="1"/>
          </p:cNvPicPr>
          <p:nvPr>
            <p:ph idx="12" sz="quarter" type="pic"/>
            <p:custDataLst>
              <p:tags r:id="rId4"/>
            </p:custDataLst>
          </p:nvPr>
        </p:nvPicPr>
        <p:blipFill>
          <a:blip r:embed="rId3">
            <a:extLst>
              <a:ext uri="{28A0092B-C50C-407E-A947-70E740481C1C}">
                <a14:useLocalDpi val="0"/>
              </a:ext>
            </a:extLst>
          </a:blip>
          <a:srcRect b="14999" t="14999"/>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7" name="PA_库_PicturePlaceholder 6">
            <a:extLst>
              <a:ext uri="{FF2B5EF4-FFF2-40B4-BE49-F238E27FC236}">
                <a16:creationId xmlns:a16="http://schemas.microsoft.com/office/drawing/2014/main" id="{7353B8C2-D9F3-48D5-ABB7-D8AFB71E6C48}"/>
              </a:ext>
            </a:extLst>
          </p:cNvPr>
          <p:cNvPicPr>
            <a:picLocks noChangeAspect="1" noGrp="1"/>
          </p:cNvPicPr>
          <p:nvPr>
            <p:ph idx="13" sz="quarter" type="pic"/>
            <p:custDataLst>
              <p:tags r:id="rId6"/>
            </p:custDataLst>
          </p:nvPr>
        </p:nvPicPr>
        <p:blipFill>
          <a:blip r:embed="rId5">
            <a:extLst>
              <a:ext uri="{28A0092B-C50C-407E-A947-70E740481C1C}">
                <a14:useLocalDpi val="0"/>
              </a:ext>
            </a:extLst>
          </a:blip>
          <a:srcRect l="19257" r="19257"/>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9" name="Shape 42"/>
          <p:cNvSpPr/>
          <p:nvPr/>
        </p:nvSpPr>
        <p:spPr>
          <a:xfrm>
            <a:off x="904358" y="894531"/>
            <a:ext cx="2899438" cy="812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20" strike="noStrike" sz="5000" u="none">
                <a:ln>
                  <a:noFill/>
                </a:ln>
                <a:solidFill>
                  <a:srgbClr val="535353"/>
                </a:solidFill>
                <a:effectLst/>
                <a:uLnTx/>
                <a:uFillTx/>
                <a:latin charset="0" panose="00000700000000000000" pitchFamily="50" typeface="Montserrat SemiBold"/>
                <a:sym typeface="Montserrat Semi Bold"/>
              </a:rPr>
              <a:t>First</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Shape 42"/>
          <p:cNvSpPr/>
          <p:nvPr/>
        </p:nvSpPr>
        <p:spPr>
          <a:xfrm>
            <a:off x="6924158" y="894531"/>
            <a:ext cx="2899438" cy="812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20" strike="noStrike" sz="5000" u="none">
                <a:ln>
                  <a:noFill/>
                </a:ln>
                <a:solidFill>
                  <a:srgbClr val="535353"/>
                </a:solidFill>
                <a:effectLst/>
                <a:uLnTx/>
                <a:uFillTx/>
                <a:latin charset="0" panose="00000700000000000000" pitchFamily="50" typeface="Montserrat SemiBold"/>
                <a:sym typeface="Montserrat Semi Bold"/>
              </a:rPr>
              <a:t>Second</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PA_库_形状 34"/>
          <p:cNvSpPr/>
          <p:nvPr>
            <p:custDataLst>
              <p:tags r:id="rId7"/>
            </p:custDataLst>
          </p:nvPr>
        </p:nvSpPr>
        <p:spPr>
          <a:xfrm>
            <a:off x="3566452" y="4458925"/>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4" name="PA_库_形状 34"/>
          <p:cNvSpPr/>
          <p:nvPr>
            <p:custDataLst>
              <p:tags r:id="rId8"/>
            </p:custDataLst>
          </p:nvPr>
        </p:nvSpPr>
        <p:spPr>
          <a:xfrm>
            <a:off x="9624344" y="4458925"/>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3" name="Shape 235"/>
          <p:cNvSpPr/>
          <p:nvPr/>
        </p:nvSpPr>
        <p:spPr>
          <a:xfrm>
            <a:off x="834168" y="1781882"/>
            <a:ext cx="4445546" cy="1422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8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4500" u="none">
                <a:ln>
                  <a:noFill/>
                </a:ln>
                <a:solidFill>
                  <a:srgbClr val="F59696"/>
                </a:solidFill>
                <a:effectLst/>
                <a:uLnTx/>
                <a:uFillTx/>
                <a:latin typeface="Atlantis the lost City"/>
                <a:sym typeface="Atlantis the lost City"/>
              </a:rPr>
              <a:t>Title Will Go Here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4" name="Shape 237"/>
          <p:cNvSpPr/>
          <p:nvPr/>
        </p:nvSpPr>
        <p:spPr>
          <a:xfrm>
            <a:off x="6856502" y="1781882"/>
            <a:ext cx="4344170" cy="1422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8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4500" u="none">
                <a:ln>
                  <a:noFill/>
                </a:ln>
                <a:solidFill>
                  <a:srgbClr val="F59696"/>
                </a:solidFill>
                <a:effectLst/>
                <a:uLnTx/>
                <a:uFillTx/>
                <a:latin typeface="Atlantis the lost City"/>
                <a:sym typeface="Atlantis the lost City"/>
              </a:rPr>
              <a:t>Title Will Go Here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PA_库_文本框 14"/>
          <p:cNvSpPr txBox="1"/>
          <p:nvPr>
            <p:custDataLst>
              <p:tags r:id="rId9"/>
            </p:custDataLst>
          </p:nvPr>
        </p:nvSpPr>
        <p:spPr>
          <a:xfrm>
            <a:off x="3503220" y="4825830"/>
            <a:ext cx="2280361" cy="11709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bek.lorem ipsum dolor sit amet alelon minting hana so tegu eh pue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6" name="PA_库_文本框 15"/>
          <p:cNvSpPr txBox="1"/>
          <p:nvPr>
            <p:custDataLst>
              <p:tags r:id="rId10"/>
            </p:custDataLst>
          </p:nvPr>
        </p:nvSpPr>
        <p:spPr>
          <a:xfrm>
            <a:off x="9566490" y="4825830"/>
            <a:ext cx="2280361" cy="11709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bek.lorem ipsum dolor sit amet alelon minting hana so tegu eh pue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05963376-5B5B-4F8D-A97E-AD057A2A9A0E}"/>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87652655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12">
                                  <p:stCondLst>
                                    <p:cond delay="25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0-#ppt_w/2"/>
                                          </p:val>
                                        </p:tav>
                                        <p:tav tm="100000">
                                          <p:val>
                                            <p:strVal val="#ppt_x"/>
                                          </p:val>
                                        </p:tav>
                                      </p:tavLst>
                                    </p:anim>
                                    <p:anim calcmode="lin" valueType="num">
                                      <p:cBhvr additive="base">
                                        <p:cTn dur="1500" fill="hold" id="8"/>
                                        <p:tgtEl>
                                          <p:spTgt spid="3"/>
                                        </p:tgtEl>
                                        <p:attrNameLst>
                                          <p:attrName>ppt_y</p:attrName>
                                        </p:attrNameLst>
                                      </p:cBhvr>
                                      <p:tavLst>
                                        <p:tav tm="0">
                                          <p:val>
                                            <p:strVal val="1+#ppt_h/2"/>
                                          </p:val>
                                        </p:tav>
                                        <p:tav tm="100000">
                                          <p:val>
                                            <p:strVal val="#ppt_y"/>
                                          </p:val>
                                        </p:tav>
                                      </p:tavLst>
                                    </p:anim>
                                  </p:childTnLst>
                                </p:cTn>
                              </p:par>
                              <p:par>
                                <p:cTn decel="100000" fill="hold" id="9" nodeType="withEffect" presetClass="entr" presetID="2" presetSubtype="12">
                                  <p:stCondLst>
                                    <p:cond delay="25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1500" fill="hold" id="11"/>
                                        <p:tgtEl>
                                          <p:spTgt spid="7"/>
                                        </p:tgtEl>
                                        <p:attrNameLst>
                                          <p:attrName>ppt_x</p:attrName>
                                        </p:attrNameLst>
                                      </p:cBhvr>
                                      <p:tavLst>
                                        <p:tav tm="0">
                                          <p:val>
                                            <p:strVal val="0-#ppt_w/2"/>
                                          </p:val>
                                        </p:tav>
                                        <p:tav tm="100000">
                                          <p:val>
                                            <p:strVal val="#ppt_x"/>
                                          </p:val>
                                        </p:tav>
                                      </p:tavLst>
                                    </p:anim>
                                    <p:anim calcmode="lin" valueType="num">
                                      <p:cBhvr additive="base">
                                        <p:cTn dur="1500" fill="hold" id="12"/>
                                        <p:tgtEl>
                                          <p:spTgt spid="7"/>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12">
                                  <p:stCondLst>
                                    <p:cond delay="25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1500" fill="hold" id="15"/>
                                        <p:tgtEl>
                                          <p:spTgt spid="22"/>
                                        </p:tgtEl>
                                        <p:attrNameLst>
                                          <p:attrName>ppt_x</p:attrName>
                                        </p:attrNameLst>
                                      </p:cBhvr>
                                      <p:tavLst>
                                        <p:tav tm="0">
                                          <p:val>
                                            <p:strVal val="0-#ppt_w/2"/>
                                          </p:val>
                                        </p:tav>
                                        <p:tav tm="100000">
                                          <p:val>
                                            <p:strVal val="#ppt_x"/>
                                          </p:val>
                                        </p:tav>
                                      </p:tavLst>
                                    </p:anim>
                                    <p:anim calcmode="lin" valueType="num">
                                      <p:cBhvr additive="base">
                                        <p:cTn dur="1500" fill="hold" id="16"/>
                                        <p:tgtEl>
                                          <p:spTgt spid="22"/>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12">
                                  <p:stCondLst>
                                    <p:cond delay="25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1500" fill="hold" id="19"/>
                                        <p:tgtEl>
                                          <p:spTgt spid="24"/>
                                        </p:tgtEl>
                                        <p:attrNameLst>
                                          <p:attrName>ppt_x</p:attrName>
                                        </p:attrNameLst>
                                      </p:cBhvr>
                                      <p:tavLst>
                                        <p:tav tm="0">
                                          <p:val>
                                            <p:strVal val="0-#ppt_w/2"/>
                                          </p:val>
                                        </p:tav>
                                        <p:tav tm="100000">
                                          <p:val>
                                            <p:strVal val="#ppt_x"/>
                                          </p:val>
                                        </p:tav>
                                      </p:tavLst>
                                    </p:anim>
                                    <p:anim calcmode="lin" valueType="num">
                                      <p:cBhvr additive="base">
                                        <p:cTn dur="1500" fill="hold" id="20"/>
                                        <p:tgtEl>
                                          <p:spTgt spid="24"/>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12">
                                  <p:stCondLst>
                                    <p:cond delay="25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1500" fill="hold" id="23"/>
                                        <p:tgtEl>
                                          <p:spTgt spid="15"/>
                                        </p:tgtEl>
                                        <p:attrNameLst>
                                          <p:attrName>ppt_x</p:attrName>
                                        </p:attrNameLst>
                                      </p:cBhvr>
                                      <p:tavLst>
                                        <p:tav tm="0">
                                          <p:val>
                                            <p:strVal val="0-#ppt_w/2"/>
                                          </p:val>
                                        </p:tav>
                                        <p:tav tm="100000">
                                          <p:val>
                                            <p:strVal val="#ppt_x"/>
                                          </p:val>
                                        </p:tav>
                                      </p:tavLst>
                                    </p:anim>
                                    <p:anim calcmode="lin" valueType="num">
                                      <p:cBhvr additive="base">
                                        <p:cTn dur="1500" fill="hold" id="24"/>
                                        <p:tgtEl>
                                          <p:spTgt spid="15"/>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12">
                                  <p:stCondLst>
                                    <p:cond delay="25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1500" fill="hold" id="27"/>
                                        <p:tgtEl>
                                          <p:spTgt spid="16"/>
                                        </p:tgtEl>
                                        <p:attrNameLst>
                                          <p:attrName>ppt_x</p:attrName>
                                        </p:attrNameLst>
                                      </p:cBhvr>
                                      <p:tavLst>
                                        <p:tav tm="0">
                                          <p:val>
                                            <p:strVal val="0-#ppt_w/2"/>
                                          </p:val>
                                        </p:tav>
                                        <p:tav tm="100000">
                                          <p:val>
                                            <p:strVal val="#ppt_x"/>
                                          </p:val>
                                        </p:tav>
                                      </p:tavLst>
                                    </p:anim>
                                    <p:anim calcmode="lin" valueType="num">
                                      <p:cBhvr additive="base">
                                        <p:cTn dur="1500" fill="hold" id="28"/>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15"/>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占位符 8">
            <a:extLst>
              <a:ext uri="{FF2B5EF4-FFF2-40B4-BE49-F238E27FC236}">
                <a16:creationId xmlns:a16="http://schemas.microsoft.com/office/drawing/2014/main" id="{DA3C0D35-C83D-4FED-8BF3-23DCDC812F9C}"/>
              </a:ext>
            </a:extLst>
          </p:cNvPr>
          <p:cNvPicPr>
            <a:picLocks noChangeAspect="1" noGrp="1"/>
          </p:cNvPicPr>
          <p:nvPr>
            <p:ph idx="13" sz="quarter" type="pic"/>
          </p:nvPr>
        </p:nvPicPr>
        <p:blipFill>
          <a:blip r:embed="rId3">
            <a:extLst>
              <a:ext uri="{28A0092B-C50C-407E-A947-70E740481C1C}">
                <a14:useLocalDpi val="0"/>
              </a:ext>
            </a:extLst>
          </a:blip>
          <a:stretch>
            <a:fillRect/>
          </a:stretch>
        </p:blipFill>
        <p:spPr>
          <a:xfrm>
            <a:off x="6105404" y="3436611"/>
            <a:ext cx="6086535" cy="3421389"/>
          </a:xfr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6" name="PA_库_形状 42"/>
          <p:cNvSpPr/>
          <p:nvPr>
            <p:custDataLst>
              <p:tags r:id="rId4"/>
            </p:custDataLst>
          </p:nvPr>
        </p:nvSpPr>
        <p:spPr>
          <a:xfrm>
            <a:off x="7726073" y="309536"/>
            <a:ext cx="2899438" cy="812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20" strike="noStrike" sz="5000" u="none">
                <a:ln>
                  <a:noFill/>
                </a:ln>
                <a:solidFill>
                  <a:srgbClr val="535353"/>
                </a:solidFill>
                <a:effectLst/>
                <a:uLnTx/>
                <a:uFillTx/>
                <a:latin charset="0" panose="00000700000000000000" pitchFamily="50" typeface="Montserrat SemiBold"/>
                <a:sym typeface="Montserrat Semi Bold"/>
              </a:rPr>
              <a:t>First</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7" name="PA_库_形状 42"/>
          <p:cNvSpPr/>
          <p:nvPr>
            <p:custDataLst>
              <p:tags r:id="rId5"/>
            </p:custDataLst>
          </p:nvPr>
        </p:nvSpPr>
        <p:spPr>
          <a:xfrm>
            <a:off x="1466786" y="3751052"/>
            <a:ext cx="2899438" cy="812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20" strike="noStrike" sz="5000" u="none">
                <a:ln>
                  <a:noFill/>
                </a:ln>
                <a:solidFill>
                  <a:srgbClr val="535353"/>
                </a:solidFill>
                <a:effectLst/>
                <a:uLnTx/>
                <a:uFillTx/>
                <a:latin charset="0" panose="00000700000000000000" pitchFamily="50" typeface="Montserrat SemiBold"/>
                <a:sym typeface="Montserrat Semi Bold"/>
              </a:rPr>
              <a:t>Second</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9" name="PA_库_形状 34"/>
          <p:cNvSpPr/>
          <p:nvPr>
            <p:custDataLst>
              <p:tags r:id="rId6"/>
            </p:custDataLst>
          </p:nvPr>
        </p:nvSpPr>
        <p:spPr>
          <a:xfrm>
            <a:off x="1911187" y="5541384"/>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1" name="PA_库_形状 34"/>
          <p:cNvSpPr/>
          <p:nvPr>
            <p:custDataLst>
              <p:tags r:id="rId7"/>
            </p:custDataLst>
          </p:nvPr>
        </p:nvSpPr>
        <p:spPr>
          <a:xfrm>
            <a:off x="8174639" y="2110865"/>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PA_库_形状 246"/>
          <p:cNvSpPr/>
          <p:nvPr>
            <p:custDataLst>
              <p:tags r:id="rId8"/>
            </p:custDataLst>
          </p:nvPr>
        </p:nvSpPr>
        <p:spPr>
          <a:xfrm>
            <a:off x="7248292" y="1112846"/>
            <a:ext cx="3884166" cy="1422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defRPr sz="8000">
                <a:solidFill>
                  <a:srgbClr val="FB9897"/>
                </a:solidFill>
                <a:latin typeface="Atlantis the lost City"/>
                <a:ea typeface="Atlantis the lost City"/>
                <a:cs typeface="Atlantis the lost City"/>
                <a:sym typeface="Atlantis the lost Cit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4500" u="none">
                <a:ln>
                  <a:noFill/>
                </a:ln>
                <a:solidFill>
                  <a:srgbClr val="F59696"/>
                </a:solidFill>
                <a:effectLst/>
                <a:uLnTx/>
                <a:uFillTx/>
                <a:latin typeface="Atlantis the lost City"/>
                <a:sym typeface="Atlantis the lost City"/>
              </a:rPr>
              <a:t>Title Will Go Here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PA_库_形状 251"/>
          <p:cNvSpPr/>
          <p:nvPr>
            <p:custDataLst>
              <p:tags r:id="rId9"/>
            </p:custDataLst>
          </p:nvPr>
        </p:nvSpPr>
        <p:spPr>
          <a:xfrm>
            <a:off x="990590" y="4554362"/>
            <a:ext cx="3884164" cy="1422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defRPr sz="8000">
                <a:solidFill>
                  <a:srgbClr val="FB9897"/>
                </a:solidFill>
                <a:latin typeface="Atlantis the lost City"/>
                <a:ea typeface="Atlantis the lost City"/>
                <a:cs typeface="Atlantis the lost City"/>
                <a:sym typeface="Atlantis the lost Cit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4500" u="none">
                <a:ln>
                  <a:noFill/>
                </a:ln>
                <a:solidFill>
                  <a:srgbClr val="F59696"/>
                </a:solidFill>
                <a:effectLst/>
                <a:uLnTx/>
                <a:uFillTx/>
                <a:latin typeface="Atlantis the lost City"/>
                <a:sym typeface="Atlantis the lost City"/>
              </a:rPr>
              <a:t>Title Will Go Here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3" name="PA_库_文本框 12"/>
          <p:cNvSpPr txBox="1"/>
          <p:nvPr>
            <p:custDataLst>
              <p:tags r:id="rId10"/>
            </p:custDataLst>
          </p:nvPr>
        </p:nvSpPr>
        <p:spPr>
          <a:xfrm>
            <a:off x="1175849" y="5916095"/>
            <a:ext cx="3330529" cy="7391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bek.lorem ipsum dolor sit amet alelo</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4" name="PA_库_文本框 13"/>
          <p:cNvSpPr txBox="1"/>
          <p:nvPr>
            <p:custDataLst>
              <p:tags r:id="rId11"/>
            </p:custDataLst>
          </p:nvPr>
        </p:nvSpPr>
        <p:spPr>
          <a:xfrm>
            <a:off x="7439301" y="2479976"/>
            <a:ext cx="3330529" cy="7391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bek.lorem ipsum dolor sit amet alelo</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B5498597-70F6-4AB3-9D22-19923D97D876}"/>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pic>
        <p:nvPicPr>
          <p:cNvPr id="4" name="图片占位符 3"/>
          <p:cNvPicPr>
            <a:picLocks noChangeAspect="1" noGrp="1"/>
          </p:cNvPicPr>
          <p:nvPr>
            <p:ph idx="12" sz="quarter" type="pic"/>
          </p:nvPr>
        </p:nvPicPr>
        <p:blipFill>
          <a:blip r:embed="rId12">
            <a:extLst>
              <a:ext uri="{28A0092B-C50C-407E-A947-70E740481C1C}">
                <a14:useLocalDpi val="0"/>
              </a:ext>
            </a:extLst>
          </a:blip>
          <a:srcRect b="194" t="194"/>
          <a:stretch>
            <a:fillRect/>
          </a:stretch>
        </p:blipFill>
        <p:spPr/>
      </p:pic>
    </p:spTree>
    <p:extLst>
      <p:ext uri="{BB962C8B-B14F-4D97-AF65-F5344CB8AC3E}">
        <p14:creationId val="1083818463"/>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3">
                                  <p:stCondLst>
                                    <p:cond delay="25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1500" fill="hold" id="7"/>
                                        <p:tgtEl>
                                          <p:spTgt spid="26"/>
                                        </p:tgtEl>
                                        <p:attrNameLst>
                                          <p:attrName>ppt_x</p:attrName>
                                        </p:attrNameLst>
                                      </p:cBhvr>
                                      <p:tavLst>
                                        <p:tav tm="0">
                                          <p:val>
                                            <p:strVal val="1+#ppt_w/2"/>
                                          </p:val>
                                        </p:tav>
                                        <p:tav tm="100000">
                                          <p:val>
                                            <p:strVal val="#ppt_x"/>
                                          </p:val>
                                        </p:tav>
                                      </p:tavLst>
                                    </p:anim>
                                    <p:anim calcmode="lin" valueType="num">
                                      <p:cBhvr additive="base">
                                        <p:cTn dur="1500" fill="hold" id="8"/>
                                        <p:tgtEl>
                                          <p:spTgt spid="26"/>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3">
                                  <p:stCondLst>
                                    <p:cond delay="25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1500" fill="hold" id="11"/>
                                        <p:tgtEl>
                                          <p:spTgt spid="31"/>
                                        </p:tgtEl>
                                        <p:attrNameLst>
                                          <p:attrName>ppt_x</p:attrName>
                                        </p:attrNameLst>
                                      </p:cBhvr>
                                      <p:tavLst>
                                        <p:tav tm="0">
                                          <p:val>
                                            <p:strVal val="1+#ppt_w/2"/>
                                          </p:val>
                                        </p:tav>
                                        <p:tav tm="100000">
                                          <p:val>
                                            <p:strVal val="#ppt_x"/>
                                          </p:val>
                                        </p:tav>
                                      </p:tavLst>
                                    </p:anim>
                                    <p:anim calcmode="lin" valueType="num">
                                      <p:cBhvr additive="base">
                                        <p:cTn dur="1500" fill="hold" id="12"/>
                                        <p:tgtEl>
                                          <p:spTgt spid="31"/>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3">
                                  <p:stCondLst>
                                    <p:cond delay="25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1500" fill="hold" id="15"/>
                                        <p:tgtEl>
                                          <p:spTgt spid="15"/>
                                        </p:tgtEl>
                                        <p:attrNameLst>
                                          <p:attrName>ppt_x</p:attrName>
                                        </p:attrNameLst>
                                      </p:cBhvr>
                                      <p:tavLst>
                                        <p:tav tm="0">
                                          <p:val>
                                            <p:strVal val="1+#ppt_w/2"/>
                                          </p:val>
                                        </p:tav>
                                        <p:tav tm="100000">
                                          <p:val>
                                            <p:strVal val="#ppt_x"/>
                                          </p:val>
                                        </p:tav>
                                      </p:tavLst>
                                    </p:anim>
                                    <p:anim calcmode="lin" valueType="num">
                                      <p:cBhvr additive="base">
                                        <p:cTn dur="1500" fill="hold" id="16"/>
                                        <p:tgtEl>
                                          <p:spTgt spid="15"/>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3">
                                  <p:stCondLst>
                                    <p:cond delay="25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1500" fill="hold" id="19"/>
                                        <p:tgtEl>
                                          <p:spTgt spid="14"/>
                                        </p:tgtEl>
                                        <p:attrNameLst>
                                          <p:attrName>ppt_x</p:attrName>
                                        </p:attrNameLst>
                                      </p:cBhvr>
                                      <p:tavLst>
                                        <p:tav tm="0">
                                          <p:val>
                                            <p:strVal val="1+#ppt_w/2"/>
                                          </p:val>
                                        </p:tav>
                                        <p:tav tm="100000">
                                          <p:val>
                                            <p:strVal val="#ppt_x"/>
                                          </p:val>
                                        </p:tav>
                                      </p:tavLst>
                                    </p:anim>
                                    <p:anim calcmode="lin" valueType="num">
                                      <p:cBhvr additive="base">
                                        <p:cTn dur="1500" fill="hold" id="20"/>
                                        <p:tgtEl>
                                          <p:spTgt spid="14"/>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12">
                                  <p:stCondLst>
                                    <p:cond delay="25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1500" fill="hold" id="23"/>
                                        <p:tgtEl>
                                          <p:spTgt spid="27"/>
                                        </p:tgtEl>
                                        <p:attrNameLst>
                                          <p:attrName>ppt_x</p:attrName>
                                        </p:attrNameLst>
                                      </p:cBhvr>
                                      <p:tavLst>
                                        <p:tav tm="0">
                                          <p:val>
                                            <p:strVal val="0-#ppt_w/2"/>
                                          </p:val>
                                        </p:tav>
                                        <p:tav tm="100000">
                                          <p:val>
                                            <p:strVal val="#ppt_x"/>
                                          </p:val>
                                        </p:tav>
                                      </p:tavLst>
                                    </p:anim>
                                    <p:anim calcmode="lin" valueType="num">
                                      <p:cBhvr additive="base">
                                        <p:cTn dur="1500" fill="hold" id="24"/>
                                        <p:tgtEl>
                                          <p:spTgt spid="27"/>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12">
                                  <p:stCondLst>
                                    <p:cond delay="250"/>
                                  </p:stCondLst>
                                  <p:childTnLst>
                                    <p:set>
                                      <p:cBhvr>
                                        <p:cTn dur="1" fill="hold" id="26">
                                          <p:stCondLst>
                                            <p:cond delay="0"/>
                                          </p:stCondLst>
                                        </p:cTn>
                                        <p:tgtEl>
                                          <p:spTgt spid="29"/>
                                        </p:tgtEl>
                                        <p:attrNameLst>
                                          <p:attrName>style.visibility</p:attrName>
                                        </p:attrNameLst>
                                      </p:cBhvr>
                                      <p:to>
                                        <p:strVal val="visible"/>
                                      </p:to>
                                    </p:set>
                                    <p:anim calcmode="lin" valueType="num">
                                      <p:cBhvr additive="base">
                                        <p:cTn dur="1500" fill="hold" id="27"/>
                                        <p:tgtEl>
                                          <p:spTgt spid="29"/>
                                        </p:tgtEl>
                                        <p:attrNameLst>
                                          <p:attrName>ppt_x</p:attrName>
                                        </p:attrNameLst>
                                      </p:cBhvr>
                                      <p:tavLst>
                                        <p:tav tm="0">
                                          <p:val>
                                            <p:strVal val="0-#ppt_w/2"/>
                                          </p:val>
                                        </p:tav>
                                        <p:tav tm="100000">
                                          <p:val>
                                            <p:strVal val="#ppt_x"/>
                                          </p:val>
                                        </p:tav>
                                      </p:tavLst>
                                    </p:anim>
                                    <p:anim calcmode="lin" valueType="num">
                                      <p:cBhvr additive="base">
                                        <p:cTn dur="1500" fill="hold" id="28"/>
                                        <p:tgtEl>
                                          <p:spTgt spid="29"/>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12">
                                  <p:stCondLst>
                                    <p:cond delay="25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1500" fill="hold" id="31"/>
                                        <p:tgtEl>
                                          <p:spTgt spid="17"/>
                                        </p:tgtEl>
                                        <p:attrNameLst>
                                          <p:attrName>ppt_x</p:attrName>
                                        </p:attrNameLst>
                                      </p:cBhvr>
                                      <p:tavLst>
                                        <p:tav tm="0">
                                          <p:val>
                                            <p:strVal val="0-#ppt_w/2"/>
                                          </p:val>
                                        </p:tav>
                                        <p:tav tm="100000">
                                          <p:val>
                                            <p:strVal val="#ppt_x"/>
                                          </p:val>
                                        </p:tav>
                                      </p:tavLst>
                                    </p:anim>
                                    <p:anim calcmode="lin" valueType="num">
                                      <p:cBhvr additive="base">
                                        <p:cTn dur="1500" fill="hold" id="32"/>
                                        <p:tgtEl>
                                          <p:spTgt spid="17"/>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12">
                                  <p:stCondLst>
                                    <p:cond delay="25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1500" fill="hold" id="35"/>
                                        <p:tgtEl>
                                          <p:spTgt spid="13"/>
                                        </p:tgtEl>
                                        <p:attrNameLst>
                                          <p:attrName>ppt_x</p:attrName>
                                        </p:attrNameLst>
                                      </p:cBhvr>
                                      <p:tavLst>
                                        <p:tav tm="0">
                                          <p:val>
                                            <p:strVal val="0-#ppt_w/2"/>
                                          </p:val>
                                        </p:tav>
                                        <p:tav tm="100000">
                                          <p:val>
                                            <p:strVal val="#ppt_x"/>
                                          </p:val>
                                        </p:tav>
                                      </p:tavLst>
                                    </p:anim>
                                    <p:anim calcmode="lin" valueType="num">
                                      <p:cBhvr additive="base">
                                        <p:cTn dur="1500" fill="hold" id="36"/>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9"/>
      <p:bldP grpId="0" spid="31"/>
      <p:bldP grpId="0" spid="15"/>
      <p:bldP grpId="0" spid="17"/>
      <p:bldP grpId="0" spid="13"/>
      <p:bldP grpId="0" spid="1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3" name="PA_库_形状 257"/>
          <p:cNvSpPr/>
          <p:nvPr>
            <p:custDataLst>
              <p:tags r:id="rId3"/>
            </p:custDataLst>
          </p:nvPr>
        </p:nvSpPr>
        <p:spPr>
          <a:xfrm rot="18900000">
            <a:off x="8033665" y="3321168"/>
            <a:ext cx="1444855" cy="1444855"/>
          </a:xfrm>
          <a:prstGeom prst="rect">
            <a:avLst/>
          </a:prstGeom>
          <a:ln w="12700">
            <a:solidFill>
              <a:schemeClr val="bg1">
                <a:lumMod val="85000"/>
              </a:schemeClr>
            </a:solidFill>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4" name="PA_库_形状 258"/>
          <p:cNvSpPr/>
          <p:nvPr>
            <p:custDataLst>
              <p:tags r:id="rId4"/>
            </p:custDataLst>
          </p:nvPr>
        </p:nvSpPr>
        <p:spPr>
          <a:xfrm rot="18900000">
            <a:off x="5418080" y="3321168"/>
            <a:ext cx="1444855" cy="1444855"/>
          </a:xfrm>
          <a:prstGeom prst="rect">
            <a:avLst/>
          </a:prstGeom>
          <a:ln w="12700">
            <a:solidFill>
              <a:schemeClr val="bg1">
                <a:lumMod val="85000"/>
              </a:schemeClr>
            </a:solidFill>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PA_库_形状 259"/>
          <p:cNvSpPr/>
          <p:nvPr>
            <p:custDataLst>
              <p:tags r:id="rId5"/>
            </p:custDataLst>
          </p:nvPr>
        </p:nvSpPr>
        <p:spPr>
          <a:xfrm rot="18900000">
            <a:off x="2802495" y="3321168"/>
            <a:ext cx="1444855" cy="1444855"/>
          </a:xfrm>
          <a:prstGeom prst="rect">
            <a:avLst/>
          </a:prstGeom>
          <a:ln w="12700">
            <a:solidFill>
              <a:schemeClr val="bg1">
                <a:lumMod val="85000"/>
              </a:schemeClr>
            </a:solidFill>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PA_库_形状 270"/>
          <p:cNvSpPr/>
          <p:nvPr>
            <p:custDataLst>
              <p:tags r:id="rId6"/>
            </p:custDataLst>
          </p:nvPr>
        </p:nvSpPr>
        <p:spPr>
          <a:xfrm rot="18900000">
            <a:off x="2629214" y="3726095"/>
            <a:ext cx="635001" cy="635001"/>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srgbClr val="F59696"/>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8" name="PA_库_形状 271"/>
          <p:cNvSpPr/>
          <p:nvPr>
            <p:custDataLst>
              <p:tags r:id="rId7"/>
            </p:custDataLst>
          </p:nvPr>
        </p:nvSpPr>
        <p:spPr>
          <a:xfrm rot="18900000">
            <a:off x="5244799" y="3726095"/>
            <a:ext cx="635001" cy="635001"/>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srgbClr val="F59696"/>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9" name="PA_库_形状 272"/>
          <p:cNvSpPr/>
          <p:nvPr>
            <p:custDataLst>
              <p:tags r:id="rId8"/>
            </p:custDataLst>
          </p:nvPr>
        </p:nvSpPr>
        <p:spPr>
          <a:xfrm rot="18900000">
            <a:off x="7860384" y="3726095"/>
            <a:ext cx="635001" cy="635001"/>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srgbClr val="F59696"/>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PA_库_形状 276"/>
          <p:cNvSpPr/>
          <p:nvPr>
            <p:custDataLst>
              <p:tags r:id="rId9"/>
            </p:custDataLst>
          </p:nvPr>
        </p:nvSpPr>
        <p:spPr>
          <a:xfrm>
            <a:off x="3634463" y="3889809"/>
            <a:ext cx="205048" cy="307572"/>
          </a:xfrm>
          <a:custGeom>
            <a:cxnLst>
              <a:cxn ang="0">
                <a:pos x="wd2" y="hd2"/>
              </a:cxn>
              <a:cxn ang="5400000">
                <a:pos x="wd2" y="hd2"/>
              </a:cxn>
              <a:cxn ang="10800000">
                <a:pos x="wd2" y="hd2"/>
              </a:cxn>
              <a:cxn ang="16200000">
                <a:pos x="wd2" y="hd2"/>
              </a:cxn>
            </a:cxnLst>
            <a:rect b="b" l="0" r="r" t="0"/>
            <a:pathLst>
              <a:path extrusionOk="0" h="21600" w="21600">
                <a:moveTo>
                  <a:pt x="14850" y="6750"/>
                </a:moveTo>
                <a:cubicBezTo>
                  <a:pt x="14491" y="6750"/>
                  <a:pt x="14175" y="6539"/>
                  <a:pt x="14175" y="6300"/>
                </a:cubicBezTo>
                <a:cubicBezTo>
                  <a:pt x="14175" y="5330"/>
                  <a:pt x="11918" y="4950"/>
                  <a:pt x="10800" y="4950"/>
                </a:cubicBezTo>
                <a:cubicBezTo>
                  <a:pt x="10441" y="4950"/>
                  <a:pt x="10125" y="4739"/>
                  <a:pt x="10125" y="4500"/>
                </a:cubicBezTo>
                <a:cubicBezTo>
                  <a:pt x="10125" y="4261"/>
                  <a:pt x="10441" y="4050"/>
                  <a:pt x="10800" y="4050"/>
                </a:cubicBezTo>
                <a:cubicBezTo>
                  <a:pt x="12762" y="4050"/>
                  <a:pt x="15525" y="4739"/>
                  <a:pt x="15525" y="6300"/>
                </a:cubicBezTo>
                <a:cubicBezTo>
                  <a:pt x="15525" y="6539"/>
                  <a:pt x="15209" y="6750"/>
                  <a:pt x="14850" y="6750"/>
                </a:cubicBezTo>
                <a:close/>
                <a:moveTo>
                  <a:pt x="10800" y="1800"/>
                </a:moveTo>
                <a:cubicBezTo>
                  <a:pt x="6982" y="1800"/>
                  <a:pt x="2700" y="3487"/>
                  <a:pt x="2700" y="6300"/>
                </a:cubicBezTo>
                <a:cubicBezTo>
                  <a:pt x="2700" y="7200"/>
                  <a:pt x="3248" y="8142"/>
                  <a:pt x="4134" y="8831"/>
                </a:cubicBezTo>
                <a:cubicBezTo>
                  <a:pt x="4535" y="9141"/>
                  <a:pt x="4999" y="9436"/>
                  <a:pt x="5421" y="9759"/>
                </a:cubicBezTo>
                <a:cubicBezTo>
                  <a:pt x="6919" y="10955"/>
                  <a:pt x="8184" y="12361"/>
                  <a:pt x="8395" y="13950"/>
                </a:cubicBezTo>
                <a:lnTo>
                  <a:pt x="13205" y="13950"/>
                </a:lnTo>
                <a:cubicBezTo>
                  <a:pt x="13416" y="12361"/>
                  <a:pt x="14681" y="10955"/>
                  <a:pt x="16179" y="9759"/>
                </a:cubicBezTo>
                <a:cubicBezTo>
                  <a:pt x="16601" y="9436"/>
                  <a:pt x="17065" y="9141"/>
                  <a:pt x="17466" y="8831"/>
                </a:cubicBezTo>
                <a:cubicBezTo>
                  <a:pt x="18352" y="8142"/>
                  <a:pt x="18900" y="7200"/>
                  <a:pt x="18900" y="6300"/>
                </a:cubicBezTo>
                <a:cubicBezTo>
                  <a:pt x="18900" y="3487"/>
                  <a:pt x="14618" y="1800"/>
                  <a:pt x="10800" y="1800"/>
                </a:cubicBezTo>
                <a:close/>
                <a:moveTo>
                  <a:pt x="19427" y="10069"/>
                </a:moveTo>
                <a:cubicBezTo>
                  <a:pt x="17972" y="11138"/>
                  <a:pt x="16052" y="12642"/>
                  <a:pt x="15884" y="14147"/>
                </a:cubicBezTo>
                <a:cubicBezTo>
                  <a:pt x="16495" y="14386"/>
                  <a:pt x="16875" y="14836"/>
                  <a:pt x="16875" y="15300"/>
                </a:cubicBezTo>
                <a:cubicBezTo>
                  <a:pt x="16875" y="15638"/>
                  <a:pt x="16685" y="15961"/>
                  <a:pt x="16348" y="16200"/>
                </a:cubicBezTo>
                <a:cubicBezTo>
                  <a:pt x="16685" y="16439"/>
                  <a:pt x="16875" y="16762"/>
                  <a:pt x="16875" y="17100"/>
                </a:cubicBezTo>
                <a:cubicBezTo>
                  <a:pt x="16875" y="17564"/>
                  <a:pt x="16516" y="17986"/>
                  <a:pt x="15926" y="18239"/>
                </a:cubicBezTo>
                <a:cubicBezTo>
                  <a:pt x="16095" y="18436"/>
                  <a:pt x="16200" y="18675"/>
                  <a:pt x="16200" y="18900"/>
                </a:cubicBezTo>
                <a:cubicBezTo>
                  <a:pt x="16200" y="19814"/>
                  <a:pt x="15124" y="20250"/>
                  <a:pt x="13901" y="20250"/>
                </a:cubicBezTo>
                <a:cubicBezTo>
                  <a:pt x="13352" y="21066"/>
                  <a:pt x="12129" y="21600"/>
                  <a:pt x="10800" y="21600"/>
                </a:cubicBezTo>
                <a:cubicBezTo>
                  <a:pt x="9471" y="21600"/>
                  <a:pt x="8248" y="21066"/>
                  <a:pt x="7699" y="20250"/>
                </a:cubicBezTo>
                <a:cubicBezTo>
                  <a:pt x="6476" y="20250"/>
                  <a:pt x="5400" y="19814"/>
                  <a:pt x="5400" y="18900"/>
                </a:cubicBezTo>
                <a:cubicBezTo>
                  <a:pt x="5400" y="18675"/>
                  <a:pt x="5505" y="18436"/>
                  <a:pt x="5674" y="18239"/>
                </a:cubicBezTo>
                <a:cubicBezTo>
                  <a:pt x="5084" y="17986"/>
                  <a:pt x="4725" y="17564"/>
                  <a:pt x="4725" y="17100"/>
                </a:cubicBezTo>
                <a:cubicBezTo>
                  <a:pt x="4725" y="16762"/>
                  <a:pt x="4915" y="16439"/>
                  <a:pt x="5252" y="16200"/>
                </a:cubicBezTo>
                <a:cubicBezTo>
                  <a:pt x="4915" y="15961"/>
                  <a:pt x="4725" y="15638"/>
                  <a:pt x="4725" y="15300"/>
                </a:cubicBezTo>
                <a:cubicBezTo>
                  <a:pt x="4725" y="14836"/>
                  <a:pt x="5105" y="14386"/>
                  <a:pt x="5716" y="14147"/>
                </a:cubicBezTo>
                <a:cubicBezTo>
                  <a:pt x="5548" y="12642"/>
                  <a:pt x="3628" y="11138"/>
                  <a:pt x="2173" y="10069"/>
                </a:cubicBezTo>
                <a:cubicBezTo>
                  <a:pt x="717" y="9000"/>
                  <a:pt x="0" y="7748"/>
                  <a:pt x="0" y="6300"/>
                </a:cubicBezTo>
                <a:cubicBezTo>
                  <a:pt x="0" y="2475"/>
                  <a:pt x="5463" y="0"/>
                  <a:pt x="10800" y="0"/>
                </a:cubicBezTo>
                <a:cubicBezTo>
                  <a:pt x="16137" y="0"/>
                  <a:pt x="21600" y="2475"/>
                  <a:pt x="21600" y="6300"/>
                </a:cubicBezTo>
                <a:cubicBezTo>
                  <a:pt x="21600" y="7748"/>
                  <a:pt x="20883" y="9000"/>
                  <a:pt x="19427" y="10069"/>
                </a:cubicBezTo>
                <a:close/>
              </a:path>
            </a:pathLst>
          </a:cu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B9897"/>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B9897"/>
              </a:solidFill>
              <a:effectLst/>
              <a:uLnTx/>
              <a:uFillTx/>
              <a:latin typeface="HK Grotesk Medium"/>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形状 277"/>
          <p:cNvSpPr/>
          <p:nvPr>
            <p:custDataLst>
              <p:tags r:id="rId10"/>
            </p:custDataLst>
          </p:nvPr>
        </p:nvSpPr>
        <p:spPr>
          <a:xfrm>
            <a:off x="6297416" y="3916595"/>
            <a:ext cx="211667" cy="254001"/>
          </a:xfrm>
          <a:custGeom>
            <a:cxnLst>
              <a:cxn ang="0">
                <a:pos x="wd2" y="hd2"/>
              </a:cxn>
              <a:cxn ang="5400000">
                <a:pos x="wd2" y="hd2"/>
              </a:cxn>
              <a:cxn ang="10800000">
                <a:pos x="wd2" y="hd2"/>
              </a:cxn>
              <a:cxn ang="16200000">
                <a:pos x="wd2" y="hd2"/>
              </a:cxn>
            </a:cxnLst>
            <a:rect b="b" l="0" r="r" t="0"/>
            <a:pathLst>
              <a:path extrusionOk="0" h="21600" w="21600">
                <a:moveTo>
                  <a:pt x="18360" y="2700"/>
                </a:moveTo>
                <a:lnTo>
                  <a:pt x="10800" y="2700"/>
                </a:lnTo>
                <a:lnTo>
                  <a:pt x="10800" y="18689"/>
                </a:lnTo>
                <a:cubicBezTo>
                  <a:pt x="11661" y="18309"/>
                  <a:pt x="13044" y="17648"/>
                  <a:pt x="14394" y="16762"/>
                </a:cubicBezTo>
                <a:cubicBezTo>
                  <a:pt x="16200" y="15581"/>
                  <a:pt x="18360" y="13739"/>
                  <a:pt x="18360" y="11700"/>
                </a:cubicBezTo>
                <a:cubicBezTo>
                  <a:pt x="18360" y="11700"/>
                  <a:pt x="18360" y="2700"/>
                  <a:pt x="18360" y="2700"/>
                </a:cubicBezTo>
                <a:close/>
                <a:moveTo>
                  <a:pt x="21600" y="11700"/>
                </a:moveTo>
                <a:cubicBezTo>
                  <a:pt x="21600" y="17620"/>
                  <a:pt x="11661" y="21361"/>
                  <a:pt x="11239" y="21516"/>
                </a:cubicBezTo>
                <a:cubicBezTo>
                  <a:pt x="11104" y="21572"/>
                  <a:pt x="10952" y="21600"/>
                  <a:pt x="10800" y="21600"/>
                </a:cubicBezTo>
                <a:cubicBezTo>
                  <a:pt x="10648" y="21600"/>
                  <a:pt x="10496" y="21572"/>
                  <a:pt x="10361" y="21516"/>
                </a:cubicBezTo>
                <a:cubicBezTo>
                  <a:pt x="9939" y="21361"/>
                  <a:pt x="0" y="17620"/>
                  <a:pt x="0" y="11700"/>
                </a:cubicBezTo>
                <a:lnTo>
                  <a:pt x="0" y="900"/>
                </a:lnTo>
                <a:cubicBezTo>
                  <a:pt x="0" y="408"/>
                  <a:pt x="489" y="0"/>
                  <a:pt x="1080" y="0"/>
                </a:cubicBezTo>
                <a:lnTo>
                  <a:pt x="20520" y="0"/>
                </a:lnTo>
                <a:cubicBezTo>
                  <a:pt x="21111" y="0"/>
                  <a:pt x="21600" y="408"/>
                  <a:pt x="21600" y="900"/>
                </a:cubicBezTo>
                <a:cubicBezTo>
                  <a:pt x="21600" y="900"/>
                  <a:pt x="21600" y="11700"/>
                  <a:pt x="21600" y="11700"/>
                </a:cubicBezTo>
                <a:close/>
              </a:path>
            </a:pathLst>
          </a:cu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B9897"/>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B9897"/>
              </a:solidFill>
              <a:effectLst/>
              <a:uLnTx/>
              <a:uFillTx/>
              <a:latin typeface="HK Grotesk Medium"/>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PA_库_形状 278"/>
          <p:cNvSpPr/>
          <p:nvPr>
            <p:custDataLst>
              <p:tags r:id="rId11"/>
            </p:custDataLst>
          </p:nvPr>
        </p:nvSpPr>
        <p:spPr>
          <a:xfrm>
            <a:off x="8837629" y="3906583"/>
            <a:ext cx="337289" cy="274024"/>
          </a:xfrm>
          <a:custGeom>
            <a:cxnLst>
              <a:cxn ang="0">
                <a:pos x="wd2" y="hd2"/>
              </a:cxn>
              <a:cxn ang="5400000">
                <a:pos x="wd2" y="hd2"/>
              </a:cxn>
              <a:cxn ang="10800000">
                <a:pos x="wd2" y="hd2"/>
              </a:cxn>
              <a:cxn ang="16200000">
                <a:pos x="wd2" y="hd2"/>
              </a:cxn>
            </a:cxnLst>
            <a:rect b="b" l="0" r="r" t="0"/>
            <a:pathLst>
              <a:path extrusionOk="0" h="21600" w="21476">
                <a:moveTo>
                  <a:pt x="19462" y="6646"/>
                </a:moveTo>
                <a:lnTo>
                  <a:pt x="16442" y="1662"/>
                </a:lnTo>
                <a:lnTo>
                  <a:pt x="13695" y="1662"/>
                </a:lnTo>
                <a:lnTo>
                  <a:pt x="15834" y="6646"/>
                </a:lnTo>
                <a:cubicBezTo>
                  <a:pt x="15834" y="6646"/>
                  <a:pt x="19462" y="6646"/>
                  <a:pt x="19462" y="6646"/>
                </a:cubicBezTo>
                <a:close/>
                <a:moveTo>
                  <a:pt x="19252" y="8308"/>
                </a:moveTo>
                <a:lnTo>
                  <a:pt x="15865" y="8308"/>
                </a:lnTo>
                <a:lnTo>
                  <a:pt x="12720" y="16940"/>
                </a:lnTo>
                <a:cubicBezTo>
                  <a:pt x="12720" y="16940"/>
                  <a:pt x="19252" y="8308"/>
                  <a:pt x="19252" y="8308"/>
                </a:cubicBezTo>
                <a:close/>
                <a:moveTo>
                  <a:pt x="14314" y="6646"/>
                </a:moveTo>
                <a:lnTo>
                  <a:pt x="12175" y="1662"/>
                </a:lnTo>
                <a:lnTo>
                  <a:pt x="9301" y="1662"/>
                </a:lnTo>
                <a:lnTo>
                  <a:pt x="7162" y="6646"/>
                </a:lnTo>
                <a:cubicBezTo>
                  <a:pt x="7162" y="6646"/>
                  <a:pt x="14314" y="6646"/>
                  <a:pt x="14314" y="6646"/>
                </a:cubicBezTo>
                <a:close/>
                <a:moveTo>
                  <a:pt x="14397" y="8308"/>
                </a:moveTo>
                <a:lnTo>
                  <a:pt x="7079" y="8308"/>
                </a:lnTo>
                <a:lnTo>
                  <a:pt x="10738" y="18329"/>
                </a:lnTo>
                <a:cubicBezTo>
                  <a:pt x="10738" y="18329"/>
                  <a:pt x="14397" y="8308"/>
                  <a:pt x="14397" y="8308"/>
                </a:cubicBezTo>
                <a:close/>
                <a:moveTo>
                  <a:pt x="8756" y="16940"/>
                </a:moveTo>
                <a:lnTo>
                  <a:pt x="5611" y="8308"/>
                </a:lnTo>
                <a:lnTo>
                  <a:pt x="2224" y="8308"/>
                </a:lnTo>
                <a:cubicBezTo>
                  <a:pt x="2224" y="8308"/>
                  <a:pt x="8756" y="16940"/>
                  <a:pt x="8756" y="16940"/>
                </a:cubicBezTo>
                <a:close/>
                <a:moveTo>
                  <a:pt x="7781" y="1662"/>
                </a:moveTo>
                <a:lnTo>
                  <a:pt x="5034" y="1662"/>
                </a:lnTo>
                <a:lnTo>
                  <a:pt x="2014" y="6646"/>
                </a:lnTo>
                <a:lnTo>
                  <a:pt x="5642" y="6646"/>
                </a:lnTo>
                <a:cubicBezTo>
                  <a:pt x="5642" y="6646"/>
                  <a:pt x="7781" y="1662"/>
                  <a:pt x="7781" y="1662"/>
                </a:cubicBezTo>
                <a:close/>
                <a:moveTo>
                  <a:pt x="21339" y="6984"/>
                </a:moveTo>
                <a:cubicBezTo>
                  <a:pt x="21538" y="7295"/>
                  <a:pt x="21517" y="7750"/>
                  <a:pt x="21297" y="8048"/>
                </a:cubicBezTo>
                <a:lnTo>
                  <a:pt x="11231" y="21340"/>
                </a:lnTo>
                <a:cubicBezTo>
                  <a:pt x="11105" y="21509"/>
                  <a:pt x="10927" y="21600"/>
                  <a:pt x="10738" y="21600"/>
                </a:cubicBezTo>
                <a:cubicBezTo>
                  <a:pt x="10549" y="21600"/>
                  <a:pt x="10371" y="21509"/>
                  <a:pt x="10245" y="21340"/>
                </a:cubicBezTo>
                <a:lnTo>
                  <a:pt x="179" y="8048"/>
                </a:lnTo>
                <a:cubicBezTo>
                  <a:pt x="-41" y="7750"/>
                  <a:pt x="-62" y="7295"/>
                  <a:pt x="137" y="6984"/>
                </a:cubicBezTo>
                <a:lnTo>
                  <a:pt x="4164" y="337"/>
                </a:lnTo>
                <a:cubicBezTo>
                  <a:pt x="4289" y="117"/>
                  <a:pt x="4489" y="0"/>
                  <a:pt x="4698" y="0"/>
                </a:cubicBezTo>
                <a:lnTo>
                  <a:pt x="16778" y="0"/>
                </a:lnTo>
                <a:cubicBezTo>
                  <a:pt x="16987" y="0"/>
                  <a:pt x="17187" y="117"/>
                  <a:pt x="17312" y="337"/>
                </a:cubicBezTo>
                <a:cubicBezTo>
                  <a:pt x="17312" y="337"/>
                  <a:pt x="21339" y="6984"/>
                  <a:pt x="21339" y="6984"/>
                </a:cubicBezTo>
                <a:close/>
              </a:path>
            </a:pathLst>
          </a:cu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B9897"/>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B9897"/>
              </a:solidFill>
              <a:effectLst/>
              <a:uLnTx/>
              <a:uFillTx/>
              <a:latin typeface="HK Grotesk Medium"/>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4" name="PA_库_形状 273"/>
          <p:cNvSpPr/>
          <p:nvPr>
            <p:custDataLst>
              <p:tags r:id="rId12"/>
            </p:custDataLst>
          </p:nvPr>
        </p:nvSpPr>
        <p:spPr>
          <a:xfrm>
            <a:off x="2824776" y="3850278"/>
            <a:ext cx="527214"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z="5000">
                <a:solidFill>
                  <a:srgbClr val="FFFFFF"/>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2500" u="none">
                <a:ln>
                  <a:noFill/>
                </a:ln>
                <a:solidFill>
                  <a:srgbClr val="FFFFFF"/>
                </a:solidFill>
                <a:effectLst/>
                <a:uLnTx/>
                <a:uFillTx/>
                <a:latin charset="0" panose="00000700000000000000" pitchFamily="50" typeface="Montserrat SemiBold"/>
                <a:sym typeface="Montserrat Semi Bold"/>
              </a:rPr>
              <a:t>1</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2" name="PA_库_形状 274"/>
          <p:cNvSpPr/>
          <p:nvPr>
            <p:custDataLst>
              <p:tags r:id="rId13"/>
            </p:custDataLst>
          </p:nvPr>
        </p:nvSpPr>
        <p:spPr>
          <a:xfrm>
            <a:off x="5440361" y="3850278"/>
            <a:ext cx="527214"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z="5000">
                <a:solidFill>
                  <a:srgbClr val="FFFFFF"/>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2500" u="none">
                <a:ln>
                  <a:noFill/>
                </a:ln>
                <a:solidFill>
                  <a:srgbClr val="FFFFFF"/>
                </a:solidFill>
                <a:effectLst/>
                <a:uLnTx/>
                <a:uFillTx/>
                <a:latin charset="0" panose="00000700000000000000" pitchFamily="50" typeface="Montserrat SemiBold"/>
                <a:sym typeface="Montserrat Semi Bold"/>
              </a:rPr>
              <a:t>2</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3" name="PA_库_形状 275"/>
          <p:cNvSpPr/>
          <p:nvPr>
            <p:custDataLst>
              <p:tags r:id="rId14"/>
            </p:custDataLst>
          </p:nvPr>
        </p:nvSpPr>
        <p:spPr>
          <a:xfrm>
            <a:off x="8057011" y="3850278"/>
            <a:ext cx="527214"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z="5000">
                <a:solidFill>
                  <a:srgbClr val="FFFFFF"/>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2500" u="none">
                <a:ln>
                  <a:noFill/>
                </a:ln>
                <a:solidFill>
                  <a:srgbClr val="FFFFFF"/>
                </a:solidFill>
                <a:effectLst/>
                <a:uLnTx/>
                <a:uFillTx/>
                <a:latin charset="0" panose="00000700000000000000" pitchFamily="50" typeface="Montserrat SemiBold"/>
                <a:sym typeface="Montserrat Semi Bold"/>
              </a:rPr>
              <a:t>3</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5" name="PA_库_形状 34"/>
          <p:cNvSpPr/>
          <p:nvPr>
            <p:custDataLst>
              <p:tags r:id="rId15"/>
            </p:custDataLst>
          </p:nvPr>
        </p:nvSpPr>
        <p:spPr>
          <a:xfrm>
            <a:off x="2625776" y="5187664"/>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7" name="PA_库_形状 34"/>
          <p:cNvSpPr/>
          <p:nvPr>
            <p:custDataLst>
              <p:tags r:id="rId16"/>
            </p:custDataLst>
          </p:nvPr>
        </p:nvSpPr>
        <p:spPr>
          <a:xfrm>
            <a:off x="5249002" y="5187664"/>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9" name="PA_库_形状 34"/>
          <p:cNvSpPr/>
          <p:nvPr>
            <p:custDataLst>
              <p:tags r:id="rId17"/>
            </p:custDataLst>
          </p:nvPr>
        </p:nvSpPr>
        <p:spPr>
          <a:xfrm>
            <a:off x="7867177" y="5187664"/>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0" name="Shape 32"/>
          <p:cNvSpPr/>
          <p:nvPr/>
        </p:nvSpPr>
        <p:spPr>
          <a:xfrm>
            <a:off x="1148654" y="1949758"/>
            <a:ext cx="6026846"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ew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3" name="Shape 42"/>
          <p:cNvSpPr/>
          <p:nvPr/>
        </p:nvSpPr>
        <p:spPr>
          <a:xfrm>
            <a:off x="1148654" y="637262"/>
            <a:ext cx="1676122"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70" strike="noStrike" sz="6500" u="none">
                <a:ln>
                  <a:noFill/>
                </a:ln>
                <a:solidFill>
                  <a:srgbClr val="535353"/>
                </a:solidFill>
                <a:effectLst/>
                <a:uLnTx/>
                <a:uFillTx/>
                <a:latin charset="0" panose="00000700000000000000" pitchFamily="50" typeface="Montserrat SemiBold"/>
                <a:sym typeface="Montserrat Semi Bold"/>
              </a:rPr>
              <a:t>Our</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4" name="Shape 42"/>
          <p:cNvSpPr/>
          <p:nvPr/>
        </p:nvSpPr>
        <p:spPr>
          <a:xfrm>
            <a:off x="5601473" y="637262"/>
            <a:ext cx="2142920" cy="20320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70" strike="noStrike" sz="6500" u="none">
                <a:ln>
                  <a:noFill/>
                </a:ln>
                <a:solidFill>
                  <a:srgbClr val="535353"/>
                </a:solidFill>
                <a:effectLst/>
                <a:uLnTx/>
                <a:uFillTx/>
                <a:latin charset="0" panose="00000700000000000000" pitchFamily="50" typeface="Montserrat SemiBold"/>
                <a:sym typeface="Montserrat Semi Bold"/>
              </a:rPr>
              <a:t>Slide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6" name="Shape 261"/>
          <p:cNvSpPr/>
          <p:nvPr/>
        </p:nvSpPr>
        <p:spPr>
          <a:xfrm>
            <a:off x="2893310" y="540685"/>
            <a:ext cx="2585557"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Service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5" name="PA_库_文本框 24"/>
          <p:cNvSpPr txBox="1"/>
          <p:nvPr>
            <p:custDataLst>
              <p:tags r:id="rId18"/>
            </p:custDataLst>
          </p:nvPr>
        </p:nvSpPr>
        <p:spPr>
          <a:xfrm>
            <a:off x="2545195" y="5540446"/>
            <a:ext cx="2011565" cy="5232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7" name="PA_库_文本框 26"/>
          <p:cNvSpPr txBox="1"/>
          <p:nvPr>
            <p:custDataLst>
              <p:tags r:id="rId19"/>
            </p:custDataLst>
          </p:nvPr>
        </p:nvSpPr>
        <p:spPr>
          <a:xfrm>
            <a:off x="5166475" y="5540446"/>
            <a:ext cx="2011565" cy="5232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8" name="PA_库_文本框 27"/>
          <p:cNvSpPr txBox="1"/>
          <p:nvPr>
            <p:custDataLst>
              <p:tags r:id="rId20"/>
            </p:custDataLst>
          </p:nvPr>
        </p:nvSpPr>
        <p:spPr>
          <a:xfrm>
            <a:off x="7787755" y="5540446"/>
            <a:ext cx="2011565" cy="5232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A5516F8E-46E1-47EC-B562-6A77211AE7A4}"/>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187121412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500" fill="hold" id="7"/>
                                        <p:tgtEl>
                                          <p:spTgt spid="13"/>
                                        </p:tgtEl>
                                        <p:attrNameLst>
                                          <p:attrName>ppt_x</p:attrName>
                                        </p:attrNameLst>
                                      </p:cBhvr>
                                      <p:tavLst>
                                        <p:tav tm="0">
                                          <p:val>
                                            <p:strVal val="#ppt_x"/>
                                          </p:val>
                                        </p:tav>
                                        <p:tav tm="100000">
                                          <p:val>
                                            <p:strVal val="#ppt_x"/>
                                          </p:val>
                                        </p:tav>
                                      </p:tavLst>
                                    </p:anim>
                                    <p:anim calcmode="lin" valueType="num">
                                      <p:cBhvr additive="base">
                                        <p:cTn dur="1500" fill="hold" id="8"/>
                                        <p:tgtEl>
                                          <p:spTgt spid="13"/>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1500" fill="hold" id="11"/>
                                        <p:tgtEl>
                                          <p:spTgt spid="14"/>
                                        </p:tgtEl>
                                        <p:attrNameLst>
                                          <p:attrName>ppt_x</p:attrName>
                                        </p:attrNameLst>
                                      </p:cBhvr>
                                      <p:tavLst>
                                        <p:tav tm="0">
                                          <p:val>
                                            <p:strVal val="#ppt_x"/>
                                          </p:val>
                                        </p:tav>
                                        <p:tav tm="100000">
                                          <p:val>
                                            <p:strVal val="#ppt_x"/>
                                          </p:val>
                                        </p:tav>
                                      </p:tavLst>
                                    </p:anim>
                                    <p:anim calcmode="lin" valueType="num">
                                      <p:cBhvr additive="base">
                                        <p:cTn dur="1500" fill="hold" id="12"/>
                                        <p:tgtEl>
                                          <p:spTgt spid="14"/>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1500" fill="hold" id="15"/>
                                        <p:tgtEl>
                                          <p:spTgt spid="15"/>
                                        </p:tgtEl>
                                        <p:attrNameLst>
                                          <p:attrName>ppt_x</p:attrName>
                                        </p:attrNameLst>
                                      </p:cBhvr>
                                      <p:tavLst>
                                        <p:tav tm="0">
                                          <p:val>
                                            <p:strVal val="#ppt_x"/>
                                          </p:val>
                                        </p:tav>
                                        <p:tav tm="100000">
                                          <p:val>
                                            <p:strVal val="#ppt_x"/>
                                          </p:val>
                                        </p:tav>
                                      </p:tavLst>
                                    </p:anim>
                                    <p:anim calcmode="lin" valueType="num">
                                      <p:cBhvr additive="base">
                                        <p:cTn dur="1500" fill="hold" id="16"/>
                                        <p:tgtEl>
                                          <p:spTgt spid="15"/>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1500" fill="hold" id="19"/>
                                        <p:tgtEl>
                                          <p:spTgt spid="17"/>
                                        </p:tgtEl>
                                        <p:attrNameLst>
                                          <p:attrName>ppt_x</p:attrName>
                                        </p:attrNameLst>
                                      </p:cBhvr>
                                      <p:tavLst>
                                        <p:tav tm="0">
                                          <p:val>
                                            <p:strVal val="#ppt_x"/>
                                          </p:val>
                                        </p:tav>
                                        <p:tav tm="100000">
                                          <p:val>
                                            <p:strVal val="#ppt_x"/>
                                          </p:val>
                                        </p:tav>
                                      </p:tavLst>
                                    </p:anim>
                                    <p:anim calcmode="lin" valueType="num">
                                      <p:cBhvr additive="base">
                                        <p:cTn dur="1500" fill="hold" id="20"/>
                                        <p:tgtEl>
                                          <p:spTgt spid="17"/>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250"/>
                                  </p:stCondLst>
                                  <p:childTnLst>
                                    <p:set>
                                      <p:cBhvr>
                                        <p:cTn dur="1" fill="hold" id="22">
                                          <p:stCondLst>
                                            <p:cond delay="0"/>
                                          </p:stCondLst>
                                        </p:cTn>
                                        <p:tgtEl>
                                          <p:spTgt spid="18"/>
                                        </p:tgtEl>
                                        <p:attrNameLst>
                                          <p:attrName>style.visibility</p:attrName>
                                        </p:attrNameLst>
                                      </p:cBhvr>
                                      <p:to>
                                        <p:strVal val="visible"/>
                                      </p:to>
                                    </p:set>
                                    <p:anim calcmode="lin" valueType="num">
                                      <p:cBhvr additive="base">
                                        <p:cTn dur="1500" fill="hold" id="23"/>
                                        <p:tgtEl>
                                          <p:spTgt spid="18"/>
                                        </p:tgtEl>
                                        <p:attrNameLst>
                                          <p:attrName>ppt_x</p:attrName>
                                        </p:attrNameLst>
                                      </p:cBhvr>
                                      <p:tavLst>
                                        <p:tav tm="0">
                                          <p:val>
                                            <p:strVal val="#ppt_x"/>
                                          </p:val>
                                        </p:tav>
                                        <p:tav tm="100000">
                                          <p:val>
                                            <p:strVal val="#ppt_x"/>
                                          </p:val>
                                        </p:tav>
                                      </p:tavLst>
                                    </p:anim>
                                    <p:anim calcmode="lin" valueType="num">
                                      <p:cBhvr additive="base">
                                        <p:cTn dur="1500" fill="hold" id="24"/>
                                        <p:tgtEl>
                                          <p:spTgt spid="18"/>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19"/>
                                        </p:tgtEl>
                                        <p:attrNameLst>
                                          <p:attrName>style.visibility</p:attrName>
                                        </p:attrNameLst>
                                      </p:cBhvr>
                                      <p:to>
                                        <p:strVal val="visible"/>
                                      </p:to>
                                    </p:set>
                                    <p:anim calcmode="lin" valueType="num">
                                      <p:cBhvr additive="base">
                                        <p:cTn dur="1500" fill="hold" id="27"/>
                                        <p:tgtEl>
                                          <p:spTgt spid="19"/>
                                        </p:tgtEl>
                                        <p:attrNameLst>
                                          <p:attrName>ppt_x</p:attrName>
                                        </p:attrNameLst>
                                      </p:cBhvr>
                                      <p:tavLst>
                                        <p:tav tm="0">
                                          <p:val>
                                            <p:strVal val="#ppt_x"/>
                                          </p:val>
                                        </p:tav>
                                        <p:tav tm="100000">
                                          <p:val>
                                            <p:strVal val="#ppt_x"/>
                                          </p:val>
                                        </p:tav>
                                      </p:tavLst>
                                    </p:anim>
                                    <p:anim calcmode="lin" valueType="num">
                                      <p:cBhvr additive="base">
                                        <p:cTn dur="1500" fill="hold" id="28"/>
                                        <p:tgtEl>
                                          <p:spTgt spid="19"/>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25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1500" fill="hold" id="31"/>
                                        <p:tgtEl>
                                          <p:spTgt spid="20"/>
                                        </p:tgtEl>
                                        <p:attrNameLst>
                                          <p:attrName>ppt_x</p:attrName>
                                        </p:attrNameLst>
                                      </p:cBhvr>
                                      <p:tavLst>
                                        <p:tav tm="0">
                                          <p:val>
                                            <p:strVal val="#ppt_x"/>
                                          </p:val>
                                        </p:tav>
                                        <p:tav tm="100000">
                                          <p:val>
                                            <p:strVal val="#ppt_x"/>
                                          </p:val>
                                        </p:tav>
                                      </p:tavLst>
                                    </p:anim>
                                    <p:anim calcmode="lin" valueType="num">
                                      <p:cBhvr additive="base">
                                        <p:cTn dur="1500" fill="hold" id="32"/>
                                        <p:tgtEl>
                                          <p:spTgt spid="20"/>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250"/>
                                  </p:stCondLst>
                                  <p:childTnLst>
                                    <p:set>
                                      <p:cBhvr>
                                        <p:cTn dur="1" fill="hold" id="34">
                                          <p:stCondLst>
                                            <p:cond delay="0"/>
                                          </p:stCondLst>
                                        </p:cTn>
                                        <p:tgtEl>
                                          <p:spTgt spid="21"/>
                                        </p:tgtEl>
                                        <p:attrNameLst>
                                          <p:attrName>style.visibility</p:attrName>
                                        </p:attrNameLst>
                                      </p:cBhvr>
                                      <p:to>
                                        <p:strVal val="visible"/>
                                      </p:to>
                                    </p:set>
                                    <p:anim calcmode="lin" valueType="num">
                                      <p:cBhvr additive="base">
                                        <p:cTn dur="1500" fill="hold" id="35"/>
                                        <p:tgtEl>
                                          <p:spTgt spid="21"/>
                                        </p:tgtEl>
                                        <p:attrNameLst>
                                          <p:attrName>ppt_x</p:attrName>
                                        </p:attrNameLst>
                                      </p:cBhvr>
                                      <p:tavLst>
                                        <p:tav tm="0">
                                          <p:val>
                                            <p:strVal val="#ppt_x"/>
                                          </p:val>
                                        </p:tav>
                                        <p:tav tm="100000">
                                          <p:val>
                                            <p:strVal val="#ppt_x"/>
                                          </p:val>
                                        </p:tav>
                                      </p:tavLst>
                                    </p:anim>
                                    <p:anim calcmode="lin" valueType="num">
                                      <p:cBhvr additive="base">
                                        <p:cTn dur="1500" fill="hold" id="36"/>
                                        <p:tgtEl>
                                          <p:spTgt spid="21"/>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250"/>
                                  </p:stCondLst>
                                  <p:childTnLst>
                                    <p:set>
                                      <p:cBhvr>
                                        <p:cTn dur="1" fill="hold" id="38">
                                          <p:stCondLst>
                                            <p:cond delay="0"/>
                                          </p:stCondLst>
                                        </p:cTn>
                                        <p:tgtEl>
                                          <p:spTgt spid="22"/>
                                        </p:tgtEl>
                                        <p:attrNameLst>
                                          <p:attrName>style.visibility</p:attrName>
                                        </p:attrNameLst>
                                      </p:cBhvr>
                                      <p:to>
                                        <p:strVal val="visible"/>
                                      </p:to>
                                    </p:set>
                                    <p:anim calcmode="lin" valueType="num">
                                      <p:cBhvr additive="base">
                                        <p:cTn dur="1500" fill="hold" id="39"/>
                                        <p:tgtEl>
                                          <p:spTgt spid="22"/>
                                        </p:tgtEl>
                                        <p:attrNameLst>
                                          <p:attrName>ppt_x</p:attrName>
                                        </p:attrNameLst>
                                      </p:cBhvr>
                                      <p:tavLst>
                                        <p:tav tm="0">
                                          <p:val>
                                            <p:strVal val="#ppt_x"/>
                                          </p:val>
                                        </p:tav>
                                        <p:tav tm="100000">
                                          <p:val>
                                            <p:strVal val="#ppt_x"/>
                                          </p:val>
                                        </p:tav>
                                      </p:tavLst>
                                    </p:anim>
                                    <p:anim calcmode="lin" valueType="num">
                                      <p:cBhvr additive="base">
                                        <p:cTn dur="1500" fill="hold" id="40"/>
                                        <p:tgtEl>
                                          <p:spTgt spid="22"/>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25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1500" fill="hold" id="43"/>
                                        <p:tgtEl>
                                          <p:spTgt spid="24"/>
                                        </p:tgtEl>
                                        <p:attrNameLst>
                                          <p:attrName>ppt_x</p:attrName>
                                        </p:attrNameLst>
                                      </p:cBhvr>
                                      <p:tavLst>
                                        <p:tav tm="0">
                                          <p:val>
                                            <p:strVal val="#ppt_x"/>
                                          </p:val>
                                        </p:tav>
                                        <p:tav tm="100000">
                                          <p:val>
                                            <p:strVal val="#ppt_x"/>
                                          </p:val>
                                        </p:tav>
                                      </p:tavLst>
                                    </p:anim>
                                    <p:anim calcmode="lin" valueType="num">
                                      <p:cBhvr additive="base">
                                        <p:cTn dur="1500" fill="hold" id="44"/>
                                        <p:tgtEl>
                                          <p:spTgt spid="24"/>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250"/>
                                  </p:stCondLst>
                                  <p:childTnLst>
                                    <p:set>
                                      <p:cBhvr>
                                        <p:cTn dur="1" fill="hold" id="46">
                                          <p:stCondLst>
                                            <p:cond delay="0"/>
                                          </p:stCondLst>
                                        </p:cTn>
                                        <p:tgtEl>
                                          <p:spTgt spid="32"/>
                                        </p:tgtEl>
                                        <p:attrNameLst>
                                          <p:attrName>style.visibility</p:attrName>
                                        </p:attrNameLst>
                                      </p:cBhvr>
                                      <p:to>
                                        <p:strVal val="visible"/>
                                      </p:to>
                                    </p:set>
                                    <p:anim calcmode="lin" valueType="num">
                                      <p:cBhvr additive="base">
                                        <p:cTn dur="1500" fill="hold" id="47"/>
                                        <p:tgtEl>
                                          <p:spTgt spid="32"/>
                                        </p:tgtEl>
                                        <p:attrNameLst>
                                          <p:attrName>ppt_x</p:attrName>
                                        </p:attrNameLst>
                                      </p:cBhvr>
                                      <p:tavLst>
                                        <p:tav tm="0">
                                          <p:val>
                                            <p:strVal val="#ppt_x"/>
                                          </p:val>
                                        </p:tav>
                                        <p:tav tm="100000">
                                          <p:val>
                                            <p:strVal val="#ppt_x"/>
                                          </p:val>
                                        </p:tav>
                                      </p:tavLst>
                                    </p:anim>
                                    <p:anim calcmode="lin" valueType="num">
                                      <p:cBhvr additive="base">
                                        <p:cTn dur="1500" fill="hold" id="48"/>
                                        <p:tgtEl>
                                          <p:spTgt spid="32"/>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250"/>
                                  </p:stCondLst>
                                  <p:childTnLst>
                                    <p:set>
                                      <p:cBhvr>
                                        <p:cTn dur="1" fill="hold" id="50">
                                          <p:stCondLst>
                                            <p:cond delay="0"/>
                                          </p:stCondLst>
                                        </p:cTn>
                                        <p:tgtEl>
                                          <p:spTgt spid="33"/>
                                        </p:tgtEl>
                                        <p:attrNameLst>
                                          <p:attrName>style.visibility</p:attrName>
                                        </p:attrNameLst>
                                      </p:cBhvr>
                                      <p:to>
                                        <p:strVal val="visible"/>
                                      </p:to>
                                    </p:set>
                                    <p:anim calcmode="lin" valueType="num">
                                      <p:cBhvr additive="base">
                                        <p:cTn dur="1500" fill="hold" id="51"/>
                                        <p:tgtEl>
                                          <p:spTgt spid="33"/>
                                        </p:tgtEl>
                                        <p:attrNameLst>
                                          <p:attrName>ppt_x</p:attrName>
                                        </p:attrNameLst>
                                      </p:cBhvr>
                                      <p:tavLst>
                                        <p:tav tm="0">
                                          <p:val>
                                            <p:strVal val="#ppt_x"/>
                                          </p:val>
                                        </p:tav>
                                        <p:tav tm="100000">
                                          <p:val>
                                            <p:strVal val="#ppt_x"/>
                                          </p:val>
                                        </p:tav>
                                      </p:tavLst>
                                    </p:anim>
                                    <p:anim calcmode="lin" valueType="num">
                                      <p:cBhvr additive="base">
                                        <p:cTn dur="1500" fill="hold" id="52"/>
                                        <p:tgtEl>
                                          <p:spTgt spid="33"/>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250"/>
                                  </p:stCondLst>
                                  <p:childTnLst>
                                    <p:set>
                                      <p:cBhvr>
                                        <p:cTn dur="1" fill="hold" id="54">
                                          <p:stCondLst>
                                            <p:cond delay="0"/>
                                          </p:stCondLst>
                                        </p:cTn>
                                        <p:tgtEl>
                                          <p:spTgt spid="35"/>
                                        </p:tgtEl>
                                        <p:attrNameLst>
                                          <p:attrName>style.visibility</p:attrName>
                                        </p:attrNameLst>
                                      </p:cBhvr>
                                      <p:to>
                                        <p:strVal val="visible"/>
                                      </p:to>
                                    </p:set>
                                    <p:anim calcmode="lin" valueType="num">
                                      <p:cBhvr additive="base">
                                        <p:cTn dur="1500" fill="hold" id="55"/>
                                        <p:tgtEl>
                                          <p:spTgt spid="35"/>
                                        </p:tgtEl>
                                        <p:attrNameLst>
                                          <p:attrName>ppt_x</p:attrName>
                                        </p:attrNameLst>
                                      </p:cBhvr>
                                      <p:tavLst>
                                        <p:tav tm="0">
                                          <p:val>
                                            <p:strVal val="#ppt_x"/>
                                          </p:val>
                                        </p:tav>
                                        <p:tav tm="100000">
                                          <p:val>
                                            <p:strVal val="#ppt_x"/>
                                          </p:val>
                                        </p:tav>
                                      </p:tavLst>
                                    </p:anim>
                                    <p:anim calcmode="lin" valueType="num">
                                      <p:cBhvr additive="base">
                                        <p:cTn dur="1500" fill="hold" id="56"/>
                                        <p:tgtEl>
                                          <p:spTgt spid="35"/>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250"/>
                                  </p:stCondLst>
                                  <p:childTnLst>
                                    <p:set>
                                      <p:cBhvr>
                                        <p:cTn dur="1" fill="hold" id="58">
                                          <p:stCondLst>
                                            <p:cond delay="0"/>
                                          </p:stCondLst>
                                        </p:cTn>
                                        <p:tgtEl>
                                          <p:spTgt spid="37"/>
                                        </p:tgtEl>
                                        <p:attrNameLst>
                                          <p:attrName>style.visibility</p:attrName>
                                        </p:attrNameLst>
                                      </p:cBhvr>
                                      <p:to>
                                        <p:strVal val="visible"/>
                                      </p:to>
                                    </p:set>
                                    <p:anim calcmode="lin" valueType="num">
                                      <p:cBhvr additive="base">
                                        <p:cTn dur="1500" fill="hold" id="59"/>
                                        <p:tgtEl>
                                          <p:spTgt spid="37"/>
                                        </p:tgtEl>
                                        <p:attrNameLst>
                                          <p:attrName>ppt_x</p:attrName>
                                        </p:attrNameLst>
                                      </p:cBhvr>
                                      <p:tavLst>
                                        <p:tav tm="0">
                                          <p:val>
                                            <p:strVal val="#ppt_x"/>
                                          </p:val>
                                        </p:tav>
                                        <p:tav tm="100000">
                                          <p:val>
                                            <p:strVal val="#ppt_x"/>
                                          </p:val>
                                        </p:tav>
                                      </p:tavLst>
                                    </p:anim>
                                    <p:anim calcmode="lin" valueType="num">
                                      <p:cBhvr additive="base">
                                        <p:cTn dur="1500" fill="hold" id="60"/>
                                        <p:tgtEl>
                                          <p:spTgt spid="37"/>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250"/>
                                  </p:stCondLst>
                                  <p:childTnLst>
                                    <p:set>
                                      <p:cBhvr>
                                        <p:cTn dur="1" fill="hold" id="62">
                                          <p:stCondLst>
                                            <p:cond delay="0"/>
                                          </p:stCondLst>
                                        </p:cTn>
                                        <p:tgtEl>
                                          <p:spTgt spid="39"/>
                                        </p:tgtEl>
                                        <p:attrNameLst>
                                          <p:attrName>style.visibility</p:attrName>
                                        </p:attrNameLst>
                                      </p:cBhvr>
                                      <p:to>
                                        <p:strVal val="visible"/>
                                      </p:to>
                                    </p:set>
                                    <p:anim calcmode="lin" valueType="num">
                                      <p:cBhvr additive="base">
                                        <p:cTn dur="1500" fill="hold" id="63"/>
                                        <p:tgtEl>
                                          <p:spTgt spid="39"/>
                                        </p:tgtEl>
                                        <p:attrNameLst>
                                          <p:attrName>ppt_x</p:attrName>
                                        </p:attrNameLst>
                                      </p:cBhvr>
                                      <p:tavLst>
                                        <p:tav tm="0">
                                          <p:val>
                                            <p:strVal val="#ppt_x"/>
                                          </p:val>
                                        </p:tav>
                                        <p:tav tm="100000">
                                          <p:val>
                                            <p:strVal val="#ppt_x"/>
                                          </p:val>
                                        </p:tav>
                                      </p:tavLst>
                                    </p:anim>
                                    <p:anim calcmode="lin" valueType="num">
                                      <p:cBhvr additive="base">
                                        <p:cTn dur="1500" fill="hold" id="64"/>
                                        <p:tgtEl>
                                          <p:spTgt spid="39"/>
                                        </p:tgtEl>
                                        <p:attrNameLst>
                                          <p:attrName>ppt_y</p:attrName>
                                        </p:attrNameLst>
                                      </p:cBhvr>
                                      <p:tavLst>
                                        <p:tav tm="0">
                                          <p:val>
                                            <p:strVal val="1+#ppt_h/2"/>
                                          </p:val>
                                        </p:tav>
                                        <p:tav tm="100000">
                                          <p:val>
                                            <p:strVal val="#ppt_y"/>
                                          </p:val>
                                        </p:tav>
                                      </p:tavLst>
                                    </p:anim>
                                  </p:childTnLst>
                                </p:cTn>
                              </p:par>
                              <p:par>
                                <p:cTn decel="100000" fill="hold" grpId="0" id="65" nodeType="withEffect" presetClass="entr" presetID="2" presetSubtype="4">
                                  <p:stCondLst>
                                    <p:cond delay="250"/>
                                  </p:stCondLst>
                                  <p:childTnLst>
                                    <p:set>
                                      <p:cBhvr>
                                        <p:cTn dur="1" fill="hold" id="66">
                                          <p:stCondLst>
                                            <p:cond delay="0"/>
                                          </p:stCondLst>
                                        </p:cTn>
                                        <p:tgtEl>
                                          <p:spTgt spid="25"/>
                                        </p:tgtEl>
                                        <p:attrNameLst>
                                          <p:attrName>style.visibility</p:attrName>
                                        </p:attrNameLst>
                                      </p:cBhvr>
                                      <p:to>
                                        <p:strVal val="visible"/>
                                      </p:to>
                                    </p:set>
                                    <p:anim calcmode="lin" valueType="num">
                                      <p:cBhvr additive="base">
                                        <p:cTn dur="1500" fill="hold" id="67"/>
                                        <p:tgtEl>
                                          <p:spTgt spid="25"/>
                                        </p:tgtEl>
                                        <p:attrNameLst>
                                          <p:attrName>ppt_x</p:attrName>
                                        </p:attrNameLst>
                                      </p:cBhvr>
                                      <p:tavLst>
                                        <p:tav tm="0">
                                          <p:val>
                                            <p:strVal val="#ppt_x"/>
                                          </p:val>
                                        </p:tav>
                                        <p:tav tm="100000">
                                          <p:val>
                                            <p:strVal val="#ppt_x"/>
                                          </p:val>
                                        </p:tav>
                                      </p:tavLst>
                                    </p:anim>
                                    <p:anim calcmode="lin" valueType="num">
                                      <p:cBhvr additive="base">
                                        <p:cTn dur="1500" fill="hold" id="68"/>
                                        <p:tgtEl>
                                          <p:spTgt spid="25"/>
                                        </p:tgtEl>
                                        <p:attrNameLst>
                                          <p:attrName>ppt_y</p:attrName>
                                        </p:attrNameLst>
                                      </p:cBhvr>
                                      <p:tavLst>
                                        <p:tav tm="0">
                                          <p:val>
                                            <p:strVal val="1+#ppt_h/2"/>
                                          </p:val>
                                        </p:tav>
                                        <p:tav tm="100000">
                                          <p:val>
                                            <p:strVal val="#ppt_y"/>
                                          </p:val>
                                        </p:tav>
                                      </p:tavLst>
                                    </p:anim>
                                  </p:childTnLst>
                                </p:cTn>
                              </p:par>
                              <p:par>
                                <p:cTn decel="100000" fill="hold" grpId="0" id="69" nodeType="withEffect" presetClass="entr" presetID="2" presetSubtype="4">
                                  <p:stCondLst>
                                    <p:cond delay="250"/>
                                  </p:stCondLst>
                                  <p:childTnLst>
                                    <p:set>
                                      <p:cBhvr>
                                        <p:cTn dur="1" fill="hold" id="70">
                                          <p:stCondLst>
                                            <p:cond delay="0"/>
                                          </p:stCondLst>
                                        </p:cTn>
                                        <p:tgtEl>
                                          <p:spTgt spid="27"/>
                                        </p:tgtEl>
                                        <p:attrNameLst>
                                          <p:attrName>style.visibility</p:attrName>
                                        </p:attrNameLst>
                                      </p:cBhvr>
                                      <p:to>
                                        <p:strVal val="visible"/>
                                      </p:to>
                                    </p:set>
                                    <p:anim calcmode="lin" valueType="num">
                                      <p:cBhvr additive="base">
                                        <p:cTn dur="1500" fill="hold" id="71"/>
                                        <p:tgtEl>
                                          <p:spTgt spid="27"/>
                                        </p:tgtEl>
                                        <p:attrNameLst>
                                          <p:attrName>ppt_x</p:attrName>
                                        </p:attrNameLst>
                                      </p:cBhvr>
                                      <p:tavLst>
                                        <p:tav tm="0">
                                          <p:val>
                                            <p:strVal val="#ppt_x"/>
                                          </p:val>
                                        </p:tav>
                                        <p:tav tm="100000">
                                          <p:val>
                                            <p:strVal val="#ppt_x"/>
                                          </p:val>
                                        </p:tav>
                                      </p:tavLst>
                                    </p:anim>
                                    <p:anim calcmode="lin" valueType="num">
                                      <p:cBhvr additive="base">
                                        <p:cTn dur="1500" fill="hold" id="72"/>
                                        <p:tgtEl>
                                          <p:spTgt spid="27"/>
                                        </p:tgtEl>
                                        <p:attrNameLst>
                                          <p:attrName>ppt_y</p:attrName>
                                        </p:attrNameLst>
                                      </p:cBhvr>
                                      <p:tavLst>
                                        <p:tav tm="0">
                                          <p:val>
                                            <p:strVal val="1+#ppt_h/2"/>
                                          </p:val>
                                        </p:tav>
                                        <p:tav tm="100000">
                                          <p:val>
                                            <p:strVal val="#ppt_y"/>
                                          </p:val>
                                        </p:tav>
                                      </p:tavLst>
                                    </p:anim>
                                  </p:childTnLst>
                                </p:cTn>
                              </p:par>
                              <p:par>
                                <p:cTn decel="100000" fill="hold" grpId="0" id="73" nodeType="withEffect" presetClass="entr" presetID="2" presetSubtype="4">
                                  <p:stCondLst>
                                    <p:cond delay="250"/>
                                  </p:stCondLst>
                                  <p:childTnLst>
                                    <p:set>
                                      <p:cBhvr>
                                        <p:cTn dur="1" fill="hold" id="74">
                                          <p:stCondLst>
                                            <p:cond delay="0"/>
                                          </p:stCondLst>
                                        </p:cTn>
                                        <p:tgtEl>
                                          <p:spTgt spid="28"/>
                                        </p:tgtEl>
                                        <p:attrNameLst>
                                          <p:attrName>style.visibility</p:attrName>
                                        </p:attrNameLst>
                                      </p:cBhvr>
                                      <p:to>
                                        <p:strVal val="visible"/>
                                      </p:to>
                                    </p:set>
                                    <p:anim calcmode="lin" valueType="num">
                                      <p:cBhvr additive="base">
                                        <p:cTn dur="1500" fill="hold" id="75"/>
                                        <p:tgtEl>
                                          <p:spTgt spid="28"/>
                                        </p:tgtEl>
                                        <p:attrNameLst>
                                          <p:attrName>ppt_x</p:attrName>
                                        </p:attrNameLst>
                                      </p:cBhvr>
                                      <p:tavLst>
                                        <p:tav tm="0">
                                          <p:val>
                                            <p:strVal val="#ppt_x"/>
                                          </p:val>
                                        </p:tav>
                                        <p:tav tm="100000">
                                          <p:val>
                                            <p:strVal val="#ppt_x"/>
                                          </p:val>
                                        </p:tav>
                                      </p:tavLst>
                                    </p:anim>
                                    <p:anim calcmode="lin" valueType="num">
                                      <p:cBhvr additive="base">
                                        <p:cTn dur="1500" fill="hold" id="76"/>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7"/>
      <p:bldP grpId="0" spid="18"/>
      <p:bldP grpId="0" spid="19"/>
      <p:bldP grpId="0" spid="20"/>
      <p:bldP grpId="0" spid="21"/>
      <p:bldP grpId="0" spid="22"/>
      <p:bldP grpId="0" spid="24"/>
      <p:bldP grpId="0" spid="32"/>
      <p:bldP grpId="0" spid="33"/>
      <p:bldP grpId="0" spid="35"/>
      <p:bldP grpId="0" spid="37"/>
      <p:bldP grpId="0" spid="39"/>
      <p:bldP grpId="0" spid="25"/>
      <p:bldP grpId="0" spid="27"/>
      <p:bldP grpId="0" spid="2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Shape 32"/>
          <p:cNvSpPr/>
          <p:nvPr/>
        </p:nvSpPr>
        <p:spPr>
          <a:xfrm>
            <a:off x="887365" y="1997280"/>
            <a:ext cx="4131126" cy="6223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man bek lorem ipsum dolor sit amet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9" name="Shape 34"/>
          <p:cNvSpPr/>
          <p:nvPr/>
        </p:nvSpPr>
        <p:spPr>
          <a:xfrm>
            <a:off x="881015" y="3574645"/>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Shape 283"/>
          <p:cNvSpPr/>
          <p:nvPr/>
        </p:nvSpPr>
        <p:spPr>
          <a:xfrm>
            <a:off x="887365" y="769635"/>
            <a:ext cx="4131126"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The Team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Shape 122"/>
          <p:cNvSpPr/>
          <p:nvPr/>
        </p:nvSpPr>
        <p:spPr>
          <a:xfrm>
            <a:off x="881015" y="6270152"/>
            <a:ext cx="3475812" cy="279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pc="630" sz="3000">
                <a:solidFill>
                  <a:srgbClr val="A7A7A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300" strike="noStrike" sz="1500" u="none">
                <a:ln>
                  <a:noFill/>
                </a:ln>
                <a:solidFill>
                  <a:srgbClr val="A7A7A7"/>
                </a:solidFill>
                <a:effectLst/>
                <a:uLnTx/>
                <a:uFillTx/>
                <a:latin typeface="Atlantis the lost City"/>
                <a:sym typeface="Atlantis the lost City"/>
              </a:rPr>
              <a:t>www.ourpresentation.com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8" name="TextBox 7"/>
          <p:cNvSpPr txBox="1"/>
          <p:nvPr/>
        </p:nvSpPr>
        <p:spPr>
          <a:xfrm>
            <a:off x="824345" y="3991046"/>
            <a:ext cx="4008005" cy="16027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 hana lesapu jeut kenek stel karna lim brokrn ol seroken follow man is stars fo daeramo inkeruasaio mdanlah dan bek that mdan bek.lorem ipsum dolor sit amet alelon minting hana so tegu eh pue hom hai nyang penting olah dan bek thatkamo hana lesapu jeut kenek stel karna lim brokrn ol seroken follow man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0E1026ED-48EF-4C4F-8E6E-9DF743595F7F}"/>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pic>
        <p:nvPicPr>
          <p:cNvPr id="5" name="图片占位符 4"/>
          <p:cNvPicPr>
            <a:picLocks noChangeAspect="1" noGrp="1"/>
          </p:cNvPicPr>
          <p:nvPr>
            <p:ph idx="13" sz="quarter" type="pic"/>
          </p:nvPr>
        </p:nvPicPr>
        <p:blipFill>
          <a:blip r:embed="rId3">
            <a:extLst>
              <a:ext uri="{28A0092B-C50C-407E-A947-70E740481C1C}">
                <a14:useLocalDpi val="0"/>
              </a:ext>
            </a:extLst>
          </a:blip>
          <a:srcRect b="26" t="26"/>
          <a:stretch>
            <a:fillRect/>
          </a:stretch>
        </p:blipFill>
        <p:spPr/>
      </p:pic>
    </p:spTree>
    <p:extLst>
      <p:ext uri="{BB962C8B-B14F-4D97-AF65-F5344CB8AC3E}">
        <p14:creationId val="1598712723"/>
      </p:ext>
    </p:extLst>
  </p:cSld>
  <p:clrMapOvr>
    <a:masterClrMapping/>
  </p:clrMapOvr>
  <mc:AlternateContent>
    <mc:Choice Requires="p14">
      <p:transition p14:dur="900" spd="slow">
        <p14:warp dir="in"/>
      </p:transition>
    </mc:Choice>
    <mc:Fallback>
      <p:transition spd="slow">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9" name="图片 18">
            <a:extLst>
              <a:ext uri="{FF2B5EF4-FFF2-40B4-BE49-F238E27FC236}">
                <a16:creationId xmlns:a16="http://schemas.microsoft.com/office/drawing/2014/main" id="{C64BA2A5-E2DD-4F39-A4C8-6AC7B850DF54}"/>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组合 29">
            <a:extLst>
              <a:ext uri="{FF2B5EF4-FFF2-40B4-BE49-F238E27FC236}">
                <a16:creationId xmlns:a16="http://schemas.microsoft.com/office/drawing/2014/main" id="{DD95C735-6973-462F-AB8C-F56E641BAB35}"/>
              </a:ext>
            </a:extLst>
          </p:cNvPr>
          <p:cNvGrpSpPr/>
          <p:nvPr/>
        </p:nvGrpSpPr>
        <p:grpSpPr>
          <a:xfrm>
            <a:off x="239297" y="174739"/>
            <a:ext cx="11688896" cy="6428784"/>
            <a:chOff x="-84621" y="2950128"/>
            <a:chExt cx="11688896" cy="6428784"/>
          </a:xfrm>
        </p:grpSpPr>
        <p:sp>
          <p:nvSpPr>
            <p:cNvPr id="28" name="矩形: 圆角 27">
              <a:extLst>
                <a:ext uri="{FF2B5EF4-FFF2-40B4-BE49-F238E27FC236}">
                  <a16:creationId xmlns:a16="http://schemas.microsoft.com/office/drawing/2014/main" id="{F1C3F858-D6C0-4E8F-B5B7-A8AC852776F9}"/>
                </a:ext>
              </a:extLst>
            </p:cNvPr>
            <p:cNvSpPr/>
            <p:nvPr/>
          </p:nvSpPr>
          <p:spPr>
            <a:xfrm>
              <a:off x="0" y="3023436"/>
              <a:ext cx="11538684" cy="6282168"/>
            </a:xfrm>
            <a:prstGeom prst="roundRect">
              <a:avLst>
                <a:gd fmla="val 6325" name="adj"/>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a:extLst>
                <a:ext uri="{FF2B5EF4-FFF2-40B4-BE49-F238E27FC236}">
                  <a16:creationId xmlns:a16="http://schemas.microsoft.com/office/drawing/2014/main" id="{A99D3981-E7F1-436D-A0CB-F4C7B7A703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621" y="2950128"/>
              <a:ext cx="11688896" cy="6428784"/>
            </a:xfrm>
            <a:prstGeom prst="rect">
              <a:avLst/>
            </a:prstGeom>
            <a:solidFill>
              <a:srgbClr val="F5F5F5"/>
            </a:solidFill>
          </p:spPr>
        </p:pic>
      </p:gr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PA_库_文本框 19">
            <a:extLst>
              <a:ext uri="{FF2B5EF4-FFF2-40B4-BE49-F238E27FC236}">
                <a16:creationId xmlns:a16="http://schemas.microsoft.com/office/drawing/2014/main" id="{CE5FA9B3-1BF8-4FB2-8FB1-C44817C99749}"/>
              </a:ext>
            </a:extLst>
          </p:cNvPr>
          <p:cNvSpPr txBox="1"/>
          <p:nvPr>
            <p:custDataLst>
              <p:tags r:id="rId5"/>
            </p:custDataLst>
          </p:nvPr>
        </p:nvSpPr>
        <p:spPr>
          <a:xfrm>
            <a:off x="3363406" y="1100342"/>
            <a:ext cx="5440680" cy="2194560"/>
          </a:xfrm>
          <a:prstGeom prst="rect">
            <a:avLst/>
          </a:prstGeom>
          <a:noFill/>
        </p:spPr>
        <p:txBody>
          <a:bodyPr rtlCol="0" wrap="none">
            <a:spAutoFit/>
          </a:bodyPr>
          <a:lstStyle/>
          <a:p>
            <a:pPr algn="ctr"/>
            <a:r>
              <a:rPr altLang="en-US" lang="zh-CN" sz="13800">
                <a:solidFill>
                  <a:srgbClr val="79C5B0"/>
                </a:solidFill>
                <a:latin charset="-122" panose="01010104010101010101" pitchFamily="2" typeface="腾祥相思简"/>
                <a:ea charset="-122" panose="01010104010101010101" pitchFamily="2" typeface="腾祥相思简"/>
              </a:rPr>
              <a:t>三片叶</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矩形 20">
            <a:extLst>
              <a:ext uri="{FF2B5EF4-FFF2-40B4-BE49-F238E27FC236}">
                <a16:creationId xmlns:a16="http://schemas.microsoft.com/office/drawing/2014/main" id="{9E12F666-1D82-4CE5-8384-E592EB082ED1}"/>
              </a:ext>
            </a:extLst>
          </p:cNvPr>
          <p:cNvSpPr/>
          <p:nvPr>
            <p:custDataLst>
              <p:tags r:id="rId6"/>
            </p:custDataLst>
          </p:nvPr>
        </p:nvSpPr>
        <p:spPr>
          <a:xfrm>
            <a:off x="3708406" y="2425109"/>
            <a:ext cx="1273027" cy="1066800"/>
          </a:xfrm>
          <a:prstGeom prst="rect">
            <a:avLst/>
          </a:prstGeom>
        </p:spPr>
        <p:txBody>
          <a:bodyPr wrap="square">
            <a:spAutoFit/>
          </a:bodyPr>
          <a:lstStyle/>
          <a:p>
            <a:pPr algn="dist"/>
            <a:r>
              <a:rPr altLang="zh-CN" lang="en-US" sz="3200">
                <a:solidFill>
                  <a:srgbClr val="F8BD50"/>
                </a:solidFill>
                <a:latin charset="-122" panose="01010104010101010101" pitchFamily="2" typeface="腾祥相思简"/>
                <a:ea charset="-122" panose="01010104010101010101" pitchFamily="2" typeface="腾祥相思简"/>
              </a:rPr>
              <a:t>three</a:t>
            </a:r>
          </a:p>
        </p:txBody>
      </p:sp>
      <p:pic>
        <p:nvPicPr>
          <p:cNvPr id="14" name="图片 13">
            <a:extLst>
              <a:ext uri="{FF2B5EF4-FFF2-40B4-BE49-F238E27FC236}">
                <a16:creationId xmlns:a16="http://schemas.microsoft.com/office/drawing/2014/main" id="{E74A4BB9-2663-435D-B22C-294A7D3672B6}"/>
              </a:ext>
            </a:extLst>
          </p:cNvPr>
          <p:cNvPicPr>
            <a:picLocks noChangeAspect="1"/>
          </p:cNvPicPr>
          <p:nvPr/>
        </p:nvPicPr>
        <p:blipFill>
          <a:blip r:embed="rId7">
            <a:extLst>
              <a:ext uri="{28A0092B-C50C-407E-A947-70E740481C1C}">
                <a14:useLocalDpi val="0"/>
              </a:ext>
            </a:extLst>
          </a:blip>
          <a:stretch>
            <a:fillRect/>
          </a:stretch>
        </p:blipFill>
        <p:spPr>
          <a:xfrm>
            <a:off x="1544759" y="3389641"/>
            <a:ext cx="9412035" cy="2893668"/>
          </a:xfrm>
          <a:custGeom>
            <a:gdLst>
              <a:gd fmla="*/ 0 w 12192000" name="connsiteX0"/>
              <a:gd fmla="*/ 0 h 3746310" name="connsiteY0"/>
              <a:gd fmla="*/ 2374710 w 12192000" name="connsiteX1"/>
              <a:gd fmla="*/ 0 h 3746310" name="connsiteY1"/>
              <a:gd fmla="*/ 2374710 w 12192000" name="connsiteX2"/>
              <a:gd fmla="*/ 204643 h 3746310" name="connsiteY2"/>
              <a:gd fmla="*/ 3553781 w 12192000" name="connsiteX3"/>
              <a:gd fmla="*/ 204643 h 3746310" name="connsiteY3"/>
              <a:gd fmla="*/ 3553781 w 12192000" name="connsiteX4"/>
              <a:gd fmla="*/ 0 h 3746310" name="connsiteY4"/>
              <a:gd fmla="*/ 5677470 w 12192000" name="connsiteX5"/>
              <a:gd fmla="*/ 0 h 3746310" name="connsiteY5"/>
              <a:gd fmla="*/ 5677470 w 12192000" name="connsiteX6"/>
              <a:gd fmla="*/ 532262 h 3746310" name="connsiteY6"/>
              <a:gd fmla="*/ 12192000 w 12192000" name="connsiteX7"/>
              <a:gd fmla="*/ 532262 h 3746310" name="connsiteY7"/>
              <a:gd fmla="*/ 12192000 w 12192000" name="connsiteX8"/>
              <a:gd fmla="*/ 3746310 h 3746310" name="connsiteY8"/>
              <a:gd fmla="*/ 0 w 12192000" name="connsiteX9"/>
              <a:gd fmla="*/ 3746310 h 374631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46310" w="12192000">
                <a:moveTo>
                  <a:pt x="0" y="0"/>
                </a:moveTo>
                <a:lnTo>
                  <a:pt x="2374710" y="0"/>
                </a:lnTo>
                <a:lnTo>
                  <a:pt x="2374710" y="204643"/>
                </a:lnTo>
                <a:lnTo>
                  <a:pt x="3553781" y="204643"/>
                </a:lnTo>
                <a:lnTo>
                  <a:pt x="3553781" y="0"/>
                </a:lnTo>
                <a:lnTo>
                  <a:pt x="5677470" y="0"/>
                </a:lnTo>
                <a:lnTo>
                  <a:pt x="5677470" y="532262"/>
                </a:lnTo>
                <a:lnTo>
                  <a:pt x="12192000" y="532262"/>
                </a:lnTo>
                <a:lnTo>
                  <a:pt x="12192000" y="3746310"/>
                </a:lnTo>
                <a:lnTo>
                  <a:pt x="0" y="3746310"/>
                </a:lnTo>
                <a:close/>
              </a:path>
            </a:pathLst>
          </a:custGeo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4F63BF32-C9AD-4362-9357-779B0F106DD8}"/>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21112437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25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1500" fill="hold" id="7"/>
                                        <p:tgtEl>
                                          <p:spTgt spid="20"/>
                                        </p:tgtEl>
                                        <p:attrNameLst>
                                          <p:attrName>ppt_x</p:attrName>
                                        </p:attrNameLst>
                                      </p:cBhvr>
                                      <p:tavLst>
                                        <p:tav tm="0">
                                          <p:val>
                                            <p:strVal val="#ppt_x"/>
                                          </p:val>
                                        </p:tav>
                                        <p:tav tm="100000">
                                          <p:val>
                                            <p:strVal val="#ppt_x"/>
                                          </p:val>
                                        </p:tav>
                                      </p:tavLst>
                                    </p:anim>
                                    <p:anim calcmode="lin" valueType="num">
                                      <p:cBhvr additive="base">
                                        <p:cTn dur="1500" fill="hold" id="8"/>
                                        <p:tgtEl>
                                          <p:spTgt spid="20"/>
                                        </p:tgtEl>
                                        <p:attrNameLst>
                                          <p:attrName>ppt_y</p:attrName>
                                        </p:attrNameLst>
                                      </p:cBhvr>
                                      <p:tavLst>
                                        <p:tav tm="0">
                                          <p:val>
                                            <p:strVal val="0-#ppt_h/2"/>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1000" id="1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b="-39000" t="-39000"/>
          </a:stretch>
        </a:blipFill>
        <a:effectLst/>
      </p:bgPr>
    </p:bg>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 name="等腰三角形 2">
            <a:extLst>
              <a:ext uri="{FF2B5EF4-FFF2-40B4-BE49-F238E27FC236}">
                <a16:creationId xmlns:a16="http://schemas.microsoft.com/office/drawing/2014/main" id="{A1D1A69E-47E6-48CC-A7FA-FABDA1623EAA}"/>
              </a:ext>
            </a:extLst>
          </p:cNvPr>
          <p:cNvSpPr/>
          <p:nvPr/>
        </p:nvSpPr>
        <p:spPr>
          <a:xfrm rot="2080654">
            <a:off x="3638264" y="1740022"/>
            <a:ext cx="4269962" cy="4216588"/>
          </a:xfrm>
          <a:custGeom>
            <a:gdLst>
              <a:gd fmla="*/ 0 w 4269962" name="connsiteX0"/>
              <a:gd fmla="*/ 4088846 h 4216588" name="connsiteY0"/>
              <a:gd fmla="*/ 2048157 w 4269962" name="connsiteX1"/>
              <a:gd fmla="*/ 0 h 4216588" name="connsiteY1"/>
              <a:gd fmla="*/ 4269962 w 4269962" name="connsiteX2"/>
              <a:gd fmla="*/ 4216588 h 4216588" name="connsiteY2"/>
              <a:gd fmla="*/ 0 w 4269962" name="connsiteX3"/>
              <a:gd fmla="*/ 4088846 h 4216588" name="connsiteY3"/>
            </a:gdLst>
            <a:cxnLst>
              <a:cxn ang="0">
                <a:pos x="connsiteX0" y="connsiteY0"/>
              </a:cxn>
              <a:cxn ang="0">
                <a:pos x="connsiteX1" y="connsiteY1"/>
              </a:cxn>
              <a:cxn ang="0">
                <a:pos x="connsiteX2" y="connsiteY2"/>
              </a:cxn>
              <a:cxn ang="0">
                <a:pos x="connsiteX3" y="connsiteY3"/>
              </a:cxn>
            </a:cxnLst>
            <a:rect b="b" l="l" r="r" t="t"/>
            <a:pathLst>
              <a:path h="4216588" w="4269962">
                <a:moveTo>
                  <a:pt x="0" y="4088846"/>
                </a:moveTo>
                <a:lnTo>
                  <a:pt x="2048157" y="0"/>
                </a:lnTo>
                <a:lnTo>
                  <a:pt x="4269962" y="4216588"/>
                </a:lnTo>
                <a:lnTo>
                  <a:pt x="0" y="4088846"/>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 name="PA_库_图片 4">
            <a:extLst>
              <a:ext uri="{FF2B5EF4-FFF2-40B4-BE49-F238E27FC236}">
                <a16:creationId xmlns:a16="http://schemas.microsoft.com/office/drawing/2014/main" id="{1DDE8D86-45B6-413E-BFAA-BC531F80B265}"/>
              </a:ext>
            </a:extLst>
          </p:cNvPr>
          <p:cNvPicPr>
            <a:picLocks noChangeAspect="1"/>
          </p:cNvPicPr>
          <p:nvPr>
            <p:custDataLst>
              <p:tags r:id="rId4"/>
            </p:custDataLst>
          </p:nvPr>
        </p:nvPicPr>
        <p:blipFill>
          <a:blip r:embed="rId3">
            <a:extLst>
              <a:ext uri="{BEBA8EAE-BF5A-486C-A8C5-ECC9F3942E4B}">
                <a14:imgProps>
                  <a14:imgLayer xmlns:d3p1="http://schemas.openxmlformats.org/officeDocument/2006/relationships" d3p1:embed="">
                    <a14:imgEffect>
                      <a14:backgroundRemoval b="73500" l="31278" r="44958" t="7750">
                        <a14:foregroundMark x1="40206" x2="40013" y1="39500" y2="39500"/>
                        <a14:foregroundMark x1="35003" x2="34746" y1="26500" y2="25750"/>
                        <a14:foregroundMark x1="36416" x2="36416" y1="26250" y2="22500"/>
                        <a14:foregroundMark x1="42903" x2="43288" y1="43500" y2="42750"/>
                        <a14:foregroundMark x1="41554" x2="41875" y1="36250" y2="37000"/>
                        <a14:foregroundMark x1="37251" x2="37829" y1="73500" y2="53750"/>
                      </a14:backgroundRemoval>
                    </a14:imgEffect>
                  </a14:imgLayer>
                </a14:imgProps>
              </a:ext>
            </a:extLst>
          </a:blip>
          <a:srcRect b="20461" l="29566" r="53304"/>
          <a:stretch>
            <a:fillRect/>
          </a:stretch>
        </p:blipFill>
        <p:spPr>
          <a:xfrm>
            <a:off x="4402532" y="2781300"/>
            <a:ext cx="2168039" cy="2586161"/>
          </a:xfrm>
          <a:custGeom>
            <a:gdLst>
              <a:gd fmla="*/ 0 w 7784432" name="connsiteX0"/>
              <a:gd fmla="*/ 0 h 1999855" name="connsiteY0"/>
              <a:gd fmla="*/ 7784432 w 7784432" name="connsiteX1"/>
              <a:gd fmla="*/ 0 h 1999855" name="connsiteY1"/>
              <a:gd fmla="*/ 7784432 w 7784432" name="connsiteX2"/>
              <a:gd fmla="*/ 1999855 h 1999855" name="connsiteY2"/>
              <a:gd fmla="*/ 3262688 w 7784432" name="connsiteX3"/>
              <a:gd fmla="*/ 1999855 h 1999855" name="connsiteY3"/>
              <a:gd fmla="*/ 3272472 w 7784432" name="connsiteX4"/>
              <a:gd fmla="*/ 1943860 h 1999855" name="connsiteY4"/>
              <a:gd fmla="*/ 3031840 w 7784432" name="connsiteX5"/>
              <a:gd fmla="*/ 1665827 h 1999855" name="connsiteY5"/>
              <a:gd fmla="*/ 2791208 w 7784432" name="connsiteX6"/>
              <a:gd fmla="*/ 1943860 h 1999855" name="connsiteY6"/>
              <a:gd fmla="*/ 2800993 w 7784432" name="connsiteX7"/>
              <a:gd fmla="*/ 1999855 h 1999855" name="connsiteY7"/>
              <a:gd fmla="*/ 756149 w 7784432" name="connsiteX8"/>
              <a:gd fmla="*/ 1999855 h 1999855" name="connsiteY8"/>
              <a:gd fmla="*/ 745581 w 7784432" name="connsiteX9"/>
              <a:gd fmla="*/ 1951397 h 1999855" name="connsiteY9"/>
              <a:gd fmla="*/ 601461 w 7784432" name="connsiteX10"/>
              <a:gd fmla="*/ 1862963 h 1999855" name="connsiteY10"/>
              <a:gd fmla="*/ 457342 w 7784432" name="connsiteX11"/>
              <a:gd fmla="*/ 1951397 h 1999855" name="connsiteY11"/>
              <a:gd fmla="*/ 446774 w 7784432" name="connsiteX12"/>
              <a:gd fmla="*/ 1999855 h 1999855" name="connsiteY12"/>
              <a:gd fmla="*/ 0 w 7784432" name="connsiteX13"/>
              <a:gd fmla="*/ 1999855 h 199985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99854" w="7784432">
                <a:moveTo>
                  <a:pt x="0" y="0"/>
                </a:moveTo>
                <a:lnTo>
                  <a:pt x="7784432" y="0"/>
                </a:lnTo>
                <a:lnTo>
                  <a:pt x="7784432" y="1999855"/>
                </a:lnTo>
                <a:lnTo>
                  <a:pt x="3262688" y="1999855"/>
                </a:lnTo>
                <a:lnTo>
                  <a:pt x="3272472" y="1943860"/>
                </a:lnTo>
                <a:cubicBezTo>
                  <a:pt x="3272472" y="1790307"/>
                  <a:pt x="3164737" y="1665827"/>
                  <a:pt x="3031840" y="1665827"/>
                </a:cubicBezTo>
                <a:cubicBezTo>
                  <a:pt x="2898943" y="1665827"/>
                  <a:pt x="2791208" y="1790307"/>
                  <a:pt x="2791208" y="1943860"/>
                </a:cubicBezTo>
                <a:lnTo>
                  <a:pt x="2800993" y="1999855"/>
                </a:lnTo>
                <a:lnTo>
                  <a:pt x="756149" y="1999855"/>
                </a:lnTo>
                <a:lnTo>
                  <a:pt x="745581" y="1951397"/>
                </a:lnTo>
                <a:cubicBezTo>
                  <a:pt x="721836" y="1899428"/>
                  <a:pt x="666248" y="1862963"/>
                  <a:pt x="601461" y="1862963"/>
                </a:cubicBezTo>
                <a:cubicBezTo>
                  <a:pt x="536674" y="1862963"/>
                  <a:pt x="481086" y="1899428"/>
                  <a:pt x="457342" y="1951397"/>
                </a:cubicBezTo>
                <a:lnTo>
                  <a:pt x="446774" y="1999855"/>
                </a:lnTo>
                <a:lnTo>
                  <a:pt x="0" y="1999855"/>
                </a:lnTo>
                <a:close/>
              </a:path>
            </a:pathLst>
          </a:custGeo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6" name="等腰三角形 2">
            <a:extLst>
              <a:ext uri="{FF2B5EF4-FFF2-40B4-BE49-F238E27FC236}">
                <a16:creationId xmlns:a16="http://schemas.microsoft.com/office/drawing/2014/main" id="{CDD389B7-564E-440C-9F0B-AAA2525D47EE}"/>
              </a:ext>
            </a:extLst>
          </p:cNvPr>
          <p:cNvSpPr/>
          <p:nvPr/>
        </p:nvSpPr>
        <p:spPr>
          <a:xfrm rot="2080654">
            <a:off x="8751104" y="813152"/>
            <a:ext cx="4822318" cy="5109461"/>
          </a:xfrm>
          <a:custGeom>
            <a:gdLst>
              <a:gd fmla="*/ 1 w 7843648" name="connsiteX0"/>
              <a:gd fmla="*/ 8310696 h 8310696" name="connsiteY0"/>
              <a:gd fmla="*/ 1556661 w 7843648" name="connsiteX1"/>
              <a:gd fmla="*/ -1 h 8310696" name="connsiteY1"/>
              <a:gd fmla="*/ 7843648 w 7843648" name="connsiteX2"/>
              <a:gd fmla="*/ 6424855 h 8310696" name="connsiteY2"/>
              <a:gd fmla="*/ 1 w 7843648" name="connsiteX3"/>
              <a:gd fmla="*/ 8310696 h 8310696" name="connsiteY3"/>
            </a:gdLst>
            <a:cxnLst>
              <a:cxn ang="0">
                <a:pos x="connsiteX0" y="connsiteY0"/>
              </a:cxn>
              <a:cxn ang="0">
                <a:pos x="connsiteX1" y="connsiteY1"/>
              </a:cxn>
              <a:cxn ang="0">
                <a:pos x="connsiteX2" y="connsiteY2"/>
              </a:cxn>
              <a:cxn ang="0">
                <a:pos x="connsiteX3" y="connsiteY3"/>
              </a:cxn>
            </a:cxnLst>
            <a:rect b="b" l="l" r="r" t="t"/>
            <a:pathLst>
              <a:path h="8310696" w="7843648">
                <a:moveTo>
                  <a:pt x="1" y="8310696"/>
                </a:moveTo>
                <a:lnTo>
                  <a:pt x="1556661" y="-1"/>
                </a:lnTo>
                <a:lnTo>
                  <a:pt x="7843648" y="6424855"/>
                </a:lnTo>
                <a:lnTo>
                  <a:pt x="1" y="8310696"/>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7" name="等腰三角形 2">
            <a:extLst>
              <a:ext uri="{FF2B5EF4-FFF2-40B4-BE49-F238E27FC236}">
                <a16:creationId xmlns:a16="http://schemas.microsoft.com/office/drawing/2014/main" id="{2443E051-D43C-45F6-A182-931F33687685}"/>
              </a:ext>
            </a:extLst>
          </p:cNvPr>
          <p:cNvSpPr/>
          <p:nvPr/>
        </p:nvSpPr>
        <p:spPr>
          <a:xfrm rot="2080654">
            <a:off x="364300" y="745705"/>
            <a:ext cx="3427686" cy="3119719"/>
          </a:xfrm>
          <a:custGeom>
            <a:gdLst>
              <a:gd fmla="*/ 0 w 3427686" name="connsiteX0"/>
              <a:gd fmla="*/ 3119719 h 3119719" name="connsiteY0"/>
              <a:gd fmla="*/ 1390995 w 3427686" name="connsiteX1"/>
              <a:gd fmla="*/ 0 h 3119719" name="connsiteY1"/>
              <a:gd fmla="*/ 3427686 w 3427686" name="connsiteX2"/>
              <a:gd fmla="*/ 2701685 h 3119719" name="connsiteY2"/>
              <a:gd fmla="*/ 0 w 3427686" name="connsiteX3"/>
              <a:gd fmla="*/ 3119719 h 3119719" name="connsiteY3"/>
            </a:gdLst>
            <a:cxnLst>
              <a:cxn ang="0">
                <a:pos x="connsiteX0" y="connsiteY0"/>
              </a:cxn>
              <a:cxn ang="0">
                <a:pos x="connsiteX1" y="connsiteY1"/>
              </a:cxn>
              <a:cxn ang="0">
                <a:pos x="connsiteX2" y="connsiteY2"/>
              </a:cxn>
              <a:cxn ang="0">
                <a:pos x="connsiteX3" y="connsiteY3"/>
              </a:cxn>
            </a:cxnLst>
            <a:rect b="b" l="l" r="r" t="t"/>
            <a:pathLst>
              <a:path h="3119719" w="3427686">
                <a:moveTo>
                  <a:pt x="0" y="3119719"/>
                </a:moveTo>
                <a:lnTo>
                  <a:pt x="1390995" y="0"/>
                </a:lnTo>
                <a:lnTo>
                  <a:pt x="3427686" y="2701685"/>
                </a:lnTo>
                <a:lnTo>
                  <a:pt x="0" y="3119719"/>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8" name="PA_库_形状 35">
            <a:extLst>
              <a:ext uri="{FF2B5EF4-FFF2-40B4-BE49-F238E27FC236}">
                <a16:creationId xmlns:a16="http://schemas.microsoft.com/office/drawing/2014/main" id="{C4C1651C-BED6-48BB-9C43-5B09A3F8868F}"/>
              </a:ext>
            </a:extLst>
          </p:cNvPr>
          <p:cNvSpPr/>
          <p:nvPr>
            <p:custDataLst>
              <p:tags r:id="rId5"/>
            </p:custDataLst>
          </p:nvPr>
        </p:nvSpPr>
        <p:spPr>
          <a:xfrm>
            <a:off x="461852" y="2125987"/>
            <a:ext cx="3913193" cy="87376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535353"/>
                </a:solidFill>
                <a:latin typeface="Atlantis the lost City"/>
                <a:ea typeface="Atlantis the lost City"/>
                <a:cs typeface="Atlantis the lost City"/>
                <a:sym typeface="Atlantis the lost City"/>
              </a:defRPr>
            </a:lvl1pPr>
          </a:lstStyle>
          <a:p>
            <a:r>
              <a:rPr sz="5400"/>
              <a:t>About Us</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PA_库_形状 32">
            <a:extLst>
              <a:ext uri="{FF2B5EF4-FFF2-40B4-BE49-F238E27FC236}">
                <a16:creationId xmlns:a16="http://schemas.microsoft.com/office/drawing/2014/main" id="{40382416-FFD0-4A58-B231-91B3D5898EF7}"/>
              </a:ext>
            </a:extLst>
          </p:cNvPr>
          <p:cNvSpPr/>
          <p:nvPr>
            <p:custDataLst>
              <p:tags r:id="rId6"/>
            </p:custDataLst>
          </p:nvPr>
        </p:nvSpPr>
        <p:spPr>
          <a:xfrm>
            <a:off x="9216419" y="3099754"/>
            <a:ext cx="2193297" cy="10033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nSpc>
                <a:spcPts val="1500"/>
              </a:lnSpc>
            </a:pPr>
            <a:r>
              <a:rPr spc="270" sz="1300">
                <a:latin charset="0" panose="020f0502020204030203" pitchFamily="34" typeface="Lato Semibold"/>
                <a:ea charset="0" panose="020f0502020204030203" pitchFamily="34" typeface="Lato Semibold"/>
                <a:cs charset="0" panose="020f0502020204030203" pitchFamily="34" typeface="Lato Semibold"/>
              </a:rPr>
              <a:t>Dan bek that man bek lorem ipsum </a:t>
            </a:r>
          </a:p>
          <a:p>
            <a:pPr>
              <a:lnSpc>
                <a:spcPts val="1500"/>
              </a:lnSpc>
            </a:pPr>
            <a:r>
              <a:rPr spc="270" sz="1300">
                <a:latin charset="0" panose="020f0502020204030203" pitchFamily="34" typeface="Lato Semibold"/>
                <a:ea charset="0" panose="020f0502020204030203" pitchFamily="34" typeface="Lato Semibold"/>
                <a:cs charset="0" panose="020f0502020204030203" pitchFamily="34" typeface="Lato Semibold"/>
              </a:rPr>
              <a:t>dolor sit amet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8CBE22DD-D544-4C3B-AAF0-AE4ABBEC2B6B}"/>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27803209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500" fill="hold" id="7"/>
                                        <p:tgtEl>
                                          <p:spTgt spid="8"/>
                                        </p:tgtEl>
                                        <p:attrNameLst>
                                          <p:attrName>ppt_x</p:attrName>
                                        </p:attrNameLst>
                                      </p:cBhvr>
                                      <p:tavLst>
                                        <p:tav tm="0">
                                          <p:val>
                                            <p:strVal val="0-#ppt_w/2"/>
                                          </p:val>
                                        </p:tav>
                                        <p:tav tm="100000">
                                          <p:val>
                                            <p:strVal val="#ppt_x"/>
                                          </p:val>
                                        </p:tav>
                                      </p:tavLst>
                                    </p:anim>
                                    <p:anim calcmode="lin" valueType="num">
                                      <p:cBhvr additive="base">
                                        <p:cTn dur="1500" fill="hold" id="8"/>
                                        <p:tgtEl>
                                          <p:spTgt spid="8"/>
                                        </p:tgtEl>
                                        <p:attrNameLst>
                                          <p:attrName>ppt_y</p:attrName>
                                        </p:attrNameLst>
                                      </p:cBhvr>
                                      <p:tavLst>
                                        <p:tav tm="0">
                                          <p:val>
                                            <p:strVal val="#ppt_y"/>
                                          </p:val>
                                        </p:tav>
                                        <p:tav tm="100000">
                                          <p:val>
                                            <p:strVal val="#ppt_y"/>
                                          </p:val>
                                        </p:tav>
                                      </p:tavLst>
                                    </p:anim>
                                    <p:set>
                                      <p:cBhvr>
                                        <p:cTn dur="1" fill="hold" id="9">
                                          <p:stCondLst>
                                            <p:cond delay="0"/>
                                          </p:stCondLst>
                                        </p:cTn>
                                        <p:tgtEl>
                                          <p:spTgt spid="8"/>
                                        </p:tgtEl>
                                        <p:attrNameLst>
                                          <p:attrName>style.visibility</p:attrName>
                                        </p:attrNameLst>
                                      </p:cBhvr>
                                      <p:to>
                                        <p:strVal val="visible"/>
                                      </p:to>
                                    </p:set>
                                    <p:anim calcmode="lin" to="" valueType="num">
                                      <p:cBhvr>
                                        <p:cTn dur="1500" fill="hold" id="10">
                                          <p:stCondLst>
                                            <p:cond delay="0"/>
                                          </p:stCondLst>
                                        </p:cTn>
                                        <p:tgtEl>
                                          <p:spTgt spid="8"/>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8"/>
                                        </p:tgtEl>
                                        <p:attrNameLst>
                                          <p:attrName>ppt_h</p:attrName>
                                        </p:attrNameLst>
                                      </p:cBhvr>
                                      <p:tavLst>
                                        <p:tav tm="0">
                                          <p:val>
                                            <p:strVal val="0"/>
                                          </p:val>
                                        </p:tav>
                                        <p:tav tm="100000">
                                          <p:val>
                                            <p:strVal val="#ppt_h"/>
                                          </p:val>
                                        </p:tav>
                                      </p:tavLst>
                                    </p:anim>
                                    <p:animEffect filter="fade">
                                      <p:cBhvr>
                                        <p:cTn dur="1500" id="12">
                                          <p:stCondLst>
                                            <p:cond delay="0"/>
                                          </p:stCondLst>
                                        </p:cTn>
                                        <p:tgtEl>
                                          <p:spTgt spid="8"/>
                                        </p:tgtEl>
                                      </p:cBhvr>
                                    </p:animEffect>
                                  </p:childTnLst>
                                </p:cTn>
                              </p:par>
                              <p:par>
                                <p:cTn decel="100000" fill="hold" id="13" nodeType="withEffect" presetClass="entr" presetID="2" presetSubtype="4">
                                  <p:stCondLst>
                                    <p:cond delay="25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500" fill="hold" id="15"/>
                                        <p:tgtEl>
                                          <p:spTgt spid="5"/>
                                        </p:tgtEl>
                                        <p:attrNameLst>
                                          <p:attrName>ppt_x</p:attrName>
                                        </p:attrNameLst>
                                      </p:cBhvr>
                                      <p:tavLst>
                                        <p:tav tm="0">
                                          <p:val>
                                            <p:strVal val="#ppt_x"/>
                                          </p:val>
                                        </p:tav>
                                        <p:tav tm="100000">
                                          <p:val>
                                            <p:strVal val="#ppt_x"/>
                                          </p:val>
                                        </p:tav>
                                      </p:tavLst>
                                    </p:anim>
                                    <p:anim calcmode="lin" valueType="num">
                                      <p:cBhvr additive="base">
                                        <p:cTn dur="1500" fill="hold" id="16"/>
                                        <p:tgtEl>
                                          <p:spTgt spid="5"/>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2">
                                  <p:stCondLst>
                                    <p:cond delay="25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1500" fill="hold" id="19"/>
                                        <p:tgtEl>
                                          <p:spTgt spid="9"/>
                                        </p:tgtEl>
                                        <p:attrNameLst>
                                          <p:attrName>ppt_x</p:attrName>
                                        </p:attrNameLst>
                                      </p:cBhvr>
                                      <p:tavLst>
                                        <p:tav tm="0">
                                          <p:val>
                                            <p:strVal val="1+#ppt_w/2"/>
                                          </p:val>
                                        </p:tav>
                                        <p:tav tm="100000">
                                          <p:val>
                                            <p:strVal val="#ppt_x"/>
                                          </p:val>
                                        </p:tav>
                                      </p:tavLst>
                                    </p:anim>
                                    <p:anim calcmode="lin" valueType="num">
                                      <p:cBhvr additive="base">
                                        <p:cTn dur="1500" fill="hold" id="20"/>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Shape 286"/>
          <p:cNvSpPr/>
          <p:nvPr/>
        </p:nvSpPr>
        <p:spPr>
          <a:xfrm>
            <a:off x="2894369" y="553564"/>
            <a:ext cx="3550283" cy="1193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Team</a:t>
            </a:r>
          </a:p>
        </p:txBody>
      </p:sp>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PicturePlaceholder 9">
            <a:extLst>
              <a:ext uri="{FF2B5EF4-FFF2-40B4-BE49-F238E27FC236}">
                <a16:creationId xmlns:a16="http://schemas.microsoft.com/office/drawing/2014/main" id="{AC8DFAFA-F9DC-498E-AD6F-5E3C6353C3DA}"/>
              </a:ext>
            </a:extLst>
          </p:cNvPr>
          <p:cNvPicPr>
            <a:picLocks noChangeAspect="1" noGrp="1"/>
          </p:cNvPicPr>
          <p:nvPr>
            <p:ph idx="15" sz="quarter" type="pic"/>
            <p:custDataLst>
              <p:tags r:id="rId4"/>
            </p:custDataLst>
          </p:nvPr>
        </p:nvPicPr>
        <p:blipFill>
          <a:blip r:embed="rId3">
            <a:extLst>
              <a:ext uri="{28A0092B-C50C-407E-A947-70E740481C1C}">
                <a14:useLocalDpi val="0"/>
              </a:ext>
            </a:extLst>
          </a:blip>
          <a:srcRect l="12500" r="12500"/>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8" name="PA_库_PicturePlaceholder 7">
            <a:extLst>
              <a:ext uri="{FF2B5EF4-FFF2-40B4-BE49-F238E27FC236}">
                <a16:creationId xmlns:a16="http://schemas.microsoft.com/office/drawing/2014/main" id="{03E0235B-7F90-40C7-9578-C8E81999BB2A}"/>
              </a:ext>
            </a:extLst>
          </p:cNvPr>
          <p:cNvPicPr>
            <a:picLocks noChangeAspect="1" noGrp="1"/>
          </p:cNvPicPr>
          <p:nvPr>
            <p:ph idx="14" sz="quarter" type="pic"/>
            <p:custDataLst>
              <p:tags r:id="rId6"/>
            </p:custDataLst>
          </p:nvPr>
        </p:nvPicPr>
        <p:blipFill>
          <a:blip r:embed="rId5">
            <a:extLst>
              <a:ext uri="{28A0092B-C50C-407E-A947-70E740481C1C}">
                <a14:useLocalDpi val="0"/>
              </a:ext>
            </a:extLst>
          </a:blip>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6" name="Shape 42"/>
          <p:cNvSpPr/>
          <p:nvPr/>
        </p:nvSpPr>
        <p:spPr>
          <a:xfrm>
            <a:off x="1166186" y="575081"/>
            <a:ext cx="2899438"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70" strike="noStrike" sz="6500" u="none">
                <a:ln>
                  <a:noFill/>
                </a:ln>
                <a:solidFill>
                  <a:srgbClr val="535353"/>
                </a:solidFill>
                <a:effectLst/>
                <a:uLnTx/>
                <a:uFillTx/>
                <a:latin charset="0" panose="00000700000000000000" pitchFamily="50" typeface="Montserrat SemiBold"/>
                <a:sym typeface="Montserrat Semi Bold"/>
              </a:rPr>
              <a:t>Our</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Shape 32"/>
          <p:cNvSpPr/>
          <p:nvPr/>
        </p:nvSpPr>
        <p:spPr>
          <a:xfrm>
            <a:off x="1133792" y="1731969"/>
            <a:ext cx="5806612"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hui bek.lorem ipsum dolor sit ew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PA_库_形状 34"/>
          <p:cNvSpPr/>
          <p:nvPr>
            <p:custDataLst>
              <p:tags r:id="rId7"/>
            </p:custDataLst>
          </p:nvPr>
        </p:nvSpPr>
        <p:spPr>
          <a:xfrm>
            <a:off x="2470693" y="5036647"/>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4" name="PA_库_形状 34"/>
          <p:cNvSpPr/>
          <p:nvPr>
            <p:custDataLst>
              <p:tags r:id="rId8"/>
            </p:custDataLst>
          </p:nvPr>
        </p:nvSpPr>
        <p:spPr>
          <a:xfrm>
            <a:off x="5166073" y="5036647"/>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6" name="PA_库_形状 34"/>
          <p:cNvSpPr/>
          <p:nvPr>
            <p:custDataLst>
              <p:tags r:id="rId9"/>
            </p:custDataLst>
          </p:nvPr>
        </p:nvSpPr>
        <p:spPr>
          <a:xfrm>
            <a:off x="7842405" y="5036647"/>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4" name="PA_库_文本框 13"/>
          <p:cNvSpPr txBox="1"/>
          <p:nvPr>
            <p:custDataLst>
              <p:tags r:id="rId10"/>
            </p:custDataLst>
          </p:nvPr>
        </p:nvSpPr>
        <p:spPr>
          <a:xfrm>
            <a:off x="2118360" y="5351700"/>
            <a:ext cx="2232661" cy="739140"/>
          </a:xfrm>
          <a:prstGeom prst="rect">
            <a:avLst/>
          </a:prstGeom>
          <a:noFill/>
        </p:spPr>
        <p:txBody>
          <a:bodyPr rtlCol="0" wrap="square">
            <a:spAutoFit/>
          </a:bodyPr>
          <a:lstStyle/>
          <a:p>
            <a:pPr algn="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PA_库_文本框 16"/>
          <p:cNvSpPr txBox="1"/>
          <p:nvPr>
            <p:custDataLst>
              <p:tags r:id="rId11"/>
            </p:custDataLst>
          </p:nvPr>
        </p:nvSpPr>
        <p:spPr>
          <a:xfrm>
            <a:off x="4979670" y="5351700"/>
            <a:ext cx="2232661" cy="739140"/>
          </a:xfrm>
          <a:prstGeom prst="rect">
            <a:avLst/>
          </a:prstGeom>
          <a:noFill/>
        </p:spPr>
        <p:txBody>
          <a:bodyPr rtlCol="0" wrap="square">
            <a:spAutoFit/>
          </a:bodyPr>
          <a:lstStyle/>
          <a:p>
            <a:pPr algn="ct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8" name="PA_库_文本框 17"/>
          <p:cNvSpPr txBox="1"/>
          <p:nvPr>
            <p:custDataLst>
              <p:tags r:id="rId12"/>
            </p:custDataLst>
          </p:nvPr>
        </p:nvSpPr>
        <p:spPr>
          <a:xfrm>
            <a:off x="7781923" y="5351700"/>
            <a:ext cx="2232661" cy="7391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6E1C7646-B80A-44E4-B0A0-B12E899016DA}"/>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pic>
        <p:nvPicPr>
          <p:cNvPr id="5" name="图片占位符 4"/>
          <p:cNvPicPr>
            <a:picLocks noChangeAspect="1" noGrp="1"/>
          </p:cNvPicPr>
          <p:nvPr>
            <p:ph idx="13" sz="quarter" type="pic"/>
          </p:nvPr>
        </p:nvPicPr>
        <p:blipFill>
          <a:blip r:embed="rId13">
            <a:extLst>
              <a:ext uri="{28A0092B-C50C-407E-A947-70E740481C1C}">
                <a14:useLocalDpi val="0"/>
              </a:ext>
            </a:extLst>
          </a:blip>
          <a:stretch>
            <a:fillRect/>
          </a:stretch>
        </p:blipFill>
        <p:spPr/>
      </p:pic>
    </p:spTree>
    <p:extLst>
      <p:ext uri="{BB962C8B-B14F-4D97-AF65-F5344CB8AC3E}">
        <p14:creationId val="1290468766"/>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8">
                                  <p:stCondLst>
                                    <p:cond delay="25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0-#ppt_w/2"/>
                                          </p:val>
                                        </p:tav>
                                        <p:tav tm="100000">
                                          <p:val>
                                            <p:strVal val="#ppt_x"/>
                                          </p:val>
                                        </p:tav>
                                      </p:tavLst>
                                    </p:anim>
                                    <p:anim calcmode="lin" valueType="num">
                                      <p:cBhvr additive="base">
                                        <p:cTn dur="1500" fill="hold" id="8"/>
                                        <p:tgtEl>
                                          <p:spTgt spid="10"/>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8">
                                  <p:stCondLst>
                                    <p:cond delay="25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500" fill="hold" id="11"/>
                                        <p:tgtEl>
                                          <p:spTgt spid="8"/>
                                        </p:tgtEl>
                                        <p:attrNameLst>
                                          <p:attrName>ppt_x</p:attrName>
                                        </p:attrNameLst>
                                      </p:cBhvr>
                                      <p:tavLst>
                                        <p:tav tm="0">
                                          <p:val>
                                            <p:strVal val="0-#ppt_w/2"/>
                                          </p:val>
                                        </p:tav>
                                        <p:tav tm="100000">
                                          <p:val>
                                            <p:strVal val="#ppt_x"/>
                                          </p:val>
                                        </p:tav>
                                      </p:tavLst>
                                    </p:anim>
                                    <p:anim calcmode="lin" valueType="num">
                                      <p:cBhvr additive="base">
                                        <p:cTn dur="1500" fill="hold" id="12"/>
                                        <p:tgtEl>
                                          <p:spTgt spid="8"/>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8">
                                  <p:stCondLst>
                                    <p:cond delay="25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1500" fill="hold" id="15"/>
                                        <p:tgtEl>
                                          <p:spTgt spid="22"/>
                                        </p:tgtEl>
                                        <p:attrNameLst>
                                          <p:attrName>ppt_x</p:attrName>
                                        </p:attrNameLst>
                                      </p:cBhvr>
                                      <p:tavLst>
                                        <p:tav tm="0">
                                          <p:val>
                                            <p:strVal val="0-#ppt_w/2"/>
                                          </p:val>
                                        </p:tav>
                                        <p:tav tm="100000">
                                          <p:val>
                                            <p:strVal val="#ppt_x"/>
                                          </p:val>
                                        </p:tav>
                                      </p:tavLst>
                                    </p:anim>
                                    <p:anim calcmode="lin" valueType="num">
                                      <p:cBhvr additive="base">
                                        <p:cTn dur="1500" fill="hold" id="16"/>
                                        <p:tgtEl>
                                          <p:spTgt spid="22"/>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8">
                                  <p:stCondLst>
                                    <p:cond delay="25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1500" fill="hold" id="19"/>
                                        <p:tgtEl>
                                          <p:spTgt spid="24"/>
                                        </p:tgtEl>
                                        <p:attrNameLst>
                                          <p:attrName>ppt_x</p:attrName>
                                        </p:attrNameLst>
                                      </p:cBhvr>
                                      <p:tavLst>
                                        <p:tav tm="0">
                                          <p:val>
                                            <p:strVal val="0-#ppt_w/2"/>
                                          </p:val>
                                        </p:tav>
                                        <p:tav tm="100000">
                                          <p:val>
                                            <p:strVal val="#ppt_x"/>
                                          </p:val>
                                        </p:tav>
                                      </p:tavLst>
                                    </p:anim>
                                    <p:anim calcmode="lin" valueType="num">
                                      <p:cBhvr additive="base">
                                        <p:cTn dur="1500" fill="hold" id="20"/>
                                        <p:tgtEl>
                                          <p:spTgt spid="24"/>
                                        </p:tgtEl>
                                        <p:attrNameLst>
                                          <p:attrName>ppt_y</p:attrName>
                                        </p:attrNameLst>
                                      </p:cBhvr>
                                      <p:tavLst>
                                        <p:tav tm="0">
                                          <p:val>
                                            <p:strVal val="#ppt_y"/>
                                          </p:val>
                                        </p:tav>
                                        <p:tav tm="100000">
                                          <p:val>
                                            <p:strVal val="#ppt_y"/>
                                          </p:val>
                                        </p:tav>
                                      </p:tavLst>
                                    </p:anim>
                                  </p:childTnLst>
                                </p:cTn>
                              </p:par>
                              <p:par>
                                <p:cTn decel="100000" fill="hold" grpId="0" id="21" nodeType="withEffect" presetClass="entr" presetID="2" presetSubtype="8">
                                  <p:stCondLst>
                                    <p:cond delay="250"/>
                                  </p:stCondLst>
                                  <p:childTnLst>
                                    <p:set>
                                      <p:cBhvr>
                                        <p:cTn dur="1" fill="hold" id="22">
                                          <p:stCondLst>
                                            <p:cond delay="0"/>
                                          </p:stCondLst>
                                        </p:cTn>
                                        <p:tgtEl>
                                          <p:spTgt spid="26"/>
                                        </p:tgtEl>
                                        <p:attrNameLst>
                                          <p:attrName>style.visibility</p:attrName>
                                        </p:attrNameLst>
                                      </p:cBhvr>
                                      <p:to>
                                        <p:strVal val="visible"/>
                                      </p:to>
                                    </p:set>
                                    <p:anim calcmode="lin" valueType="num">
                                      <p:cBhvr additive="base">
                                        <p:cTn dur="1500" fill="hold" id="23"/>
                                        <p:tgtEl>
                                          <p:spTgt spid="26"/>
                                        </p:tgtEl>
                                        <p:attrNameLst>
                                          <p:attrName>ppt_x</p:attrName>
                                        </p:attrNameLst>
                                      </p:cBhvr>
                                      <p:tavLst>
                                        <p:tav tm="0">
                                          <p:val>
                                            <p:strVal val="0-#ppt_w/2"/>
                                          </p:val>
                                        </p:tav>
                                        <p:tav tm="100000">
                                          <p:val>
                                            <p:strVal val="#ppt_x"/>
                                          </p:val>
                                        </p:tav>
                                      </p:tavLst>
                                    </p:anim>
                                    <p:anim calcmode="lin" valueType="num">
                                      <p:cBhvr additive="base">
                                        <p:cTn dur="1500" fill="hold" id="24"/>
                                        <p:tgtEl>
                                          <p:spTgt spid="26"/>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8">
                                  <p:stCondLst>
                                    <p:cond delay="25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1500" fill="hold" id="27"/>
                                        <p:tgtEl>
                                          <p:spTgt spid="14"/>
                                        </p:tgtEl>
                                        <p:attrNameLst>
                                          <p:attrName>ppt_x</p:attrName>
                                        </p:attrNameLst>
                                      </p:cBhvr>
                                      <p:tavLst>
                                        <p:tav tm="0">
                                          <p:val>
                                            <p:strVal val="0-#ppt_w/2"/>
                                          </p:val>
                                        </p:tav>
                                        <p:tav tm="100000">
                                          <p:val>
                                            <p:strVal val="#ppt_x"/>
                                          </p:val>
                                        </p:tav>
                                      </p:tavLst>
                                    </p:anim>
                                    <p:anim calcmode="lin" valueType="num">
                                      <p:cBhvr additive="base">
                                        <p:cTn dur="1500" fill="hold" id="28"/>
                                        <p:tgtEl>
                                          <p:spTgt spid="14"/>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8">
                                  <p:stCondLst>
                                    <p:cond delay="25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1500" fill="hold" id="31"/>
                                        <p:tgtEl>
                                          <p:spTgt spid="17"/>
                                        </p:tgtEl>
                                        <p:attrNameLst>
                                          <p:attrName>ppt_x</p:attrName>
                                        </p:attrNameLst>
                                      </p:cBhvr>
                                      <p:tavLst>
                                        <p:tav tm="0">
                                          <p:val>
                                            <p:strVal val="0-#ppt_w/2"/>
                                          </p:val>
                                        </p:tav>
                                        <p:tav tm="100000">
                                          <p:val>
                                            <p:strVal val="#ppt_x"/>
                                          </p:val>
                                        </p:tav>
                                      </p:tavLst>
                                    </p:anim>
                                    <p:anim calcmode="lin" valueType="num">
                                      <p:cBhvr additive="base">
                                        <p:cTn dur="1500" fill="hold" id="32"/>
                                        <p:tgtEl>
                                          <p:spTgt spid="17"/>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8">
                                  <p:stCondLst>
                                    <p:cond delay="25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1500" fill="hold" id="35"/>
                                        <p:tgtEl>
                                          <p:spTgt spid="18"/>
                                        </p:tgtEl>
                                        <p:attrNameLst>
                                          <p:attrName>ppt_x</p:attrName>
                                        </p:attrNameLst>
                                      </p:cBhvr>
                                      <p:tavLst>
                                        <p:tav tm="0">
                                          <p:val>
                                            <p:strVal val="0-#ppt_w/2"/>
                                          </p:val>
                                        </p:tav>
                                        <p:tav tm="100000">
                                          <p:val>
                                            <p:strVal val="#ppt_x"/>
                                          </p:val>
                                        </p:tav>
                                      </p:tavLst>
                                    </p:anim>
                                    <p:anim calcmode="lin" valueType="num">
                                      <p:cBhvr additive="base">
                                        <p:cTn dur="1500" fill="hold" id="36"/>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26"/>
      <p:bldP grpId="0" spid="14"/>
      <p:bldP grpId="0" spid="17"/>
      <p:bldP grpId="0"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形状 299"/>
          <p:cNvSpPr/>
          <p:nvPr>
            <p:custDataLst>
              <p:tags r:id="rId3"/>
            </p:custDataLst>
          </p:nvPr>
        </p:nvSpPr>
        <p:spPr>
          <a:xfrm>
            <a:off x="2591434" y="2754695"/>
            <a:ext cx="1120025" cy="1120025"/>
          </a:xfrm>
          <a:prstGeom prst="ellipse">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 name="PA_库_PicturePlaceholder 2">
            <a:extLst>
              <a:ext uri="{FF2B5EF4-FFF2-40B4-BE49-F238E27FC236}">
                <a16:creationId xmlns:a16="http://schemas.microsoft.com/office/drawing/2014/main" id="{68C63F18-2CCA-4961-A3B7-81C8B61FDA96}"/>
              </a:ext>
            </a:extLst>
          </p:cNvPr>
          <p:cNvPicPr>
            <a:picLocks noChangeAspect="1" noGrp="1"/>
          </p:cNvPicPr>
          <p:nvPr>
            <p:ph idx="15" sz="quarter" type="pic"/>
            <p:custDataLst>
              <p:tags r:id="rId5"/>
            </p:custDataLst>
          </p:nvPr>
        </p:nvPicPr>
        <p:blipFill>
          <a:blip r:embed="rId4">
            <a:extLst>
              <a:ext uri="{28A0092B-C50C-407E-A947-70E740481C1C}">
                <a14:useLocalDpi val="0"/>
              </a:ext>
            </a:extLst>
          </a:blip>
          <a:srcRect l="16667" r="16667"/>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6" name="PA_库_PicturePlaceholder 5">
            <a:extLst>
              <a:ext uri="{FF2B5EF4-FFF2-40B4-BE49-F238E27FC236}">
                <a16:creationId xmlns:a16="http://schemas.microsoft.com/office/drawing/2014/main" id="{057A06C8-5C73-4B23-AAD7-1A4788D4043F}"/>
              </a:ext>
            </a:extLst>
          </p:cNvPr>
          <p:cNvPicPr>
            <a:picLocks noChangeAspect="1" noGrp="1"/>
          </p:cNvPicPr>
          <p:nvPr>
            <p:ph idx="16" sz="quarter" type="pic"/>
            <p:custDataLst>
              <p:tags r:id="rId7"/>
            </p:custDataLst>
          </p:nvPr>
        </p:nvPicPr>
        <p:blipFill>
          <a:blip r:embed="rId6">
            <a:extLst>
              <a:ext uri="{28A0092B-C50C-407E-A947-70E740481C1C}">
                <a14:useLocalDpi val="0"/>
              </a:ext>
            </a:extLst>
          </a:blip>
          <a:srcRect l="16667" r="16667"/>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PA_库_PicturePlaceholder 14">
            <a:extLst>
              <a:ext uri="{FF2B5EF4-FFF2-40B4-BE49-F238E27FC236}">
                <a16:creationId xmlns:a16="http://schemas.microsoft.com/office/drawing/2014/main" id="{A9D8BF60-2912-4A55-8991-A5B84A265223}"/>
              </a:ext>
            </a:extLst>
          </p:cNvPr>
          <p:cNvPicPr>
            <a:picLocks noChangeAspect="1" noGrp="1"/>
          </p:cNvPicPr>
          <p:nvPr>
            <p:ph idx="17" sz="quarter" type="pic"/>
            <p:custDataLst>
              <p:tags r:id="rId8"/>
            </p:custDataLst>
          </p:nvPr>
        </p:nvPicPr>
        <p:blipFill>
          <a:blip r:embed="rId6">
            <a:extLst>
              <a:ext uri="{28A0092B-C50C-407E-A947-70E740481C1C}">
                <a14:useLocalDpi val="0"/>
              </a:ext>
            </a:extLst>
          </a:blip>
          <a:srcRect l="16667" r="16667"/>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3" name="PA_库_PicturePlaceholder 12">
            <a:extLst>
              <a:ext uri="{FF2B5EF4-FFF2-40B4-BE49-F238E27FC236}">
                <a16:creationId xmlns:a16="http://schemas.microsoft.com/office/drawing/2014/main" id="{553DF942-AB2A-433B-A20D-B41B4BBAF2E8}"/>
              </a:ext>
            </a:extLst>
          </p:cNvPr>
          <p:cNvPicPr>
            <a:picLocks noChangeAspect="1" noGrp="1"/>
          </p:cNvPicPr>
          <p:nvPr>
            <p:ph idx="18" sz="quarter" type="pic"/>
            <p:custDataLst>
              <p:tags r:id="rId10"/>
            </p:custDataLst>
          </p:nvPr>
        </p:nvPicPr>
        <p:blipFill>
          <a:blip r:embed="rId9">
            <a:extLst>
              <a:ext uri="{28A0092B-C50C-407E-A947-70E740481C1C}">
                <a14:useLocalDpi val="0"/>
              </a:ext>
            </a:extLst>
          </a:blip>
          <a:srcRect l="16667" r="16667"/>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PA_库_PicturePlaceholder 16">
            <a:extLst>
              <a:ext uri="{FF2B5EF4-FFF2-40B4-BE49-F238E27FC236}">
                <a16:creationId xmlns:a16="http://schemas.microsoft.com/office/drawing/2014/main" id="{123CAF72-C023-4B91-B594-F4C26FFB63D5}"/>
              </a:ext>
            </a:extLst>
          </p:cNvPr>
          <p:cNvPicPr>
            <a:picLocks noChangeAspect="1" noGrp="1"/>
          </p:cNvPicPr>
          <p:nvPr>
            <p:ph idx="19" sz="quarter" type="pic"/>
            <p:custDataLst>
              <p:tags r:id="rId11"/>
            </p:custDataLst>
          </p:nvPr>
        </p:nvPicPr>
        <p:blipFill>
          <a:blip r:embed="rId9">
            <a:extLst>
              <a:ext uri="{28A0092B-C50C-407E-A947-70E740481C1C}">
                <a14:useLocalDpi val="0"/>
              </a:ext>
            </a:extLst>
          </a:blip>
          <a:srcRect l="16667" r="16667"/>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9" name="PA_库_PicturePlaceholder 18">
            <a:extLst>
              <a:ext uri="{FF2B5EF4-FFF2-40B4-BE49-F238E27FC236}">
                <a16:creationId xmlns:a16="http://schemas.microsoft.com/office/drawing/2014/main" id="{67F664D4-75CE-4F29-B401-2A0C40EC6FD9}"/>
              </a:ext>
            </a:extLst>
          </p:cNvPr>
          <p:cNvPicPr>
            <a:picLocks noChangeAspect="1" noGrp="1"/>
          </p:cNvPicPr>
          <p:nvPr>
            <p:ph idx="20" sz="quarter" type="pic"/>
            <p:custDataLst>
              <p:tags r:id="rId12"/>
            </p:custDataLst>
          </p:nvPr>
        </p:nvPicPr>
        <p:blipFill>
          <a:blip r:embed="rId6">
            <a:extLst>
              <a:ext uri="{28A0092B-C50C-407E-A947-70E740481C1C}">
                <a14:useLocalDpi val="0"/>
              </a:ext>
            </a:extLst>
          </a:blip>
          <a:srcRect l="16667" r="16667"/>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9" name="PA_库_形状 305"/>
          <p:cNvSpPr/>
          <p:nvPr>
            <p:custDataLst>
              <p:tags r:id="rId13"/>
            </p:custDataLst>
          </p:nvPr>
        </p:nvSpPr>
        <p:spPr>
          <a:xfrm>
            <a:off x="3919133" y="3281495"/>
            <a:ext cx="584598" cy="1"/>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PA_库_形状 309"/>
          <p:cNvSpPr/>
          <p:nvPr>
            <p:custDataLst>
              <p:tags r:id="rId14"/>
            </p:custDataLst>
          </p:nvPr>
        </p:nvSpPr>
        <p:spPr>
          <a:xfrm>
            <a:off x="7343653" y="3281495"/>
            <a:ext cx="584598" cy="1"/>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1" name="PA_库_形状 313"/>
          <p:cNvSpPr/>
          <p:nvPr>
            <p:custDataLst>
              <p:tags r:id="rId15"/>
            </p:custDataLst>
          </p:nvPr>
        </p:nvSpPr>
        <p:spPr>
          <a:xfrm>
            <a:off x="4981018" y="3806364"/>
            <a:ext cx="1" cy="384176"/>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2" name="PA_库_形状 317"/>
          <p:cNvSpPr/>
          <p:nvPr>
            <p:custDataLst>
              <p:tags r:id="rId16"/>
            </p:custDataLst>
          </p:nvPr>
        </p:nvSpPr>
        <p:spPr>
          <a:xfrm>
            <a:off x="7343653" y="4655139"/>
            <a:ext cx="584598" cy="1"/>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3" name="PA_库_形状 323"/>
          <p:cNvSpPr/>
          <p:nvPr>
            <p:custDataLst>
              <p:tags r:id="rId17"/>
            </p:custDataLst>
          </p:nvPr>
        </p:nvSpPr>
        <p:spPr>
          <a:xfrm>
            <a:off x="8469038" y="5049078"/>
            <a:ext cx="1" cy="384176"/>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4" name="PA_库_形状 34"/>
          <p:cNvSpPr/>
          <p:nvPr>
            <p:custDataLst>
              <p:tags r:id="rId18"/>
            </p:custDataLst>
          </p:nvPr>
        </p:nvSpPr>
        <p:spPr>
          <a:xfrm>
            <a:off x="5386178" y="2985277"/>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6" name="PA_库_形状 34"/>
          <p:cNvSpPr/>
          <p:nvPr>
            <p:custDataLst>
              <p:tags r:id="rId19"/>
            </p:custDataLst>
          </p:nvPr>
        </p:nvSpPr>
        <p:spPr>
          <a:xfrm>
            <a:off x="5386178" y="4364123"/>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8" name="PA_库_形状 34"/>
          <p:cNvSpPr/>
          <p:nvPr>
            <p:custDataLst>
              <p:tags r:id="rId20"/>
            </p:custDataLst>
          </p:nvPr>
        </p:nvSpPr>
        <p:spPr>
          <a:xfrm>
            <a:off x="8882958" y="2975751"/>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0" name="PA_库_形状 34"/>
          <p:cNvSpPr/>
          <p:nvPr>
            <p:custDataLst>
              <p:tags r:id="rId21"/>
            </p:custDataLst>
          </p:nvPr>
        </p:nvSpPr>
        <p:spPr>
          <a:xfrm>
            <a:off x="8882958" y="4354597"/>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2" name="PA_库_形状 34"/>
          <p:cNvSpPr/>
          <p:nvPr>
            <p:custDataLst>
              <p:tags r:id="rId22"/>
            </p:custDataLst>
          </p:nvPr>
        </p:nvSpPr>
        <p:spPr>
          <a:xfrm>
            <a:off x="8882958" y="5544742"/>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4" name="PA_库_形状 34"/>
          <p:cNvSpPr/>
          <p:nvPr>
            <p:custDataLst>
              <p:tags r:id="rId23"/>
            </p:custDataLst>
          </p:nvPr>
        </p:nvSpPr>
        <p:spPr>
          <a:xfrm>
            <a:off x="2604601" y="4112772"/>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7" name="Shape 32"/>
          <p:cNvSpPr/>
          <p:nvPr/>
        </p:nvSpPr>
        <p:spPr>
          <a:xfrm>
            <a:off x="1133791" y="1733912"/>
            <a:ext cx="6209861" cy="2413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ew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8" name="Shape 324"/>
          <p:cNvSpPr/>
          <p:nvPr/>
        </p:nvSpPr>
        <p:spPr>
          <a:xfrm>
            <a:off x="1080027" y="410971"/>
            <a:ext cx="4763592"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535353"/>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535353"/>
                </a:solidFill>
                <a:effectLst/>
                <a:uLnTx/>
                <a:uFillTx/>
                <a:latin typeface="Atlantis the lost City"/>
                <a:sym typeface="Atlantis the lost City"/>
              </a:rPr>
              <a:t>Organization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8" name="PA_库_文本框 27"/>
          <p:cNvSpPr txBox="1"/>
          <p:nvPr>
            <p:custDataLst>
              <p:tags r:id="rId24"/>
            </p:custDataLst>
          </p:nvPr>
        </p:nvSpPr>
        <p:spPr>
          <a:xfrm>
            <a:off x="5322569" y="4597320"/>
            <a:ext cx="2232661"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6" name="PA_库_文本框 45"/>
          <p:cNvSpPr txBox="1"/>
          <p:nvPr>
            <p:custDataLst>
              <p:tags r:id="rId25"/>
            </p:custDataLst>
          </p:nvPr>
        </p:nvSpPr>
        <p:spPr>
          <a:xfrm>
            <a:off x="5322569" y="3233339"/>
            <a:ext cx="2232661"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9" name="PA_库_文本框 48"/>
          <p:cNvSpPr txBox="1"/>
          <p:nvPr>
            <p:custDataLst>
              <p:tags r:id="rId26"/>
            </p:custDataLst>
          </p:nvPr>
        </p:nvSpPr>
        <p:spPr>
          <a:xfrm>
            <a:off x="8818245" y="4597320"/>
            <a:ext cx="2232661"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0" name="PA_库_文本框 49"/>
          <p:cNvSpPr txBox="1"/>
          <p:nvPr>
            <p:custDataLst>
              <p:tags r:id="rId27"/>
            </p:custDataLst>
          </p:nvPr>
        </p:nvSpPr>
        <p:spPr>
          <a:xfrm>
            <a:off x="8818245" y="3233339"/>
            <a:ext cx="2232661"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1" name="PA_库_文本框 50"/>
          <p:cNvSpPr txBox="1"/>
          <p:nvPr>
            <p:custDataLst>
              <p:tags r:id="rId28"/>
            </p:custDataLst>
          </p:nvPr>
        </p:nvSpPr>
        <p:spPr>
          <a:xfrm>
            <a:off x="8818245" y="5793660"/>
            <a:ext cx="2232661"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2" name="PA_库_文本框 51"/>
          <p:cNvSpPr txBox="1"/>
          <p:nvPr>
            <p:custDataLst>
              <p:tags r:id="rId29"/>
            </p:custDataLst>
          </p:nvPr>
        </p:nvSpPr>
        <p:spPr>
          <a:xfrm>
            <a:off x="2547619" y="4363786"/>
            <a:ext cx="1614805" cy="7391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2EDEAC62-2A70-4711-A4E9-9FEA0876FED0}"/>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2594181440"/>
      </p:ext>
    </p:extLst>
  </p:cSld>
  <p:clrMapOvr>
    <a:masterClrMapping/>
  </p:clrMapOvr>
  <mc:AlternateContent>
    <mc:Choice Requires="p14">
      <p:transition p14:dur="1600" spd="slow">
        <p14:prism dir="r"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1000" id="7"/>
                                        <p:tgtEl>
                                          <p:spTgt spid="21"/>
                                        </p:tgtEl>
                                      </p:cBhvr>
                                    </p:animEffect>
                                  </p:childTnLst>
                                </p:cTn>
                              </p:par>
                              <p:par>
                                <p:cTn fill="hold" id="8" nodeType="withEffect" presetClass="entr" presetID="22" presetSubtype="8">
                                  <p:stCondLst>
                                    <p:cond delay="250"/>
                                  </p:stCondLst>
                                  <p:childTnLst>
                                    <p:set>
                                      <p:cBhvr>
                                        <p:cTn dur="1" fill="hold" id="9">
                                          <p:stCondLst>
                                            <p:cond delay="0"/>
                                          </p:stCondLst>
                                        </p:cTn>
                                        <p:tgtEl>
                                          <p:spTgt spid="3"/>
                                        </p:tgtEl>
                                        <p:attrNameLst>
                                          <p:attrName>style.visibility</p:attrName>
                                        </p:attrNameLst>
                                      </p:cBhvr>
                                      <p:to>
                                        <p:strVal val="visible"/>
                                      </p:to>
                                    </p:set>
                                    <p:animEffect filter="wipe(left)" transition="in">
                                      <p:cBhvr>
                                        <p:cTn dur="1000" id="10"/>
                                        <p:tgtEl>
                                          <p:spTgt spid="3"/>
                                        </p:tgtEl>
                                      </p:cBhvr>
                                    </p:animEffect>
                                  </p:childTnLst>
                                </p:cTn>
                              </p:par>
                              <p:par>
                                <p:cTn fill="hold" id="11" nodeType="withEffect" presetClass="entr" presetID="22" presetSubtype="8">
                                  <p:stCondLst>
                                    <p:cond delay="25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1000" id="13"/>
                                        <p:tgtEl>
                                          <p:spTgt spid="6"/>
                                        </p:tgtEl>
                                      </p:cBhvr>
                                    </p:animEffect>
                                  </p:childTnLst>
                                </p:cTn>
                              </p:par>
                              <p:par>
                                <p:cTn fill="hold" id="14" nodeType="withEffect" presetClass="entr" presetID="22" presetSubtype="8">
                                  <p:stCondLst>
                                    <p:cond delay="250"/>
                                  </p:stCondLst>
                                  <p:childTnLst>
                                    <p:set>
                                      <p:cBhvr>
                                        <p:cTn dur="1" fill="hold" id="15">
                                          <p:stCondLst>
                                            <p:cond delay="0"/>
                                          </p:stCondLst>
                                        </p:cTn>
                                        <p:tgtEl>
                                          <p:spTgt spid="15"/>
                                        </p:tgtEl>
                                        <p:attrNameLst>
                                          <p:attrName>style.visibility</p:attrName>
                                        </p:attrNameLst>
                                      </p:cBhvr>
                                      <p:to>
                                        <p:strVal val="visible"/>
                                      </p:to>
                                    </p:set>
                                    <p:animEffect filter="wipe(left)" transition="in">
                                      <p:cBhvr>
                                        <p:cTn dur="1000" id="16"/>
                                        <p:tgtEl>
                                          <p:spTgt spid="15"/>
                                        </p:tgtEl>
                                      </p:cBhvr>
                                    </p:animEffect>
                                  </p:childTnLst>
                                </p:cTn>
                              </p:par>
                              <p:par>
                                <p:cTn fill="hold" id="17" nodeType="withEffect" presetClass="entr" presetID="22" presetSubtype="8">
                                  <p:stCondLst>
                                    <p:cond delay="25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1000" id="19"/>
                                        <p:tgtEl>
                                          <p:spTgt spid="13"/>
                                        </p:tgtEl>
                                      </p:cBhvr>
                                    </p:animEffect>
                                  </p:childTnLst>
                                </p:cTn>
                              </p:par>
                              <p:par>
                                <p:cTn fill="hold" id="20" nodeType="withEffect" presetClass="entr" presetID="22" presetSubtype="8">
                                  <p:stCondLst>
                                    <p:cond delay="250"/>
                                  </p:stCondLst>
                                  <p:childTnLst>
                                    <p:set>
                                      <p:cBhvr>
                                        <p:cTn dur="1" fill="hold" id="21">
                                          <p:stCondLst>
                                            <p:cond delay="0"/>
                                          </p:stCondLst>
                                        </p:cTn>
                                        <p:tgtEl>
                                          <p:spTgt spid="17"/>
                                        </p:tgtEl>
                                        <p:attrNameLst>
                                          <p:attrName>style.visibility</p:attrName>
                                        </p:attrNameLst>
                                      </p:cBhvr>
                                      <p:to>
                                        <p:strVal val="visible"/>
                                      </p:to>
                                    </p:set>
                                    <p:animEffect filter="wipe(left)" transition="in">
                                      <p:cBhvr>
                                        <p:cTn dur="1000" id="22"/>
                                        <p:tgtEl>
                                          <p:spTgt spid="17"/>
                                        </p:tgtEl>
                                      </p:cBhvr>
                                    </p:animEffect>
                                  </p:childTnLst>
                                </p:cTn>
                              </p:par>
                              <p:par>
                                <p:cTn fill="hold" id="23" nodeType="withEffect" presetClass="entr" presetID="22" presetSubtype="8">
                                  <p:stCondLst>
                                    <p:cond delay="250"/>
                                  </p:stCondLst>
                                  <p:childTnLst>
                                    <p:set>
                                      <p:cBhvr>
                                        <p:cTn dur="1" fill="hold" id="24">
                                          <p:stCondLst>
                                            <p:cond delay="0"/>
                                          </p:stCondLst>
                                        </p:cTn>
                                        <p:tgtEl>
                                          <p:spTgt spid="19"/>
                                        </p:tgtEl>
                                        <p:attrNameLst>
                                          <p:attrName>style.visibility</p:attrName>
                                        </p:attrNameLst>
                                      </p:cBhvr>
                                      <p:to>
                                        <p:strVal val="visible"/>
                                      </p:to>
                                    </p:set>
                                    <p:animEffect filter="wipe(left)" transition="in">
                                      <p:cBhvr>
                                        <p:cTn dur="1000" id="25"/>
                                        <p:tgtEl>
                                          <p:spTgt spid="19"/>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29"/>
                                        </p:tgtEl>
                                        <p:attrNameLst>
                                          <p:attrName>style.visibility</p:attrName>
                                        </p:attrNameLst>
                                      </p:cBhvr>
                                      <p:to>
                                        <p:strVal val="visible"/>
                                      </p:to>
                                    </p:set>
                                    <p:animEffect filter="wipe(left)" transition="in">
                                      <p:cBhvr>
                                        <p:cTn dur="1000" id="28"/>
                                        <p:tgtEl>
                                          <p:spTgt spid="29"/>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30"/>
                                        </p:tgtEl>
                                        <p:attrNameLst>
                                          <p:attrName>style.visibility</p:attrName>
                                        </p:attrNameLst>
                                      </p:cBhvr>
                                      <p:to>
                                        <p:strVal val="visible"/>
                                      </p:to>
                                    </p:set>
                                    <p:animEffect filter="wipe(left)" transition="in">
                                      <p:cBhvr>
                                        <p:cTn dur="1000" id="31"/>
                                        <p:tgtEl>
                                          <p:spTgt spid="30"/>
                                        </p:tgtEl>
                                      </p:cBhvr>
                                    </p:animEffect>
                                  </p:childTnLst>
                                </p:cTn>
                              </p:par>
                              <p:par>
                                <p:cTn fill="hold" grpId="0" id="32" nodeType="withEffect" presetClass="entr" presetID="22" presetSubtype="8">
                                  <p:stCondLst>
                                    <p:cond delay="250"/>
                                  </p:stCondLst>
                                  <p:childTnLst>
                                    <p:set>
                                      <p:cBhvr>
                                        <p:cTn dur="1" fill="hold" id="33">
                                          <p:stCondLst>
                                            <p:cond delay="0"/>
                                          </p:stCondLst>
                                        </p:cTn>
                                        <p:tgtEl>
                                          <p:spTgt spid="31"/>
                                        </p:tgtEl>
                                        <p:attrNameLst>
                                          <p:attrName>style.visibility</p:attrName>
                                        </p:attrNameLst>
                                      </p:cBhvr>
                                      <p:to>
                                        <p:strVal val="visible"/>
                                      </p:to>
                                    </p:set>
                                    <p:animEffect filter="wipe(left)" transition="in">
                                      <p:cBhvr>
                                        <p:cTn dur="1000" id="34"/>
                                        <p:tgtEl>
                                          <p:spTgt spid="31"/>
                                        </p:tgtEl>
                                      </p:cBhvr>
                                    </p:animEffect>
                                  </p:childTnLst>
                                </p:cTn>
                              </p:par>
                              <p:par>
                                <p:cTn fill="hold" grpId="0" id="35" nodeType="withEffect" presetClass="entr" presetID="22" presetSubtype="8">
                                  <p:stCondLst>
                                    <p:cond delay="250"/>
                                  </p:stCondLst>
                                  <p:childTnLst>
                                    <p:set>
                                      <p:cBhvr>
                                        <p:cTn dur="1" fill="hold" id="36">
                                          <p:stCondLst>
                                            <p:cond delay="0"/>
                                          </p:stCondLst>
                                        </p:cTn>
                                        <p:tgtEl>
                                          <p:spTgt spid="32"/>
                                        </p:tgtEl>
                                        <p:attrNameLst>
                                          <p:attrName>style.visibility</p:attrName>
                                        </p:attrNameLst>
                                      </p:cBhvr>
                                      <p:to>
                                        <p:strVal val="visible"/>
                                      </p:to>
                                    </p:set>
                                    <p:animEffect filter="wipe(left)" transition="in">
                                      <p:cBhvr>
                                        <p:cTn dur="1000" id="37"/>
                                        <p:tgtEl>
                                          <p:spTgt spid="32"/>
                                        </p:tgtEl>
                                      </p:cBhvr>
                                    </p:animEffect>
                                  </p:childTnLst>
                                </p:cTn>
                              </p:par>
                              <p:par>
                                <p:cTn fill="hold" grpId="0" id="38" nodeType="withEffect" presetClass="entr" presetID="22" presetSubtype="8">
                                  <p:stCondLst>
                                    <p:cond delay="250"/>
                                  </p:stCondLst>
                                  <p:childTnLst>
                                    <p:set>
                                      <p:cBhvr>
                                        <p:cTn dur="1" fill="hold" id="39">
                                          <p:stCondLst>
                                            <p:cond delay="0"/>
                                          </p:stCondLst>
                                        </p:cTn>
                                        <p:tgtEl>
                                          <p:spTgt spid="33"/>
                                        </p:tgtEl>
                                        <p:attrNameLst>
                                          <p:attrName>style.visibility</p:attrName>
                                        </p:attrNameLst>
                                      </p:cBhvr>
                                      <p:to>
                                        <p:strVal val="visible"/>
                                      </p:to>
                                    </p:set>
                                    <p:animEffect filter="wipe(left)" transition="in">
                                      <p:cBhvr>
                                        <p:cTn dur="1000" id="40"/>
                                        <p:tgtEl>
                                          <p:spTgt spid="33"/>
                                        </p:tgtEl>
                                      </p:cBhvr>
                                    </p:animEffect>
                                  </p:childTnLst>
                                </p:cTn>
                              </p:par>
                              <p:par>
                                <p:cTn fill="hold" grpId="0" id="41" nodeType="withEffect" presetClass="entr" presetID="22" presetSubtype="8">
                                  <p:stCondLst>
                                    <p:cond delay="250"/>
                                  </p:stCondLst>
                                  <p:childTnLst>
                                    <p:set>
                                      <p:cBhvr>
                                        <p:cTn dur="1" fill="hold" id="42">
                                          <p:stCondLst>
                                            <p:cond delay="0"/>
                                          </p:stCondLst>
                                        </p:cTn>
                                        <p:tgtEl>
                                          <p:spTgt spid="34"/>
                                        </p:tgtEl>
                                        <p:attrNameLst>
                                          <p:attrName>style.visibility</p:attrName>
                                        </p:attrNameLst>
                                      </p:cBhvr>
                                      <p:to>
                                        <p:strVal val="visible"/>
                                      </p:to>
                                    </p:set>
                                    <p:animEffect filter="wipe(left)" transition="in">
                                      <p:cBhvr>
                                        <p:cTn dur="1000" id="43"/>
                                        <p:tgtEl>
                                          <p:spTgt spid="34"/>
                                        </p:tgtEl>
                                      </p:cBhvr>
                                    </p:animEffect>
                                  </p:childTnLst>
                                </p:cTn>
                              </p:par>
                              <p:par>
                                <p:cTn fill="hold" grpId="0" id="44" nodeType="withEffect" presetClass="entr" presetID="22" presetSubtype="8">
                                  <p:stCondLst>
                                    <p:cond delay="250"/>
                                  </p:stCondLst>
                                  <p:childTnLst>
                                    <p:set>
                                      <p:cBhvr>
                                        <p:cTn dur="1" fill="hold" id="45">
                                          <p:stCondLst>
                                            <p:cond delay="0"/>
                                          </p:stCondLst>
                                        </p:cTn>
                                        <p:tgtEl>
                                          <p:spTgt spid="36"/>
                                        </p:tgtEl>
                                        <p:attrNameLst>
                                          <p:attrName>style.visibility</p:attrName>
                                        </p:attrNameLst>
                                      </p:cBhvr>
                                      <p:to>
                                        <p:strVal val="visible"/>
                                      </p:to>
                                    </p:set>
                                    <p:animEffect filter="wipe(left)" transition="in">
                                      <p:cBhvr>
                                        <p:cTn dur="1000" id="46"/>
                                        <p:tgtEl>
                                          <p:spTgt spid="36"/>
                                        </p:tgtEl>
                                      </p:cBhvr>
                                    </p:animEffect>
                                  </p:childTnLst>
                                </p:cTn>
                              </p:par>
                              <p:par>
                                <p:cTn fill="hold" grpId="0" id="47" nodeType="withEffect" presetClass="entr" presetID="22" presetSubtype="8">
                                  <p:stCondLst>
                                    <p:cond delay="250"/>
                                  </p:stCondLst>
                                  <p:childTnLst>
                                    <p:set>
                                      <p:cBhvr>
                                        <p:cTn dur="1" fill="hold" id="48">
                                          <p:stCondLst>
                                            <p:cond delay="0"/>
                                          </p:stCondLst>
                                        </p:cTn>
                                        <p:tgtEl>
                                          <p:spTgt spid="38"/>
                                        </p:tgtEl>
                                        <p:attrNameLst>
                                          <p:attrName>style.visibility</p:attrName>
                                        </p:attrNameLst>
                                      </p:cBhvr>
                                      <p:to>
                                        <p:strVal val="visible"/>
                                      </p:to>
                                    </p:set>
                                    <p:animEffect filter="wipe(left)" transition="in">
                                      <p:cBhvr>
                                        <p:cTn dur="1000" id="49"/>
                                        <p:tgtEl>
                                          <p:spTgt spid="38"/>
                                        </p:tgtEl>
                                      </p:cBhvr>
                                    </p:animEffect>
                                  </p:childTnLst>
                                </p:cTn>
                              </p:par>
                              <p:par>
                                <p:cTn fill="hold" grpId="0" id="50" nodeType="withEffect" presetClass="entr" presetID="22" presetSubtype="8">
                                  <p:stCondLst>
                                    <p:cond delay="250"/>
                                  </p:stCondLst>
                                  <p:childTnLst>
                                    <p:set>
                                      <p:cBhvr>
                                        <p:cTn dur="1" fill="hold" id="51">
                                          <p:stCondLst>
                                            <p:cond delay="0"/>
                                          </p:stCondLst>
                                        </p:cTn>
                                        <p:tgtEl>
                                          <p:spTgt spid="40"/>
                                        </p:tgtEl>
                                        <p:attrNameLst>
                                          <p:attrName>style.visibility</p:attrName>
                                        </p:attrNameLst>
                                      </p:cBhvr>
                                      <p:to>
                                        <p:strVal val="visible"/>
                                      </p:to>
                                    </p:set>
                                    <p:animEffect filter="wipe(left)" transition="in">
                                      <p:cBhvr>
                                        <p:cTn dur="1000" id="52"/>
                                        <p:tgtEl>
                                          <p:spTgt spid="40"/>
                                        </p:tgtEl>
                                      </p:cBhvr>
                                    </p:animEffect>
                                  </p:childTnLst>
                                </p:cTn>
                              </p:par>
                              <p:par>
                                <p:cTn fill="hold" grpId="0" id="53" nodeType="withEffect" presetClass="entr" presetID="22" presetSubtype="8">
                                  <p:stCondLst>
                                    <p:cond delay="250"/>
                                  </p:stCondLst>
                                  <p:childTnLst>
                                    <p:set>
                                      <p:cBhvr>
                                        <p:cTn dur="1" fill="hold" id="54">
                                          <p:stCondLst>
                                            <p:cond delay="0"/>
                                          </p:stCondLst>
                                        </p:cTn>
                                        <p:tgtEl>
                                          <p:spTgt spid="42"/>
                                        </p:tgtEl>
                                        <p:attrNameLst>
                                          <p:attrName>style.visibility</p:attrName>
                                        </p:attrNameLst>
                                      </p:cBhvr>
                                      <p:to>
                                        <p:strVal val="visible"/>
                                      </p:to>
                                    </p:set>
                                    <p:animEffect filter="wipe(left)" transition="in">
                                      <p:cBhvr>
                                        <p:cTn dur="1000" id="55"/>
                                        <p:tgtEl>
                                          <p:spTgt spid="42"/>
                                        </p:tgtEl>
                                      </p:cBhvr>
                                    </p:animEffect>
                                  </p:childTnLst>
                                </p:cTn>
                              </p:par>
                              <p:par>
                                <p:cTn fill="hold" grpId="0" id="56" nodeType="withEffect" presetClass="entr" presetID="22" presetSubtype="8">
                                  <p:stCondLst>
                                    <p:cond delay="250"/>
                                  </p:stCondLst>
                                  <p:childTnLst>
                                    <p:set>
                                      <p:cBhvr>
                                        <p:cTn dur="1" fill="hold" id="57">
                                          <p:stCondLst>
                                            <p:cond delay="0"/>
                                          </p:stCondLst>
                                        </p:cTn>
                                        <p:tgtEl>
                                          <p:spTgt spid="44"/>
                                        </p:tgtEl>
                                        <p:attrNameLst>
                                          <p:attrName>style.visibility</p:attrName>
                                        </p:attrNameLst>
                                      </p:cBhvr>
                                      <p:to>
                                        <p:strVal val="visible"/>
                                      </p:to>
                                    </p:set>
                                    <p:animEffect filter="wipe(left)" transition="in">
                                      <p:cBhvr>
                                        <p:cTn dur="1000" id="58"/>
                                        <p:tgtEl>
                                          <p:spTgt spid="44"/>
                                        </p:tgtEl>
                                      </p:cBhvr>
                                    </p:animEffect>
                                  </p:childTnLst>
                                </p:cTn>
                              </p:par>
                              <p:par>
                                <p:cTn fill="hold" grpId="0" id="59" nodeType="withEffect" presetClass="entr" presetID="22" presetSubtype="8">
                                  <p:stCondLst>
                                    <p:cond delay="250"/>
                                  </p:stCondLst>
                                  <p:childTnLst>
                                    <p:set>
                                      <p:cBhvr>
                                        <p:cTn dur="1" fill="hold" id="60">
                                          <p:stCondLst>
                                            <p:cond delay="0"/>
                                          </p:stCondLst>
                                        </p:cTn>
                                        <p:tgtEl>
                                          <p:spTgt spid="28"/>
                                        </p:tgtEl>
                                        <p:attrNameLst>
                                          <p:attrName>style.visibility</p:attrName>
                                        </p:attrNameLst>
                                      </p:cBhvr>
                                      <p:to>
                                        <p:strVal val="visible"/>
                                      </p:to>
                                    </p:set>
                                    <p:animEffect filter="wipe(left)" transition="in">
                                      <p:cBhvr>
                                        <p:cTn dur="1000" id="61"/>
                                        <p:tgtEl>
                                          <p:spTgt spid="28"/>
                                        </p:tgtEl>
                                      </p:cBhvr>
                                    </p:animEffect>
                                  </p:childTnLst>
                                </p:cTn>
                              </p:par>
                              <p:par>
                                <p:cTn fill="hold" grpId="0" id="62" nodeType="withEffect" presetClass="entr" presetID="22" presetSubtype="8">
                                  <p:stCondLst>
                                    <p:cond delay="250"/>
                                  </p:stCondLst>
                                  <p:childTnLst>
                                    <p:set>
                                      <p:cBhvr>
                                        <p:cTn dur="1" fill="hold" id="63">
                                          <p:stCondLst>
                                            <p:cond delay="0"/>
                                          </p:stCondLst>
                                        </p:cTn>
                                        <p:tgtEl>
                                          <p:spTgt spid="46"/>
                                        </p:tgtEl>
                                        <p:attrNameLst>
                                          <p:attrName>style.visibility</p:attrName>
                                        </p:attrNameLst>
                                      </p:cBhvr>
                                      <p:to>
                                        <p:strVal val="visible"/>
                                      </p:to>
                                    </p:set>
                                    <p:animEffect filter="wipe(left)" transition="in">
                                      <p:cBhvr>
                                        <p:cTn dur="1000" id="64"/>
                                        <p:tgtEl>
                                          <p:spTgt spid="46"/>
                                        </p:tgtEl>
                                      </p:cBhvr>
                                    </p:animEffect>
                                  </p:childTnLst>
                                </p:cTn>
                              </p:par>
                              <p:par>
                                <p:cTn fill="hold" grpId="0" id="65" nodeType="withEffect" presetClass="entr" presetID="22" presetSubtype="8">
                                  <p:stCondLst>
                                    <p:cond delay="250"/>
                                  </p:stCondLst>
                                  <p:childTnLst>
                                    <p:set>
                                      <p:cBhvr>
                                        <p:cTn dur="1" fill="hold" id="66">
                                          <p:stCondLst>
                                            <p:cond delay="0"/>
                                          </p:stCondLst>
                                        </p:cTn>
                                        <p:tgtEl>
                                          <p:spTgt spid="49"/>
                                        </p:tgtEl>
                                        <p:attrNameLst>
                                          <p:attrName>style.visibility</p:attrName>
                                        </p:attrNameLst>
                                      </p:cBhvr>
                                      <p:to>
                                        <p:strVal val="visible"/>
                                      </p:to>
                                    </p:set>
                                    <p:animEffect filter="wipe(left)" transition="in">
                                      <p:cBhvr>
                                        <p:cTn dur="1000" id="67"/>
                                        <p:tgtEl>
                                          <p:spTgt spid="49"/>
                                        </p:tgtEl>
                                      </p:cBhvr>
                                    </p:animEffect>
                                  </p:childTnLst>
                                </p:cTn>
                              </p:par>
                              <p:par>
                                <p:cTn fill="hold" grpId="0" id="68" nodeType="withEffect" presetClass="entr" presetID="22" presetSubtype="8">
                                  <p:stCondLst>
                                    <p:cond delay="250"/>
                                  </p:stCondLst>
                                  <p:childTnLst>
                                    <p:set>
                                      <p:cBhvr>
                                        <p:cTn dur="1" fill="hold" id="69">
                                          <p:stCondLst>
                                            <p:cond delay="0"/>
                                          </p:stCondLst>
                                        </p:cTn>
                                        <p:tgtEl>
                                          <p:spTgt spid="50"/>
                                        </p:tgtEl>
                                        <p:attrNameLst>
                                          <p:attrName>style.visibility</p:attrName>
                                        </p:attrNameLst>
                                      </p:cBhvr>
                                      <p:to>
                                        <p:strVal val="visible"/>
                                      </p:to>
                                    </p:set>
                                    <p:animEffect filter="wipe(left)" transition="in">
                                      <p:cBhvr>
                                        <p:cTn dur="1000" id="70"/>
                                        <p:tgtEl>
                                          <p:spTgt spid="50"/>
                                        </p:tgtEl>
                                      </p:cBhvr>
                                    </p:animEffect>
                                  </p:childTnLst>
                                </p:cTn>
                              </p:par>
                              <p:par>
                                <p:cTn fill="hold" grpId="0" id="71" nodeType="withEffect" presetClass="entr" presetID="22" presetSubtype="8">
                                  <p:stCondLst>
                                    <p:cond delay="250"/>
                                  </p:stCondLst>
                                  <p:childTnLst>
                                    <p:set>
                                      <p:cBhvr>
                                        <p:cTn dur="1" fill="hold" id="72">
                                          <p:stCondLst>
                                            <p:cond delay="0"/>
                                          </p:stCondLst>
                                        </p:cTn>
                                        <p:tgtEl>
                                          <p:spTgt spid="51"/>
                                        </p:tgtEl>
                                        <p:attrNameLst>
                                          <p:attrName>style.visibility</p:attrName>
                                        </p:attrNameLst>
                                      </p:cBhvr>
                                      <p:to>
                                        <p:strVal val="visible"/>
                                      </p:to>
                                    </p:set>
                                    <p:animEffect filter="wipe(left)" transition="in">
                                      <p:cBhvr>
                                        <p:cTn dur="1000" id="73"/>
                                        <p:tgtEl>
                                          <p:spTgt spid="51"/>
                                        </p:tgtEl>
                                      </p:cBhvr>
                                    </p:animEffect>
                                  </p:childTnLst>
                                </p:cTn>
                              </p:par>
                              <p:par>
                                <p:cTn fill="hold" grpId="0" id="74" nodeType="withEffect" presetClass="entr" presetID="22" presetSubtype="8">
                                  <p:stCondLst>
                                    <p:cond delay="250"/>
                                  </p:stCondLst>
                                  <p:childTnLst>
                                    <p:set>
                                      <p:cBhvr>
                                        <p:cTn dur="1" fill="hold" id="75">
                                          <p:stCondLst>
                                            <p:cond delay="0"/>
                                          </p:stCondLst>
                                        </p:cTn>
                                        <p:tgtEl>
                                          <p:spTgt spid="52"/>
                                        </p:tgtEl>
                                        <p:attrNameLst>
                                          <p:attrName>style.visibility</p:attrName>
                                        </p:attrNameLst>
                                      </p:cBhvr>
                                      <p:to>
                                        <p:strVal val="visible"/>
                                      </p:to>
                                    </p:set>
                                    <p:animEffect filter="wipe(left)" transition="in">
                                      <p:cBhvr>
                                        <p:cTn dur="1000" id="76"/>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9"/>
      <p:bldP grpId="0" spid="30"/>
      <p:bldP grpId="0" spid="31"/>
      <p:bldP grpId="0" spid="32"/>
      <p:bldP grpId="0" spid="33"/>
      <p:bldP grpId="0" spid="34"/>
      <p:bldP grpId="0" spid="36"/>
      <p:bldP grpId="0" spid="38"/>
      <p:bldP grpId="0" spid="40"/>
      <p:bldP grpId="0" spid="42"/>
      <p:bldP grpId="0" spid="44"/>
      <p:bldP grpId="0" spid="28"/>
      <p:bldP grpId="0" spid="46"/>
      <p:bldP grpId="0" spid="49"/>
      <p:bldP grpId="0" spid="50"/>
      <p:bldP grpId="0" spid="51"/>
      <p:bldP grpId="0" spid="5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PicturePlaceholder 9">
            <a:extLst>
              <a:ext uri="{FF2B5EF4-FFF2-40B4-BE49-F238E27FC236}">
                <a16:creationId xmlns:a16="http://schemas.microsoft.com/office/drawing/2014/main" id="{8F953FBD-AD8F-48AE-BA26-5DB9E2B6904E}"/>
              </a:ext>
            </a:extLst>
          </p:cNvPr>
          <p:cNvPicPr>
            <a:picLocks noChangeAspect="1" noGrp="1"/>
          </p:cNvPicPr>
          <p:nvPr>
            <p:ph idx="14" sz="quarter" type="pic"/>
            <p:custDataLst>
              <p:tags r:id="rId4"/>
            </p:custDataLst>
          </p:nvPr>
        </p:nvPicPr>
        <p:blipFill>
          <a:blip r:embed="rId3">
            <a:extLst>
              <a:ext uri="{28A0092B-C50C-407E-A947-70E740481C1C}">
                <a14:useLocalDpi val="0"/>
              </a:ext>
            </a:extLst>
          </a:blip>
          <a:srcRect l="36815" r="36815"/>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3" name="PA_库_PicturePlaceholder 12">
            <a:extLst>
              <a:ext uri="{FF2B5EF4-FFF2-40B4-BE49-F238E27FC236}">
                <a16:creationId xmlns:a16="http://schemas.microsoft.com/office/drawing/2014/main" id="{6917B0F8-EB2A-4F79-B6D1-202748BDA507}"/>
              </a:ext>
            </a:extLst>
          </p:cNvPr>
          <p:cNvPicPr>
            <a:picLocks noChangeAspect="1" noGrp="1"/>
          </p:cNvPicPr>
          <p:nvPr>
            <p:ph idx="15" sz="quarter" type="pic"/>
            <p:custDataLst>
              <p:tags r:id="rId6"/>
            </p:custDataLst>
          </p:nvPr>
        </p:nvPicPr>
        <p:blipFill>
          <a:blip r:embed="rId5">
            <a:extLst>
              <a:ext uri="{28A0092B-C50C-407E-A947-70E740481C1C}">
                <a14:useLocalDpi val="0"/>
              </a:ext>
            </a:extLst>
          </a:blip>
          <a:srcRect l="13740" r="13740"/>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9" name="PA_库_形状 330"/>
          <p:cNvSpPr/>
          <p:nvPr>
            <p:custDataLst>
              <p:tags r:id="rId7"/>
            </p:custDataLst>
          </p:nvPr>
        </p:nvSpPr>
        <p:spPr>
          <a:xfrm flipV="1">
            <a:off x="8744505" y="2868931"/>
            <a:ext cx="301733" cy="405529"/>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0" name="PA_库_形状 335"/>
          <p:cNvSpPr/>
          <p:nvPr>
            <p:custDataLst>
              <p:tags r:id="rId8"/>
            </p:custDataLst>
          </p:nvPr>
        </p:nvSpPr>
        <p:spPr>
          <a:xfrm flipV="1">
            <a:off x="6475006" y="2868931"/>
            <a:ext cx="301733" cy="405529"/>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1" name="PA_库_形状 337"/>
          <p:cNvSpPr/>
          <p:nvPr>
            <p:custDataLst>
              <p:tags r:id="rId9"/>
            </p:custDataLst>
          </p:nvPr>
        </p:nvSpPr>
        <p:spPr>
          <a:xfrm flipV="1">
            <a:off x="4194082" y="2868931"/>
            <a:ext cx="301733" cy="405529"/>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2" name="PA_库_形状 339"/>
          <p:cNvSpPr/>
          <p:nvPr>
            <p:custDataLst>
              <p:tags r:id="rId10"/>
            </p:custDataLst>
          </p:nvPr>
        </p:nvSpPr>
        <p:spPr>
          <a:xfrm flipV="1">
            <a:off x="2389232" y="2868931"/>
            <a:ext cx="301733" cy="405529"/>
          </a:xfrm>
          <a:prstGeom prst="line">
            <a:avLst/>
          </a:prstGeom>
          <a:ln w="12700">
            <a:solidFill>
              <a:schemeClr val="bg1">
                <a:lumMod val="85000"/>
              </a:schemeClr>
            </a:solidFill>
            <a:miter lim="400000"/>
          </a:ln>
        </p:spPr>
        <p:txBody>
          <a:bodyPr bIns="22859" lIns="22859" rIns="22859" tIns="22859"/>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3" name="PA_库_形状 34"/>
          <p:cNvSpPr/>
          <p:nvPr>
            <p:custDataLst>
              <p:tags r:id="rId11"/>
            </p:custDataLst>
          </p:nvPr>
        </p:nvSpPr>
        <p:spPr>
          <a:xfrm>
            <a:off x="4555780" y="2633623"/>
            <a:ext cx="1797035"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5" name="PA_库_形状 34"/>
          <p:cNvSpPr/>
          <p:nvPr>
            <p:custDataLst>
              <p:tags r:id="rId12"/>
            </p:custDataLst>
          </p:nvPr>
        </p:nvSpPr>
        <p:spPr>
          <a:xfrm>
            <a:off x="2751758" y="2643149"/>
            <a:ext cx="1797035" cy="44704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6" name="PA_库_形状 34"/>
          <p:cNvSpPr/>
          <p:nvPr>
            <p:custDataLst>
              <p:tags r:id="rId13"/>
            </p:custDataLst>
          </p:nvPr>
        </p:nvSpPr>
        <p:spPr>
          <a:xfrm>
            <a:off x="6839244" y="2643149"/>
            <a:ext cx="1797035" cy="44704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a:t>
            </a:r>
          </a:p>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7" name="PA_库_形状 34"/>
          <p:cNvSpPr/>
          <p:nvPr>
            <p:custDataLst>
              <p:tags r:id="rId14"/>
            </p:custDataLst>
          </p:nvPr>
        </p:nvSpPr>
        <p:spPr>
          <a:xfrm>
            <a:off x="9111560" y="2633623"/>
            <a:ext cx="1797035"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59" name="Shape 42"/>
          <p:cNvSpPr/>
          <p:nvPr/>
        </p:nvSpPr>
        <p:spPr>
          <a:xfrm>
            <a:off x="1013786" y="575081"/>
            <a:ext cx="1737972"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70" strike="noStrike" sz="6500" u="none">
                <a:ln>
                  <a:noFill/>
                </a:ln>
                <a:solidFill>
                  <a:srgbClr val="535353"/>
                </a:solidFill>
                <a:effectLst/>
                <a:uLnTx/>
                <a:uFillTx/>
                <a:latin charset="0" panose="00000700000000000000" pitchFamily="50" typeface="Montserrat SemiBold"/>
                <a:sym typeface="Montserrat Semi Bold"/>
              </a:rPr>
              <a:t>Our</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60" name="Shape 42"/>
          <p:cNvSpPr/>
          <p:nvPr/>
        </p:nvSpPr>
        <p:spPr>
          <a:xfrm>
            <a:off x="4586636" y="575081"/>
            <a:ext cx="2411063" cy="20320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70" strike="noStrike" sz="6500" u="none">
                <a:ln>
                  <a:noFill/>
                </a:ln>
                <a:solidFill>
                  <a:srgbClr val="535353"/>
                </a:solidFill>
                <a:effectLst/>
                <a:uLnTx/>
                <a:uFillTx/>
                <a:latin charset="0" panose="00000700000000000000" pitchFamily="50" typeface="Montserrat SemiBold"/>
                <a:sym typeface="Montserrat Semi Bold"/>
              </a:rPr>
              <a:t>Slide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9" name="Shape 332"/>
          <p:cNvSpPr/>
          <p:nvPr/>
        </p:nvSpPr>
        <p:spPr>
          <a:xfrm>
            <a:off x="2736530" y="518648"/>
            <a:ext cx="1751035"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Team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81D7739F-71D2-4268-906A-387FDF6D1A50}"/>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pic>
        <p:nvPicPr>
          <p:cNvPr id="4" name="图片占位符 3"/>
          <p:cNvPicPr>
            <a:picLocks noChangeAspect="1" noGrp="1"/>
          </p:cNvPicPr>
          <p:nvPr>
            <p:ph idx="13" sz="quarter" type="pic"/>
          </p:nvPr>
        </p:nvPicPr>
        <p:blipFill>
          <a:blip r:embed="rId15">
            <a:extLst>
              <a:ext uri="{28A0092B-C50C-407E-A947-70E740481C1C}">
                <a14:useLocalDpi val="0"/>
              </a:ext>
            </a:extLst>
          </a:blip>
          <a:srcRect l="26560" r="26560"/>
          <a:stretch>
            <a:fillRect/>
          </a:stretch>
        </p:blipFill>
        <p:spPr/>
      </p:pic>
      <p:pic>
        <p:nvPicPr>
          <p:cNvPr id="5" name="图片占位符 4"/>
          <p:cNvPicPr>
            <a:picLocks noChangeAspect="1" noGrp="1"/>
          </p:cNvPicPr>
          <p:nvPr>
            <p:ph idx="16" sz="quarter" type="pic"/>
          </p:nvPr>
        </p:nvPicPr>
        <p:blipFill>
          <a:blip r:embed="rId16">
            <a:extLst>
              <a:ext uri="{28A0092B-C50C-407E-A947-70E740481C1C}">
                <a14:useLocalDpi val="0"/>
              </a:ext>
            </a:extLst>
          </a:blip>
          <a:srcRect b="35" t="35"/>
          <a:stretch>
            <a:fillRect/>
          </a:stretch>
        </p:blipFill>
        <p:spPr/>
      </p:pic>
    </p:spTree>
    <p:extLst>
      <p:ext uri="{BB962C8B-B14F-4D97-AF65-F5344CB8AC3E}">
        <p14:creationId val="1265503719"/>
      </p:ext>
    </p:extLst>
  </p:cSld>
  <p:clrMapOvr>
    <a:masterClrMapping/>
  </p:clrMapOvr>
  <mc:AlternateContent>
    <mc:Choice Requires="p14">
      <p:transition p14:dur="1250" spd="slow">
        <p14:flip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3">
                                  <p:stCondLst>
                                    <p:cond delay="25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500" fill="hold" id="7"/>
                                        <p:tgtEl>
                                          <p:spTgt spid="10"/>
                                        </p:tgtEl>
                                        <p:attrNameLst>
                                          <p:attrName>ppt_x</p:attrName>
                                        </p:attrNameLst>
                                      </p:cBhvr>
                                      <p:tavLst>
                                        <p:tav tm="0">
                                          <p:val>
                                            <p:strVal val="1+#ppt_w/2"/>
                                          </p:val>
                                        </p:tav>
                                        <p:tav tm="100000">
                                          <p:val>
                                            <p:strVal val="#ppt_x"/>
                                          </p:val>
                                        </p:tav>
                                      </p:tavLst>
                                    </p:anim>
                                    <p:anim calcmode="lin" valueType="num">
                                      <p:cBhvr additive="base">
                                        <p:cTn dur="1500" fill="hold" id="8"/>
                                        <p:tgtEl>
                                          <p:spTgt spid="10"/>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3">
                                  <p:stCondLst>
                                    <p:cond delay="25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1500" fill="hold" id="11"/>
                                        <p:tgtEl>
                                          <p:spTgt spid="13"/>
                                        </p:tgtEl>
                                        <p:attrNameLst>
                                          <p:attrName>ppt_x</p:attrName>
                                        </p:attrNameLst>
                                      </p:cBhvr>
                                      <p:tavLst>
                                        <p:tav tm="0">
                                          <p:val>
                                            <p:strVal val="1+#ppt_w/2"/>
                                          </p:val>
                                        </p:tav>
                                        <p:tav tm="100000">
                                          <p:val>
                                            <p:strVal val="#ppt_x"/>
                                          </p:val>
                                        </p:tav>
                                      </p:tavLst>
                                    </p:anim>
                                    <p:anim calcmode="lin" valueType="num">
                                      <p:cBhvr additive="base">
                                        <p:cTn dur="1500" fill="hold" id="12"/>
                                        <p:tgtEl>
                                          <p:spTgt spid="13"/>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3">
                                  <p:stCondLst>
                                    <p:cond delay="250"/>
                                  </p:stCondLst>
                                  <p:childTnLst>
                                    <p:set>
                                      <p:cBhvr>
                                        <p:cTn dur="1" fill="hold" id="14">
                                          <p:stCondLst>
                                            <p:cond delay="0"/>
                                          </p:stCondLst>
                                        </p:cTn>
                                        <p:tgtEl>
                                          <p:spTgt spid="49"/>
                                        </p:tgtEl>
                                        <p:attrNameLst>
                                          <p:attrName>style.visibility</p:attrName>
                                        </p:attrNameLst>
                                      </p:cBhvr>
                                      <p:to>
                                        <p:strVal val="visible"/>
                                      </p:to>
                                    </p:set>
                                    <p:anim calcmode="lin" valueType="num">
                                      <p:cBhvr additive="base">
                                        <p:cTn dur="1500" fill="hold" id="15"/>
                                        <p:tgtEl>
                                          <p:spTgt spid="49"/>
                                        </p:tgtEl>
                                        <p:attrNameLst>
                                          <p:attrName>ppt_x</p:attrName>
                                        </p:attrNameLst>
                                      </p:cBhvr>
                                      <p:tavLst>
                                        <p:tav tm="0">
                                          <p:val>
                                            <p:strVal val="1+#ppt_w/2"/>
                                          </p:val>
                                        </p:tav>
                                        <p:tav tm="100000">
                                          <p:val>
                                            <p:strVal val="#ppt_x"/>
                                          </p:val>
                                        </p:tav>
                                      </p:tavLst>
                                    </p:anim>
                                    <p:anim calcmode="lin" valueType="num">
                                      <p:cBhvr additive="base">
                                        <p:cTn dur="1500" fill="hold" id="16"/>
                                        <p:tgtEl>
                                          <p:spTgt spid="49"/>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3">
                                  <p:stCondLst>
                                    <p:cond delay="250"/>
                                  </p:stCondLst>
                                  <p:childTnLst>
                                    <p:set>
                                      <p:cBhvr>
                                        <p:cTn dur="1" fill="hold" id="18">
                                          <p:stCondLst>
                                            <p:cond delay="0"/>
                                          </p:stCondLst>
                                        </p:cTn>
                                        <p:tgtEl>
                                          <p:spTgt spid="50"/>
                                        </p:tgtEl>
                                        <p:attrNameLst>
                                          <p:attrName>style.visibility</p:attrName>
                                        </p:attrNameLst>
                                      </p:cBhvr>
                                      <p:to>
                                        <p:strVal val="visible"/>
                                      </p:to>
                                    </p:set>
                                    <p:anim calcmode="lin" valueType="num">
                                      <p:cBhvr additive="base">
                                        <p:cTn dur="1500" fill="hold" id="19"/>
                                        <p:tgtEl>
                                          <p:spTgt spid="50"/>
                                        </p:tgtEl>
                                        <p:attrNameLst>
                                          <p:attrName>ppt_x</p:attrName>
                                        </p:attrNameLst>
                                      </p:cBhvr>
                                      <p:tavLst>
                                        <p:tav tm="0">
                                          <p:val>
                                            <p:strVal val="1+#ppt_w/2"/>
                                          </p:val>
                                        </p:tav>
                                        <p:tav tm="100000">
                                          <p:val>
                                            <p:strVal val="#ppt_x"/>
                                          </p:val>
                                        </p:tav>
                                      </p:tavLst>
                                    </p:anim>
                                    <p:anim calcmode="lin" valueType="num">
                                      <p:cBhvr additive="base">
                                        <p:cTn dur="1500" fill="hold" id="20"/>
                                        <p:tgtEl>
                                          <p:spTgt spid="50"/>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3">
                                  <p:stCondLst>
                                    <p:cond delay="250"/>
                                  </p:stCondLst>
                                  <p:childTnLst>
                                    <p:set>
                                      <p:cBhvr>
                                        <p:cTn dur="1" fill="hold" id="22">
                                          <p:stCondLst>
                                            <p:cond delay="0"/>
                                          </p:stCondLst>
                                        </p:cTn>
                                        <p:tgtEl>
                                          <p:spTgt spid="51"/>
                                        </p:tgtEl>
                                        <p:attrNameLst>
                                          <p:attrName>style.visibility</p:attrName>
                                        </p:attrNameLst>
                                      </p:cBhvr>
                                      <p:to>
                                        <p:strVal val="visible"/>
                                      </p:to>
                                    </p:set>
                                    <p:anim calcmode="lin" valueType="num">
                                      <p:cBhvr additive="base">
                                        <p:cTn dur="1500" fill="hold" id="23"/>
                                        <p:tgtEl>
                                          <p:spTgt spid="51"/>
                                        </p:tgtEl>
                                        <p:attrNameLst>
                                          <p:attrName>ppt_x</p:attrName>
                                        </p:attrNameLst>
                                      </p:cBhvr>
                                      <p:tavLst>
                                        <p:tav tm="0">
                                          <p:val>
                                            <p:strVal val="1+#ppt_w/2"/>
                                          </p:val>
                                        </p:tav>
                                        <p:tav tm="100000">
                                          <p:val>
                                            <p:strVal val="#ppt_x"/>
                                          </p:val>
                                        </p:tav>
                                      </p:tavLst>
                                    </p:anim>
                                    <p:anim calcmode="lin" valueType="num">
                                      <p:cBhvr additive="base">
                                        <p:cTn dur="1500" fill="hold" id="24"/>
                                        <p:tgtEl>
                                          <p:spTgt spid="51"/>
                                        </p:tgtEl>
                                        <p:attrNameLst>
                                          <p:attrName>ppt_y</p:attrName>
                                        </p:attrNameLst>
                                      </p:cBhvr>
                                      <p:tavLst>
                                        <p:tav tm="0">
                                          <p:val>
                                            <p:strVal val="0-#ppt_h/2"/>
                                          </p:val>
                                        </p:tav>
                                        <p:tav tm="100000">
                                          <p:val>
                                            <p:strVal val="#ppt_y"/>
                                          </p:val>
                                        </p:tav>
                                      </p:tavLst>
                                    </p:anim>
                                  </p:childTnLst>
                                </p:cTn>
                              </p:par>
                              <p:par>
                                <p:cTn decel="100000" fill="hold" grpId="0" id="25" nodeType="withEffect" presetClass="entr" presetID="2" presetSubtype="3">
                                  <p:stCondLst>
                                    <p:cond delay="250"/>
                                  </p:stCondLst>
                                  <p:childTnLst>
                                    <p:set>
                                      <p:cBhvr>
                                        <p:cTn dur="1" fill="hold" id="26">
                                          <p:stCondLst>
                                            <p:cond delay="0"/>
                                          </p:stCondLst>
                                        </p:cTn>
                                        <p:tgtEl>
                                          <p:spTgt spid="52"/>
                                        </p:tgtEl>
                                        <p:attrNameLst>
                                          <p:attrName>style.visibility</p:attrName>
                                        </p:attrNameLst>
                                      </p:cBhvr>
                                      <p:to>
                                        <p:strVal val="visible"/>
                                      </p:to>
                                    </p:set>
                                    <p:anim calcmode="lin" valueType="num">
                                      <p:cBhvr additive="base">
                                        <p:cTn dur="1500" fill="hold" id="27"/>
                                        <p:tgtEl>
                                          <p:spTgt spid="52"/>
                                        </p:tgtEl>
                                        <p:attrNameLst>
                                          <p:attrName>ppt_x</p:attrName>
                                        </p:attrNameLst>
                                      </p:cBhvr>
                                      <p:tavLst>
                                        <p:tav tm="0">
                                          <p:val>
                                            <p:strVal val="1+#ppt_w/2"/>
                                          </p:val>
                                        </p:tav>
                                        <p:tav tm="100000">
                                          <p:val>
                                            <p:strVal val="#ppt_x"/>
                                          </p:val>
                                        </p:tav>
                                      </p:tavLst>
                                    </p:anim>
                                    <p:anim calcmode="lin" valueType="num">
                                      <p:cBhvr additive="base">
                                        <p:cTn dur="1500" fill="hold" id="28"/>
                                        <p:tgtEl>
                                          <p:spTgt spid="52"/>
                                        </p:tgtEl>
                                        <p:attrNameLst>
                                          <p:attrName>ppt_y</p:attrName>
                                        </p:attrNameLst>
                                      </p:cBhvr>
                                      <p:tavLst>
                                        <p:tav tm="0">
                                          <p:val>
                                            <p:strVal val="0-#ppt_h/2"/>
                                          </p:val>
                                        </p:tav>
                                        <p:tav tm="100000">
                                          <p:val>
                                            <p:strVal val="#ppt_y"/>
                                          </p:val>
                                        </p:tav>
                                      </p:tavLst>
                                    </p:anim>
                                  </p:childTnLst>
                                </p:cTn>
                              </p:par>
                              <p:par>
                                <p:cTn decel="100000" fill="hold" grpId="0" id="29" nodeType="withEffect" presetClass="entr" presetID="2" presetSubtype="3">
                                  <p:stCondLst>
                                    <p:cond delay="250"/>
                                  </p:stCondLst>
                                  <p:childTnLst>
                                    <p:set>
                                      <p:cBhvr>
                                        <p:cTn dur="1" fill="hold" id="30">
                                          <p:stCondLst>
                                            <p:cond delay="0"/>
                                          </p:stCondLst>
                                        </p:cTn>
                                        <p:tgtEl>
                                          <p:spTgt spid="53"/>
                                        </p:tgtEl>
                                        <p:attrNameLst>
                                          <p:attrName>style.visibility</p:attrName>
                                        </p:attrNameLst>
                                      </p:cBhvr>
                                      <p:to>
                                        <p:strVal val="visible"/>
                                      </p:to>
                                    </p:set>
                                    <p:anim calcmode="lin" valueType="num">
                                      <p:cBhvr additive="base">
                                        <p:cTn dur="1500" fill="hold" id="31"/>
                                        <p:tgtEl>
                                          <p:spTgt spid="53"/>
                                        </p:tgtEl>
                                        <p:attrNameLst>
                                          <p:attrName>ppt_x</p:attrName>
                                        </p:attrNameLst>
                                      </p:cBhvr>
                                      <p:tavLst>
                                        <p:tav tm="0">
                                          <p:val>
                                            <p:strVal val="1+#ppt_w/2"/>
                                          </p:val>
                                        </p:tav>
                                        <p:tav tm="100000">
                                          <p:val>
                                            <p:strVal val="#ppt_x"/>
                                          </p:val>
                                        </p:tav>
                                      </p:tavLst>
                                    </p:anim>
                                    <p:anim calcmode="lin" valueType="num">
                                      <p:cBhvr additive="base">
                                        <p:cTn dur="1500" fill="hold" id="32"/>
                                        <p:tgtEl>
                                          <p:spTgt spid="53"/>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3">
                                  <p:stCondLst>
                                    <p:cond delay="250"/>
                                  </p:stCondLst>
                                  <p:childTnLst>
                                    <p:set>
                                      <p:cBhvr>
                                        <p:cTn dur="1" fill="hold" id="34">
                                          <p:stCondLst>
                                            <p:cond delay="0"/>
                                          </p:stCondLst>
                                        </p:cTn>
                                        <p:tgtEl>
                                          <p:spTgt spid="55"/>
                                        </p:tgtEl>
                                        <p:attrNameLst>
                                          <p:attrName>style.visibility</p:attrName>
                                        </p:attrNameLst>
                                      </p:cBhvr>
                                      <p:to>
                                        <p:strVal val="visible"/>
                                      </p:to>
                                    </p:set>
                                    <p:anim calcmode="lin" valueType="num">
                                      <p:cBhvr additive="base">
                                        <p:cTn dur="1500" fill="hold" id="35"/>
                                        <p:tgtEl>
                                          <p:spTgt spid="55"/>
                                        </p:tgtEl>
                                        <p:attrNameLst>
                                          <p:attrName>ppt_x</p:attrName>
                                        </p:attrNameLst>
                                      </p:cBhvr>
                                      <p:tavLst>
                                        <p:tav tm="0">
                                          <p:val>
                                            <p:strVal val="1+#ppt_w/2"/>
                                          </p:val>
                                        </p:tav>
                                        <p:tav tm="100000">
                                          <p:val>
                                            <p:strVal val="#ppt_x"/>
                                          </p:val>
                                        </p:tav>
                                      </p:tavLst>
                                    </p:anim>
                                    <p:anim calcmode="lin" valueType="num">
                                      <p:cBhvr additive="base">
                                        <p:cTn dur="1500" fill="hold" id="36"/>
                                        <p:tgtEl>
                                          <p:spTgt spid="55"/>
                                        </p:tgtEl>
                                        <p:attrNameLst>
                                          <p:attrName>ppt_y</p:attrName>
                                        </p:attrNameLst>
                                      </p:cBhvr>
                                      <p:tavLst>
                                        <p:tav tm="0">
                                          <p:val>
                                            <p:strVal val="0-#ppt_h/2"/>
                                          </p:val>
                                        </p:tav>
                                        <p:tav tm="100000">
                                          <p:val>
                                            <p:strVal val="#ppt_y"/>
                                          </p:val>
                                        </p:tav>
                                      </p:tavLst>
                                    </p:anim>
                                  </p:childTnLst>
                                </p:cTn>
                              </p:par>
                              <p:par>
                                <p:cTn decel="100000" fill="hold" grpId="0" id="37" nodeType="withEffect" presetClass="entr" presetID="2" presetSubtype="3">
                                  <p:stCondLst>
                                    <p:cond delay="250"/>
                                  </p:stCondLst>
                                  <p:childTnLst>
                                    <p:set>
                                      <p:cBhvr>
                                        <p:cTn dur="1" fill="hold" id="38">
                                          <p:stCondLst>
                                            <p:cond delay="0"/>
                                          </p:stCondLst>
                                        </p:cTn>
                                        <p:tgtEl>
                                          <p:spTgt spid="56"/>
                                        </p:tgtEl>
                                        <p:attrNameLst>
                                          <p:attrName>style.visibility</p:attrName>
                                        </p:attrNameLst>
                                      </p:cBhvr>
                                      <p:to>
                                        <p:strVal val="visible"/>
                                      </p:to>
                                    </p:set>
                                    <p:anim calcmode="lin" valueType="num">
                                      <p:cBhvr additive="base">
                                        <p:cTn dur="1500" fill="hold" id="39"/>
                                        <p:tgtEl>
                                          <p:spTgt spid="56"/>
                                        </p:tgtEl>
                                        <p:attrNameLst>
                                          <p:attrName>ppt_x</p:attrName>
                                        </p:attrNameLst>
                                      </p:cBhvr>
                                      <p:tavLst>
                                        <p:tav tm="0">
                                          <p:val>
                                            <p:strVal val="1+#ppt_w/2"/>
                                          </p:val>
                                        </p:tav>
                                        <p:tav tm="100000">
                                          <p:val>
                                            <p:strVal val="#ppt_x"/>
                                          </p:val>
                                        </p:tav>
                                      </p:tavLst>
                                    </p:anim>
                                    <p:anim calcmode="lin" valueType="num">
                                      <p:cBhvr additive="base">
                                        <p:cTn dur="1500" fill="hold" id="40"/>
                                        <p:tgtEl>
                                          <p:spTgt spid="56"/>
                                        </p:tgtEl>
                                        <p:attrNameLst>
                                          <p:attrName>ppt_y</p:attrName>
                                        </p:attrNameLst>
                                      </p:cBhvr>
                                      <p:tavLst>
                                        <p:tav tm="0">
                                          <p:val>
                                            <p:strVal val="0-#ppt_h/2"/>
                                          </p:val>
                                        </p:tav>
                                        <p:tav tm="100000">
                                          <p:val>
                                            <p:strVal val="#ppt_y"/>
                                          </p:val>
                                        </p:tav>
                                      </p:tavLst>
                                    </p:anim>
                                  </p:childTnLst>
                                </p:cTn>
                              </p:par>
                              <p:par>
                                <p:cTn decel="100000" fill="hold" grpId="0" id="41" nodeType="withEffect" presetClass="entr" presetID="2" presetSubtype="3">
                                  <p:stCondLst>
                                    <p:cond delay="250"/>
                                  </p:stCondLst>
                                  <p:childTnLst>
                                    <p:set>
                                      <p:cBhvr>
                                        <p:cTn dur="1" fill="hold" id="42">
                                          <p:stCondLst>
                                            <p:cond delay="0"/>
                                          </p:stCondLst>
                                        </p:cTn>
                                        <p:tgtEl>
                                          <p:spTgt spid="57"/>
                                        </p:tgtEl>
                                        <p:attrNameLst>
                                          <p:attrName>style.visibility</p:attrName>
                                        </p:attrNameLst>
                                      </p:cBhvr>
                                      <p:to>
                                        <p:strVal val="visible"/>
                                      </p:to>
                                    </p:set>
                                    <p:anim calcmode="lin" valueType="num">
                                      <p:cBhvr additive="base">
                                        <p:cTn dur="1500" fill="hold" id="43"/>
                                        <p:tgtEl>
                                          <p:spTgt spid="57"/>
                                        </p:tgtEl>
                                        <p:attrNameLst>
                                          <p:attrName>ppt_x</p:attrName>
                                        </p:attrNameLst>
                                      </p:cBhvr>
                                      <p:tavLst>
                                        <p:tav tm="0">
                                          <p:val>
                                            <p:strVal val="1+#ppt_w/2"/>
                                          </p:val>
                                        </p:tav>
                                        <p:tav tm="100000">
                                          <p:val>
                                            <p:strVal val="#ppt_x"/>
                                          </p:val>
                                        </p:tav>
                                      </p:tavLst>
                                    </p:anim>
                                    <p:anim calcmode="lin" valueType="num">
                                      <p:cBhvr additive="base">
                                        <p:cTn dur="1500" fill="hold" id="44"/>
                                        <p:tgtEl>
                                          <p:spTgt spid="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52"/>
      <p:bldP grpId="0" spid="53"/>
      <p:bldP grpId="0" spid="55"/>
      <p:bldP grpId="0" spid="56"/>
      <p:bldP grpId="0" spid="5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9" name="图片 18">
            <a:extLst>
              <a:ext uri="{FF2B5EF4-FFF2-40B4-BE49-F238E27FC236}">
                <a16:creationId xmlns:a16="http://schemas.microsoft.com/office/drawing/2014/main" id="{C64BA2A5-E2DD-4F39-A4C8-6AC7B850DF54}"/>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组合 29">
            <a:extLst>
              <a:ext uri="{FF2B5EF4-FFF2-40B4-BE49-F238E27FC236}">
                <a16:creationId xmlns:a16="http://schemas.microsoft.com/office/drawing/2014/main" id="{DD95C735-6973-462F-AB8C-F56E641BAB35}"/>
              </a:ext>
            </a:extLst>
          </p:cNvPr>
          <p:cNvGrpSpPr/>
          <p:nvPr/>
        </p:nvGrpSpPr>
        <p:grpSpPr>
          <a:xfrm>
            <a:off x="239297" y="174739"/>
            <a:ext cx="11688896" cy="6428784"/>
            <a:chOff x="-84621" y="2950128"/>
            <a:chExt cx="11688896" cy="6428784"/>
          </a:xfrm>
        </p:grpSpPr>
        <p:sp>
          <p:nvSpPr>
            <p:cNvPr id="28" name="矩形: 圆角 27">
              <a:extLst>
                <a:ext uri="{FF2B5EF4-FFF2-40B4-BE49-F238E27FC236}">
                  <a16:creationId xmlns:a16="http://schemas.microsoft.com/office/drawing/2014/main" id="{F1C3F858-D6C0-4E8F-B5B7-A8AC852776F9}"/>
                </a:ext>
              </a:extLst>
            </p:cNvPr>
            <p:cNvSpPr/>
            <p:nvPr/>
          </p:nvSpPr>
          <p:spPr>
            <a:xfrm>
              <a:off x="0" y="3023436"/>
              <a:ext cx="11538684" cy="6282168"/>
            </a:xfrm>
            <a:prstGeom prst="roundRect">
              <a:avLst>
                <a:gd fmla="val 6325" name="adj"/>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a:extLst>
                <a:ext uri="{FF2B5EF4-FFF2-40B4-BE49-F238E27FC236}">
                  <a16:creationId xmlns:a16="http://schemas.microsoft.com/office/drawing/2014/main" id="{A99D3981-E7F1-436D-A0CB-F4C7B7A703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621" y="2950128"/>
              <a:ext cx="11688896" cy="6428784"/>
            </a:xfrm>
            <a:prstGeom prst="rect">
              <a:avLst/>
            </a:prstGeom>
            <a:gradFill>
              <a:gsLst>
                <a:gs pos="0">
                  <a:srgbClr val="FAFAFA"/>
                </a:gs>
                <a:gs pos="74000">
                  <a:srgbClr val="FAFAFA"/>
                </a:gs>
                <a:gs pos="83000">
                  <a:srgbClr val="F8F8F8"/>
                </a:gs>
                <a:gs pos="100000">
                  <a:srgbClr val="F5F5F5"/>
                </a:gs>
              </a:gsLst>
              <a:lin ang="5400000" scaled="1"/>
            </a:gradFill>
          </p:spPr>
        </p:pic>
      </p:grpSp>
      <p:pic>
        <p:nvPicPr>
          <p:cNvPr id="29" name="图片 28">
            <a:extLst>
              <a:ext uri="{FF2B5EF4-FFF2-40B4-BE49-F238E27FC236}">
                <a16:creationId xmlns:a16="http://schemas.microsoft.com/office/drawing/2014/main" id="{F386C0EC-41FC-460D-BA6B-14CCC8A05C3D}"/>
              </a:ext>
            </a:extLst>
          </p:cNvPr>
          <p:cNvPicPr>
            <a:picLocks noChangeAspect="1"/>
          </p:cNvPicPr>
          <p:nvPr/>
        </p:nvPicPr>
        <p:blipFill>
          <a:blip r:embed="rId5">
            <a:extLst>
              <a:ext uri="{28A0092B-C50C-407E-A947-70E740481C1C}">
                <a14:useLocalDpi val="0"/>
              </a:ext>
            </a:extLst>
          </a:blip>
          <a:stretch>
            <a:fillRect/>
          </a:stretch>
        </p:blipFill>
        <p:spPr>
          <a:xfrm>
            <a:off x="2206037" y="3757803"/>
            <a:ext cx="7779923" cy="1999855"/>
          </a:xfrm>
          <a:custGeom>
            <a:gdLst>
              <a:gd fmla="*/ 0 w 7784432" name="connsiteX0"/>
              <a:gd fmla="*/ 0 h 1999855" name="connsiteY0"/>
              <a:gd fmla="*/ 7784432 w 7784432" name="connsiteX1"/>
              <a:gd fmla="*/ 0 h 1999855" name="connsiteY1"/>
              <a:gd fmla="*/ 7784432 w 7784432" name="connsiteX2"/>
              <a:gd fmla="*/ 1999855 h 1999855" name="connsiteY2"/>
              <a:gd fmla="*/ 3262688 w 7784432" name="connsiteX3"/>
              <a:gd fmla="*/ 1999855 h 1999855" name="connsiteY3"/>
              <a:gd fmla="*/ 3272472 w 7784432" name="connsiteX4"/>
              <a:gd fmla="*/ 1943860 h 1999855" name="connsiteY4"/>
              <a:gd fmla="*/ 3031840 w 7784432" name="connsiteX5"/>
              <a:gd fmla="*/ 1665827 h 1999855" name="connsiteY5"/>
              <a:gd fmla="*/ 2791208 w 7784432" name="connsiteX6"/>
              <a:gd fmla="*/ 1943860 h 1999855" name="connsiteY6"/>
              <a:gd fmla="*/ 2800993 w 7784432" name="connsiteX7"/>
              <a:gd fmla="*/ 1999855 h 1999855" name="connsiteY7"/>
              <a:gd fmla="*/ 756149 w 7784432" name="connsiteX8"/>
              <a:gd fmla="*/ 1999855 h 1999855" name="connsiteY8"/>
              <a:gd fmla="*/ 745581 w 7784432" name="connsiteX9"/>
              <a:gd fmla="*/ 1951397 h 1999855" name="connsiteY9"/>
              <a:gd fmla="*/ 601461 w 7784432" name="connsiteX10"/>
              <a:gd fmla="*/ 1862963 h 1999855" name="connsiteY10"/>
              <a:gd fmla="*/ 457342 w 7784432" name="connsiteX11"/>
              <a:gd fmla="*/ 1951397 h 1999855" name="connsiteY11"/>
              <a:gd fmla="*/ 446774 w 7784432" name="connsiteX12"/>
              <a:gd fmla="*/ 1999855 h 1999855" name="connsiteY12"/>
              <a:gd fmla="*/ 0 w 7784432" name="connsiteX13"/>
              <a:gd fmla="*/ 1999855 h 199985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99854" w="7784432">
                <a:moveTo>
                  <a:pt x="0" y="0"/>
                </a:moveTo>
                <a:lnTo>
                  <a:pt x="7784432" y="0"/>
                </a:lnTo>
                <a:lnTo>
                  <a:pt x="7784432" y="1999855"/>
                </a:lnTo>
                <a:lnTo>
                  <a:pt x="3262688" y="1999855"/>
                </a:lnTo>
                <a:lnTo>
                  <a:pt x="3272472" y="1943860"/>
                </a:lnTo>
                <a:cubicBezTo>
                  <a:pt x="3272472" y="1790307"/>
                  <a:pt x="3164737" y="1665827"/>
                  <a:pt x="3031840" y="1665827"/>
                </a:cubicBezTo>
                <a:cubicBezTo>
                  <a:pt x="2898943" y="1665827"/>
                  <a:pt x="2791208" y="1790307"/>
                  <a:pt x="2791208" y="1943860"/>
                </a:cubicBezTo>
                <a:lnTo>
                  <a:pt x="2800993" y="1999855"/>
                </a:lnTo>
                <a:lnTo>
                  <a:pt x="756149" y="1999855"/>
                </a:lnTo>
                <a:lnTo>
                  <a:pt x="745581" y="1951397"/>
                </a:lnTo>
                <a:cubicBezTo>
                  <a:pt x="721836" y="1899428"/>
                  <a:pt x="666248" y="1862963"/>
                  <a:pt x="601461" y="1862963"/>
                </a:cubicBezTo>
                <a:cubicBezTo>
                  <a:pt x="536674" y="1862963"/>
                  <a:pt x="481086" y="1899428"/>
                  <a:pt x="457342" y="1951397"/>
                </a:cubicBezTo>
                <a:lnTo>
                  <a:pt x="446774" y="1999855"/>
                </a:lnTo>
                <a:lnTo>
                  <a:pt x="0" y="1999855"/>
                </a:lnTo>
                <a:close/>
              </a:path>
            </a:pathLst>
          </a:custGeo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PA_库_文本框 8">
            <a:extLst>
              <a:ext uri="{FF2B5EF4-FFF2-40B4-BE49-F238E27FC236}">
                <a16:creationId xmlns:a16="http://schemas.microsoft.com/office/drawing/2014/main" id="{6C3FD52E-2CAF-402A-B522-5DB250A2EE55}"/>
              </a:ext>
            </a:extLst>
          </p:cNvPr>
          <p:cNvSpPr txBox="1"/>
          <p:nvPr>
            <p:custDataLst>
              <p:tags r:id="rId6"/>
            </p:custDataLst>
          </p:nvPr>
        </p:nvSpPr>
        <p:spPr>
          <a:xfrm>
            <a:off x="3363406" y="1100342"/>
            <a:ext cx="5440680" cy="2194560"/>
          </a:xfrm>
          <a:prstGeom prst="rect">
            <a:avLst/>
          </a:prstGeom>
          <a:noFill/>
        </p:spPr>
        <p:txBody>
          <a:bodyPr rtlCol="0" wrap="none">
            <a:spAutoFit/>
          </a:bodyPr>
          <a:lstStyle/>
          <a:p>
            <a:pPr algn="ctr"/>
            <a:r>
              <a:rPr altLang="en-US" lang="zh-CN" sz="13800">
                <a:solidFill>
                  <a:srgbClr val="79C5B0"/>
                </a:solidFill>
                <a:latin charset="-122" panose="01010104010101010101" pitchFamily="2" typeface="腾祥相思简"/>
                <a:ea charset="-122" panose="01010104010101010101" pitchFamily="2" typeface="腾祥相思简"/>
              </a:rPr>
              <a:t>四片叶</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矩形 9">
            <a:extLst>
              <a:ext uri="{FF2B5EF4-FFF2-40B4-BE49-F238E27FC236}">
                <a16:creationId xmlns:a16="http://schemas.microsoft.com/office/drawing/2014/main" id="{1D6843B3-A66D-4D20-8E33-7900FEF71E90}"/>
              </a:ext>
            </a:extLst>
          </p:cNvPr>
          <p:cNvSpPr/>
          <p:nvPr>
            <p:custDataLst>
              <p:tags r:id="rId7"/>
            </p:custDataLst>
          </p:nvPr>
        </p:nvSpPr>
        <p:spPr>
          <a:xfrm rot="5400000">
            <a:off x="3603108" y="2096019"/>
            <a:ext cx="1041015" cy="1066800"/>
          </a:xfrm>
          <a:prstGeom prst="rect">
            <a:avLst/>
          </a:prstGeom>
        </p:spPr>
        <p:txBody>
          <a:bodyPr wrap="square">
            <a:spAutoFit/>
          </a:bodyPr>
          <a:lstStyle/>
          <a:p>
            <a:pPr algn="dist"/>
            <a:r>
              <a:rPr altLang="zh-CN" lang="en-US" sz="3200">
                <a:solidFill>
                  <a:srgbClr val="F8BD50"/>
                </a:solidFill>
                <a:latin charset="-122" panose="01010104010101010101" pitchFamily="2" typeface="腾祥相思简"/>
                <a:ea charset="-122" panose="01010104010101010101" pitchFamily="2" typeface="腾祥相思简"/>
              </a:rPr>
              <a:t>four</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FA6A3269-28BA-477C-B992-47891FCB44CF}"/>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2681765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25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500" fill="hold" id="7"/>
                                        <p:tgtEl>
                                          <p:spTgt spid="9"/>
                                        </p:tgtEl>
                                        <p:attrNameLst>
                                          <p:attrName>ppt_x</p:attrName>
                                        </p:attrNameLst>
                                      </p:cBhvr>
                                      <p:tavLst>
                                        <p:tav tm="0">
                                          <p:val>
                                            <p:strVal val="#ppt_x"/>
                                          </p:val>
                                        </p:tav>
                                        <p:tav tm="100000">
                                          <p:val>
                                            <p:strVal val="#ppt_x"/>
                                          </p:val>
                                        </p:tav>
                                      </p:tavLst>
                                    </p:anim>
                                    <p:anim calcmode="lin" valueType="num">
                                      <p:cBhvr additive="base">
                                        <p:cTn dur="1500" fill="hold" id="8"/>
                                        <p:tgtEl>
                                          <p:spTgt spid="9"/>
                                        </p:tgtEl>
                                        <p:attrNameLst>
                                          <p:attrName>ppt_y</p:attrName>
                                        </p:attrNameLst>
                                      </p:cBhvr>
                                      <p:tavLst>
                                        <p:tav tm="0">
                                          <p:val>
                                            <p:strVal val="0-#ppt_h/2"/>
                                          </p:val>
                                        </p:tav>
                                        <p:tav tm="100000">
                                          <p:val>
                                            <p:strVal val="#ppt_y"/>
                                          </p:val>
                                        </p:tav>
                                      </p:tavLst>
                                    </p:anim>
                                  </p:childTnLst>
                                </p:cTn>
                              </p:par>
                              <p:par>
                                <p:cTn fill="hold" grpId="0" id="9" nodeType="withEffect" presetClass="entr" presetID="22" presetSubtype="4">
                                  <p:stCondLst>
                                    <p:cond delay="25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1000" id="1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 name="图片占位符 2">
            <a:extLst>
              <a:ext uri="{FF2B5EF4-FFF2-40B4-BE49-F238E27FC236}">
                <a16:creationId xmlns:a16="http://schemas.microsoft.com/office/drawing/2014/main" id="{C90E270A-0396-4672-9C20-9226CE27E1CA}"/>
              </a:ext>
            </a:extLst>
          </p:cNvPr>
          <p:cNvPicPr>
            <a:picLocks noChangeAspect="1" noGrp="1"/>
          </p:cNvPicPr>
          <p:nvPr>
            <p:ph idx="11" sz="quarter" type="pic"/>
          </p:nvPr>
        </p:nvPicPr>
        <p:blipFill>
          <a:blip r:embed="rId3">
            <a:extLst>
              <a:ext uri="{28A0092B-C50C-407E-A947-70E740481C1C}">
                <a14:useLocalDpi val="0"/>
              </a:ext>
            </a:extLst>
          </a:blip>
          <a:srcRect l="12867" r="12867"/>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3" name="PA_库_形状 32"/>
          <p:cNvSpPr/>
          <p:nvPr>
            <p:custDataLst>
              <p:tags r:id="rId4"/>
            </p:custDataLst>
          </p:nvPr>
        </p:nvSpPr>
        <p:spPr>
          <a:xfrm>
            <a:off x="5962444" y="2272816"/>
            <a:ext cx="5267531"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ew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6" name="PA_库_形状 34"/>
          <p:cNvSpPr/>
          <p:nvPr>
            <p:custDataLst>
              <p:tags r:id="rId5"/>
            </p:custDataLst>
          </p:nvPr>
        </p:nvSpPr>
        <p:spPr>
          <a:xfrm>
            <a:off x="5956094" y="3794415"/>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8" name="PA_库_形状 155"/>
          <p:cNvSpPr/>
          <p:nvPr>
            <p:custDataLst>
              <p:tags r:id="rId6"/>
            </p:custDataLst>
          </p:nvPr>
        </p:nvSpPr>
        <p:spPr>
          <a:xfrm>
            <a:off x="5872851" y="1040480"/>
            <a:ext cx="4692058" cy="1193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Solution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PA_库_文本框 8"/>
          <p:cNvSpPr txBox="1"/>
          <p:nvPr>
            <p:custDataLst>
              <p:tags r:id="rId7"/>
            </p:custDataLst>
          </p:nvPr>
        </p:nvSpPr>
        <p:spPr>
          <a:xfrm>
            <a:off x="5903331" y="4178212"/>
            <a:ext cx="5214249" cy="16027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 man is stars fo daeramo inkeruasaio mdanlah dan bek that mdan bek.lorem ipsum dolor sit </a:t>
            </a:r>
          </a:p>
          <a:p>
            <a:pPr algn="l" defTabSz="914400" eaLnBrk="1" fontAlgn="auto" hangingPunct="1" indent="0" latinLnBrk="0" lvl="0" marL="0" marR="0" rtl="0">
              <a:lnSpc>
                <a:spcPts val="1700"/>
              </a:lnSpc>
              <a:spcBef>
                <a:spcPct val="0"/>
              </a:spcBef>
              <a:spcAft>
                <a:spcPct val="0"/>
              </a:spcAft>
              <a:buClrTx/>
              <a:buSzTx/>
              <a:buFontTx/>
              <a:buNone/>
              <a:defRPr/>
            </a:pPr>
            <a:endPar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endParaRPr>
          </a:p>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alelon minting hana so tegu eh pue hom hai nyang penting olah dan bek thatkamo hana lesapu jeut kenek steDan bek that mdan bek.lorem ipsum dolor sit amet alelon minting hana so tegu eh pue hom hai nyang pentin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2C3FAD7C-EF92-4367-AB94-17A04D44DA71}"/>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959900556"/>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1000" id="7"/>
                                        <p:tgtEl>
                                          <p:spTgt spid="13"/>
                                        </p:tgtEl>
                                      </p:cBhvr>
                                    </p:animEffect>
                                  </p:childTnLst>
                                </p:cTn>
                              </p:par>
                              <p:par>
                                <p:cTn fill="hold" grpId="0" id="8" nodeType="withEffect" presetClass="entr" presetID="22" presetSubtype="8">
                                  <p:stCondLst>
                                    <p:cond delay="250"/>
                                  </p:stCondLst>
                                  <p:childTnLst>
                                    <p:set>
                                      <p:cBhvr>
                                        <p:cTn dur="1" fill="hold" id="9">
                                          <p:stCondLst>
                                            <p:cond delay="0"/>
                                          </p:stCondLst>
                                        </p:cTn>
                                        <p:tgtEl>
                                          <p:spTgt spid="16"/>
                                        </p:tgtEl>
                                        <p:attrNameLst>
                                          <p:attrName>style.visibility</p:attrName>
                                        </p:attrNameLst>
                                      </p:cBhvr>
                                      <p:to>
                                        <p:strVal val="visible"/>
                                      </p:to>
                                    </p:set>
                                    <p:animEffect filter="wipe(left)" transition="in">
                                      <p:cBhvr>
                                        <p:cTn dur="1000" id="10"/>
                                        <p:tgtEl>
                                          <p:spTgt spid="16"/>
                                        </p:tgtEl>
                                      </p:cBhvr>
                                    </p:animEffect>
                                  </p:childTnLst>
                                </p:cTn>
                              </p:par>
                              <p:par>
                                <p:cTn fill="hold" grpId="0" id="11" nodeType="withEffect" presetClass="entr" presetID="22" presetSubtype="8">
                                  <p:stCondLst>
                                    <p:cond delay="25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1000" id="13"/>
                                        <p:tgtEl>
                                          <p:spTgt spid="8"/>
                                        </p:tgtEl>
                                      </p:cBhvr>
                                    </p:animEffect>
                                  </p:childTnLst>
                                </p:cTn>
                              </p:par>
                              <p:par>
                                <p:cTn fill="hold" grpId="0" id="14" nodeType="withEffect" presetClass="entr" presetID="22" presetSubtype="8">
                                  <p:stCondLst>
                                    <p:cond delay="250"/>
                                  </p:stCondLst>
                                  <p:childTnLst>
                                    <p:set>
                                      <p:cBhvr>
                                        <p:cTn dur="1" fill="hold" id="15">
                                          <p:stCondLst>
                                            <p:cond delay="0"/>
                                          </p:stCondLst>
                                        </p:cTn>
                                        <p:tgtEl>
                                          <p:spTgt spid="9"/>
                                        </p:tgtEl>
                                        <p:attrNameLst>
                                          <p:attrName>style.visibility</p:attrName>
                                        </p:attrNameLst>
                                      </p:cBhvr>
                                      <p:to>
                                        <p:strVal val="visible"/>
                                      </p:to>
                                    </p:set>
                                    <p:animEffect filter="wipe(left)" transition="in">
                                      <p:cBhvr>
                                        <p:cTn dur="1000" id="1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6"/>
      <p:bldP grpId="0" spid="8"/>
      <p:bldP grpId="0" spid="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p:cNvPicPr>
            <a:picLocks noChangeAspect="1" noGrp="1"/>
          </p:cNvPicPr>
          <p:nvPr>
            <p:ph idx="11" sz="quarter" type="pic"/>
          </p:nvPr>
        </p:nvPicPr>
        <p:blipFill>
          <a:blip r:embed="rId3">
            <a:extLst>
              <a:ext uri="{28A0092B-C50C-407E-A947-70E740481C1C}">
                <a14:useLocalDpi val="0"/>
              </a:ext>
            </a:extLst>
          </a:blip>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4" name="Shape 42"/>
          <p:cNvSpPr/>
          <p:nvPr/>
        </p:nvSpPr>
        <p:spPr>
          <a:xfrm>
            <a:off x="4974530" y="398527"/>
            <a:ext cx="3205660"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70" strike="noStrike" sz="6500" u="none">
                <a:ln>
                  <a:noFill/>
                </a:ln>
                <a:solidFill>
                  <a:srgbClr val="535353"/>
                </a:solidFill>
                <a:effectLst/>
                <a:uLnTx/>
                <a:uFillTx/>
                <a:latin charset="0" panose="00000700000000000000" pitchFamily="50" typeface="Montserrat SemiBold"/>
                <a:sym typeface="Montserrat Semi Bold"/>
              </a:rPr>
              <a:t>Story</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Shape 42"/>
          <p:cNvSpPr/>
          <p:nvPr/>
        </p:nvSpPr>
        <p:spPr>
          <a:xfrm>
            <a:off x="645769" y="398527"/>
            <a:ext cx="1995831"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en-US" noProof="0" normalizeH="0" spc="-70" strike="noStrike" sz="6500" u="none">
                <a:ln>
                  <a:noFill/>
                </a:ln>
                <a:solidFill>
                  <a:srgbClr val="535353"/>
                </a:solidFill>
                <a:effectLst/>
                <a:uLnTx/>
                <a:uFillTx/>
                <a:latin charset="0" panose="00000700000000000000" pitchFamily="50" typeface="Montserrat SemiBold"/>
                <a:sym typeface="Montserrat Semi Bold"/>
              </a:rPr>
              <a:t>The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8" name="Shape 32"/>
          <p:cNvSpPr/>
          <p:nvPr/>
        </p:nvSpPr>
        <p:spPr>
          <a:xfrm>
            <a:off x="6620219" y="2718223"/>
            <a:ext cx="4809782" cy="6223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amet alelon minting hana so tegu eh pue hoale bek that mdan blon mintm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Shape 34"/>
          <p:cNvSpPr/>
          <p:nvPr/>
        </p:nvSpPr>
        <p:spPr>
          <a:xfrm>
            <a:off x="6594818" y="4039437"/>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Shape 34"/>
          <p:cNvSpPr/>
          <p:nvPr/>
        </p:nvSpPr>
        <p:spPr>
          <a:xfrm>
            <a:off x="9512990" y="4039437"/>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Shape 156"/>
          <p:cNvSpPr/>
          <p:nvPr/>
        </p:nvSpPr>
        <p:spPr>
          <a:xfrm>
            <a:off x="2362192" y="418047"/>
            <a:ext cx="2991528"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Agency</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3" name="Shape 122"/>
          <p:cNvSpPr/>
          <p:nvPr/>
        </p:nvSpPr>
        <p:spPr>
          <a:xfrm>
            <a:off x="6626569" y="6280560"/>
            <a:ext cx="3475812" cy="279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pc="630" sz="3000">
                <a:solidFill>
                  <a:srgbClr val="A7A7A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300" strike="noStrike" sz="1500" u="none">
                <a:ln>
                  <a:noFill/>
                </a:ln>
                <a:solidFill>
                  <a:srgbClr val="A7A7A7"/>
                </a:solidFill>
                <a:effectLst/>
                <a:uLnTx/>
                <a:uFillTx/>
                <a:latin typeface="Atlantis the lost City"/>
                <a:sym typeface="Atlantis the lost City"/>
              </a:rPr>
              <a:t>www.ourpresentation.com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4" name="PA_库_形状 162"/>
          <p:cNvSpPr/>
          <p:nvPr>
            <p:custDataLst>
              <p:tags r:id="rId4"/>
            </p:custDataLst>
          </p:nvPr>
        </p:nvSpPr>
        <p:spPr>
          <a:xfrm rot="2700000">
            <a:off x="3993107" y="3415326"/>
            <a:ext cx="1525049" cy="1525050"/>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5" name="PA_库_形状 163"/>
          <p:cNvSpPr/>
          <p:nvPr>
            <p:custDataLst>
              <p:tags r:id="rId5"/>
            </p:custDataLst>
          </p:nvPr>
        </p:nvSpPr>
        <p:spPr>
          <a:xfrm>
            <a:off x="3778474" y="3860046"/>
            <a:ext cx="1954314" cy="6985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z="8500">
                <a:solidFill>
                  <a:srgbClr val="FFFFFF"/>
                </a:solidFill>
                <a:latin typeface="Atlantis the lost City"/>
                <a:ea typeface="Atlantis the lost City"/>
                <a:cs typeface="Atlantis the lost City"/>
                <a:sym typeface="Atlantis the lost Cit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4250" u="none">
                <a:ln>
                  <a:noFill/>
                </a:ln>
                <a:solidFill>
                  <a:srgbClr val="FFFFFF"/>
                </a:solidFill>
                <a:effectLst/>
                <a:uLnTx/>
                <a:uFillTx/>
                <a:latin typeface="Atlantis the lost City"/>
                <a:sym typeface="Atlantis the lost City"/>
              </a:rPr>
              <a:t>Style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6" name="TextBox 25"/>
          <p:cNvSpPr txBox="1"/>
          <p:nvPr/>
        </p:nvSpPr>
        <p:spPr>
          <a:xfrm>
            <a:off x="6534493" y="4416865"/>
            <a:ext cx="2284444" cy="11709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bek.lorem ipsum dolor sit amet alelon minting hana so tegu eh pue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7" name="TextBox 26"/>
          <p:cNvSpPr txBox="1"/>
          <p:nvPr/>
        </p:nvSpPr>
        <p:spPr>
          <a:xfrm>
            <a:off x="9452666" y="4416865"/>
            <a:ext cx="2284444" cy="11709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bek.lorem ipsum dolor sit amet alelon minting hana so tegu eh pue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8A0087DD-0B4E-47E7-B3B9-9373F1BB0CAD}"/>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376714262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25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1500" fill="hold" id="7"/>
                                        <p:tgtEl>
                                          <p:spTgt spid="24"/>
                                        </p:tgtEl>
                                        <p:attrNameLst>
                                          <p:attrName>ppt_x</p:attrName>
                                        </p:attrNameLst>
                                      </p:cBhvr>
                                      <p:tavLst>
                                        <p:tav tm="0">
                                          <p:val>
                                            <p:strVal val="0-#ppt_w/2"/>
                                          </p:val>
                                        </p:tav>
                                        <p:tav tm="100000">
                                          <p:val>
                                            <p:strVal val="#ppt_x"/>
                                          </p:val>
                                        </p:tav>
                                      </p:tavLst>
                                    </p:anim>
                                    <p:anim calcmode="lin" valueType="num">
                                      <p:cBhvr additive="base">
                                        <p:cTn dur="1500" fill="hold" id="8"/>
                                        <p:tgtEl>
                                          <p:spTgt spid="24"/>
                                        </p:tgtEl>
                                        <p:attrNameLst>
                                          <p:attrName>ppt_y</p:attrName>
                                        </p:attrNameLst>
                                      </p:cBhvr>
                                      <p:tavLst>
                                        <p:tav tm="0">
                                          <p:val>
                                            <p:strVal val="#ppt_y"/>
                                          </p:val>
                                        </p:tav>
                                        <p:tav tm="100000">
                                          <p:val>
                                            <p:strVal val="#ppt_y"/>
                                          </p:val>
                                        </p:tav>
                                      </p:tavLst>
                                    </p:anim>
                                    <p:set>
                                      <p:cBhvr>
                                        <p:cTn dur="1" fill="hold" id="9">
                                          <p:stCondLst>
                                            <p:cond delay="0"/>
                                          </p:stCondLst>
                                        </p:cTn>
                                        <p:tgtEl>
                                          <p:spTgt spid="24"/>
                                        </p:tgtEl>
                                        <p:attrNameLst>
                                          <p:attrName>style.visibility</p:attrName>
                                        </p:attrNameLst>
                                      </p:cBhvr>
                                      <p:to>
                                        <p:strVal val="visible"/>
                                      </p:to>
                                    </p:set>
                                    <p:anim calcmode="lin" to="" valueType="num">
                                      <p:cBhvr>
                                        <p:cTn dur="1500" fill="hold" id="10">
                                          <p:stCondLst>
                                            <p:cond delay="0"/>
                                          </p:stCondLst>
                                        </p:cTn>
                                        <p:tgtEl>
                                          <p:spTgt spid="24"/>
                                        </p:tgtEl>
                                        <p:attrNameLst>
                                          <p:attrName>ppt_w</p:attrName>
                                        </p:attrNameLst>
                                      </p:cBhvr>
                                      <p:tavLst>
                                        <p:tav tm="0">
                                          <p:val>
                                            <p:strVal val="0"/>
                                          </p:val>
                                        </p:tav>
                                        <p:tav tm="100000">
                                          <p:val>
                                            <p:strVal val="#ppt_w"/>
                                          </p:val>
                                        </p:tav>
                                      </p:tavLst>
                                    </p:anim>
                                    <p:anim calcmode="lin" to="" valueType="num">
                                      <p:cBhvr>
                                        <p:cTn dur="1500" fill="hold" id="11">
                                          <p:stCondLst>
                                            <p:cond delay="0"/>
                                          </p:stCondLst>
                                        </p:cTn>
                                        <p:tgtEl>
                                          <p:spTgt spid="24"/>
                                        </p:tgtEl>
                                        <p:attrNameLst>
                                          <p:attrName>ppt_h</p:attrName>
                                        </p:attrNameLst>
                                      </p:cBhvr>
                                      <p:tavLst>
                                        <p:tav tm="0">
                                          <p:val>
                                            <p:strVal val="0"/>
                                          </p:val>
                                        </p:tav>
                                        <p:tav tm="100000">
                                          <p:val>
                                            <p:strVal val="#ppt_h"/>
                                          </p:val>
                                        </p:tav>
                                      </p:tavLst>
                                    </p:anim>
                                    <p:animEffect filter="fade">
                                      <p:cBhvr>
                                        <p:cTn dur="1500" id="12">
                                          <p:stCondLst>
                                            <p:cond delay="0"/>
                                          </p:stCondLst>
                                        </p:cTn>
                                        <p:tgtEl>
                                          <p:spTgt spid="24"/>
                                        </p:tgtEl>
                                      </p:cBhvr>
                                    </p:animEffect>
                                  </p:childTnLst>
                                </p:cTn>
                              </p:par>
                              <p:par>
                                <p:cTn decel="100000" fill="hold" grpId="0" id="13" nodeType="withEffect" presetClass="entr" presetID="2" presetSubtype="8">
                                  <p:stCondLst>
                                    <p:cond delay="25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1500" fill="hold" id="15"/>
                                        <p:tgtEl>
                                          <p:spTgt spid="25"/>
                                        </p:tgtEl>
                                        <p:attrNameLst>
                                          <p:attrName>ppt_x</p:attrName>
                                        </p:attrNameLst>
                                      </p:cBhvr>
                                      <p:tavLst>
                                        <p:tav tm="0">
                                          <p:val>
                                            <p:strVal val="0-#ppt_w/2"/>
                                          </p:val>
                                        </p:tav>
                                        <p:tav tm="100000">
                                          <p:val>
                                            <p:strVal val="#ppt_x"/>
                                          </p:val>
                                        </p:tav>
                                      </p:tavLst>
                                    </p:anim>
                                    <p:anim calcmode="lin" valueType="num">
                                      <p:cBhvr additive="base">
                                        <p:cTn dur="1500" fill="hold" id="16"/>
                                        <p:tgtEl>
                                          <p:spTgt spid="25"/>
                                        </p:tgtEl>
                                        <p:attrNameLst>
                                          <p:attrName>ppt_y</p:attrName>
                                        </p:attrNameLst>
                                      </p:cBhvr>
                                      <p:tavLst>
                                        <p:tav tm="0">
                                          <p:val>
                                            <p:strVal val="#ppt_y"/>
                                          </p:val>
                                        </p:tav>
                                        <p:tav tm="100000">
                                          <p:val>
                                            <p:strVal val="#ppt_y"/>
                                          </p:val>
                                        </p:tav>
                                      </p:tavLst>
                                    </p:anim>
                                    <p:set>
                                      <p:cBhvr>
                                        <p:cTn dur="1" fill="hold" id="17">
                                          <p:stCondLst>
                                            <p:cond delay="0"/>
                                          </p:stCondLst>
                                        </p:cTn>
                                        <p:tgtEl>
                                          <p:spTgt spid="25"/>
                                        </p:tgtEl>
                                        <p:attrNameLst>
                                          <p:attrName>style.visibility</p:attrName>
                                        </p:attrNameLst>
                                      </p:cBhvr>
                                      <p:to>
                                        <p:strVal val="visible"/>
                                      </p:to>
                                    </p:set>
                                    <p:anim calcmode="lin" to="" valueType="num">
                                      <p:cBhvr>
                                        <p:cTn dur="1500" fill="hold" id="18">
                                          <p:stCondLst>
                                            <p:cond delay="0"/>
                                          </p:stCondLst>
                                        </p:cTn>
                                        <p:tgtEl>
                                          <p:spTgt spid="25"/>
                                        </p:tgtEl>
                                        <p:attrNameLst>
                                          <p:attrName>ppt_w</p:attrName>
                                        </p:attrNameLst>
                                      </p:cBhvr>
                                      <p:tavLst>
                                        <p:tav tm="0">
                                          <p:val>
                                            <p:strVal val="0"/>
                                          </p:val>
                                        </p:tav>
                                        <p:tav tm="100000">
                                          <p:val>
                                            <p:strVal val="#ppt_w"/>
                                          </p:val>
                                        </p:tav>
                                      </p:tavLst>
                                    </p:anim>
                                    <p:anim calcmode="lin" to="" valueType="num">
                                      <p:cBhvr>
                                        <p:cTn dur="1500" fill="hold" id="19">
                                          <p:stCondLst>
                                            <p:cond delay="0"/>
                                          </p:stCondLst>
                                        </p:cTn>
                                        <p:tgtEl>
                                          <p:spTgt spid="25"/>
                                        </p:tgtEl>
                                        <p:attrNameLst>
                                          <p:attrName>ppt_h</p:attrName>
                                        </p:attrNameLst>
                                      </p:cBhvr>
                                      <p:tavLst>
                                        <p:tav tm="0">
                                          <p:val>
                                            <p:strVal val="0"/>
                                          </p:val>
                                        </p:tav>
                                        <p:tav tm="100000">
                                          <p:val>
                                            <p:strVal val="#ppt_h"/>
                                          </p:val>
                                        </p:tav>
                                      </p:tavLst>
                                    </p:anim>
                                    <p:animEffect filter="fade">
                                      <p:cBhvr>
                                        <p:cTn dur="1500" id="20">
                                          <p:stCondLst>
                                            <p:cond delay="0"/>
                                          </p:stCondLst>
                                        </p:cTn>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Shape 32"/>
          <p:cNvSpPr/>
          <p:nvPr/>
        </p:nvSpPr>
        <p:spPr>
          <a:xfrm>
            <a:off x="887365" y="1817732"/>
            <a:ext cx="3997055" cy="6223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man bek lorem ipsum dolor sit amet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3" name="Shape 34"/>
          <p:cNvSpPr/>
          <p:nvPr/>
        </p:nvSpPr>
        <p:spPr>
          <a:xfrm>
            <a:off x="887365" y="3539971"/>
            <a:ext cx="1859854"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Shape 360"/>
          <p:cNvSpPr/>
          <p:nvPr/>
        </p:nvSpPr>
        <p:spPr>
          <a:xfrm>
            <a:off x="887365" y="671485"/>
            <a:ext cx="3445821"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Portfolio</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8" name="TextBox 7"/>
          <p:cNvSpPr txBox="1"/>
          <p:nvPr/>
        </p:nvSpPr>
        <p:spPr>
          <a:xfrm>
            <a:off x="824345" y="3991046"/>
            <a:ext cx="4008005" cy="16027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 hana lesapu jeut kenek stel karna lim brokrn ol seroken follow man is stars fo daeramo inkeruasaio mdanlah dan bek that mdan bek.lorem ipsum dolor sit amet alelon minting hana so tegu eh pue hom hai nyang penting olah dan bek thatkamo hana lesapu jeut kenek stel karna lim brokrn ol seroken follow man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9B5240D3-7A6E-41D8-8359-1DDAC3FE2E60}"/>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pic>
        <p:nvPicPr>
          <p:cNvPr id="5" name="图片占位符 4"/>
          <p:cNvPicPr>
            <a:picLocks noChangeAspect="1" noGrp="1"/>
          </p:cNvPicPr>
          <p:nvPr>
            <p:ph idx="13" sz="quarter" type="pic"/>
          </p:nvPr>
        </p:nvPicPr>
        <p:blipFill>
          <a:blip r:embed="rId3">
            <a:extLst>
              <a:ext uri="{28A0092B-C50C-407E-A947-70E740481C1C}">
                <a14:useLocalDpi val="0"/>
              </a:ext>
            </a:extLst>
          </a:blip>
          <a:srcRect l="3843" r="3843"/>
          <a:stretch>
            <a:fillRect/>
          </a:stretch>
        </p:blipFill>
        <p:spPr/>
      </p:pic>
    </p:spTree>
    <p:extLst>
      <p:ext uri="{BB962C8B-B14F-4D97-AF65-F5344CB8AC3E}">
        <p14:creationId val="3133257595"/>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9" name="图片 18">
            <a:extLst>
              <a:ext uri="{FF2B5EF4-FFF2-40B4-BE49-F238E27FC236}">
                <a16:creationId xmlns:a16="http://schemas.microsoft.com/office/drawing/2014/main" id="{C64BA2A5-E2DD-4F39-A4C8-6AC7B850DF54}"/>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组合 29">
            <a:extLst>
              <a:ext uri="{FF2B5EF4-FFF2-40B4-BE49-F238E27FC236}">
                <a16:creationId xmlns:a16="http://schemas.microsoft.com/office/drawing/2014/main" id="{DD95C735-6973-462F-AB8C-F56E641BAB35}"/>
              </a:ext>
            </a:extLst>
          </p:cNvPr>
          <p:cNvGrpSpPr/>
          <p:nvPr/>
        </p:nvGrpSpPr>
        <p:grpSpPr>
          <a:xfrm>
            <a:off x="239297" y="174739"/>
            <a:ext cx="11688896" cy="6428784"/>
            <a:chOff x="-84621" y="2950128"/>
            <a:chExt cx="11688896" cy="6428784"/>
          </a:xfrm>
        </p:grpSpPr>
        <p:sp>
          <p:nvSpPr>
            <p:cNvPr id="28" name="矩形: 圆角 27">
              <a:extLst>
                <a:ext uri="{FF2B5EF4-FFF2-40B4-BE49-F238E27FC236}">
                  <a16:creationId xmlns:a16="http://schemas.microsoft.com/office/drawing/2014/main" id="{F1C3F858-D6C0-4E8F-B5B7-A8AC852776F9}"/>
                </a:ext>
              </a:extLst>
            </p:cNvPr>
            <p:cNvSpPr/>
            <p:nvPr/>
          </p:nvSpPr>
          <p:spPr>
            <a:xfrm>
              <a:off x="0" y="3023436"/>
              <a:ext cx="11538684" cy="6282168"/>
            </a:xfrm>
            <a:prstGeom prst="roundRect">
              <a:avLst>
                <a:gd fmla="val 6325" name="adj"/>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a:extLst>
                <a:ext uri="{FF2B5EF4-FFF2-40B4-BE49-F238E27FC236}">
                  <a16:creationId xmlns:a16="http://schemas.microsoft.com/office/drawing/2014/main" id="{A99D3981-E7F1-436D-A0CB-F4C7B7A703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621" y="2950128"/>
              <a:ext cx="11688896" cy="6428784"/>
            </a:xfrm>
            <a:prstGeom prst="rect">
              <a:avLst/>
            </a:prstGeom>
            <a:gradFill>
              <a:gsLst>
                <a:gs pos="0">
                  <a:srgbClr val="FAFAFA"/>
                </a:gs>
                <a:gs pos="74000">
                  <a:srgbClr val="FAFAFA"/>
                </a:gs>
                <a:gs pos="83000">
                  <a:srgbClr val="F8F8F8"/>
                </a:gs>
                <a:gs pos="100000">
                  <a:srgbClr val="F5F5F5"/>
                </a:gs>
              </a:gsLst>
              <a:lin ang="5400000" scaled="1"/>
            </a:gradFill>
          </p:spPr>
        </p:pic>
      </p:gr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PA_库_文本框 19">
            <a:extLst>
              <a:ext uri="{FF2B5EF4-FFF2-40B4-BE49-F238E27FC236}">
                <a16:creationId xmlns:a16="http://schemas.microsoft.com/office/drawing/2014/main" id="{CE5FA9B3-1BF8-4FB2-8FB1-C44817C99749}"/>
              </a:ext>
            </a:extLst>
          </p:cNvPr>
          <p:cNvSpPr txBox="1"/>
          <p:nvPr>
            <p:custDataLst>
              <p:tags r:id="rId5"/>
            </p:custDataLst>
          </p:nvPr>
        </p:nvSpPr>
        <p:spPr>
          <a:xfrm>
            <a:off x="4239706" y="1100342"/>
            <a:ext cx="3688080" cy="2194560"/>
          </a:xfrm>
          <a:prstGeom prst="rect">
            <a:avLst/>
          </a:prstGeom>
          <a:noFill/>
        </p:spPr>
        <p:txBody>
          <a:bodyPr rtlCol="0" wrap="none">
            <a:spAutoFit/>
          </a:bodyPr>
          <a:lstStyle/>
          <a:p>
            <a:pPr algn="ctr"/>
            <a:r>
              <a:rPr altLang="en-US" lang="zh-CN" sz="13800">
                <a:solidFill>
                  <a:srgbClr val="79C5B0"/>
                </a:solidFill>
                <a:latin charset="-122" panose="01010104010101010101" pitchFamily="2" typeface="腾祥相思简"/>
                <a:ea charset="-122" panose="01010104010101010101" pitchFamily="2" typeface="腾祥相思简"/>
              </a:rPr>
              <a:t>再会</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矩形 20">
            <a:extLst>
              <a:ext uri="{FF2B5EF4-FFF2-40B4-BE49-F238E27FC236}">
                <a16:creationId xmlns:a16="http://schemas.microsoft.com/office/drawing/2014/main" id="{9E12F666-1D82-4CE5-8384-E592EB082ED1}"/>
              </a:ext>
            </a:extLst>
          </p:cNvPr>
          <p:cNvSpPr/>
          <p:nvPr>
            <p:custDataLst>
              <p:tags r:id="rId6"/>
            </p:custDataLst>
          </p:nvPr>
        </p:nvSpPr>
        <p:spPr>
          <a:xfrm>
            <a:off x="5428024" y="2682845"/>
            <a:ext cx="1311441" cy="457200"/>
          </a:xfrm>
          <a:prstGeom prst="rect">
            <a:avLst/>
          </a:prstGeom>
        </p:spPr>
        <p:txBody>
          <a:bodyPr wrap="square">
            <a:spAutoFit/>
          </a:bodyPr>
          <a:lstStyle/>
          <a:p>
            <a:pPr algn="dist"/>
            <a:r>
              <a:rPr altLang="zh-CN" lang="en-US" sz="2400">
                <a:solidFill>
                  <a:schemeClr val="accent1"/>
                </a:solidFill>
                <a:latin charset="-122" panose="01010104010101010101" pitchFamily="2" typeface="腾祥相思简"/>
                <a:ea charset="-122" panose="01010104010101010101" pitchFamily="2" typeface="腾祥相思简"/>
              </a:rPr>
              <a:t>thanks</a:t>
            </a:r>
          </a:p>
        </p:txBody>
      </p:sp>
      <p:pic>
        <p:nvPicPr>
          <p:cNvPr id="29" name="图片 28">
            <a:extLst>
              <a:ext uri="{FF2B5EF4-FFF2-40B4-BE49-F238E27FC236}">
                <a16:creationId xmlns:a16="http://schemas.microsoft.com/office/drawing/2014/main" id="{F386C0EC-41FC-460D-BA6B-14CCC8A05C3D}"/>
              </a:ext>
            </a:extLst>
          </p:cNvPr>
          <p:cNvPicPr>
            <a:picLocks noChangeAspect="1"/>
          </p:cNvPicPr>
          <p:nvPr/>
        </p:nvPicPr>
        <p:blipFill>
          <a:blip r:embed="rId7">
            <a:extLst>
              <a:ext uri="{28A0092B-C50C-407E-A947-70E740481C1C}">
                <a14:useLocalDpi val="0"/>
              </a:ext>
            </a:extLst>
          </a:blip>
          <a:stretch>
            <a:fillRect/>
          </a:stretch>
        </p:blipFill>
        <p:spPr>
          <a:xfrm>
            <a:off x="2206037" y="3757803"/>
            <a:ext cx="7779923" cy="1999855"/>
          </a:xfrm>
          <a:custGeom>
            <a:gdLst>
              <a:gd fmla="*/ 0 w 7784432" name="connsiteX0"/>
              <a:gd fmla="*/ 0 h 1999855" name="connsiteY0"/>
              <a:gd fmla="*/ 7784432 w 7784432" name="connsiteX1"/>
              <a:gd fmla="*/ 0 h 1999855" name="connsiteY1"/>
              <a:gd fmla="*/ 7784432 w 7784432" name="connsiteX2"/>
              <a:gd fmla="*/ 1999855 h 1999855" name="connsiteY2"/>
              <a:gd fmla="*/ 3262688 w 7784432" name="connsiteX3"/>
              <a:gd fmla="*/ 1999855 h 1999855" name="connsiteY3"/>
              <a:gd fmla="*/ 3272472 w 7784432" name="connsiteX4"/>
              <a:gd fmla="*/ 1943860 h 1999855" name="connsiteY4"/>
              <a:gd fmla="*/ 3031840 w 7784432" name="connsiteX5"/>
              <a:gd fmla="*/ 1665827 h 1999855" name="connsiteY5"/>
              <a:gd fmla="*/ 2791208 w 7784432" name="connsiteX6"/>
              <a:gd fmla="*/ 1943860 h 1999855" name="connsiteY6"/>
              <a:gd fmla="*/ 2800993 w 7784432" name="connsiteX7"/>
              <a:gd fmla="*/ 1999855 h 1999855" name="connsiteY7"/>
              <a:gd fmla="*/ 756149 w 7784432" name="connsiteX8"/>
              <a:gd fmla="*/ 1999855 h 1999855" name="connsiteY8"/>
              <a:gd fmla="*/ 745581 w 7784432" name="connsiteX9"/>
              <a:gd fmla="*/ 1951397 h 1999855" name="connsiteY9"/>
              <a:gd fmla="*/ 601461 w 7784432" name="connsiteX10"/>
              <a:gd fmla="*/ 1862963 h 1999855" name="connsiteY10"/>
              <a:gd fmla="*/ 457342 w 7784432" name="connsiteX11"/>
              <a:gd fmla="*/ 1951397 h 1999855" name="connsiteY11"/>
              <a:gd fmla="*/ 446774 w 7784432" name="connsiteX12"/>
              <a:gd fmla="*/ 1999855 h 1999855" name="connsiteY12"/>
              <a:gd fmla="*/ 0 w 7784432" name="connsiteX13"/>
              <a:gd fmla="*/ 1999855 h 199985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99854" w="7784432">
                <a:moveTo>
                  <a:pt x="0" y="0"/>
                </a:moveTo>
                <a:lnTo>
                  <a:pt x="7784432" y="0"/>
                </a:lnTo>
                <a:lnTo>
                  <a:pt x="7784432" y="1999855"/>
                </a:lnTo>
                <a:lnTo>
                  <a:pt x="3262688" y="1999855"/>
                </a:lnTo>
                <a:lnTo>
                  <a:pt x="3272472" y="1943860"/>
                </a:lnTo>
                <a:cubicBezTo>
                  <a:pt x="3272472" y="1790307"/>
                  <a:pt x="3164737" y="1665827"/>
                  <a:pt x="3031840" y="1665827"/>
                </a:cubicBezTo>
                <a:cubicBezTo>
                  <a:pt x="2898943" y="1665827"/>
                  <a:pt x="2791208" y="1790307"/>
                  <a:pt x="2791208" y="1943860"/>
                </a:cubicBezTo>
                <a:lnTo>
                  <a:pt x="2800993" y="1999855"/>
                </a:lnTo>
                <a:lnTo>
                  <a:pt x="756149" y="1999855"/>
                </a:lnTo>
                <a:lnTo>
                  <a:pt x="745581" y="1951397"/>
                </a:lnTo>
                <a:cubicBezTo>
                  <a:pt x="721836" y="1899428"/>
                  <a:pt x="666248" y="1862963"/>
                  <a:pt x="601461" y="1862963"/>
                </a:cubicBezTo>
                <a:cubicBezTo>
                  <a:pt x="536674" y="1862963"/>
                  <a:pt x="481086" y="1899428"/>
                  <a:pt x="457342" y="1951397"/>
                </a:cubicBezTo>
                <a:lnTo>
                  <a:pt x="446774" y="1999855"/>
                </a:lnTo>
                <a:lnTo>
                  <a:pt x="0" y="1999855"/>
                </a:lnTo>
                <a:close/>
              </a:path>
            </a:pathLst>
          </a:custGeo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1D37414A-3A10-46EF-8550-C264D1510D84}"/>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38637775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25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1500" fill="hold" id="7"/>
                                        <p:tgtEl>
                                          <p:spTgt spid="20"/>
                                        </p:tgtEl>
                                        <p:attrNameLst>
                                          <p:attrName>ppt_x</p:attrName>
                                        </p:attrNameLst>
                                      </p:cBhvr>
                                      <p:tavLst>
                                        <p:tav tm="0">
                                          <p:val>
                                            <p:strVal val="#ppt_x"/>
                                          </p:val>
                                        </p:tav>
                                        <p:tav tm="100000">
                                          <p:val>
                                            <p:strVal val="#ppt_x"/>
                                          </p:val>
                                        </p:tav>
                                      </p:tavLst>
                                    </p:anim>
                                    <p:anim calcmode="lin" valueType="num">
                                      <p:cBhvr additive="base">
                                        <p:cTn dur="1500" fill="hold" id="8"/>
                                        <p:tgtEl>
                                          <p:spTgt spid="20"/>
                                        </p:tgtEl>
                                        <p:attrNameLst>
                                          <p:attrName>ppt_y</p:attrName>
                                        </p:attrNameLst>
                                      </p:cBhvr>
                                      <p:tavLst>
                                        <p:tav tm="0">
                                          <p:val>
                                            <p:strVal val="0-#ppt_h/2"/>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1000" id="1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http://www.youyedoc.com/article/2018/5383.html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327120"/>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908531"/>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963665"/>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http://www.youyedoc.com/article/2018/5394.html</a:t>
            </a: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08204" y="1423606"/>
            <a:ext cx="1981372" cy="646232"/>
          </a:xfrm>
          <a:prstGeom prst="rect">
            <a:avLst/>
          </a:prstGeom>
        </p:spPr>
      </p:pic>
      <p:pic>
        <p:nvPicPr>
          <p:cNvPr id="3" name="图片 2"/>
          <p:cNvPicPr>
            <a:picLocks noChangeAspect="1"/>
          </p:cNvPicPr>
          <p:nvPr/>
        </p:nvPicPr>
        <p:blipFill>
          <a:blip r:embed="rId3"/>
          <a:stretch>
            <a:fillRect/>
          </a:stretch>
        </p:blipFill>
        <p:spPr>
          <a:xfrm>
            <a:off x="3096890" y="3317434"/>
            <a:ext cx="2377646" cy="646232"/>
          </a:xfrm>
          <a:prstGeom prst="rect">
            <a:avLst/>
          </a:prstGeom>
        </p:spPr>
      </p:pic>
    </p:spTree>
    <p:extLst>
      <p:ext uri="{BB962C8B-B14F-4D97-AF65-F5344CB8AC3E}">
        <p14:creationId val="426442653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17">
            <a:lum/>
          </a:blip>
          <a:stretch>
            <a:fillRect b="-39000" t="-39000"/>
          </a:stretch>
        </a:blipFill>
        <a:effectLst/>
      </p:bgPr>
    </p:bg>
    <p:spTree>
      <p:nvGrpSpPr>
        <p:cNvPr id="1" name=""/>
        <p:cNvGrpSpPr/>
        <p:nvPr/>
      </p:nvGrpSpPr>
      <p:grpSpPr>
        <a:xfrm>
          <a:off x="0" y="0"/>
          <a:ext cx="0" cy="0"/>
        </a:xfrm>
      </p:grpSpPr>
      <p:grpSp>
        <p:nvGrp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 name="组合 2">
            <a:extLst>
              <a:ext uri="{FF2B5EF4-FFF2-40B4-BE49-F238E27FC236}">
                <a16:creationId xmlns:a16="http://schemas.microsoft.com/office/drawing/2014/main" id="{4A0FCBD2-DF29-4E4D-91D1-6E459E77897D}"/>
              </a:ext>
            </a:extLst>
          </p:cNvPr>
          <p:cNvGrpSpPr/>
          <p:nvPr/>
        </p:nvGrpSpPr>
        <p:grpSpPr>
          <a:xfrm>
            <a:off x="239297" y="174739"/>
            <a:ext cx="11688896" cy="6428784"/>
            <a:chOff x="-84621" y="2950128"/>
            <a:chExt cx="11688896" cy="6428784"/>
          </a:xfrm>
        </p:grpSpPr>
        <p:sp>
          <p:nvSpPr>
            <p:cNvPr id="4" name="矩形: 圆角 3">
              <a:extLst>
                <a:ext uri="{FF2B5EF4-FFF2-40B4-BE49-F238E27FC236}">
                  <a16:creationId xmlns:a16="http://schemas.microsoft.com/office/drawing/2014/main" id="{DC546383-C099-471F-8876-37827724E465}"/>
                </a:ext>
              </a:extLst>
            </p:cNvPr>
            <p:cNvSpPr/>
            <p:nvPr/>
          </p:nvSpPr>
          <p:spPr>
            <a:xfrm>
              <a:off x="0" y="3023436"/>
              <a:ext cx="11538684" cy="6282168"/>
            </a:xfrm>
            <a:prstGeom prst="roundRect">
              <a:avLst>
                <a:gd fmla="val 6325" name="adj"/>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a:extLst>
                <a:ext uri="{FF2B5EF4-FFF2-40B4-BE49-F238E27FC236}">
                  <a16:creationId xmlns:a16="http://schemas.microsoft.com/office/drawing/2014/main" id="{19CDA378-90EB-45B7-AF23-3DC27E948ED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621" y="2950128"/>
              <a:ext cx="11688896" cy="6428784"/>
            </a:xfrm>
            <a:prstGeom prst="rect">
              <a:avLst/>
            </a:prstGeom>
            <a:gradFill>
              <a:gsLst>
                <a:gs pos="0">
                  <a:srgbClr val="FAFAFA"/>
                </a:gs>
                <a:gs pos="74000">
                  <a:srgbClr val="FAFAFA"/>
                </a:gs>
                <a:gs pos="83000">
                  <a:srgbClr val="F8F8F8"/>
                </a:gs>
                <a:gs pos="100000">
                  <a:srgbClr val="F5F5F5"/>
                </a:gs>
              </a:gsLst>
              <a:lin ang="5400000" scaled="1"/>
            </a:gradFill>
          </p:spPr>
        </p:pic>
      </p:grpSp>
      <p:pic>
        <p:nvPicPr>
          <p:cNvPr id="2" name="图片 1">
            <a:extLst>
              <a:ext uri="{FF2B5EF4-FFF2-40B4-BE49-F238E27FC236}">
                <a16:creationId xmlns:a16="http://schemas.microsoft.com/office/drawing/2014/main" id="{CACBEEA3-1309-4F5F-B62B-74DA06551EA1}"/>
              </a:ext>
            </a:extLst>
          </p:cNvPr>
          <p:cNvPicPr>
            <a:picLocks noChangeAspect="1"/>
          </p:cNvPicPr>
          <p:nvPr/>
        </p:nvPicPr>
        <p:blipFill>
          <a:blip r:embed="rId4">
            <a:extLst>
              <a:ext uri="{28A0092B-C50C-407E-A947-70E740481C1C}">
                <a14:useLocalDpi val="0"/>
              </a:ext>
            </a:extLst>
          </a:blip>
          <a:stretch>
            <a:fillRect/>
          </a:stretch>
        </p:blipFill>
        <p:spPr>
          <a:xfrm>
            <a:off x="3584621" y="926828"/>
            <a:ext cx="4998248" cy="5004344"/>
          </a:xfrm>
          <a:prstGeom prst="rect">
            <a:avLst/>
          </a:prstGeo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6" name="矩形 5">
            <a:extLst>
              <a:ext uri="{FF2B5EF4-FFF2-40B4-BE49-F238E27FC236}">
                <a16:creationId xmlns:a16="http://schemas.microsoft.com/office/drawing/2014/main" id="{CBDFFED9-01FD-4E4F-8501-1375A9D19175}"/>
              </a:ext>
            </a:extLst>
          </p:cNvPr>
          <p:cNvSpPr/>
          <p:nvPr/>
        </p:nvSpPr>
        <p:spPr>
          <a:xfrm>
            <a:off x="5757446" y="1719618"/>
            <a:ext cx="670560" cy="2429302"/>
          </a:xfrm>
          <a:prstGeom prst="rect">
            <a:avLst/>
          </a:prstGeom>
        </p:spPr>
        <p:txBody>
          <a:bodyPr vert="eaVert" wrap="square">
            <a:spAutoFit/>
          </a:bodyPr>
          <a:lstStyle/>
          <a:p>
            <a:pPr algn="dist"/>
            <a:r>
              <a:rPr altLang="zh-CN" lang="en-US" sz="3200">
                <a:solidFill>
                  <a:schemeClr val="bg1"/>
                </a:solidFill>
                <a:effectLst>
                  <a:outerShdw algn="tl" blurRad="38100" dir="2700000" dist="38100">
                    <a:srgbClr val="000000">
                      <a:alpha val="43137"/>
                    </a:srgbClr>
                  </a:outerShdw>
                </a:effectLst>
                <a:latin charset="-122" panose="01010104010101010101" pitchFamily="2" typeface="腾祥相思简"/>
                <a:ea charset="-122" panose="01010104010101010101" pitchFamily="2" typeface="腾祥相思简"/>
              </a:rPr>
              <a:t>Content</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7" name="PA_库_形状 34">
            <a:extLst>
              <a:ext uri="{FF2B5EF4-FFF2-40B4-BE49-F238E27FC236}">
                <a16:creationId xmlns:a16="http://schemas.microsoft.com/office/drawing/2014/main" id="{79C66F36-9768-4066-A109-FA52A505B7BA}"/>
              </a:ext>
            </a:extLst>
          </p:cNvPr>
          <p:cNvSpPr/>
          <p:nvPr>
            <p:custDataLst>
              <p:tags r:id="rId5"/>
            </p:custDataLst>
          </p:nvPr>
        </p:nvSpPr>
        <p:spPr>
          <a:xfrm>
            <a:off x="1472164" y="2034952"/>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r>
              <a:rPr spc="260" sz="1300">
                <a:solidFill>
                  <a:schemeClr val="tx1">
                    <a:lumMod val="65000"/>
                    <a:lumOff val="35000"/>
                  </a:schemeClr>
                </a:solidFill>
                <a:latin charset="0" panose="020f0502020204030203" pitchFamily="34" typeface="Lato Semibold"/>
                <a:ea charset="0" panose="020f0502020204030203" pitchFamily="34" typeface="Lato Semibold"/>
                <a:cs charset="0" panose="020f0502020204030203" pitchFamily="34"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8" name="PA_库_形状 123">
            <a:extLst>
              <a:ext uri="{FF2B5EF4-FFF2-40B4-BE49-F238E27FC236}">
                <a16:creationId xmlns:a16="http://schemas.microsoft.com/office/drawing/2014/main" id="{1EC73117-4C85-446D-AB96-49F9F36730FB}"/>
              </a:ext>
            </a:extLst>
          </p:cNvPr>
          <p:cNvSpPr/>
          <p:nvPr>
            <p:custDataLst>
              <p:tags r:id="rId6"/>
            </p:custDataLst>
          </p:nvPr>
        </p:nvSpPr>
        <p:spPr>
          <a:xfrm>
            <a:off x="1057162" y="1853141"/>
            <a:ext cx="784208" cy="9652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2000">
                <a:solidFill>
                  <a:srgbClr val="FB9897"/>
                </a:solidFill>
                <a:latin typeface="bromello"/>
                <a:ea typeface="bromello"/>
                <a:cs typeface="bromello"/>
                <a:sym typeface="bromello"/>
              </a:defRPr>
            </a:lvl1pPr>
          </a:lstStyle>
          <a:p>
            <a:r>
              <a:rPr sz="6000">
                <a:solidFill>
                  <a:schemeClr val="accent1"/>
                </a:solidFill>
                <a:latin charset="0" pitchFamily="2" typeface="Atlantis the lost City"/>
              </a:rPr>
              <a:t>1</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PA_库_形状 34">
            <a:extLst>
              <a:ext uri="{FF2B5EF4-FFF2-40B4-BE49-F238E27FC236}">
                <a16:creationId xmlns:a16="http://schemas.microsoft.com/office/drawing/2014/main" id="{1B706878-7621-4518-AB84-1ADB3347313A}"/>
              </a:ext>
            </a:extLst>
          </p:cNvPr>
          <p:cNvSpPr/>
          <p:nvPr>
            <p:custDataLst>
              <p:tags r:id="rId7"/>
            </p:custDataLst>
          </p:nvPr>
        </p:nvSpPr>
        <p:spPr>
          <a:xfrm>
            <a:off x="1479784" y="3986405"/>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r>
              <a:rPr spc="260" sz="1300">
                <a:solidFill>
                  <a:schemeClr val="tx1">
                    <a:lumMod val="65000"/>
                    <a:lumOff val="35000"/>
                  </a:schemeClr>
                </a:solidFill>
                <a:latin charset="0" panose="020f0502020204030203" pitchFamily="34" typeface="Lato Semibold"/>
                <a:ea charset="0" panose="020f0502020204030203" pitchFamily="34" typeface="Lato Semibold"/>
                <a:cs charset="0" panose="020f0502020204030203" pitchFamily="34"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形状 123">
            <a:extLst>
              <a:ext uri="{FF2B5EF4-FFF2-40B4-BE49-F238E27FC236}">
                <a16:creationId xmlns:a16="http://schemas.microsoft.com/office/drawing/2014/main" id="{D5D50225-35A5-4C05-9B17-3D3909803715}"/>
              </a:ext>
            </a:extLst>
          </p:cNvPr>
          <p:cNvSpPr/>
          <p:nvPr>
            <p:custDataLst>
              <p:tags r:id="rId8"/>
            </p:custDataLst>
          </p:nvPr>
        </p:nvSpPr>
        <p:spPr>
          <a:xfrm>
            <a:off x="1001469" y="3781905"/>
            <a:ext cx="784208" cy="9652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2000">
                <a:solidFill>
                  <a:srgbClr val="FB9897"/>
                </a:solidFill>
                <a:latin typeface="bromello"/>
                <a:ea typeface="bromello"/>
                <a:cs typeface="bromello"/>
                <a:sym typeface="bromello"/>
              </a:defRPr>
            </a:lvl1pPr>
          </a:lstStyle>
          <a:p>
            <a:r>
              <a:rPr lang="en-US" sz="6000">
                <a:solidFill>
                  <a:schemeClr val="accent1"/>
                </a:solidFill>
                <a:latin charset="0" pitchFamily="2" typeface="Atlantis the lost City"/>
              </a:rPr>
              <a:t>2</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1" name="PA_库_文本框 15">
            <a:extLst>
              <a:ext uri="{FF2B5EF4-FFF2-40B4-BE49-F238E27FC236}">
                <a16:creationId xmlns:a16="http://schemas.microsoft.com/office/drawing/2014/main" id="{3ADA4D82-17F3-4CC8-A126-BE0781D53322}"/>
              </a:ext>
            </a:extLst>
          </p:cNvPr>
          <p:cNvSpPr txBox="1"/>
          <p:nvPr>
            <p:custDataLst>
              <p:tags r:id="rId9"/>
            </p:custDataLst>
          </p:nvPr>
        </p:nvSpPr>
        <p:spPr>
          <a:xfrm>
            <a:off x="1374524" y="2347946"/>
            <a:ext cx="2910874" cy="739140"/>
          </a:xfrm>
          <a:prstGeom prst="rect">
            <a:avLst/>
          </a:prstGeom>
          <a:noFill/>
        </p:spPr>
        <p:txBody>
          <a:bodyPr rtlCol="0" wrap="square">
            <a:spAutoFit/>
          </a:bodyPr>
          <a:lstStyle/>
          <a:p>
            <a:pPr>
              <a:lnSpc>
                <a:spcPts val="1700"/>
              </a:lnSpc>
            </a:pPr>
            <a:r>
              <a:rPr lang="id-ID" spc="-40" sz="1140">
                <a:solidFill>
                  <a:schemeClr val="tx1">
                    <a:lumMod val="50000"/>
                    <a:lumOff val="50000"/>
                  </a:schemeClr>
                </a:solidFill>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2" name="PA_库_文本框 17">
            <a:extLst>
              <a:ext uri="{FF2B5EF4-FFF2-40B4-BE49-F238E27FC236}">
                <a16:creationId xmlns:a16="http://schemas.microsoft.com/office/drawing/2014/main" id="{898AB66D-EC8A-4C28-8AA5-618A863429CE}"/>
              </a:ext>
            </a:extLst>
          </p:cNvPr>
          <p:cNvSpPr txBox="1"/>
          <p:nvPr>
            <p:custDataLst>
              <p:tags r:id="rId10"/>
            </p:custDataLst>
          </p:nvPr>
        </p:nvSpPr>
        <p:spPr>
          <a:xfrm>
            <a:off x="1374524" y="4312098"/>
            <a:ext cx="2910874" cy="739140"/>
          </a:xfrm>
          <a:prstGeom prst="rect">
            <a:avLst/>
          </a:prstGeom>
          <a:noFill/>
        </p:spPr>
        <p:txBody>
          <a:bodyPr rtlCol="0" wrap="square">
            <a:spAutoFit/>
          </a:bodyPr>
          <a:lstStyle/>
          <a:p>
            <a:pPr>
              <a:lnSpc>
                <a:spcPts val="1700"/>
              </a:lnSpc>
            </a:pPr>
            <a:r>
              <a:rPr lang="id-ID" spc="-40" sz="1140">
                <a:solidFill>
                  <a:schemeClr val="tx1">
                    <a:lumMod val="50000"/>
                    <a:lumOff val="50000"/>
                  </a:schemeClr>
                </a:solidFill>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3" name="PA_库_形状 34">
            <a:extLst>
              <a:ext uri="{FF2B5EF4-FFF2-40B4-BE49-F238E27FC236}">
                <a16:creationId xmlns:a16="http://schemas.microsoft.com/office/drawing/2014/main" id="{5C7919C5-E775-47DA-AE1E-6F4912DB99F6}"/>
              </a:ext>
            </a:extLst>
          </p:cNvPr>
          <p:cNvSpPr/>
          <p:nvPr>
            <p:custDataLst>
              <p:tags r:id="rId11"/>
            </p:custDataLst>
          </p:nvPr>
        </p:nvSpPr>
        <p:spPr>
          <a:xfrm>
            <a:off x="8439988" y="2034952"/>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r>
              <a:rPr spc="260" sz="1300">
                <a:solidFill>
                  <a:schemeClr val="tx1">
                    <a:lumMod val="65000"/>
                    <a:lumOff val="35000"/>
                  </a:schemeClr>
                </a:solidFill>
                <a:latin charset="0" panose="020f0502020204030203" pitchFamily="34" typeface="Lato Semibold"/>
                <a:ea charset="0" panose="020f0502020204030203" pitchFamily="34" typeface="Lato Semibold"/>
                <a:cs charset="0" panose="020f0502020204030203" pitchFamily="34"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4" name="PA_库_形状 123">
            <a:extLst>
              <a:ext uri="{FF2B5EF4-FFF2-40B4-BE49-F238E27FC236}">
                <a16:creationId xmlns:a16="http://schemas.microsoft.com/office/drawing/2014/main" id="{3461391F-415F-42A4-A713-CB6F06A2F71B}"/>
              </a:ext>
            </a:extLst>
          </p:cNvPr>
          <p:cNvSpPr/>
          <p:nvPr>
            <p:custDataLst>
              <p:tags r:id="rId12"/>
            </p:custDataLst>
          </p:nvPr>
        </p:nvSpPr>
        <p:spPr>
          <a:xfrm>
            <a:off x="8024986" y="1853141"/>
            <a:ext cx="784208" cy="9652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2000">
                <a:solidFill>
                  <a:srgbClr val="FB9897"/>
                </a:solidFill>
                <a:latin typeface="bromello"/>
                <a:ea typeface="bromello"/>
                <a:cs typeface="bromello"/>
                <a:sym typeface="bromello"/>
              </a:defRPr>
            </a:lvl1pPr>
          </a:lstStyle>
          <a:p>
            <a:r>
              <a:rPr altLang="zh-CN" lang="en-US" sz="6000">
                <a:solidFill>
                  <a:schemeClr val="accent1"/>
                </a:solidFill>
                <a:latin charset="0" pitchFamily="2" typeface="Atlantis the lost City"/>
              </a:rPr>
              <a:t>3</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PA_库_形状 34">
            <a:extLst>
              <a:ext uri="{FF2B5EF4-FFF2-40B4-BE49-F238E27FC236}">
                <a16:creationId xmlns:a16="http://schemas.microsoft.com/office/drawing/2014/main" id="{D3DCF16D-F47B-4B83-8ECC-09C9370D0971}"/>
              </a:ext>
            </a:extLst>
          </p:cNvPr>
          <p:cNvSpPr/>
          <p:nvPr>
            <p:custDataLst>
              <p:tags r:id="rId13"/>
            </p:custDataLst>
          </p:nvPr>
        </p:nvSpPr>
        <p:spPr>
          <a:xfrm>
            <a:off x="8447608" y="3986405"/>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r>
              <a:rPr spc="260" sz="1300">
                <a:solidFill>
                  <a:schemeClr val="tx1">
                    <a:lumMod val="65000"/>
                    <a:lumOff val="35000"/>
                  </a:schemeClr>
                </a:solidFill>
                <a:latin charset="0" panose="020f0502020204030203" pitchFamily="34" typeface="Lato Semibold"/>
                <a:ea charset="0" panose="020f0502020204030203" pitchFamily="34" typeface="Lato Semibold"/>
                <a:cs charset="0" panose="020f0502020204030203" pitchFamily="34"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6" name="PA_库_形状 123">
            <a:extLst>
              <a:ext uri="{FF2B5EF4-FFF2-40B4-BE49-F238E27FC236}">
                <a16:creationId xmlns:a16="http://schemas.microsoft.com/office/drawing/2014/main" id="{EF98EF44-556A-4B15-88B5-1FFF2A0F874C}"/>
              </a:ext>
            </a:extLst>
          </p:cNvPr>
          <p:cNvSpPr/>
          <p:nvPr>
            <p:custDataLst>
              <p:tags r:id="rId14"/>
            </p:custDataLst>
          </p:nvPr>
        </p:nvSpPr>
        <p:spPr>
          <a:xfrm>
            <a:off x="7969293" y="3781905"/>
            <a:ext cx="784208" cy="9652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2000">
                <a:solidFill>
                  <a:srgbClr val="FB9897"/>
                </a:solidFill>
                <a:latin typeface="bromello"/>
                <a:ea typeface="bromello"/>
                <a:cs typeface="bromello"/>
                <a:sym typeface="bromello"/>
              </a:defRPr>
            </a:lvl1pPr>
          </a:lstStyle>
          <a:p>
            <a:r>
              <a:rPr lang="en-US" sz="6000">
                <a:solidFill>
                  <a:schemeClr val="accent1"/>
                </a:solidFill>
                <a:latin charset="0" pitchFamily="2" typeface="Atlantis the lost City"/>
              </a:rPr>
              <a:t>4</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PA_库_文本框 15">
            <a:extLst>
              <a:ext uri="{FF2B5EF4-FFF2-40B4-BE49-F238E27FC236}">
                <a16:creationId xmlns:a16="http://schemas.microsoft.com/office/drawing/2014/main" id="{18046DD9-B435-4499-8539-81CF5B284361}"/>
              </a:ext>
            </a:extLst>
          </p:cNvPr>
          <p:cNvSpPr txBox="1"/>
          <p:nvPr>
            <p:custDataLst>
              <p:tags r:id="rId15"/>
            </p:custDataLst>
          </p:nvPr>
        </p:nvSpPr>
        <p:spPr>
          <a:xfrm>
            <a:off x="8342347" y="2347946"/>
            <a:ext cx="2910874" cy="739140"/>
          </a:xfrm>
          <a:prstGeom prst="rect">
            <a:avLst/>
          </a:prstGeom>
          <a:noFill/>
        </p:spPr>
        <p:txBody>
          <a:bodyPr rtlCol="0" wrap="square">
            <a:spAutoFit/>
          </a:bodyPr>
          <a:lstStyle/>
          <a:p>
            <a:pPr>
              <a:lnSpc>
                <a:spcPts val="1700"/>
              </a:lnSpc>
            </a:pPr>
            <a:r>
              <a:rPr lang="id-ID" spc="-40" sz="1140">
                <a:solidFill>
                  <a:schemeClr val="tx1">
                    <a:lumMod val="50000"/>
                    <a:lumOff val="50000"/>
                  </a:schemeClr>
                </a:solidFill>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8" name="PA_库_文本框 17">
            <a:extLst>
              <a:ext uri="{FF2B5EF4-FFF2-40B4-BE49-F238E27FC236}">
                <a16:creationId xmlns:a16="http://schemas.microsoft.com/office/drawing/2014/main" id="{009D243D-FC14-4B2F-9D5B-633B40C53AEB}"/>
              </a:ext>
            </a:extLst>
          </p:cNvPr>
          <p:cNvSpPr txBox="1"/>
          <p:nvPr>
            <p:custDataLst>
              <p:tags r:id="rId16"/>
            </p:custDataLst>
          </p:nvPr>
        </p:nvSpPr>
        <p:spPr>
          <a:xfrm>
            <a:off x="8342347" y="4312098"/>
            <a:ext cx="2910874" cy="739140"/>
          </a:xfrm>
          <a:prstGeom prst="rect">
            <a:avLst/>
          </a:prstGeom>
          <a:noFill/>
        </p:spPr>
        <p:txBody>
          <a:bodyPr rtlCol="0" wrap="square">
            <a:spAutoFit/>
          </a:bodyPr>
          <a:lstStyle/>
          <a:p>
            <a:pPr>
              <a:lnSpc>
                <a:spcPts val="1700"/>
              </a:lnSpc>
            </a:pPr>
            <a:r>
              <a:rPr lang="id-ID" spc="-40" sz="1140">
                <a:solidFill>
                  <a:schemeClr val="tx1">
                    <a:lumMod val="50000"/>
                    <a:lumOff val="50000"/>
                  </a:schemeClr>
                </a:solidFill>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19" name="e7d195523061f1c0">
            <a:extLst>
              <a:ext uri="{FF2B5EF4-FFF2-40B4-BE49-F238E27FC236}">
                <a16:creationId xmlns:a16="http://schemas.microsoft.com/office/drawing/2014/main" id="{828F2DFE-B93A-4AE0-8F22-16B30056444E}"/>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162605142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1000" id="7"/>
                                        <p:tgtEl>
                                          <p:spTgt spid="7"/>
                                        </p:tgtEl>
                                      </p:cBhvr>
                                    </p:animEffect>
                                  </p:childTnLst>
                                </p:cTn>
                              </p:par>
                              <p:par>
                                <p:cTn fill="hold" grpId="0" id="8" nodeType="withEffect" presetClass="entr" presetID="22" presetSubtype="8">
                                  <p:stCondLst>
                                    <p:cond delay="250"/>
                                  </p:stCondLst>
                                  <p:childTnLst>
                                    <p:set>
                                      <p:cBhvr>
                                        <p:cTn dur="1" fill="hold" id="9">
                                          <p:stCondLst>
                                            <p:cond delay="0"/>
                                          </p:stCondLst>
                                        </p:cTn>
                                        <p:tgtEl>
                                          <p:spTgt spid="8"/>
                                        </p:tgtEl>
                                        <p:attrNameLst>
                                          <p:attrName>style.visibility</p:attrName>
                                        </p:attrNameLst>
                                      </p:cBhvr>
                                      <p:to>
                                        <p:strVal val="visible"/>
                                      </p:to>
                                    </p:set>
                                    <p:animEffect filter="wipe(left)" transition="in">
                                      <p:cBhvr>
                                        <p:cTn dur="1000" id="10"/>
                                        <p:tgtEl>
                                          <p:spTgt spid="8"/>
                                        </p:tgtEl>
                                      </p:cBhvr>
                                    </p:animEffect>
                                  </p:childTnLst>
                                </p:cTn>
                              </p:par>
                              <p:par>
                                <p:cTn fill="hold" grpId="0" id="11" nodeType="withEffect" presetClass="entr" presetID="22" presetSubtype="8">
                                  <p:stCondLst>
                                    <p:cond delay="250"/>
                                  </p:stCondLst>
                                  <p:childTnLst>
                                    <p:set>
                                      <p:cBhvr>
                                        <p:cTn dur="1" fill="hold" id="12">
                                          <p:stCondLst>
                                            <p:cond delay="0"/>
                                          </p:stCondLst>
                                        </p:cTn>
                                        <p:tgtEl>
                                          <p:spTgt spid="9"/>
                                        </p:tgtEl>
                                        <p:attrNameLst>
                                          <p:attrName>style.visibility</p:attrName>
                                        </p:attrNameLst>
                                      </p:cBhvr>
                                      <p:to>
                                        <p:strVal val="visible"/>
                                      </p:to>
                                    </p:set>
                                    <p:animEffect filter="wipe(left)" transition="in">
                                      <p:cBhvr>
                                        <p:cTn dur="1000" id="13"/>
                                        <p:tgtEl>
                                          <p:spTgt spid="9"/>
                                        </p:tgtEl>
                                      </p:cBhvr>
                                    </p:animEffect>
                                  </p:childTnLst>
                                </p:cTn>
                              </p:par>
                              <p:par>
                                <p:cTn fill="hold" grpId="0" id="14" nodeType="withEffect" presetClass="entr" presetID="22" presetSubtype="8">
                                  <p:stCondLst>
                                    <p:cond delay="250"/>
                                  </p:stCondLst>
                                  <p:childTnLst>
                                    <p:set>
                                      <p:cBhvr>
                                        <p:cTn dur="1" fill="hold" id="15">
                                          <p:stCondLst>
                                            <p:cond delay="0"/>
                                          </p:stCondLst>
                                        </p:cTn>
                                        <p:tgtEl>
                                          <p:spTgt spid="10"/>
                                        </p:tgtEl>
                                        <p:attrNameLst>
                                          <p:attrName>style.visibility</p:attrName>
                                        </p:attrNameLst>
                                      </p:cBhvr>
                                      <p:to>
                                        <p:strVal val="visible"/>
                                      </p:to>
                                    </p:set>
                                    <p:animEffect filter="wipe(left)" transition="in">
                                      <p:cBhvr>
                                        <p:cTn dur="1000" id="16"/>
                                        <p:tgtEl>
                                          <p:spTgt spid="10"/>
                                        </p:tgtEl>
                                      </p:cBhvr>
                                    </p:animEffect>
                                  </p:childTnLst>
                                </p:cTn>
                              </p:par>
                              <p:par>
                                <p:cTn fill="hold" grpId="0" id="17" nodeType="withEffect" presetClass="entr" presetID="22" presetSubtype="8">
                                  <p:stCondLst>
                                    <p:cond delay="25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1000" id="19"/>
                                        <p:tgtEl>
                                          <p:spTgt spid="11"/>
                                        </p:tgtEl>
                                      </p:cBhvr>
                                    </p:animEffect>
                                  </p:childTnLst>
                                </p:cTn>
                              </p:par>
                              <p:par>
                                <p:cTn fill="hold" grpId="0" id="20" nodeType="withEffect" presetClass="entr" presetID="22" presetSubtype="8">
                                  <p:stCondLst>
                                    <p:cond delay="25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1000" id="22"/>
                                        <p:tgtEl>
                                          <p:spTgt spid="12"/>
                                        </p:tgtEl>
                                      </p:cBhvr>
                                    </p:animEffect>
                                  </p:childTnLst>
                                </p:cTn>
                              </p:par>
                              <p:par>
                                <p:cTn fill="hold" grpId="0" id="23" nodeType="withEffect" presetClass="entr" presetID="22" presetSubtype="8">
                                  <p:stCondLst>
                                    <p:cond delay="25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1000" id="25"/>
                                        <p:tgtEl>
                                          <p:spTgt spid="13"/>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14"/>
                                        </p:tgtEl>
                                        <p:attrNameLst>
                                          <p:attrName>style.visibility</p:attrName>
                                        </p:attrNameLst>
                                      </p:cBhvr>
                                      <p:to>
                                        <p:strVal val="visible"/>
                                      </p:to>
                                    </p:set>
                                    <p:animEffect filter="wipe(left)" transition="in">
                                      <p:cBhvr>
                                        <p:cTn dur="1000" id="28"/>
                                        <p:tgtEl>
                                          <p:spTgt spid="14"/>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15"/>
                                        </p:tgtEl>
                                        <p:attrNameLst>
                                          <p:attrName>style.visibility</p:attrName>
                                        </p:attrNameLst>
                                      </p:cBhvr>
                                      <p:to>
                                        <p:strVal val="visible"/>
                                      </p:to>
                                    </p:set>
                                    <p:animEffect filter="wipe(left)" transition="in">
                                      <p:cBhvr>
                                        <p:cTn dur="1000" id="31"/>
                                        <p:tgtEl>
                                          <p:spTgt spid="15"/>
                                        </p:tgtEl>
                                      </p:cBhvr>
                                    </p:animEffect>
                                  </p:childTnLst>
                                </p:cTn>
                              </p:par>
                              <p:par>
                                <p:cTn fill="hold" grpId="0" id="32" nodeType="withEffect" presetClass="entr" presetID="22" presetSubtype="8">
                                  <p:stCondLst>
                                    <p:cond delay="250"/>
                                  </p:stCondLst>
                                  <p:childTnLst>
                                    <p:set>
                                      <p:cBhvr>
                                        <p:cTn dur="1" fill="hold" id="33">
                                          <p:stCondLst>
                                            <p:cond delay="0"/>
                                          </p:stCondLst>
                                        </p:cTn>
                                        <p:tgtEl>
                                          <p:spTgt spid="16"/>
                                        </p:tgtEl>
                                        <p:attrNameLst>
                                          <p:attrName>style.visibility</p:attrName>
                                        </p:attrNameLst>
                                      </p:cBhvr>
                                      <p:to>
                                        <p:strVal val="visible"/>
                                      </p:to>
                                    </p:set>
                                    <p:animEffect filter="wipe(left)" transition="in">
                                      <p:cBhvr>
                                        <p:cTn dur="1000" id="34"/>
                                        <p:tgtEl>
                                          <p:spTgt spid="16"/>
                                        </p:tgtEl>
                                      </p:cBhvr>
                                    </p:animEffect>
                                  </p:childTnLst>
                                </p:cTn>
                              </p:par>
                              <p:par>
                                <p:cTn fill="hold" grpId="0" id="35" nodeType="withEffect" presetClass="entr" presetID="22" presetSubtype="8">
                                  <p:stCondLst>
                                    <p:cond delay="250"/>
                                  </p:stCondLst>
                                  <p:childTnLst>
                                    <p:set>
                                      <p:cBhvr>
                                        <p:cTn dur="1" fill="hold" id="36">
                                          <p:stCondLst>
                                            <p:cond delay="0"/>
                                          </p:stCondLst>
                                        </p:cTn>
                                        <p:tgtEl>
                                          <p:spTgt spid="17"/>
                                        </p:tgtEl>
                                        <p:attrNameLst>
                                          <p:attrName>style.visibility</p:attrName>
                                        </p:attrNameLst>
                                      </p:cBhvr>
                                      <p:to>
                                        <p:strVal val="visible"/>
                                      </p:to>
                                    </p:set>
                                    <p:animEffect filter="wipe(left)" transition="in">
                                      <p:cBhvr>
                                        <p:cTn dur="1000" id="37"/>
                                        <p:tgtEl>
                                          <p:spTgt spid="17"/>
                                        </p:tgtEl>
                                      </p:cBhvr>
                                    </p:animEffect>
                                  </p:childTnLst>
                                </p:cTn>
                              </p:par>
                              <p:par>
                                <p:cTn fill="hold" grpId="0" id="38" nodeType="withEffect" presetClass="entr" presetID="22" presetSubtype="8">
                                  <p:stCondLst>
                                    <p:cond delay="250"/>
                                  </p:stCondLst>
                                  <p:childTnLst>
                                    <p:set>
                                      <p:cBhvr>
                                        <p:cTn dur="1" fill="hold" id="39">
                                          <p:stCondLst>
                                            <p:cond delay="0"/>
                                          </p:stCondLst>
                                        </p:cTn>
                                        <p:tgtEl>
                                          <p:spTgt spid="18"/>
                                        </p:tgtEl>
                                        <p:attrNameLst>
                                          <p:attrName>style.visibility</p:attrName>
                                        </p:attrNameLst>
                                      </p:cBhvr>
                                      <p:to>
                                        <p:strVal val="visible"/>
                                      </p:to>
                                    </p:set>
                                    <p:animEffect filter="wipe(left)" transition="in">
                                      <p:cBhvr>
                                        <p:cTn dur="1000" id="4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9" name="图片 18">
            <a:extLst>
              <a:ext uri="{FF2B5EF4-FFF2-40B4-BE49-F238E27FC236}">
                <a16:creationId xmlns:a16="http://schemas.microsoft.com/office/drawing/2014/main" id="{C64BA2A5-E2DD-4F39-A4C8-6AC7B850DF54}"/>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grpSp>
        <p:nvGrp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组合 29">
            <a:extLst>
              <a:ext uri="{FF2B5EF4-FFF2-40B4-BE49-F238E27FC236}">
                <a16:creationId xmlns:a16="http://schemas.microsoft.com/office/drawing/2014/main" id="{DD95C735-6973-462F-AB8C-F56E641BAB35}"/>
              </a:ext>
            </a:extLst>
          </p:cNvPr>
          <p:cNvGrpSpPr/>
          <p:nvPr/>
        </p:nvGrpSpPr>
        <p:grpSpPr>
          <a:xfrm>
            <a:off x="239297" y="174739"/>
            <a:ext cx="11688896" cy="6428784"/>
            <a:chOff x="-84621" y="2950128"/>
            <a:chExt cx="11688896" cy="6428784"/>
          </a:xfrm>
        </p:grpSpPr>
        <p:sp>
          <p:nvSpPr>
            <p:cNvPr id="28" name="矩形: 圆角 27">
              <a:extLst>
                <a:ext uri="{FF2B5EF4-FFF2-40B4-BE49-F238E27FC236}">
                  <a16:creationId xmlns:a16="http://schemas.microsoft.com/office/drawing/2014/main" id="{F1C3F858-D6C0-4E8F-B5B7-A8AC852776F9}"/>
                </a:ext>
              </a:extLst>
            </p:cNvPr>
            <p:cNvSpPr/>
            <p:nvPr/>
          </p:nvSpPr>
          <p:spPr>
            <a:xfrm>
              <a:off x="0" y="3023436"/>
              <a:ext cx="11538684" cy="6282168"/>
            </a:xfrm>
            <a:prstGeom prst="roundRect">
              <a:avLst>
                <a:gd fmla="val 6325" name="adj"/>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8" name="图片 17">
              <a:extLst>
                <a:ext uri="{FF2B5EF4-FFF2-40B4-BE49-F238E27FC236}">
                  <a16:creationId xmlns:a16="http://schemas.microsoft.com/office/drawing/2014/main" id="{A99D3981-E7F1-436D-A0CB-F4C7B7A703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4621" y="2950128"/>
              <a:ext cx="11688896" cy="6428784"/>
            </a:xfrm>
            <a:prstGeom prst="rect">
              <a:avLst/>
            </a:prstGeom>
            <a:solidFill>
              <a:srgbClr val="F5F5F5"/>
            </a:solidFill>
          </p:spPr>
        </p:pic>
      </p:gr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PA_库_文本框 19">
            <a:extLst>
              <a:ext uri="{FF2B5EF4-FFF2-40B4-BE49-F238E27FC236}">
                <a16:creationId xmlns:a16="http://schemas.microsoft.com/office/drawing/2014/main" id="{CE5FA9B3-1BF8-4FB2-8FB1-C44817C99749}"/>
              </a:ext>
            </a:extLst>
          </p:cNvPr>
          <p:cNvSpPr txBox="1"/>
          <p:nvPr>
            <p:custDataLst>
              <p:tags r:id="rId5"/>
            </p:custDataLst>
          </p:nvPr>
        </p:nvSpPr>
        <p:spPr>
          <a:xfrm>
            <a:off x="3363406" y="1100342"/>
            <a:ext cx="5440680" cy="2194560"/>
          </a:xfrm>
          <a:prstGeom prst="rect">
            <a:avLst/>
          </a:prstGeom>
          <a:noFill/>
        </p:spPr>
        <p:txBody>
          <a:bodyPr rtlCol="0" wrap="none">
            <a:spAutoFit/>
          </a:bodyPr>
          <a:lstStyle/>
          <a:p>
            <a:pPr algn="ctr"/>
            <a:r>
              <a:rPr altLang="en-US" lang="zh-CN" sz="13800">
                <a:solidFill>
                  <a:schemeClr val="accent1"/>
                </a:solidFill>
                <a:latin charset="-122" panose="01010104010101010101" pitchFamily="2" typeface="腾祥相思简"/>
                <a:ea charset="-122" panose="01010104010101010101" pitchFamily="2" typeface="腾祥相思简"/>
              </a:rPr>
              <a:t>一片叶</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矩形 20">
            <a:extLst>
              <a:ext uri="{FF2B5EF4-FFF2-40B4-BE49-F238E27FC236}">
                <a16:creationId xmlns:a16="http://schemas.microsoft.com/office/drawing/2014/main" id="{9E12F666-1D82-4CE5-8384-E592EB082ED1}"/>
              </a:ext>
            </a:extLst>
          </p:cNvPr>
          <p:cNvSpPr/>
          <p:nvPr>
            <p:custDataLst>
              <p:tags r:id="rId6"/>
            </p:custDataLst>
          </p:nvPr>
        </p:nvSpPr>
        <p:spPr>
          <a:xfrm>
            <a:off x="3817588" y="2400471"/>
            <a:ext cx="1041015" cy="579120"/>
          </a:xfrm>
          <a:prstGeom prst="rect">
            <a:avLst/>
          </a:prstGeom>
        </p:spPr>
        <p:txBody>
          <a:bodyPr wrap="square">
            <a:spAutoFit/>
          </a:bodyPr>
          <a:lstStyle/>
          <a:p>
            <a:pPr algn="dist"/>
            <a:r>
              <a:rPr altLang="zh-CN" lang="en-US" sz="3200">
                <a:solidFill>
                  <a:srgbClr val="F8BD50"/>
                </a:solidFill>
                <a:latin charset="-122" panose="01010104010101010101" pitchFamily="2" typeface="腾祥相思简"/>
                <a:ea charset="-122" panose="01010104010101010101" pitchFamily="2" typeface="腾祥相思简"/>
              </a:rPr>
              <a:t>ONE</a:t>
            </a:r>
          </a:p>
        </p:txBody>
      </p:sp>
      <p:pic>
        <p:nvPicPr>
          <p:cNvPr id="14" name="图片 13">
            <a:extLst>
              <a:ext uri="{FF2B5EF4-FFF2-40B4-BE49-F238E27FC236}">
                <a16:creationId xmlns:a16="http://schemas.microsoft.com/office/drawing/2014/main" id="{E74A4BB9-2663-435D-B22C-294A7D3672B6}"/>
              </a:ext>
            </a:extLst>
          </p:cNvPr>
          <p:cNvPicPr>
            <a:picLocks noChangeAspect="1"/>
          </p:cNvPicPr>
          <p:nvPr/>
        </p:nvPicPr>
        <p:blipFill>
          <a:blip r:embed="rId7">
            <a:extLst>
              <a:ext uri="{28A0092B-C50C-407E-A947-70E740481C1C}">
                <a14:useLocalDpi val="0"/>
              </a:ext>
            </a:extLst>
          </a:blip>
          <a:stretch>
            <a:fillRect/>
          </a:stretch>
        </p:blipFill>
        <p:spPr>
          <a:xfrm>
            <a:off x="1544759" y="3389641"/>
            <a:ext cx="9412035" cy="2893668"/>
          </a:xfrm>
          <a:custGeom>
            <a:gdLst>
              <a:gd fmla="*/ 0 w 12192000" name="connsiteX0"/>
              <a:gd fmla="*/ 0 h 3746310" name="connsiteY0"/>
              <a:gd fmla="*/ 2374710 w 12192000" name="connsiteX1"/>
              <a:gd fmla="*/ 0 h 3746310" name="connsiteY1"/>
              <a:gd fmla="*/ 2374710 w 12192000" name="connsiteX2"/>
              <a:gd fmla="*/ 204643 h 3746310" name="connsiteY2"/>
              <a:gd fmla="*/ 3553781 w 12192000" name="connsiteX3"/>
              <a:gd fmla="*/ 204643 h 3746310" name="connsiteY3"/>
              <a:gd fmla="*/ 3553781 w 12192000" name="connsiteX4"/>
              <a:gd fmla="*/ 0 h 3746310" name="connsiteY4"/>
              <a:gd fmla="*/ 5677470 w 12192000" name="connsiteX5"/>
              <a:gd fmla="*/ 0 h 3746310" name="connsiteY5"/>
              <a:gd fmla="*/ 5677470 w 12192000" name="connsiteX6"/>
              <a:gd fmla="*/ 532262 h 3746310" name="connsiteY6"/>
              <a:gd fmla="*/ 12192000 w 12192000" name="connsiteX7"/>
              <a:gd fmla="*/ 532262 h 3746310" name="connsiteY7"/>
              <a:gd fmla="*/ 12192000 w 12192000" name="connsiteX8"/>
              <a:gd fmla="*/ 3746310 h 3746310" name="connsiteY8"/>
              <a:gd fmla="*/ 0 w 12192000" name="connsiteX9"/>
              <a:gd fmla="*/ 3746310 h 374631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46310" w="12192000">
                <a:moveTo>
                  <a:pt x="0" y="0"/>
                </a:moveTo>
                <a:lnTo>
                  <a:pt x="2374710" y="0"/>
                </a:lnTo>
                <a:lnTo>
                  <a:pt x="2374710" y="204643"/>
                </a:lnTo>
                <a:lnTo>
                  <a:pt x="3553781" y="204643"/>
                </a:lnTo>
                <a:lnTo>
                  <a:pt x="3553781" y="0"/>
                </a:lnTo>
                <a:lnTo>
                  <a:pt x="5677470" y="0"/>
                </a:lnTo>
                <a:lnTo>
                  <a:pt x="5677470" y="532262"/>
                </a:lnTo>
                <a:lnTo>
                  <a:pt x="12192000" y="532262"/>
                </a:lnTo>
                <a:lnTo>
                  <a:pt x="12192000" y="3746310"/>
                </a:lnTo>
                <a:lnTo>
                  <a:pt x="0" y="3746310"/>
                </a:lnTo>
                <a:close/>
              </a:path>
            </a:pathLst>
          </a:custGeom>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86EB8356-8A36-4B5C-90BE-6A52660D9A67}"/>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271631305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25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1500" fill="hold" id="7"/>
                                        <p:tgtEl>
                                          <p:spTgt spid="20"/>
                                        </p:tgtEl>
                                        <p:attrNameLst>
                                          <p:attrName>ppt_x</p:attrName>
                                        </p:attrNameLst>
                                      </p:cBhvr>
                                      <p:tavLst>
                                        <p:tav tm="0">
                                          <p:val>
                                            <p:strVal val="#ppt_x"/>
                                          </p:val>
                                        </p:tav>
                                        <p:tav tm="100000">
                                          <p:val>
                                            <p:strVal val="#ppt_x"/>
                                          </p:val>
                                        </p:tav>
                                      </p:tavLst>
                                    </p:anim>
                                    <p:anim calcmode="lin" valueType="num">
                                      <p:cBhvr additive="base">
                                        <p:cTn dur="1500" fill="hold" id="8"/>
                                        <p:tgtEl>
                                          <p:spTgt spid="20"/>
                                        </p:tgtEl>
                                        <p:attrNameLst>
                                          <p:attrName>ppt_y</p:attrName>
                                        </p:attrNameLst>
                                      </p:cBhvr>
                                      <p:tavLst>
                                        <p:tav tm="0">
                                          <p:val>
                                            <p:strVal val="0-#ppt_h/2"/>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1000" id="1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3" sz="quarter" type="pic"/>
          </p:nvPr>
        </p:nvPicPr>
        <p:blipFill>
          <a:blip r:embed="rId3">
            <a:extLst>
              <a:ext uri="{28A0092B-C50C-407E-A947-70E740481C1C}">
                <a14:useLocalDpi val="0"/>
              </a:ext>
            </a:extLst>
          </a:blip>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Shape 374">
            <a:extLst>
              <a:ext uri="{FF2B5EF4-FFF2-40B4-BE49-F238E27FC236}">
                <a16:creationId xmlns:a16="http://schemas.microsoft.com/office/drawing/2014/main" id="{9CEEBDEB-5B99-44F1-8431-8EA90962BEB7}"/>
              </a:ext>
            </a:extLst>
          </p:cNvPr>
          <p:cNvSpPr/>
          <p:nvPr/>
        </p:nvSpPr>
        <p:spPr>
          <a:xfrm>
            <a:off x="3748563" y="2441127"/>
            <a:ext cx="4694876"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z="30000">
                <a:solidFill>
                  <a:srgbClr val="FFFFFF"/>
                </a:solidFill>
                <a:latin typeface="Atlantis the lost City"/>
                <a:ea typeface="Atlantis the lost City"/>
                <a:cs typeface="Atlantis the lost City"/>
                <a:sym typeface="Atlantis the lost Cit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15000" u="none">
                <a:ln>
                  <a:noFill/>
                </a:ln>
                <a:solidFill>
                  <a:srgbClr val="FFFFFF"/>
                </a:solidFill>
                <a:effectLst/>
                <a:uLnTx/>
                <a:uFillTx/>
                <a:latin typeface="Atlantis the lost City"/>
                <a:sym typeface="Atlantis the lost City"/>
              </a:rPr>
              <a:t>Style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6C1A3842-7FFD-432A-B239-7301B3522338}"/>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936730852"/>
      </p:ext>
    </p:extLst>
  </p:cSld>
  <p:clrMapOvr>
    <a:masterClrMapping/>
  </p:clrMapOvr>
  <mc:AlternateContent>
    <mc:Choice Requires="p14">
      <p:transition p14:dur="1600" spd="slow">
        <p:blinds dir="vert"/>
      </p:transition>
    </mc:Choice>
    <mc:Fallback>
      <p:transition spd="slow">
        <p:blinds dir="vert"/>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 name="PA_库_PicturePlaceholder 2">
            <a:extLst>
              <a:ext uri="{FF2B5EF4-FFF2-40B4-BE49-F238E27FC236}">
                <a16:creationId xmlns:a16="http://schemas.microsoft.com/office/drawing/2014/main" id="{12712484-13D3-47A2-9686-F9A233E4006B}"/>
              </a:ext>
            </a:extLst>
          </p:cNvPr>
          <p:cNvPicPr>
            <a:picLocks noChangeAspect="1" noGrp="1"/>
          </p:cNvPicPr>
          <p:nvPr>
            <p:ph idx="10" sz="quarter" type="pic"/>
            <p:custDataLst>
              <p:tags r:id="rId4"/>
            </p:custDataLst>
          </p:nvPr>
        </p:nvPicPr>
        <p:blipFill>
          <a:blip r:embed="rId3">
            <a:extLst>
              <a:ext uri="{28A0092B-C50C-407E-A947-70E740481C1C}">
                <a14:useLocalDpi val="0"/>
              </a:ext>
            </a:extLst>
          </a:blip>
          <a:srcRect b="10007" t="10007"/>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7" name="PA_库_PicturePlaceholder 6">
            <a:extLst>
              <a:ext uri="{FF2B5EF4-FFF2-40B4-BE49-F238E27FC236}">
                <a16:creationId xmlns:a16="http://schemas.microsoft.com/office/drawing/2014/main" id="{2491B24A-CCF5-4CB3-91AC-608A95181C53}"/>
              </a:ext>
            </a:extLst>
          </p:cNvPr>
          <p:cNvPicPr>
            <a:picLocks noChangeAspect="1" noGrp="1"/>
          </p:cNvPicPr>
          <p:nvPr>
            <p:ph idx="11" sz="quarter" type="pic"/>
            <p:custDataLst>
              <p:tags r:id="rId6"/>
            </p:custDataLst>
          </p:nvPr>
        </p:nvPicPr>
        <p:blipFill>
          <a:blip r:embed="rId5">
            <a:extLst>
              <a:ext uri="{28A0092B-C50C-407E-A947-70E740481C1C}">
                <a14:useLocalDpi val="0"/>
              </a:ext>
            </a:extLst>
          </a:blip>
          <a:srcRect b="9402" t="9402"/>
          <a:stretch>
            <a:fillRect/>
          </a:stretch>
        </p:blipFill>
        <p:spPr/>
      </p:pic>
      <p:pic>
        <p:nvPic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PicturePlaceholder 9">
            <a:extLst>
              <a:ext uri="{FF2B5EF4-FFF2-40B4-BE49-F238E27FC236}">
                <a16:creationId xmlns:a16="http://schemas.microsoft.com/office/drawing/2014/main" id="{8768C909-7428-4991-A956-0AACED6D9828}"/>
              </a:ext>
            </a:extLst>
          </p:cNvPr>
          <p:cNvPicPr>
            <a:picLocks noChangeAspect="1" noGrp="1"/>
          </p:cNvPicPr>
          <p:nvPr>
            <p:ph idx="12" sz="quarter" type="pic"/>
            <p:custDataLst>
              <p:tags r:id="rId8"/>
            </p:custDataLst>
          </p:nvPr>
        </p:nvPicPr>
        <p:blipFill>
          <a:blip r:embed="rId7">
            <a:extLst>
              <a:ext uri="{28A0092B-C50C-407E-A947-70E740481C1C}">
                <a14:useLocalDpi val="0"/>
              </a:ext>
            </a:extLst>
          </a:blip>
          <a:srcRect b="5008" t="5008"/>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5" name="PA_库_形状 34"/>
          <p:cNvSpPr/>
          <p:nvPr>
            <p:custDataLst>
              <p:tags r:id="rId9"/>
            </p:custDataLst>
          </p:nvPr>
        </p:nvSpPr>
        <p:spPr>
          <a:xfrm>
            <a:off x="980777" y="3024639"/>
            <a:ext cx="1270272"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2012</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8" name="PA_库_形状 34"/>
          <p:cNvSpPr/>
          <p:nvPr>
            <p:custDataLst>
              <p:tags r:id="rId10"/>
            </p:custDataLst>
          </p:nvPr>
        </p:nvSpPr>
        <p:spPr>
          <a:xfrm>
            <a:off x="4238791" y="3024639"/>
            <a:ext cx="1270272"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2014</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PA_库_形状 34"/>
          <p:cNvSpPr/>
          <p:nvPr>
            <p:custDataLst>
              <p:tags r:id="rId11"/>
            </p:custDataLst>
          </p:nvPr>
        </p:nvSpPr>
        <p:spPr>
          <a:xfrm>
            <a:off x="7810441" y="3024639"/>
            <a:ext cx="1270272"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id-ID"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2018</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Shape 42"/>
          <p:cNvSpPr/>
          <p:nvPr/>
        </p:nvSpPr>
        <p:spPr>
          <a:xfrm>
            <a:off x="5405955" y="609461"/>
            <a:ext cx="5798662"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0" strike="noStrike" sz="6500" u="none">
                <a:ln>
                  <a:noFill/>
                </a:ln>
                <a:solidFill>
                  <a:srgbClr val="535353"/>
                </a:solidFill>
                <a:effectLst/>
                <a:uLnTx/>
                <a:uFillTx/>
                <a:latin charset="0" panose="00000700000000000000" pitchFamily="50" typeface="Montserrat SemiBold"/>
                <a:sym typeface="Montserrat Semi Bold"/>
              </a:rPr>
              <a:t>for Company</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3" name="Shape 32"/>
          <p:cNvSpPr/>
          <p:nvPr/>
        </p:nvSpPr>
        <p:spPr>
          <a:xfrm>
            <a:off x="3869079" y="1682153"/>
            <a:ext cx="5980564"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ew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4" name="Shape 100"/>
          <p:cNvSpPr/>
          <p:nvPr/>
        </p:nvSpPr>
        <p:spPr>
          <a:xfrm>
            <a:off x="1113834" y="496414"/>
            <a:ext cx="4503755"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Development</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PA_库_文本框 20"/>
          <p:cNvSpPr txBox="1"/>
          <p:nvPr>
            <p:custDataLst>
              <p:tags r:id="rId12"/>
            </p:custDataLst>
          </p:nvPr>
        </p:nvSpPr>
        <p:spPr>
          <a:xfrm>
            <a:off x="888974" y="5504742"/>
            <a:ext cx="3162608"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5" name="PA_库_文本框 24"/>
          <p:cNvSpPr txBox="1"/>
          <p:nvPr>
            <p:custDataLst>
              <p:tags r:id="rId13"/>
            </p:custDataLst>
          </p:nvPr>
        </p:nvSpPr>
        <p:spPr>
          <a:xfrm>
            <a:off x="4156356" y="5504742"/>
            <a:ext cx="3654085"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6" name="PA_库_文本框 25"/>
          <p:cNvSpPr txBox="1"/>
          <p:nvPr>
            <p:custDataLst>
              <p:tags r:id="rId14"/>
            </p:custDataLst>
          </p:nvPr>
        </p:nvSpPr>
        <p:spPr>
          <a:xfrm>
            <a:off x="7735813" y="5504742"/>
            <a:ext cx="3162608"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FD20731F-B022-473C-8BA9-E3B03E8B3962}"/>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166918690"/>
      </p:ext>
    </p:extLst>
  </p:cSld>
  <p:clrMapOvr>
    <a:masterClrMapping/>
  </p:clrMapOvr>
  <mc:AlternateContent>
    <mc:Choice Requires="p15">
      <p:transition p14:dur="1250" spd="slow">
        <p15:prstTrans invX="1"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25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000" id="7"/>
                                        <p:tgtEl>
                                          <p:spTgt spid="3"/>
                                        </p:tgtEl>
                                      </p:cBhvr>
                                    </p:animEffect>
                                  </p:childTnLst>
                                </p:cTn>
                              </p:par>
                              <p:par>
                                <p:cTn fill="hold" id="8" nodeType="withEffect" presetClass="entr" presetID="22" presetSubtype="8">
                                  <p:stCondLst>
                                    <p:cond delay="25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1000" id="10"/>
                                        <p:tgtEl>
                                          <p:spTgt spid="7"/>
                                        </p:tgtEl>
                                      </p:cBhvr>
                                    </p:animEffect>
                                  </p:childTnLst>
                                </p:cTn>
                              </p:par>
                              <p:par>
                                <p:cTn fill="hold" id="11" nodeType="withEffect" presetClass="entr" presetID="22" presetSubtype="8">
                                  <p:stCondLst>
                                    <p:cond delay="250"/>
                                  </p:stCondLst>
                                  <p:childTnLst>
                                    <p:set>
                                      <p:cBhvr>
                                        <p:cTn dur="1" fill="hold" id="12">
                                          <p:stCondLst>
                                            <p:cond delay="0"/>
                                          </p:stCondLst>
                                        </p:cTn>
                                        <p:tgtEl>
                                          <p:spTgt spid="10"/>
                                        </p:tgtEl>
                                        <p:attrNameLst>
                                          <p:attrName>style.visibility</p:attrName>
                                        </p:attrNameLst>
                                      </p:cBhvr>
                                      <p:to>
                                        <p:strVal val="visible"/>
                                      </p:to>
                                    </p:set>
                                    <p:animEffect filter="wipe(left)" transition="in">
                                      <p:cBhvr>
                                        <p:cTn dur="1000" id="13"/>
                                        <p:tgtEl>
                                          <p:spTgt spid="10"/>
                                        </p:tgtEl>
                                      </p:cBhvr>
                                    </p:animEffect>
                                  </p:childTnLst>
                                </p:cTn>
                              </p:par>
                              <p:par>
                                <p:cTn fill="hold" grpId="0" id="14" nodeType="withEffect" presetClass="entr" presetID="22" presetSubtype="8">
                                  <p:stCondLst>
                                    <p:cond delay="250"/>
                                  </p:stCondLst>
                                  <p:childTnLst>
                                    <p:set>
                                      <p:cBhvr>
                                        <p:cTn dur="1" fill="hold" id="15">
                                          <p:stCondLst>
                                            <p:cond delay="0"/>
                                          </p:stCondLst>
                                        </p:cTn>
                                        <p:tgtEl>
                                          <p:spTgt spid="15"/>
                                        </p:tgtEl>
                                        <p:attrNameLst>
                                          <p:attrName>style.visibility</p:attrName>
                                        </p:attrNameLst>
                                      </p:cBhvr>
                                      <p:to>
                                        <p:strVal val="visible"/>
                                      </p:to>
                                    </p:set>
                                    <p:animEffect filter="wipe(left)" transition="in">
                                      <p:cBhvr>
                                        <p:cTn dur="1000" id="16"/>
                                        <p:tgtEl>
                                          <p:spTgt spid="15"/>
                                        </p:tgtEl>
                                      </p:cBhvr>
                                    </p:animEffect>
                                  </p:childTnLst>
                                </p:cTn>
                              </p:par>
                              <p:par>
                                <p:cTn fill="hold" grpId="0" id="17" nodeType="withEffect" presetClass="entr" presetID="22" presetSubtype="8">
                                  <p:stCondLst>
                                    <p:cond delay="250"/>
                                  </p:stCondLst>
                                  <p:childTnLst>
                                    <p:set>
                                      <p:cBhvr>
                                        <p:cTn dur="1" fill="hold" id="18">
                                          <p:stCondLst>
                                            <p:cond delay="0"/>
                                          </p:stCondLst>
                                        </p:cTn>
                                        <p:tgtEl>
                                          <p:spTgt spid="18"/>
                                        </p:tgtEl>
                                        <p:attrNameLst>
                                          <p:attrName>style.visibility</p:attrName>
                                        </p:attrNameLst>
                                      </p:cBhvr>
                                      <p:to>
                                        <p:strVal val="visible"/>
                                      </p:to>
                                    </p:set>
                                    <p:animEffect filter="wipe(left)" transition="in">
                                      <p:cBhvr>
                                        <p:cTn dur="1000" id="19"/>
                                        <p:tgtEl>
                                          <p:spTgt spid="18"/>
                                        </p:tgtEl>
                                      </p:cBhvr>
                                    </p:animEffect>
                                  </p:childTnLst>
                                </p:cTn>
                              </p:par>
                              <p:par>
                                <p:cTn fill="hold" grpId="0" id="20" nodeType="withEffect" presetClass="entr" presetID="22" presetSubtype="8">
                                  <p:stCondLst>
                                    <p:cond delay="250"/>
                                  </p:stCondLst>
                                  <p:childTnLst>
                                    <p:set>
                                      <p:cBhvr>
                                        <p:cTn dur="1" fill="hold" id="21">
                                          <p:stCondLst>
                                            <p:cond delay="0"/>
                                          </p:stCondLst>
                                        </p:cTn>
                                        <p:tgtEl>
                                          <p:spTgt spid="20"/>
                                        </p:tgtEl>
                                        <p:attrNameLst>
                                          <p:attrName>style.visibility</p:attrName>
                                        </p:attrNameLst>
                                      </p:cBhvr>
                                      <p:to>
                                        <p:strVal val="visible"/>
                                      </p:to>
                                    </p:set>
                                    <p:animEffect filter="wipe(left)" transition="in">
                                      <p:cBhvr>
                                        <p:cTn dur="1000" id="22"/>
                                        <p:tgtEl>
                                          <p:spTgt spid="20"/>
                                        </p:tgtEl>
                                      </p:cBhvr>
                                    </p:animEffect>
                                  </p:childTnLst>
                                </p:cTn>
                              </p:par>
                              <p:par>
                                <p:cTn fill="hold" grpId="0" id="23" nodeType="withEffect" presetClass="entr" presetID="22" presetSubtype="8">
                                  <p:stCondLst>
                                    <p:cond delay="250"/>
                                  </p:stCondLst>
                                  <p:childTnLst>
                                    <p:set>
                                      <p:cBhvr>
                                        <p:cTn dur="1" fill="hold" id="24">
                                          <p:stCondLst>
                                            <p:cond delay="0"/>
                                          </p:stCondLst>
                                        </p:cTn>
                                        <p:tgtEl>
                                          <p:spTgt spid="21"/>
                                        </p:tgtEl>
                                        <p:attrNameLst>
                                          <p:attrName>style.visibility</p:attrName>
                                        </p:attrNameLst>
                                      </p:cBhvr>
                                      <p:to>
                                        <p:strVal val="visible"/>
                                      </p:to>
                                    </p:set>
                                    <p:animEffect filter="wipe(left)" transition="in">
                                      <p:cBhvr>
                                        <p:cTn dur="1000" id="25"/>
                                        <p:tgtEl>
                                          <p:spTgt spid="21"/>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25"/>
                                        </p:tgtEl>
                                        <p:attrNameLst>
                                          <p:attrName>style.visibility</p:attrName>
                                        </p:attrNameLst>
                                      </p:cBhvr>
                                      <p:to>
                                        <p:strVal val="visible"/>
                                      </p:to>
                                    </p:set>
                                    <p:animEffect filter="wipe(left)" transition="in">
                                      <p:cBhvr>
                                        <p:cTn dur="1000" id="28"/>
                                        <p:tgtEl>
                                          <p:spTgt spid="25"/>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26"/>
                                        </p:tgtEl>
                                        <p:attrNameLst>
                                          <p:attrName>style.visibility</p:attrName>
                                        </p:attrNameLst>
                                      </p:cBhvr>
                                      <p:to>
                                        <p:strVal val="visible"/>
                                      </p:to>
                                    </p:set>
                                    <p:animEffect filter="wipe(left)" transition="in">
                                      <p:cBhvr>
                                        <p:cTn dur="1000" id="3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8"/>
      <p:bldP grpId="0" spid="20"/>
      <p:bldP grpId="0" spid="21"/>
      <p:bldP grpId="0" spid="25"/>
      <p:bldP grpId="0" spid="2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6" name="PA_库_形状 103"/>
          <p:cNvSpPr/>
          <p:nvPr>
            <p:custDataLst>
              <p:tags r:id="rId3"/>
            </p:custDataLst>
          </p:nvPr>
        </p:nvSpPr>
        <p:spPr>
          <a:xfrm rot="18900000">
            <a:off x="5185754" y="3368605"/>
            <a:ext cx="635001" cy="635001"/>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7" name="PA_库_形状 104"/>
          <p:cNvSpPr/>
          <p:nvPr>
            <p:custDataLst>
              <p:tags r:id="rId4"/>
            </p:custDataLst>
          </p:nvPr>
        </p:nvSpPr>
        <p:spPr>
          <a:xfrm rot="18900000">
            <a:off x="6381441" y="3368605"/>
            <a:ext cx="635001" cy="635001"/>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8" name="PA_库_形状 114"/>
          <p:cNvSpPr/>
          <p:nvPr>
            <p:custDataLst>
              <p:tags r:id="rId5"/>
            </p:custDataLst>
          </p:nvPr>
        </p:nvSpPr>
        <p:spPr>
          <a:xfrm>
            <a:off x="5394675" y="3511456"/>
            <a:ext cx="244505" cy="349299"/>
          </a:xfrm>
          <a:custGeom>
            <a:cxnLst>
              <a:cxn ang="0">
                <a:pos x="wd2" y="hd2"/>
              </a:cxn>
              <a:cxn ang="5400000">
                <a:pos x="wd2" y="hd2"/>
              </a:cxn>
              <a:cxn ang="10800000">
                <a:pos x="wd2" y="hd2"/>
              </a:cxn>
              <a:cxn ang="16200000">
                <a:pos x="wd2" y="hd2"/>
              </a:cxn>
            </a:cxnLst>
            <a:rect b="b" l="0" r="r" t="0"/>
            <a:pathLst>
              <a:path extrusionOk="0" h="21277" w="20957">
                <a:moveTo>
                  <a:pt x="1877" y="21024"/>
                </a:moveTo>
                <a:cubicBezTo>
                  <a:pt x="2335" y="19959"/>
                  <a:pt x="3030" y="18459"/>
                  <a:pt x="3960" y="16289"/>
                </a:cubicBezTo>
                <a:cubicBezTo>
                  <a:pt x="8011" y="15824"/>
                  <a:pt x="9689" y="16659"/>
                  <a:pt x="12261" y="13326"/>
                </a:cubicBezTo>
                <a:cubicBezTo>
                  <a:pt x="10172" y="13790"/>
                  <a:pt x="7654" y="12466"/>
                  <a:pt x="7789" y="11893"/>
                </a:cubicBezTo>
                <a:cubicBezTo>
                  <a:pt x="7924" y="11319"/>
                  <a:pt x="13647" y="12307"/>
                  <a:pt x="17393" y="8448"/>
                </a:cubicBezTo>
                <a:cubicBezTo>
                  <a:pt x="12670" y="9203"/>
                  <a:pt x="11160" y="7541"/>
                  <a:pt x="11769" y="7290"/>
                </a:cubicBezTo>
                <a:cubicBezTo>
                  <a:pt x="13175" y="6709"/>
                  <a:pt x="17348" y="7049"/>
                  <a:pt x="19572" y="5478"/>
                </a:cubicBezTo>
                <a:cubicBezTo>
                  <a:pt x="20719" y="4670"/>
                  <a:pt x="21256" y="2703"/>
                  <a:pt x="20789" y="2001"/>
                </a:cubicBezTo>
                <a:cubicBezTo>
                  <a:pt x="20229" y="1154"/>
                  <a:pt x="16813" y="-110"/>
                  <a:pt x="14931" y="8"/>
                </a:cubicBezTo>
                <a:cubicBezTo>
                  <a:pt x="13047" y="127"/>
                  <a:pt x="10093" y="5209"/>
                  <a:pt x="9217" y="5169"/>
                </a:cubicBezTo>
                <a:cubicBezTo>
                  <a:pt x="8341" y="5129"/>
                  <a:pt x="8166" y="2893"/>
                  <a:pt x="9694" y="814"/>
                </a:cubicBezTo>
                <a:cubicBezTo>
                  <a:pt x="8081" y="1331"/>
                  <a:pt x="5127" y="2941"/>
                  <a:pt x="4200" y="4316"/>
                </a:cubicBezTo>
                <a:cubicBezTo>
                  <a:pt x="2475" y="6875"/>
                  <a:pt x="4362" y="12745"/>
                  <a:pt x="3757" y="12954"/>
                </a:cubicBezTo>
                <a:cubicBezTo>
                  <a:pt x="3151" y="13164"/>
                  <a:pt x="1114" y="10260"/>
                  <a:pt x="505" y="8945"/>
                </a:cubicBezTo>
                <a:cubicBezTo>
                  <a:pt x="-324" y="10962"/>
                  <a:pt x="-344" y="12983"/>
                  <a:pt x="2082" y="15668"/>
                </a:cubicBezTo>
                <a:cubicBezTo>
                  <a:pt x="1167" y="17430"/>
                  <a:pt x="667" y="19458"/>
                  <a:pt x="592" y="20488"/>
                </a:cubicBezTo>
                <a:cubicBezTo>
                  <a:pt x="557" y="21313"/>
                  <a:pt x="1675" y="21490"/>
                  <a:pt x="1877" y="21024"/>
                </a:cubicBezTo>
                <a:close/>
              </a:path>
            </a:pathLst>
          </a:custGeom>
          <a:solidFill>
            <a:srgbClr val="FFFFFF"/>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FFFFF"/>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FFFFF"/>
              </a:solidFill>
              <a:effectLst/>
              <a:uLnTx/>
              <a:uFillTx/>
              <a:latin typeface="+mn-cs"/>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9" name="PA_库_形状 115"/>
          <p:cNvSpPr/>
          <p:nvPr>
            <p:custDataLst>
              <p:tags r:id="rId6"/>
            </p:custDataLst>
          </p:nvPr>
        </p:nvSpPr>
        <p:spPr>
          <a:xfrm>
            <a:off x="6543991" y="3531160"/>
            <a:ext cx="309901" cy="309901"/>
          </a:xfrm>
          <a:custGeom>
            <a:cxnLst>
              <a:cxn ang="0">
                <a:pos x="wd2" y="hd2"/>
              </a:cxn>
              <a:cxn ang="5400000">
                <a:pos x="wd2" y="hd2"/>
              </a:cxn>
              <a:cxn ang="10800000">
                <a:pos x="wd2" y="hd2"/>
              </a:cxn>
              <a:cxn ang="16200000">
                <a:pos x="wd2" y="hd2"/>
              </a:cxn>
            </a:cxnLst>
            <a:rect b="b" l="0" r="r" t="0"/>
            <a:pathLst>
              <a:path extrusionOk="0" h="21600" w="2160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FFFFFF"/>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FFFFF"/>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FFFFF"/>
              </a:solidFill>
              <a:effectLst/>
              <a:uLnTx/>
              <a:uFillTx/>
              <a:latin typeface="HK Grotesk Medium"/>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0" name="PA_库_形状 118"/>
          <p:cNvSpPr/>
          <p:nvPr>
            <p:custDataLst>
              <p:tags r:id="rId7"/>
            </p:custDataLst>
          </p:nvPr>
        </p:nvSpPr>
        <p:spPr>
          <a:xfrm rot="18900000">
            <a:off x="5185754" y="4587658"/>
            <a:ext cx="635001" cy="635001"/>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1" name="PA_库_形状 119"/>
          <p:cNvSpPr/>
          <p:nvPr>
            <p:custDataLst>
              <p:tags r:id="rId8"/>
            </p:custDataLst>
          </p:nvPr>
        </p:nvSpPr>
        <p:spPr>
          <a:xfrm rot="18900000">
            <a:off x="6381441" y="4587658"/>
            <a:ext cx="635001" cy="635001"/>
          </a:xfrm>
          <a:prstGeom prst="rect">
            <a:avLst/>
          </a:prstGeom>
          <a:solidFill>
            <a:schemeClr val="accent1"/>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900" u="none">
              <a:ln>
                <a:noFill/>
              </a:ln>
              <a:solidFill>
                <a:prstClr val="black"/>
              </a:solidFill>
              <a:effectLst/>
              <a:uLnTx/>
              <a:uFillTx/>
              <a:latin panose="020f0502020204030204" typeface="Calibri"/>
              <a:ea typeface="+mn-ea"/>
              <a:cs typeface="+mn-cs"/>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2" name="PA_库_形状 120"/>
          <p:cNvSpPr/>
          <p:nvPr>
            <p:custDataLst>
              <p:tags r:id="rId9"/>
            </p:custDataLst>
          </p:nvPr>
        </p:nvSpPr>
        <p:spPr>
          <a:xfrm flipH="1">
            <a:off x="5364801" y="4754981"/>
            <a:ext cx="309901" cy="300354"/>
          </a:xfrm>
          <a:custGeom>
            <a:cxnLst>
              <a:cxn ang="0">
                <a:pos x="wd2" y="hd2"/>
              </a:cxn>
              <a:cxn ang="5400000">
                <a:pos x="wd2" y="hd2"/>
              </a:cxn>
              <a:cxn ang="10800000">
                <a:pos x="wd2" y="hd2"/>
              </a:cxn>
              <a:cxn ang="16200000">
                <a:pos x="wd2" y="hd2"/>
              </a:cxn>
            </a:cxnLst>
            <a:rect b="b" l="0" r="r" t="0"/>
            <a:pathLst>
              <a:path extrusionOk="0" h="21600" w="2150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rgbClr val="FFFFFF"/>
          </a:solidFill>
          <a:ln w="12700">
            <a:miter lim="400000"/>
          </a:ln>
        </p:spPr>
        <p:txBody>
          <a:bodyP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FFFFF"/>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FFFFF"/>
              </a:solidFill>
              <a:effectLst/>
              <a:uLnTx/>
              <a:uFillTx/>
              <a:latin typeface="HK Grotesk Medium"/>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3" name="PA_库_形状 121"/>
          <p:cNvSpPr/>
          <p:nvPr>
            <p:custDataLst>
              <p:tags r:id="rId10"/>
            </p:custDataLst>
          </p:nvPr>
        </p:nvSpPr>
        <p:spPr>
          <a:xfrm>
            <a:off x="6543991" y="4804439"/>
            <a:ext cx="309901" cy="201440"/>
          </a:xfrm>
          <a:custGeom>
            <a:cxnLst>
              <a:cxn ang="0">
                <a:pos x="wd2" y="hd2"/>
              </a:cxn>
              <a:cxn ang="5400000">
                <a:pos x="wd2" y="hd2"/>
              </a:cxn>
              <a:cxn ang="10800000">
                <a:pos x="wd2" y="hd2"/>
              </a:cxn>
              <a:cxn ang="16200000">
                <a:pos x="wd2" y="hd2"/>
              </a:cxn>
            </a:cxnLst>
            <a:rect b="b" l="0" r="r" t="0"/>
            <a:pathLst>
              <a:path extrusionOk="0" h="21600" w="21600">
                <a:moveTo>
                  <a:pt x="16431" y="6050"/>
                </a:moveTo>
                <a:cubicBezTo>
                  <a:pt x="16133" y="6050"/>
                  <a:pt x="15841" y="6090"/>
                  <a:pt x="15557" y="6162"/>
                </a:cubicBezTo>
                <a:cubicBezTo>
                  <a:pt x="14848" y="2601"/>
                  <a:pt x="12654" y="0"/>
                  <a:pt x="10053" y="0"/>
                </a:cubicBezTo>
                <a:cubicBezTo>
                  <a:pt x="6881" y="0"/>
                  <a:pt x="4309" y="3869"/>
                  <a:pt x="4309" y="8643"/>
                </a:cubicBezTo>
                <a:cubicBezTo>
                  <a:pt x="4309" y="9067"/>
                  <a:pt x="4331" y="9488"/>
                  <a:pt x="4370" y="9896"/>
                </a:cubicBezTo>
                <a:cubicBezTo>
                  <a:pt x="4218" y="9868"/>
                  <a:pt x="4064" y="9852"/>
                  <a:pt x="3907" y="9852"/>
                </a:cubicBezTo>
                <a:cubicBezTo>
                  <a:pt x="1749" y="9852"/>
                  <a:pt x="0" y="12481"/>
                  <a:pt x="0" y="15726"/>
                </a:cubicBezTo>
                <a:cubicBezTo>
                  <a:pt x="0" y="18971"/>
                  <a:pt x="1749" y="21600"/>
                  <a:pt x="3907" y="21600"/>
                </a:cubicBezTo>
                <a:lnTo>
                  <a:pt x="9288" y="21600"/>
                </a:lnTo>
                <a:lnTo>
                  <a:pt x="9288" y="15290"/>
                </a:lnTo>
                <a:lnTo>
                  <a:pt x="7020" y="15290"/>
                </a:lnTo>
                <a:lnTo>
                  <a:pt x="10801" y="7647"/>
                </a:lnTo>
                <a:lnTo>
                  <a:pt x="14580" y="15290"/>
                </a:lnTo>
                <a:lnTo>
                  <a:pt x="12312" y="15290"/>
                </a:lnTo>
                <a:lnTo>
                  <a:pt x="12312" y="21600"/>
                </a:lnTo>
                <a:lnTo>
                  <a:pt x="16431" y="21600"/>
                </a:lnTo>
                <a:cubicBezTo>
                  <a:pt x="19286" y="21600"/>
                  <a:pt x="21600" y="18119"/>
                  <a:pt x="21600" y="13825"/>
                </a:cubicBezTo>
                <a:cubicBezTo>
                  <a:pt x="21600" y="9532"/>
                  <a:pt x="19286" y="6050"/>
                  <a:pt x="16431" y="6050"/>
                </a:cubicBezTo>
                <a:close/>
              </a:path>
            </a:pathLst>
          </a:custGeom>
          <a:solidFill>
            <a:srgbClr val="FFFFFF"/>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FFFFF"/>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FFFFF"/>
              </a:solidFill>
              <a:effectLst/>
              <a:uLnTx/>
              <a:uFillTx/>
              <a:latin typeface="HK Grotesk Medium"/>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6" name="PA_库_形状 34"/>
          <p:cNvSpPr/>
          <p:nvPr>
            <p:custDataLst>
              <p:tags r:id="rId11"/>
            </p:custDataLst>
          </p:nvPr>
        </p:nvSpPr>
        <p:spPr>
          <a:xfrm>
            <a:off x="2251049" y="2942699"/>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8" name="PA_库_形状 34"/>
          <p:cNvSpPr/>
          <p:nvPr>
            <p:custDataLst>
              <p:tags r:id="rId12"/>
            </p:custDataLst>
          </p:nvPr>
        </p:nvSpPr>
        <p:spPr>
          <a:xfrm>
            <a:off x="2251049" y="4629305"/>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0" name="PA_库_形状 34"/>
          <p:cNvSpPr/>
          <p:nvPr>
            <p:custDataLst>
              <p:tags r:id="rId13"/>
            </p:custDataLst>
          </p:nvPr>
        </p:nvSpPr>
        <p:spPr>
          <a:xfrm>
            <a:off x="7667599" y="2942699"/>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2" name="PA_库_形状 34"/>
          <p:cNvSpPr/>
          <p:nvPr>
            <p:custDataLst>
              <p:tags r:id="rId14"/>
            </p:custDataLst>
          </p:nvPr>
        </p:nvSpPr>
        <p:spPr>
          <a:xfrm>
            <a:off x="7667599" y="4629305"/>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3" name="Shape 32"/>
          <p:cNvSpPr/>
          <p:nvPr/>
        </p:nvSpPr>
        <p:spPr>
          <a:xfrm>
            <a:off x="986178" y="1733264"/>
            <a:ext cx="5980564"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ew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5" name="Shape 42"/>
          <p:cNvSpPr/>
          <p:nvPr/>
        </p:nvSpPr>
        <p:spPr>
          <a:xfrm>
            <a:off x="3103738" y="560943"/>
            <a:ext cx="5798662"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120" strike="noStrike" sz="6500" u="none">
                <a:ln>
                  <a:noFill/>
                </a:ln>
                <a:solidFill>
                  <a:srgbClr val="535353"/>
                </a:solidFill>
                <a:effectLst/>
                <a:uLnTx/>
                <a:uFillTx/>
                <a:latin charset="0" panose="00000700000000000000" pitchFamily="50" typeface="Montserrat SemiBold"/>
                <a:sym typeface="Montserrat Semi Bold"/>
              </a:rPr>
              <a:t>Can We Do</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1" name="Shape 117"/>
          <p:cNvSpPr/>
          <p:nvPr/>
        </p:nvSpPr>
        <p:spPr>
          <a:xfrm>
            <a:off x="861571" y="518166"/>
            <a:ext cx="2246257"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What</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4" name="Shape 122"/>
          <p:cNvSpPr/>
          <p:nvPr/>
        </p:nvSpPr>
        <p:spPr>
          <a:xfrm>
            <a:off x="4358094" y="6262283"/>
            <a:ext cx="3475812" cy="279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defRPr spc="630" sz="3000">
                <a:solidFill>
                  <a:srgbClr val="A7A7A7"/>
                </a:solidFill>
                <a:latin typeface="Atlantis the lost City"/>
                <a:ea typeface="Atlantis the lost City"/>
                <a:cs typeface="Atlantis the lost City"/>
                <a:sym typeface="Atlantis the lost City"/>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300" strike="noStrike" sz="1500" u="none">
                <a:ln>
                  <a:noFill/>
                </a:ln>
                <a:solidFill>
                  <a:srgbClr val="A7A7A7"/>
                </a:solidFill>
                <a:effectLst/>
                <a:uLnTx/>
                <a:uFillTx/>
                <a:latin typeface="Atlantis the lost City"/>
                <a:sym typeface="Atlantis the lost City"/>
              </a:rPr>
              <a:t>www.ourpresentation.com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PA_库_文本框 21"/>
          <p:cNvSpPr txBox="1"/>
          <p:nvPr>
            <p:custDataLst>
              <p:tags r:id="rId15"/>
            </p:custDataLst>
          </p:nvPr>
        </p:nvSpPr>
        <p:spPr>
          <a:xfrm>
            <a:off x="2349500" y="3251414"/>
            <a:ext cx="2229854" cy="739140"/>
          </a:xfrm>
          <a:prstGeom prst="rect">
            <a:avLst/>
          </a:prstGeom>
          <a:noFill/>
        </p:spPr>
        <p:txBody>
          <a:bodyPr rtlCol="0" wrap="square">
            <a:spAutoFit/>
          </a:bodyPr>
          <a:lstStyle/>
          <a:p>
            <a:pPr algn="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5" name="PA_库_文本框 24"/>
          <p:cNvSpPr txBox="1"/>
          <p:nvPr>
            <p:custDataLst>
              <p:tags r:id="rId16"/>
            </p:custDataLst>
          </p:nvPr>
        </p:nvSpPr>
        <p:spPr>
          <a:xfrm>
            <a:off x="2349500" y="4933745"/>
            <a:ext cx="2229854" cy="739140"/>
          </a:xfrm>
          <a:prstGeom prst="rect">
            <a:avLst/>
          </a:prstGeom>
          <a:noFill/>
        </p:spPr>
        <p:txBody>
          <a:bodyPr rtlCol="0" wrap="square">
            <a:spAutoFit/>
          </a:bodyPr>
          <a:lstStyle/>
          <a:p>
            <a:pPr algn="r"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5" name="PA_库_文本框 34"/>
          <p:cNvSpPr txBox="1"/>
          <p:nvPr>
            <p:custDataLst>
              <p:tags r:id="rId17"/>
            </p:custDataLst>
          </p:nvPr>
        </p:nvSpPr>
        <p:spPr>
          <a:xfrm>
            <a:off x="7600949" y="3270464"/>
            <a:ext cx="2229854" cy="7391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44" name="PA_库_文本框 43"/>
          <p:cNvSpPr txBox="1"/>
          <p:nvPr>
            <p:custDataLst>
              <p:tags r:id="rId18"/>
            </p:custDataLst>
          </p:nvPr>
        </p:nvSpPr>
        <p:spPr>
          <a:xfrm>
            <a:off x="7600949" y="4933745"/>
            <a:ext cx="2229854" cy="7391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6A97CB3D-3C49-4D17-9722-C18AC8A2C100}"/>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147580692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4">
                                  <p:stCondLst>
                                    <p:cond delay="25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1500" fill="hold" id="7"/>
                                        <p:tgtEl>
                                          <p:spTgt spid="26"/>
                                        </p:tgtEl>
                                        <p:attrNameLst>
                                          <p:attrName>ppt_x</p:attrName>
                                        </p:attrNameLst>
                                      </p:cBhvr>
                                      <p:tavLst>
                                        <p:tav tm="0">
                                          <p:val>
                                            <p:strVal val="#ppt_x"/>
                                          </p:val>
                                        </p:tav>
                                        <p:tav tm="100000">
                                          <p:val>
                                            <p:strVal val="#ppt_x"/>
                                          </p:val>
                                        </p:tav>
                                      </p:tavLst>
                                    </p:anim>
                                    <p:anim calcmode="lin" valueType="num">
                                      <p:cBhvr additive="base">
                                        <p:cTn dur="1500" fill="hold" id="8"/>
                                        <p:tgtEl>
                                          <p:spTgt spid="26"/>
                                        </p:tgtEl>
                                        <p:attrNameLst>
                                          <p:attrName>ppt_y</p:attrName>
                                        </p:attrNameLst>
                                      </p:cBhvr>
                                      <p:tavLst>
                                        <p:tav tm="0">
                                          <p:val>
                                            <p:strVal val="1+#ppt_h/2"/>
                                          </p:val>
                                        </p:tav>
                                        <p:tav tm="100000">
                                          <p:val>
                                            <p:strVal val="#ppt_y"/>
                                          </p:val>
                                        </p:tav>
                                      </p:tavLst>
                                    </p:anim>
                                  </p:childTnLst>
                                </p:cTn>
                              </p:par>
                              <p:par>
                                <p:cTn decel="100000" fill="hold" grpId="0" id="9" nodeType="withEffect" presetClass="entr" presetID="2" presetSubtype="4">
                                  <p:stCondLst>
                                    <p:cond delay="25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1500" fill="hold" id="11"/>
                                        <p:tgtEl>
                                          <p:spTgt spid="27"/>
                                        </p:tgtEl>
                                        <p:attrNameLst>
                                          <p:attrName>ppt_x</p:attrName>
                                        </p:attrNameLst>
                                      </p:cBhvr>
                                      <p:tavLst>
                                        <p:tav tm="0">
                                          <p:val>
                                            <p:strVal val="#ppt_x"/>
                                          </p:val>
                                        </p:tav>
                                        <p:tav tm="100000">
                                          <p:val>
                                            <p:strVal val="#ppt_x"/>
                                          </p:val>
                                        </p:tav>
                                      </p:tavLst>
                                    </p:anim>
                                    <p:anim calcmode="lin" valueType="num">
                                      <p:cBhvr additive="base">
                                        <p:cTn dur="1500" fill="hold" id="12"/>
                                        <p:tgtEl>
                                          <p:spTgt spid="27"/>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25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1500" fill="hold" id="15"/>
                                        <p:tgtEl>
                                          <p:spTgt spid="28"/>
                                        </p:tgtEl>
                                        <p:attrNameLst>
                                          <p:attrName>ppt_x</p:attrName>
                                        </p:attrNameLst>
                                      </p:cBhvr>
                                      <p:tavLst>
                                        <p:tav tm="0">
                                          <p:val>
                                            <p:strVal val="#ppt_x"/>
                                          </p:val>
                                        </p:tav>
                                        <p:tav tm="100000">
                                          <p:val>
                                            <p:strVal val="#ppt_x"/>
                                          </p:val>
                                        </p:tav>
                                      </p:tavLst>
                                    </p:anim>
                                    <p:anim calcmode="lin" valueType="num">
                                      <p:cBhvr additive="base">
                                        <p:cTn dur="1500" fill="hold" id="16"/>
                                        <p:tgtEl>
                                          <p:spTgt spid="28"/>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250"/>
                                  </p:stCondLst>
                                  <p:childTnLst>
                                    <p:set>
                                      <p:cBhvr>
                                        <p:cTn dur="1" fill="hold" id="18">
                                          <p:stCondLst>
                                            <p:cond delay="0"/>
                                          </p:stCondLst>
                                        </p:cTn>
                                        <p:tgtEl>
                                          <p:spTgt spid="29"/>
                                        </p:tgtEl>
                                        <p:attrNameLst>
                                          <p:attrName>style.visibility</p:attrName>
                                        </p:attrNameLst>
                                      </p:cBhvr>
                                      <p:to>
                                        <p:strVal val="visible"/>
                                      </p:to>
                                    </p:set>
                                    <p:anim calcmode="lin" valueType="num">
                                      <p:cBhvr additive="base">
                                        <p:cTn dur="1500" fill="hold" id="19"/>
                                        <p:tgtEl>
                                          <p:spTgt spid="29"/>
                                        </p:tgtEl>
                                        <p:attrNameLst>
                                          <p:attrName>ppt_x</p:attrName>
                                        </p:attrNameLst>
                                      </p:cBhvr>
                                      <p:tavLst>
                                        <p:tav tm="0">
                                          <p:val>
                                            <p:strVal val="#ppt_x"/>
                                          </p:val>
                                        </p:tav>
                                        <p:tav tm="100000">
                                          <p:val>
                                            <p:strVal val="#ppt_x"/>
                                          </p:val>
                                        </p:tav>
                                      </p:tavLst>
                                    </p:anim>
                                    <p:anim calcmode="lin" valueType="num">
                                      <p:cBhvr additive="base">
                                        <p:cTn dur="1500" fill="hold" id="20"/>
                                        <p:tgtEl>
                                          <p:spTgt spid="29"/>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250"/>
                                  </p:stCondLst>
                                  <p:childTnLst>
                                    <p:set>
                                      <p:cBhvr>
                                        <p:cTn dur="1" fill="hold" id="22">
                                          <p:stCondLst>
                                            <p:cond delay="0"/>
                                          </p:stCondLst>
                                        </p:cTn>
                                        <p:tgtEl>
                                          <p:spTgt spid="30"/>
                                        </p:tgtEl>
                                        <p:attrNameLst>
                                          <p:attrName>style.visibility</p:attrName>
                                        </p:attrNameLst>
                                      </p:cBhvr>
                                      <p:to>
                                        <p:strVal val="visible"/>
                                      </p:to>
                                    </p:set>
                                    <p:anim calcmode="lin" valueType="num">
                                      <p:cBhvr additive="base">
                                        <p:cTn dur="1500" fill="hold" id="23"/>
                                        <p:tgtEl>
                                          <p:spTgt spid="30"/>
                                        </p:tgtEl>
                                        <p:attrNameLst>
                                          <p:attrName>ppt_x</p:attrName>
                                        </p:attrNameLst>
                                      </p:cBhvr>
                                      <p:tavLst>
                                        <p:tav tm="0">
                                          <p:val>
                                            <p:strVal val="#ppt_x"/>
                                          </p:val>
                                        </p:tav>
                                        <p:tav tm="100000">
                                          <p:val>
                                            <p:strVal val="#ppt_x"/>
                                          </p:val>
                                        </p:tav>
                                      </p:tavLst>
                                    </p:anim>
                                    <p:anim calcmode="lin" valueType="num">
                                      <p:cBhvr additive="base">
                                        <p:cTn dur="1500" fill="hold" id="24"/>
                                        <p:tgtEl>
                                          <p:spTgt spid="30"/>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250"/>
                                  </p:stCondLst>
                                  <p:childTnLst>
                                    <p:set>
                                      <p:cBhvr>
                                        <p:cTn dur="1" fill="hold" id="26">
                                          <p:stCondLst>
                                            <p:cond delay="0"/>
                                          </p:stCondLst>
                                        </p:cTn>
                                        <p:tgtEl>
                                          <p:spTgt spid="31"/>
                                        </p:tgtEl>
                                        <p:attrNameLst>
                                          <p:attrName>style.visibility</p:attrName>
                                        </p:attrNameLst>
                                      </p:cBhvr>
                                      <p:to>
                                        <p:strVal val="visible"/>
                                      </p:to>
                                    </p:set>
                                    <p:anim calcmode="lin" valueType="num">
                                      <p:cBhvr additive="base">
                                        <p:cTn dur="1500" fill="hold" id="27"/>
                                        <p:tgtEl>
                                          <p:spTgt spid="31"/>
                                        </p:tgtEl>
                                        <p:attrNameLst>
                                          <p:attrName>ppt_x</p:attrName>
                                        </p:attrNameLst>
                                      </p:cBhvr>
                                      <p:tavLst>
                                        <p:tav tm="0">
                                          <p:val>
                                            <p:strVal val="#ppt_x"/>
                                          </p:val>
                                        </p:tav>
                                        <p:tav tm="100000">
                                          <p:val>
                                            <p:strVal val="#ppt_x"/>
                                          </p:val>
                                        </p:tav>
                                      </p:tavLst>
                                    </p:anim>
                                    <p:anim calcmode="lin" valueType="num">
                                      <p:cBhvr additive="base">
                                        <p:cTn dur="1500" fill="hold" id="28"/>
                                        <p:tgtEl>
                                          <p:spTgt spid="31"/>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250"/>
                                  </p:stCondLst>
                                  <p:childTnLst>
                                    <p:set>
                                      <p:cBhvr>
                                        <p:cTn dur="1" fill="hold" id="30">
                                          <p:stCondLst>
                                            <p:cond delay="0"/>
                                          </p:stCondLst>
                                        </p:cTn>
                                        <p:tgtEl>
                                          <p:spTgt spid="32"/>
                                        </p:tgtEl>
                                        <p:attrNameLst>
                                          <p:attrName>style.visibility</p:attrName>
                                        </p:attrNameLst>
                                      </p:cBhvr>
                                      <p:to>
                                        <p:strVal val="visible"/>
                                      </p:to>
                                    </p:set>
                                    <p:anim calcmode="lin" valueType="num">
                                      <p:cBhvr additive="base">
                                        <p:cTn dur="1500" fill="hold" id="31"/>
                                        <p:tgtEl>
                                          <p:spTgt spid="32"/>
                                        </p:tgtEl>
                                        <p:attrNameLst>
                                          <p:attrName>ppt_x</p:attrName>
                                        </p:attrNameLst>
                                      </p:cBhvr>
                                      <p:tavLst>
                                        <p:tav tm="0">
                                          <p:val>
                                            <p:strVal val="#ppt_x"/>
                                          </p:val>
                                        </p:tav>
                                        <p:tav tm="100000">
                                          <p:val>
                                            <p:strVal val="#ppt_x"/>
                                          </p:val>
                                        </p:tav>
                                      </p:tavLst>
                                    </p:anim>
                                    <p:anim calcmode="lin" valueType="num">
                                      <p:cBhvr additive="base">
                                        <p:cTn dur="1500" fill="hold" id="32"/>
                                        <p:tgtEl>
                                          <p:spTgt spid="32"/>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250"/>
                                  </p:stCondLst>
                                  <p:childTnLst>
                                    <p:set>
                                      <p:cBhvr>
                                        <p:cTn dur="1" fill="hold" id="34">
                                          <p:stCondLst>
                                            <p:cond delay="0"/>
                                          </p:stCondLst>
                                        </p:cTn>
                                        <p:tgtEl>
                                          <p:spTgt spid="33"/>
                                        </p:tgtEl>
                                        <p:attrNameLst>
                                          <p:attrName>style.visibility</p:attrName>
                                        </p:attrNameLst>
                                      </p:cBhvr>
                                      <p:to>
                                        <p:strVal val="visible"/>
                                      </p:to>
                                    </p:set>
                                    <p:anim calcmode="lin" valueType="num">
                                      <p:cBhvr additive="base">
                                        <p:cTn dur="1500" fill="hold" id="35"/>
                                        <p:tgtEl>
                                          <p:spTgt spid="33"/>
                                        </p:tgtEl>
                                        <p:attrNameLst>
                                          <p:attrName>ppt_x</p:attrName>
                                        </p:attrNameLst>
                                      </p:cBhvr>
                                      <p:tavLst>
                                        <p:tav tm="0">
                                          <p:val>
                                            <p:strVal val="#ppt_x"/>
                                          </p:val>
                                        </p:tav>
                                        <p:tav tm="100000">
                                          <p:val>
                                            <p:strVal val="#ppt_x"/>
                                          </p:val>
                                        </p:tav>
                                      </p:tavLst>
                                    </p:anim>
                                    <p:anim calcmode="lin" valueType="num">
                                      <p:cBhvr additive="base">
                                        <p:cTn dur="1500" fill="hold" id="36"/>
                                        <p:tgtEl>
                                          <p:spTgt spid="33"/>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250"/>
                                  </p:stCondLst>
                                  <p:childTnLst>
                                    <p:set>
                                      <p:cBhvr>
                                        <p:cTn dur="1" fill="hold" id="38">
                                          <p:stCondLst>
                                            <p:cond delay="0"/>
                                          </p:stCondLst>
                                        </p:cTn>
                                        <p:tgtEl>
                                          <p:spTgt spid="36"/>
                                        </p:tgtEl>
                                        <p:attrNameLst>
                                          <p:attrName>style.visibility</p:attrName>
                                        </p:attrNameLst>
                                      </p:cBhvr>
                                      <p:to>
                                        <p:strVal val="visible"/>
                                      </p:to>
                                    </p:set>
                                    <p:anim calcmode="lin" valueType="num">
                                      <p:cBhvr additive="base">
                                        <p:cTn dur="1500" fill="hold" id="39"/>
                                        <p:tgtEl>
                                          <p:spTgt spid="36"/>
                                        </p:tgtEl>
                                        <p:attrNameLst>
                                          <p:attrName>ppt_x</p:attrName>
                                        </p:attrNameLst>
                                      </p:cBhvr>
                                      <p:tavLst>
                                        <p:tav tm="0">
                                          <p:val>
                                            <p:strVal val="#ppt_x"/>
                                          </p:val>
                                        </p:tav>
                                        <p:tav tm="100000">
                                          <p:val>
                                            <p:strVal val="#ppt_x"/>
                                          </p:val>
                                        </p:tav>
                                      </p:tavLst>
                                    </p:anim>
                                    <p:anim calcmode="lin" valueType="num">
                                      <p:cBhvr additive="base">
                                        <p:cTn dur="1500" fill="hold" id="40"/>
                                        <p:tgtEl>
                                          <p:spTgt spid="36"/>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250"/>
                                  </p:stCondLst>
                                  <p:childTnLst>
                                    <p:set>
                                      <p:cBhvr>
                                        <p:cTn dur="1" fill="hold" id="42">
                                          <p:stCondLst>
                                            <p:cond delay="0"/>
                                          </p:stCondLst>
                                        </p:cTn>
                                        <p:tgtEl>
                                          <p:spTgt spid="38"/>
                                        </p:tgtEl>
                                        <p:attrNameLst>
                                          <p:attrName>style.visibility</p:attrName>
                                        </p:attrNameLst>
                                      </p:cBhvr>
                                      <p:to>
                                        <p:strVal val="visible"/>
                                      </p:to>
                                    </p:set>
                                    <p:anim calcmode="lin" valueType="num">
                                      <p:cBhvr additive="base">
                                        <p:cTn dur="1500" fill="hold" id="43"/>
                                        <p:tgtEl>
                                          <p:spTgt spid="38"/>
                                        </p:tgtEl>
                                        <p:attrNameLst>
                                          <p:attrName>ppt_x</p:attrName>
                                        </p:attrNameLst>
                                      </p:cBhvr>
                                      <p:tavLst>
                                        <p:tav tm="0">
                                          <p:val>
                                            <p:strVal val="#ppt_x"/>
                                          </p:val>
                                        </p:tav>
                                        <p:tav tm="100000">
                                          <p:val>
                                            <p:strVal val="#ppt_x"/>
                                          </p:val>
                                        </p:tav>
                                      </p:tavLst>
                                    </p:anim>
                                    <p:anim calcmode="lin" valueType="num">
                                      <p:cBhvr additive="base">
                                        <p:cTn dur="1500" fill="hold" id="44"/>
                                        <p:tgtEl>
                                          <p:spTgt spid="38"/>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250"/>
                                  </p:stCondLst>
                                  <p:childTnLst>
                                    <p:set>
                                      <p:cBhvr>
                                        <p:cTn dur="1" fill="hold" id="46">
                                          <p:stCondLst>
                                            <p:cond delay="0"/>
                                          </p:stCondLst>
                                        </p:cTn>
                                        <p:tgtEl>
                                          <p:spTgt spid="40"/>
                                        </p:tgtEl>
                                        <p:attrNameLst>
                                          <p:attrName>style.visibility</p:attrName>
                                        </p:attrNameLst>
                                      </p:cBhvr>
                                      <p:to>
                                        <p:strVal val="visible"/>
                                      </p:to>
                                    </p:set>
                                    <p:anim calcmode="lin" valueType="num">
                                      <p:cBhvr additive="base">
                                        <p:cTn dur="1500" fill="hold" id="47"/>
                                        <p:tgtEl>
                                          <p:spTgt spid="40"/>
                                        </p:tgtEl>
                                        <p:attrNameLst>
                                          <p:attrName>ppt_x</p:attrName>
                                        </p:attrNameLst>
                                      </p:cBhvr>
                                      <p:tavLst>
                                        <p:tav tm="0">
                                          <p:val>
                                            <p:strVal val="#ppt_x"/>
                                          </p:val>
                                        </p:tav>
                                        <p:tav tm="100000">
                                          <p:val>
                                            <p:strVal val="#ppt_x"/>
                                          </p:val>
                                        </p:tav>
                                      </p:tavLst>
                                    </p:anim>
                                    <p:anim calcmode="lin" valueType="num">
                                      <p:cBhvr additive="base">
                                        <p:cTn dur="1500" fill="hold" id="48"/>
                                        <p:tgtEl>
                                          <p:spTgt spid="40"/>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250"/>
                                  </p:stCondLst>
                                  <p:childTnLst>
                                    <p:set>
                                      <p:cBhvr>
                                        <p:cTn dur="1" fill="hold" id="50">
                                          <p:stCondLst>
                                            <p:cond delay="0"/>
                                          </p:stCondLst>
                                        </p:cTn>
                                        <p:tgtEl>
                                          <p:spTgt spid="42"/>
                                        </p:tgtEl>
                                        <p:attrNameLst>
                                          <p:attrName>style.visibility</p:attrName>
                                        </p:attrNameLst>
                                      </p:cBhvr>
                                      <p:to>
                                        <p:strVal val="visible"/>
                                      </p:to>
                                    </p:set>
                                    <p:anim calcmode="lin" valueType="num">
                                      <p:cBhvr additive="base">
                                        <p:cTn dur="1500" fill="hold" id="51"/>
                                        <p:tgtEl>
                                          <p:spTgt spid="42"/>
                                        </p:tgtEl>
                                        <p:attrNameLst>
                                          <p:attrName>ppt_x</p:attrName>
                                        </p:attrNameLst>
                                      </p:cBhvr>
                                      <p:tavLst>
                                        <p:tav tm="0">
                                          <p:val>
                                            <p:strVal val="#ppt_x"/>
                                          </p:val>
                                        </p:tav>
                                        <p:tav tm="100000">
                                          <p:val>
                                            <p:strVal val="#ppt_x"/>
                                          </p:val>
                                        </p:tav>
                                      </p:tavLst>
                                    </p:anim>
                                    <p:anim calcmode="lin" valueType="num">
                                      <p:cBhvr additive="base">
                                        <p:cTn dur="1500" fill="hold" id="52"/>
                                        <p:tgtEl>
                                          <p:spTgt spid="42"/>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250"/>
                                  </p:stCondLst>
                                  <p:childTnLst>
                                    <p:set>
                                      <p:cBhvr>
                                        <p:cTn dur="1" fill="hold" id="54">
                                          <p:stCondLst>
                                            <p:cond delay="0"/>
                                          </p:stCondLst>
                                        </p:cTn>
                                        <p:tgtEl>
                                          <p:spTgt spid="22"/>
                                        </p:tgtEl>
                                        <p:attrNameLst>
                                          <p:attrName>style.visibility</p:attrName>
                                        </p:attrNameLst>
                                      </p:cBhvr>
                                      <p:to>
                                        <p:strVal val="visible"/>
                                      </p:to>
                                    </p:set>
                                    <p:anim calcmode="lin" valueType="num">
                                      <p:cBhvr additive="base">
                                        <p:cTn dur="1500" fill="hold" id="55"/>
                                        <p:tgtEl>
                                          <p:spTgt spid="22"/>
                                        </p:tgtEl>
                                        <p:attrNameLst>
                                          <p:attrName>ppt_x</p:attrName>
                                        </p:attrNameLst>
                                      </p:cBhvr>
                                      <p:tavLst>
                                        <p:tav tm="0">
                                          <p:val>
                                            <p:strVal val="#ppt_x"/>
                                          </p:val>
                                        </p:tav>
                                        <p:tav tm="100000">
                                          <p:val>
                                            <p:strVal val="#ppt_x"/>
                                          </p:val>
                                        </p:tav>
                                      </p:tavLst>
                                    </p:anim>
                                    <p:anim calcmode="lin" valueType="num">
                                      <p:cBhvr additive="base">
                                        <p:cTn dur="1500" fill="hold" id="56"/>
                                        <p:tgtEl>
                                          <p:spTgt spid="22"/>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250"/>
                                  </p:stCondLst>
                                  <p:childTnLst>
                                    <p:set>
                                      <p:cBhvr>
                                        <p:cTn dur="1" fill="hold" id="58">
                                          <p:stCondLst>
                                            <p:cond delay="0"/>
                                          </p:stCondLst>
                                        </p:cTn>
                                        <p:tgtEl>
                                          <p:spTgt spid="25"/>
                                        </p:tgtEl>
                                        <p:attrNameLst>
                                          <p:attrName>style.visibility</p:attrName>
                                        </p:attrNameLst>
                                      </p:cBhvr>
                                      <p:to>
                                        <p:strVal val="visible"/>
                                      </p:to>
                                    </p:set>
                                    <p:anim calcmode="lin" valueType="num">
                                      <p:cBhvr additive="base">
                                        <p:cTn dur="1500" fill="hold" id="59"/>
                                        <p:tgtEl>
                                          <p:spTgt spid="25"/>
                                        </p:tgtEl>
                                        <p:attrNameLst>
                                          <p:attrName>ppt_x</p:attrName>
                                        </p:attrNameLst>
                                      </p:cBhvr>
                                      <p:tavLst>
                                        <p:tav tm="0">
                                          <p:val>
                                            <p:strVal val="#ppt_x"/>
                                          </p:val>
                                        </p:tav>
                                        <p:tav tm="100000">
                                          <p:val>
                                            <p:strVal val="#ppt_x"/>
                                          </p:val>
                                        </p:tav>
                                      </p:tavLst>
                                    </p:anim>
                                    <p:anim calcmode="lin" valueType="num">
                                      <p:cBhvr additive="base">
                                        <p:cTn dur="1500" fill="hold" id="60"/>
                                        <p:tgtEl>
                                          <p:spTgt spid="25"/>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250"/>
                                  </p:stCondLst>
                                  <p:childTnLst>
                                    <p:set>
                                      <p:cBhvr>
                                        <p:cTn dur="1" fill="hold" id="62">
                                          <p:stCondLst>
                                            <p:cond delay="0"/>
                                          </p:stCondLst>
                                        </p:cTn>
                                        <p:tgtEl>
                                          <p:spTgt spid="35"/>
                                        </p:tgtEl>
                                        <p:attrNameLst>
                                          <p:attrName>style.visibility</p:attrName>
                                        </p:attrNameLst>
                                      </p:cBhvr>
                                      <p:to>
                                        <p:strVal val="visible"/>
                                      </p:to>
                                    </p:set>
                                    <p:anim calcmode="lin" valueType="num">
                                      <p:cBhvr additive="base">
                                        <p:cTn dur="1500" fill="hold" id="63"/>
                                        <p:tgtEl>
                                          <p:spTgt spid="35"/>
                                        </p:tgtEl>
                                        <p:attrNameLst>
                                          <p:attrName>ppt_x</p:attrName>
                                        </p:attrNameLst>
                                      </p:cBhvr>
                                      <p:tavLst>
                                        <p:tav tm="0">
                                          <p:val>
                                            <p:strVal val="#ppt_x"/>
                                          </p:val>
                                        </p:tav>
                                        <p:tav tm="100000">
                                          <p:val>
                                            <p:strVal val="#ppt_x"/>
                                          </p:val>
                                        </p:tav>
                                      </p:tavLst>
                                    </p:anim>
                                    <p:anim calcmode="lin" valueType="num">
                                      <p:cBhvr additive="base">
                                        <p:cTn dur="1500" fill="hold" id="64"/>
                                        <p:tgtEl>
                                          <p:spTgt spid="35"/>
                                        </p:tgtEl>
                                        <p:attrNameLst>
                                          <p:attrName>ppt_y</p:attrName>
                                        </p:attrNameLst>
                                      </p:cBhvr>
                                      <p:tavLst>
                                        <p:tav tm="0">
                                          <p:val>
                                            <p:strVal val="1+#ppt_h/2"/>
                                          </p:val>
                                        </p:tav>
                                        <p:tav tm="100000">
                                          <p:val>
                                            <p:strVal val="#ppt_y"/>
                                          </p:val>
                                        </p:tav>
                                      </p:tavLst>
                                    </p:anim>
                                  </p:childTnLst>
                                </p:cTn>
                              </p:par>
                              <p:par>
                                <p:cTn decel="100000" fill="hold" grpId="0" id="65" nodeType="withEffect" presetClass="entr" presetID="2" presetSubtype="4">
                                  <p:stCondLst>
                                    <p:cond delay="250"/>
                                  </p:stCondLst>
                                  <p:childTnLst>
                                    <p:set>
                                      <p:cBhvr>
                                        <p:cTn dur="1" fill="hold" id="66">
                                          <p:stCondLst>
                                            <p:cond delay="0"/>
                                          </p:stCondLst>
                                        </p:cTn>
                                        <p:tgtEl>
                                          <p:spTgt spid="44"/>
                                        </p:tgtEl>
                                        <p:attrNameLst>
                                          <p:attrName>style.visibility</p:attrName>
                                        </p:attrNameLst>
                                      </p:cBhvr>
                                      <p:to>
                                        <p:strVal val="visible"/>
                                      </p:to>
                                    </p:set>
                                    <p:anim calcmode="lin" valueType="num">
                                      <p:cBhvr additive="base">
                                        <p:cTn dur="1500" fill="hold" id="67"/>
                                        <p:tgtEl>
                                          <p:spTgt spid="44"/>
                                        </p:tgtEl>
                                        <p:attrNameLst>
                                          <p:attrName>ppt_x</p:attrName>
                                        </p:attrNameLst>
                                      </p:cBhvr>
                                      <p:tavLst>
                                        <p:tav tm="0">
                                          <p:val>
                                            <p:strVal val="#ppt_x"/>
                                          </p:val>
                                        </p:tav>
                                        <p:tav tm="100000">
                                          <p:val>
                                            <p:strVal val="#ppt_x"/>
                                          </p:val>
                                        </p:tav>
                                      </p:tavLst>
                                    </p:anim>
                                    <p:anim calcmode="lin" valueType="num">
                                      <p:cBhvr additive="base">
                                        <p:cTn dur="1500" fill="hold" id="68"/>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6"/>
      <p:bldP grpId="0" spid="38"/>
      <p:bldP grpId="0" spid="40"/>
      <p:bldP grpId="0" spid="42"/>
      <p:bldP grpId="0" spid="22"/>
      <p:bldP grpId="0" spid="25"/>
      <p:bldP grpId="0" spid="35"/>
      <p:b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5" name="Shape 42"/>
          <p:cNvSpPr/>
          <p:nvPr/>
        </p:nvSpPr>
        <p:spPr>
          <a:xfrm>
            <a:off x="944782" y="589971"/>
            <a:ext cx="5798662" cy="20320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70" strike="noStrike" sz="6500" u="none">
                <a:ln>
                  <a:noFill/>
                </a:ln>
                <a:solidFill>
                  <a:srgbClr val="535353"/>
                </a:solidFill>
                <a:effectLst/>
                <a:uLnTx/>
                <a:uFillTx/>
                <a:latin charset="0" panose="00000700000000000000" pitchFamily="50" typeface="Montserrat SemiBold"/>
                <a:sym typeface="Montserrat Semi Bold"/>
              </a:rPr>
              <a:t>Our Vision for</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6" name="Shape 32"/>
          <p:cNvSpPr/>
          <p:nvPr/>
        </p:nvSpPr>
        <p:spPr>
          <a:xfrm>
            <a:off x="929504" y="1654241"/>
            <a:ext cx="5267569" cy="431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amet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8" name="PA_库_形状 34"/>
          <p:cNvSpPr/>
          <p:nvPr>
            <p:custDataLst>
              <p:tags r:id="rId3"/>
            </p:custDataLst>
          </p:nvPr>
        </p:nvSpPr>
        <p:spPr>
          <a:xfrm>
            <a:off x="1472164" y="2865216"/>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9" name="PA_库_形状 123"/>
          <p:cNvSpPr/>
          <p:nvPr>
            <p:custDataLst>
              <p:tags r:id="rId4"/>
            </p:custDataLst>
          </p:nvPr>
        </p:nvSpPr>
        <p:spPr>
          <a:xfrm>
            <a:off x="1057162" y="2683405"/>
            <a:ext cx="784208" cy="9652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2000">
                <a:solidFill>
                  <a:srgbClr val="FB9897"/>
                </a:solidFill>
                <a:latin typeface="bromello"/>
                <a:ea typeface="bromello"/>
                <a:cs typeface="bromello"/>
                <a:sym typeface="bromello"/>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6000" u="none">
                <a:ln>
                  <a:noFill/>
                </a:ln>
                <a:solidFill>
                  <a:srgbClr val="F59696"/>
                </a:solidFill>
                <a:effectLst/>
                <a:uLnTx/>
                <a:uFillTx/>
                <a:latin charset="0" pitchFamily="2" typeface="Atlantis the lost City"/>
                <a:sym typeface="bromello"/>
              </a:rPr>
              <a:t>1</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1" name="PA_库_形状 34"/>
          <p:cNvSpPr/>
          <p:nvPr>
            <p:custDataLst>
              <p:tags r:id="rId5"/>
            </p:custDataLst>
          </p:nvPr>
        </p:nvSpPr>
        <p:spPr>
          <a:xfrm>
            <a:off x="1479784" y="3986405"/>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2" name="PA_库_形状 123"/>
          <p:cNvSpPr/>
          <p:nvPr>
            <p:custDataLst>
              <p:tags r:id="rId6"/>
            </p:custDataLst>
          </p:nvPr>
        </p:nvSpPr>
        <p:spPr>
          <a:xfrm>
            <a:off x="1001469" y="3781905"/>
            <a:ext cx="784208" cy="9652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2000">
                <a:solidFill>
                  <a:srgbClr val="FB9897"/>
                </a:solidFill>
                <a:latin typeface="bromello"/>
                <a:ea typeface="bromello"/>
                <a:cs typeface="bromello"/>
                <a:sym typeface="bromello"/>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6000" u="none">
                <a:ln>
                  <a:noFill/>
                </a:ln>
                <a:solidFill>
                  <a:srgbClr val="F59696"/>
                </a:solidFill>
                <a:effectLst/>
                <a:uLnTx/>
                <a:uFillTx/>
                <a:latin charset="0" pitchFamily="2" typeface="Atlantis the lost City"/>
                <a:sym typeface="bromello"/>
              </a:rPr>
              <a:t>2</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4" name="PA_库_形状 34"/>
          <p:cNvSpPr/>
          <p:nvPr>
            <p:custDataLst>
              <p:tags r:id="rId7"/>
            </p:custDataLst>
          </p:nvPr>
        </p:nvSpPr>
        <p:spPr>
          <a:xfrm>
            <a:off x="1479784" y="5095049"/>
            <a:ext cx="2224120" cy="2489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260" strike="noStrike" sz="1300" u="none">
                <a:ln>
                  <a:noFill/>
                </a:ln>
                <a:solidFill>
                  <a:prstClr val="black">
                    <a:lumMod val="65000"/>
                    <a:lumOff val="35000"/>
                  </a:prstClr>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Your Title Here  </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35" name="PA_库_形状 123"/>
          <p:cNvSpPr/>
          <p:nvPr>
            <p:custDataLst>
              <p:tags r:id="rId8"/>
            </p:custDataLst>
          </p:nvPr>
        </p:nvSpPr>
        <p:spPr>
          <a:xfrm>
            <a:off x="923453" y="4865220"/>
            <a:ext cx="784208" cy="9652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2000">
                <a:solidFill>
                  <a:srgbClr val="FB9897"/>
                </a:solidFill>
                <a:latin typeface="bromello"/>
                <a:ea typeface="bromello"/>
                <a:cs typeface="bromello"/>
                <a:sym typeface="bromello"/>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lang="en-US" noProof="0" normalizeH="0" spc="0" strike="noStrike" sz="6000" u="none">
                <a:ln>
                  <a:noFill/>
                </a:ln>
                <a:solidFill>
                  <a:srgbClr val="F59696"/>
                </a:solidFill>
                <a:effectLst/>
                <a:uLnTx/>
                <a:uFillTx/>
                <a:latin charset="0" pitchFamily="2" typeface="Atlantis the lost City"/>
                <a:sym typeface="bromello"/>
              </a:rPr>
              <a:t>3</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6" name="PA_库_文本框 15"/>
          <p:cNvSpPr txBox="1"/>
          <p:nvPr>
            <p:custDataLst>
              <p:tags r:id="rId9"/>
            </p:custDataLst>
          </p:nvPr>
        </p:nvSpPr>
        <p:spPr>
          <a:xfrm>
            <a:off x="1374523" y="3178210"/>
            <a:ext cx="4899697"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8" name="PA_库_文本框 17"/>
          <p:cNvSpPr txBox="1"/>
          <p:nvPr>
            <p:custDataLst>
              <p:tags r:id="rId10"/>
            </p:custDataLst>
          </p:nvPr>
        </p:nvSpPr>
        <p:spPr>
          <a:xfrm>
            <a:off x="1374523" y="4312098"/>
            <a:ext cx="4899697"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9" name="PA_库_文本框 18"/>
          <p:cNvSpPr txBox="1"/>
          <p:nvPr>
            <p:custDataLst>
              <p:tags r:id="rId11"/>
            </p:custDataLst>
          </p:nvPr>
        </p:nvSpPr>
        <p:spPr>
          <a:xfrm>
            <a:off x="1374523" y="5420185"/>
            <a:ext cx="4899697" cy="5232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thatkamolow</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Shape 134"/>
          <p:cNvSpPr/>
          <p:nvPr/>
        </p:nvSpPr>
        <p:spPr>
          <a:xfrm>
            <a:off x="7512476" y="478683"/>
            <a:ext cx="4053423" cy="23368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15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500" u="none">
                <a:ln>
                  <a:noFill/>
                </a:ln>
                <a:solidFill>
                  <a:srgbClr val="F59696"/>
                </a:solidFill>
                <a:effectLst/>
                <a:uLnTx/>
                <a:uFillTx/>
                <a:latin typeface="Atlantis the lost City"/>
                <a:sym typeface="Atlantis the lost City"/>
              </a:rPr>
              <a:t>Company</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F6882A34-D85A-4321-A986-709CE5E6A660}"/>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pic>
        <p:nvPicPr>
          <p:cNvPr id="5" name="图片占位符 4"/>
          <p:cNvPicPr>
            <a:picLocks noChangeAspect="1" noGrp="1"/>
          </p:cNvPicPr>
          <p:nvPr>
            <p:ph idx="11" sz="quarter" type="pic"/>
          </p:nvPr>
        </p:nvPicPr>
        <p:blipFill>
          <a:blip r:embed="rId12">
            <a:extLst>
              <a:ext uri="{28A0092B-C50C-407E-A947-70E740481C1C}">
                <a14:useLocalDpi val="0"/>
              </a:ext>
            </a:extLst>
          </a:blip>
          <a:srcRect l="14213" r="14213"/>
          <a:stretch>
            <a:fillRect/>
          </a:stretch>
        </p:blipFill>
        <p:spPr/>
      </p:pic>
    </p:spTree>
    <p:extLst>
      <p:ext uri="{BB962C8B-B14F-4D97-AF65-F5344CB8AC3E}">
        <p14:creationId val="445686001"/>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
                                  </p:stCondLst>
                                  <p:childTnLst>
                                    <p:set>
                                      <p:cBhvr>
                                        <p:cTn dur="1" fill="hold" id="6">
                                          <p:stCondLst>
                                            <p:cond delay="0"/>
                                          </p:stCondLst>
                                        </p:cTn>
                                        <p:tgtEl>
                                          <p:spTgt spid="28"/>
                                        </p:tgtEl>
                                        <p:attrNameLst>
                                          <p:attrName>style.visibility</p:attrName>
                                        </p:attrNameLst>
                                      </p:cBhvr>
                                      <p:to>
                                        <p:strVal val="visible"/>
                                      </p:to>
                                    </p:set>
                                    <p:animEffect filter="wipe(left)" transition="in">
                                      <p:cBhvr>
                                        <p:cTn dur="1000" id="7"/>
                                        <p:tgtEl>
                                          <p:spTgt spid="28"/>
                                        </p:tgtEl>
                                      </p:cBhvr>
                                    </p:animEffect>
                                  </p:childTnLst>
                                </p:cTn>
                              </p:par>
                              <p:par>
                                <p:cTn fill="hold" grpId="0" id="8" nodeType="withEffect" presetClass="entr" presetID="22" presetSubtype="8">
                                  <p:stCondLst>
                                    <p:cond delay="250"/>
                                  </p:stCondLst>
                                  <p:childTnLst>
                                    <p:set>
                                      <p:cBhvr>
                                        <p:cTn dur="1" fill="hold" id="9">
                                          <p:stCondLst>
                                            <p:cond delay="0"/>
                                          </p:stCondLst>
                                        </p:cTn>
                                        <p:tgtEl>
                                          <p:spTgt spid="29"/>
                                        </p:tgtEl>
                                        <p:attrNameLst>
                                          <p:attrName>style.visibility</p:attrName>
                                        </p:attrNameLst>
                                      </p:cBhvr>
                                      <p:to>
                                        <p:strVal val="visible"/>
                                      </p:to>
                                    </p:set>
                                    <p:animEffect filter="wipe(left)" transition="in">
                                      <p:cBhvr>
                                        <p:cTn dur="1000" id="10"/>
                                        <p:tgtEl>
                                          <p:spTgt spid="29"/>
                                        </p:tgtEl>
                                      </p:cBhvr>
                                    </p:animEffect>
                                  </p:childTnLst>
                                </p:cTn>
                              </p:par>
                              <p:par>
                                <p:cTn fill="hold" grpId="0" id="11" nodeType="withEffect" presetClass="entr" presetID="22" presetSubtype="8">
                                  <p:stCondLst>
                                    <p:cond delay="250"/>
                                  </p:stCondLst>
                                  <p:childTnLst>
                                    <p:set>
                                      <p:cBhvr>
                                        <p:cTn dur="1" fill="hold" id="12">
                                          <p:stCondLst>
                                            <p:cond delay="0"/>
                                          </p:stCondLst>
                                        </p:cTn>
                                        <p:tgtEl>
                                          <p:spTgt spid="31"/>
                                        </p:tgtEl>
                                        <p:attrNameLst>
                                          <p:attrName>style.visibility</p:attrName>
                                        </p:attrNameLst>
                                      </p:cBhvr>
                                      <p:to>
                                        <p:strVal val="visible"/>
                                      </p:to>
                                    </p:set>
                                    <p:animEffect filter="wipe(left)" transition="in">
                                      <p:cBhvr>
                                        <p:cTn dur="1000" id="13"/>
                                        <p:tgtEl>
                                          <p:spTgt spid="31"/>
                                        </p:tgtEl>
                                      </p:cBhvr>
                                    </p:animEffect>
                                  </p:childTnLst>
                                </p:cTn>
                              </p:par>
                              <p:par>
                                <p:cTn fill="hold" grpId="0" id="14" nodeType="withEffect" presetClass="entr" presetID="22" presetSubtype="8">
                                  <p:stCondLst>
                                    <p:cond delay="250"/>
                                  </p:stCondLst>
                                  <p:childTnLst>
                                    <p:set>
                                      <p:cBhvr>
                                        <p:cTn dur="1" fill="hold" id="15">
                                          <p:stCondLst>
                                            <p:cond delay="0"/>
                                          </p:stCondLst>
                                        </p:cTn>
                                        <p:tgtEl>
                                          <p:spTgt spid="32"/>
                                        </p:tgtEl>
                                        <p:attrNameLst>
                                          <p:attrName>style.visibility</p:attrName>
                                        </p:attrNameLst>
                                      </p:cBhvr>
                                      <p:to>
                                        <p:strVal val="visible"/>
                                      </p:to>
                                    </p:set>
                                    <p:animEffect filter="wipe(left)" transition="in">
                                      <p:cBhvr>
                                        <p:cTn dur="1000" id="16"/>
                                        <p:tgtEl>
                                          <p:spTgt spid="32"/>
                                        </p:tgtEl>
                                      </p:cBhvr>
                                    </p:animEffect>
                                  </p:childTnLst>
                                </p:cTn>
                              </p:par>
                              <p:par>
                                <p:cTn fill="hold" grpId="0" id="17" nodeType="withEffect" presetClass="entr" presetID="22" presetSubtype="8">
                                  <p:stCondLst>
                                    <p:cond delay="250"/>
                                  </p:stCondLst>
                                  <p:childTnLst>
                                    <p:set>
                                      <p:cBhvr>
                                        <p:cTn dur="1" fill="hold" id="18">
                                          <p:stCondLst>
                                            <p:cond delay="0"/>
                                          </p:stCondLst>
                                        </p:cTn>
                                        <p:tgtEl>
                                          <p:spTgt spid="34"/>
                                        </p:tgtEl>
                                        <p:attrNameLst>
                                          <p:attrName>style.visibility</p:attrName>
                                        </p:attrNameLst>
                                      </p:cBhvr>
                                      <p:to>
                                        <p:strVal val="visible"/>
                                      </p:to>
                                    </p:set>
                                    <p:animEffect filter="wipe(left)" transition="in">
                                      <p:cBhvr>
                                        <p:cTn dur="1000" id="19"/>
                                        <p:tgtEl>
                                          <p:spTgt spid="34"/>
                                        </p:tgtEl>
                                      </p:cBhvr>
                                    </p:animEffect>
                                  </p:childTnLst>
                                </p:cTn>
                              </p:par>
                              <p:par>
                                <p:cTn fill="hold" grpId="0" id="20" nodeType="withEffect" presetClass="entr" presetID="22" presetSubtype="8">
                                  <p:stCondLst>
                                    <p:cond delay="250"/>
                                  </p:stCondLst>
                                  <p:childTnLst>
                                    <p:set>
                                      <p:cBhvr>
                                        <p:cTn dur="1" fill="hold" id="21">
                                          <p:stCondLst>
                                            <p:cond delay="0"/>
                                          </p:stCondLst>
                                        </p:cTn>
                                        <p:tgtEl>
                                          <p:spTgt spid="35"/>
                                        </p:tgtEl>
                                        <p:attrNameLst>
                                          <p:attrName>style.visibility</p:attrName>
                                        </p:attrNameLst>
                                      </p:cBhvr>
                                      <p:to>
                                        <p:strVal val="visible"/>
                                      </p:to>
                                    </p:set>
                                    <p:animEffect filter="wipe(left)" transition="in">
                                      <p:cBhvr>
                                        <p:cTn dur="1000" id="22"/>
                                        <p:tgtEl>
                                          <p:spTgt spid="35"/>
                                        </p:tgtEl>
                                      </p:cBhvr>
                                    </p:animEffect>
                                  </p:childTnLst>
                                </p:cTn>
                              </p:par>
                              <p:par>
                                <p:cTn fill="hold" grpId="0" id="23" nodeType="withEffect" presetClass="entr" presetID="22" presetSubtype="8">
                                  <p:stCondLst>
                                    <p:cond delay="250"/>
                                  </p:stCondLst>
                                  <p:childTnLst>
                                    <p:set>
                                      <p:cBhvr>
                                        <p:cTn dur="1" fill="hold" id="24">
                                          <p:stCondLst>
                                            <p:cond delay="0"/>
                                          </p:stCondLst>
                                        </p:cTn>
                                        <p:tgtEl>
                                          <p:spTgt spid="16"/>
                                        </p:tgtEl>
                                        <p:attrNameLst>
                                          <p:attrName>style.visibility</p:attrName>
                                        </p:attrNameLst>
                                      </p:cBhvr>
                                      <p:to>
                                        <p:strVal val="visible"/>
                                      </p:to>
                                    </p:set>
                                    <p:animEffect filter="wipe(left)" transition="in">
                                      <p:cBhvr>
                                        <p:cTn dur="1000" id="25"/>
                                        <p:tgtEl>
                                          <p:spTgt spid="16"/>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18"/>
                                        </p:tgtEl>
                                        <p:attrNameLst>
                                          <p:attrName>style.visibility</p:attrName>
                                        </p:attrNameLst>
                                      </p:cBhvr>
                                      <p:to>
                                        <p:strVal val="visible"/>
                                      </p:to>
                                    </p:set>
                                    <p:animEffect filter="wipe(left)" transition="in">
                                      <p:cBhvr>
                                        <p:cTn dur="1000" id="28"/>
                                        <p:tgtEl>
                                          <p:spTgt spid="18"/>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19"/>
                                        </p:tgtEl>
                                        <p:attrNameLst>
                                          <p:attrName>style.visibility</p:attrName>
                                        </p:attrNameLst>
                                      </p:cBhvr>
                                      <p:to>
                                        <p:strVal val="visible"/>
                                      </p:to>
                                    </p:set>
                                    <p:animEffect filter="wipe(left)" transition="in">
                                      <p:cBhvr>
                                        <p:cTn dur="1000" id="31"/>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1"/>
      <p:bldP grpId="0" spid="32"/>
      <p:bldP grpId="0" spid="34"/>
      <p:bldP grpId="0" spid="35"/>
      <p:bldP grpId="0" spid="16"/>
      <p:bldP grpId="0" spid="18"/>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p:cNvPicPr>
            <a:picLocks noChangeAspect="1" noGrp="1"/>
          </p:cNvPicPr>
          <p:nvPr>
            <p:ph idx="11" sz="quarter" type="pic"/>
          </p:nvPr>
        </p:nvPicPr>
        <p:blipFill>
          <a:blip r:embed="rId3">
            <a:extLst>
              <a:ext uri="{28A0092B-C50C-407E-A947-70E740481C1C}">
                <a14:useLocalDpi val="0"/>
              </a:ext>
            </a:extLst>
          </a:blip>
          <a:srcRect l="3924" r="3924"/>
          <a:stretch>
            <a:fillRect/>
          </a:stretch>
        </p:blipFill>
        <p:spPr/>
      </p:pic>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7" name="PA_库_形状 139"/>
          <p:cNvSpPr/>
          <p:nvPr>
            <p:custDataLst>
              <p:tags r:id="rId4"/>
            </p:custDataLst>
          </p:nvPr>
        </p:nvSpPr>
        <p:spPr>
          <a:xfrm>
            <a:off x="3009495" y="4914731"/>
            <a:ext cx="6739412" cy="1314501"/>
          </a:xfrm>
          <a:prstGeom prst="rect">
            <a:avLst/>
          </a:prstGeom>
          <a:solidFill>
            <a:srgbClr val="F2F2F2"/>
          </a:solidFill>
          <a:ln w="12700">
            <a:miter lim="400000"/>
          </a:ln>
        </p:spPr>
        <p:txBody>
          <a:bodyPr anchor="ctr" bIns="19050" lIns="19050" rIns="19050" tIns="19050"/>
          <a:lstStyle/>
          <a:p>
            <a:pPr algn="l" defTabSz="914400" eaLnBrk="1" fontAlgn="auto" hangingPunct="1" indent="0" latinLnBrk="0" lvl="0" marL="0" marR="0" rtl="0">
              <a:lnSpc>
                <a:spcPct val="100000"/>
              </a:lnSpc>
              <a:spcBef>
                <a:spcPct val="0"/>
              </a:spcBef>
              <a:spcAft>
                <a:spcPct val="0"/>
              </a:spcAft>
              <a:buClrTx/>
              <a:buSzTx/>
              <a:buFontTx/>
              <a:buNone/>
              <a:defRPr baseline="-22222" cap="all" spc="90" sz="1800">
                <a:solidFill>
                  <a:srgbClr val="FFFFFF"/>
                </a:solidFill>
                <a:latin typeface="HK Grotesk Medium"/>
                <a:ea typeface="HK Grotesk Medium"/>
                <a:cs typeface="HK Grotesk Medium"/>
                <a:sym typeface="HK Grotesk Medium"/>
              </a:defRPr>
            </a:pPr>
            <a:endParaRPr b="0" baseline="-22222" cap="all" i="0" kern="1200" kumimoji="0" noProof="0" normalizeH="0" spc="90" strike="noStrike" sz="900" u="none">
              <a:ln>
                <a:noFill/>
              </a:ln>
              <a:solidFill>
                <a:srgbClr val="FFFFFF"/>
              </a:solidFill>
              <a:effectLst/>
              <a:uLnTx/>
              <a:uFillTx/>
              <a:latin typeface="HK Grotesk Medium"/>
              <a:sym typeface="HK Grotesk Medium"/>
            </a:endParaRP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0" name="Shape 32"/>
          <p:cNvSpPr/>
          <p:nvPr/>
        </p:nvSpPr>
        <p:spPr>
          <a:xfrm>
            <a:off x="7191131" y="2825283"/>
            <a:ext cx="4223629" cy="6223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pc="546" sz="2600">
                <a:solidFill>
                  <a:srgbClr val="53585F"/>
                </a:solidFill>
                <a:latin typeface="Lato Semibold"/>
                <a:ea typeface="Lato Semibold"/>
                <a:cs typeface="Lato Semibold"/>
                <a:sym typeface="Lato Semibold"/>
              </a:defRPr>
            </a:lvl1pPr>
          </a:lstStyle>
          <a:p>
            <a:pPr algn="l" defTabSz="914400" eaLnBrk="1" fontAlgn="auto" hangingPunct="1" indent="0" latinLnBrk="0" lvl="0" marL="0" marR="0" rtl="0">
              <a:lnSpc>
                <a:spcPts val="1500"/>
              </a:lnSpc>
              <a:spcBef>
                <a:spcPct val="0"/>
              </a:spcBef>
              <a:spcAft>
                <a:spcPct val="0"/>
              </a:spcAft>
              <a:buClrTx/>
              <a:buSzTx/>
              <a:buFontTx/>
              <a:buNone/>
              <a:defRPr/>
            </a:pPr>
            <a:r>
              <a:rPr b="0" baseline="0" cap="none" i="0" kern="1200" kumimoji="0" lang="id-ID" noProof="0" normalizeH="0" spc="270" strike="noStrike" sz="1300" u="none">
                <a:ln>
                  <a:noFill/>
                </a:ln>
                <a:solidFill>
                  <a:srgbClr val="53585F"/>
                </a:solidFill>
                <a:effectLst/>
                <a:uLnTx/>
                <a:uFillTx/>
                <a:latin charset="0" panose="020f0502020204030203" pitchFamily="34" typeface="Lato Semibold"/>
                <a:ea charset="0" panose="020f0502020204030203" pitchFamily="34" typeface="Lato Semibold"/>
                <a:cs charset="0" panose="020f0502020204030203" pitchFamily="34" typeface="Lato Semibold"/>
                <a:sym typeface="Lato Semibold"/>
              </a:rPr>
              <a:t>Dan bek that mdan bek.lorem ipsum dolor sit amet alelon minting hana so tegu eh pue hom</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22" name="Shape 42"/>
          <p:cNvSpPr/>
          <p:nvPr/>
        </p:nvSpPr>
        <p:spPr>
          <a:xfrm>
            <a:off x="7066183" y="566642"/>
            <a:ext cx="3982818" cy="104140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wrap="square">
            <a:spAutoFit/>
          </a:bodyPr>
          <a:lstStyle>
            <a:lvl1pPr algn="l">
              <a:defRPr sz="13000">
                <a:solidFill>
                  <a:srgbClr val="535353"/>
                </a:solidFill>
                <a:latin typeface="Montserrat Semi Bold"/>
                <a:ea typeface="Montserrat Semi Bold"/>
                <a:cs typeface="Montserrat Semi Bold"/>
                <a:sym typeface="Montserrat Semi Bold"/>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1" baseline="0" cap="none" i="0" kern="1200" kumimoji="0" lang="id-ID" noProof="0" normalizeH="0" spc="-70" strike="noStrike" sz="6500" u="none">
                <a:ln>
                  <a:noFill/>
                </a:ln>
                <a:solidFill>
                  <a:srgbClr val="535353"/>
                </a:solidFill>
                <a:effectLst/>
                <a:uLnTx/>
                <a:uFillTx/>
                <a:latin charset="0" panose="00000700000000000000" pitchFamily="50" typeface="Montserrat SemiBold"/>
                <a:sym typeface="Montserrat Semi Bold"/>
              </a:rPr>
              <a:t>Mission</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9" name="Shape 142"/>
          <p:cNvSpPr/>
          <p:nvPr/>
        </p:nvSpPr>
        <p:spPr>
          <a:xfrm>
            <a:off x="7083116" y="1561951"/>
            <a:ext cx="3254343" cy="1163320"/>
          </a:xfrm>
          <a:prstGeom prst="rect">
            <a:avLst/>
          </a:prstGeom>
          <a:ln w="12700">
            <a:miter lim="400000"/>
          </a:ln>
          <a:extLst>
            <a:ext uri="{C572A759-6A51-4108-AA02-DFA0A04FC94B}">
              <ma14:wrappingTextBoxFlag xmlns:ma14="http://schemas.microsoft.com/office/mac/drawingml/2011/main" val="1"/>
            </a:ext>
          </a:extLst>
        </p:spPr>
        <p:txBody>
          <a:bodyPr bIns="25400" lIns="25400" rIns="25400" tIns="25400">
            <a:spAutoFit/>
          </a:bodyPr>
          <a:lstStyle>
            <a:lvl1pPr algn="l">
              <a:defRPr sz="20000">
                <a:solidFill>
                  <a:srgbClr val="FB9897"/>
                </a:solidFill>
                <a:latin typeface="Atlantis the lost City"/>
                <a:ea typeface="Atlantis the lost City"/>
                <a:cs typeface="Atlantis the lost City"/>
                <a:sym typeface="Atlantis the lost City"/>
              </a:defRPr>
            </a:lvl1pPr>
          </a:lstStyle>
          <a:p>
            <a:pPr algn="l" defTabSz="914400" eaLnBrk="1" fontAlgn="auto" hangingPunct="1" indent="0" latinLnBrk="0" lvl="0" marL="0" marR="0" rtl="0">
              <a:lnSpc>
                <a:spcPct val="100000"/>
              </a:lnSpc>
              <a:spcBef>
                <a:spcPct val="0"/>
              </a:spcBef>
              <a:spcAft>
                <a:spcPct val="0"/>
              </a:spcAft>
              <a:buClrTx/>
              <a:buSzTx/>
              <a:buFontTx/>
              <a:buNone/>
              <a:defRPr/>
            </a:pPr>
            <a:r>
              <a:rPr b="0" baseline="0" cap="none" i="0" kern="1200" kumimoji="0" noProof="0" normalizeH="0" spc="0" strike="noStrike" sz="7300" u="none">
                <a:ln>
                  <a:noFill/>
                </a:ln>
                <a:solidFill>
                  <a:srgbClr val="F59696"/>
                </a:solidFill>
                <a:effectLst/>
                <a:uLnTx/>
                <a:uFillTx/>
                <a:latin typeface="Atlantis the lost City"/>
                <a:sym typeface="Atlantis the lost City"/>
              </a:rPr>
              <a:t>Value</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id="10" name="PA_库_文本框 9"/>
          <p:cNvSpPr txBox="1"/>
          <p:nvPr>
            <p:custDataLst>
              <p:tags r:id="rId5"/>
            </p:custDataLst>
          </p:nvPr>
        </p:nvSpPr>
        <p:spPr>
          <a:xfrm>
            <a:off x="3299505" y="5053544"/>
            <a:ext cx="6103576" cy="955040"/>
          </a:xfrm>
          <a:prstGeom prst="rect">
            <a:avLst/>
          </a:prstGeom>
          <a:noFill/>
        </p:spPr>
        <p:txBody>
          <a:bodyPr rtlCol="0" wrap="square">
            <a:spAutoFit/>
          </a:bodyPr>
          <a:lstStyle/>
          <a:p>
            <a:pPr algn="l" defTabSz="914400" eaLnBrk="1" fontAlgn="auto" hangingPunct="1" indent="0" latinLnBrk="0" lvl="0" marL="0" marR="0" rtl="0">
              <a:lnSpc>
                <a:spcPts val="1700"/>
              </a:lnSpc>
              <a:spcBef>
                <a:spcPct val="0"/>
              </a:spcBef>
              <a:spcAft>
                <a:spcPct val="0"/>
              </a:spcAft>
              <a:buClrTx/>
              <a:buSzTx/>
              <a:buFontTx/>
              <a:buNone/>
              <a:defRPr/>
            </a:pPr>
            <a:r>
              <a:rPr b="0" baseline="0" cap="none" i="0" kern="1200" kumimoji="0" lang="id-ID" noProof="0" normalizeH="0" spc="-40" strike="noStrike" sz="1140" u="none">
                <a:ln>
                  <a:noFill/>
                </a:ln>
                <a:solidFill>
                  <a:prstClr val="black">
                    <a:lumMod val="50000"/>
                    <a:lumOff val="50000"/>
                  </a:prstClr>
                </a:solidFill>
                <a:effectLst/>
                <a:uLnTx/>
                <a:uFillTx/>
                <a:latin charset="0" panose="020f0502020204030203" pitchFamily="34" typeface="Lato regular"/>
                <a:ea charset="0" panose="020f0502020204030203" pitchFamily="34" typeface="Lato regular"/>
                <a:cs charset="0" panose="020f0502020204030203" pitchFamily="34" typeface="Lato regular"/>
              </a:rPr>
              <a:t>Dan bek that mdan bek.lorem ipsum dolor sit amet alelon minting hana so tegu eh pue hom hai nyang penting olah dan bek thatkamo hana lesapu jeut kenek stel karna lim brokrn ol seroken follow man is stars fo daeramo inkeruasaio mdanlah dan bek that mdan bek.lorem ipsum dolor sit amet alelon minting hana so tegu eh pue hom hai nyang penting olah dan bek thatkamo hana lesapu jeut kenek</a:t>
            </a:r>
          </a:p>
        </p:txBody>
      </p:sp>
      <p:sp>
        <p:nvSpPr>
          <p:cNvPr descr="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 hidden="1" id="2" name="e7d195523061f1c0">
            <a:extLst>
              <a:ext uri="{FF2B5EF4-FFF2-40B4-BE49-F238E27FC236}">
                <a16:creationId xmlns:a16="http://schemas.microsoft.com/office/drawing/2014/main" id="{33B6FBDB-0CA2-45B2-B46F-CA600A083315}"/>
              </a:ext>
            </a:extLst>
          </p:cNvPr>
          <p:cNvSpPr txBox="1"/>
          <p:nvPr/>
        </p:nvSpPr>
        <p:spPr>
          <a:xfrm>
            <a:off x="-355600" y="1803400"/>
            <a:ext cx="436880" cy="1016000"/>
          </a:xfrm>
          <a:prstGeom prst="rect">
            <a:avLst/>
          </a:prstGeom>
          <a:noFill/>
        </p:spPr>
        <p:txBody>
          <a:bodyPr rtlCol="0" vert="wordArtVert">
            <a:spAutoFit/>
          </a:bodyPr>
          <a:lstStyle/>
          <a:p>
            <a:r>
              <a:rPr altLang="zh-CN" lang="en-US" sz="100"/>
              <a:t>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a:t>
            </a:r>
          </a:p>
        </p:txBody>
      </p:sp>
    </p:spTree>
    <p:extLst>
      <p:ext uri="{BB962C8B-B14F-4D97-AF65-F5344CB8AC3E}">
        <p14:creationId val="224448560"/>
      </p:ext>
    </p:extLst>
  </p:cSld>
  <p:clrMapOvr>
    <a:masterClrMapping/>
  </p:clrMapOvr>
  <mc:AlternateContent>
    <mc:Choice Requires="p14">
      <p:transition p14:dur="1200" spd="slow">
        <p:dissolve/>
      </p:transition>
    </mc:Choice>
    <mc:Fallback>
      <p:transition spd="slow">
        <p:dissolv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7"/>
                                        </p:tgtEl>
                                        <p:attrNameLst>
                                          <p:attrName>style.visibility</p:attrName>
                                        </p:attrNameLst>
                                      </p:cBhvr>
                                      <p:to>
                                        <p:strVal val="visible"/>
                                      </p:to>
                                    </p:set>
                                    <p:animEffect filter="wipe(left)" transition="in">
                                      <p:cBhvr>
                                        <p:cTn dur="1000" id="7"/>
                                        <p:tgtEl>
                                          <p:spTgt spid="17"/>
                                        </p:tgtEl>
                                      </p:cBhvr>
                                    </p:animEffect>
                                  </p:childTnLst>
                                </p:cTn>
                              </p:par>
                              <p:par>
                                <p:cTn decel="100000" fill="hold" grpId="0" id="8" nodeType="withEffect" presetClass="entr" presetID="2" presetSubtype="2">
                                  <p:stCondLst>
                                    <p:cond delay="250"/>
                                  </p:stCondLst>
                                  <p:childTnLst>
                                    <p:set>
                                      <p:cBhvr>
                                        <p:cTn dur="1" fill="hold" id="9">
                                          <p:stCondLst>
                                            <p:cond delay="0"/>
                                          </p:stCondLst>
                                        </p:cTn>
                                        <p:tgtEl>
                                          <p:spTgt spid="10"/>
                                        </p:tgtEl>
                                        <p:attrNameLst>
                                          <p:attrName>style.visibility</p:attrName>
                                        </p:attrNameLst>
                                      </p:cBhvr>
                                      <p:to>
                                        <p:strVal val="visible"/>
                                      </p:to>
                                    </p:set>
                                    <p:anim calcmode="lin" valueType="num">
                                      <p:cBhvr additive="base">
                                        <p:cTn dur="1500" fill="hold" id="10"/>
                                        <p:tgtEl>
                                          <p:spTgt spid="10"/>
                                        </p:tgtEl>
                                        <p:attrNameLst>
                                          <p:attrName>ppt_x</p:attrName>
                                        </p:attrNameLst>
                                      </p:cBhvr>
                                      <p:tavLst>
                                        <p:tav tm="0">
                                          <p:val>
                                            <p:strVal val="1+#ppt_w/2"/>
                                          </p:val>
                                        </p:tav>
                                        <p:tav tm="100000">
                                          <p:val>
                                            <p:strVal val="#ppt_x"/>
                                          </p:val>
                                        </p:tav>
                                      </p:tavLst>
                                    </p:anim>
                                    <p:anim calcmode="lin" valueType="num">
                                      <p:cBhvr additive="base">
                                        <p:cTn dur="1500" fill="hold" id="11"/>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00.xml><?xml version="1.0" encoding="utf-8"?>
<p:tagLst xmlns:p="http://schemas.openxmlformats.org/presentationml/2006/main">
  <p:tag name="PA" val="v4.0.0"/>
</p:tagLst>
</file>

<file path=ppt/tags/tag101.xml><?xml version="1.0" encoding="utf-8"?>
<p:tagLst xmlns:p="http://schemas.openxmlformats.org/presentationml/2006/main">
  <p:tag name="PA" val="v4.0.0"/>
</p:tagLst>
</file>

<file path=ppt/tags/tag102.xml><?xml version="1.0" encoding="utf-8"?>
<p:tagLst xmlns:p="http://schemas.openxmlformats.org/presentationml/2006/main">
  <p:tag name="PA" val="v4.0.0"/>
</p:tagLst>
</file>

<file path=ppt/tags/tag103.xml><?xml version="1.0" encoding="utf-8"?>
<p:tagLst xmlns:p="http://schemas.openxmlformats.org/presentationml/2006/main">
  <p:tag name="PA" val="v4.0.0"/>
</p:tagLst>
</file>

<file path=ppt/tags/tag104.xml><?xml version="1.0" encoding="utf-8"?>
<p:tagLst xmlns:p="http://schemas.openxmlformats.org/presentationml/2006/main">
  <p:tag name="PA" val="v4.0.0"/>
</p:tagLst>
</file>

<file path=ppt/tags/tag105.xml><?xml version="1.0" encoding="utf-8"?>
<p:tagLst xmlns:p="http://schemas.openxmlformats.org/presentationml/2006/main">
  <p:tag name="PA" val="v4.0.0"/>
</p:tagLst>
</file>

<file path=ppt/tags/tag106.xml><?xml version="1.0" encoding="utf-8"?>
<p:tagLst xmlns:p="http://schemas.openxmlformats.org/presentationml/2006/main">
  <p:tag name="PA" val="v4.0.0"/>
</p:tagLst>
</file>

<file path=ppt/tags/tag107.xml><?xml version="1.0" encoding="utf-8"?>
<p:tagLst xmlns:p="http://schemas.openxmlformats.org/presentationml/2006/main">
  <p:tag name="PA" val="v4.0.0"/>
</p:tagLst>
</file>

<file path=ppt/tags/tag108.xml><?xml version="1.0" encoding="utf-8"?>
<p:tagLst xmlns:p="http://schemas.openxmlformats.org/presentationml/2006/main">
  <p:tag name="PA" val="v4.0.0"/>
</p:tagLst>
</file>

<file path=ppt/tags/tag109.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10.xml><?xml version="1.0" encoding="utf-8"?>
<p:tagLst xmlns:p="http://schemas.openxmlformats.org/presentationml/2006/main">
  <p:tag name="PA" val="v4.0.0"/>
</p:tagLst>
</file>

<file path=ppt/tags/tag111.xml><?xml version="1.0" encoding="utf-8"?>
<p:tagLst xmlns:p="http://schemas.openxmlformats.org/presentationml/2006/main">
  <p:tag name="PA" val="v4.0.0"/>
</p:tagLst>
</file>

<file path=ppt/tags/tag112.xml><?xml version="1.0" encoding="utf-8"?>
<p:tagLst xmlns:p="http://schemas.openxmlformats.org/presentationml/2006/main">
  <p:tag name="PA" val="v4.0.0"/>
</p:tagLst>
</file>

<file path=ppt/tags/tag113.xml><?xml version="1.0" encoding="utf-8"?>
<p:tagLst xmlns:p="http://schemas.openxmlformats.org/presentationml/2006/main">
  <p:tag name="PA" val="v4.0.0"/>
</p:tagLst>
</file>

<file path=ppt/tags/tag114.xml><?xml version="1.0" encoding="utf-8"?>
<p:tagLst xmlns:p="http://schemas.openxmlformats.org/presentationml/2006/main">
  <p:tag name="PA" val="v4.0.0"/>
</p:tagLst>
</file>

<file path=ppt/tags/tag115.xml><?xml version="1.0" encoding="utf-8"?>
<p:tagLst xmlns:p="http://schemas.openxmlformats.org/presentationml/2006/main">
  <p:tag name="PA" val="v4.0.0"/>
</p:tagLst>
</file>

<file path=ppt/tags/tag116.xml><?xml version="1.0" encoding="utf-8"?>
<p:tagLst xmlns:p="http://schemas.openxmlformats.org/presentationml/2006/main">
  <p:tag name="PA" val="v4.0.0"/>
</p:tagLst>
</file>

<file path=ppt/tags/tag117.xml><?xml version="1.0" encoding="utf-8"?>
<p:tagLst xmlns:p="http://schemas.openxmlformats.org/presentationml/2006/main">
  <p:tag name="PA" val="v4.0.0"/>
</p:tagLst>
</file>

<file path=ppt/tags/tag118.xml><?xml version="1.0" encoding="utf-8"?>
<p:tagLst xmlns:p="http://schemas.openxmlformats.org/presentationml/2006/main">
  <p:tag name="PA" val="v4.0.0"/>
</p:tagLst>
</file>

<file path=ppt/tags/tag119.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20.xml><?xml version="1.0" encoding="utf-8"?>
<p:tagLst xmlns:p="http://schemas.openxmlformats.org/presentationml/2006/main">
  <p:tag name="PA" val="v4.0.0"/>
</p:tagLst>
</file>

<file path=ppt/tags/tag121.xml><?xml version="1.0" encoding="utf-8"?>
<p:tagLst xmlns:p="http://schemas.openxmlformats.org/presentationml/2006/main">
  <p:tag name="PA" val="v4.0.0"/>
</p:tagLst>
</file>

<file path=ppt/tags/tag122.xml><?xml version="1.0" encoding="utf-8"?>
<p:tagLst xmlns:p="http://schemas.openxmlformats.org/presentationml/2006/main">
  <p:tag name="PA" val="v4.0.0"/>
</p:tagLst>
</file>

<file path=ppt/tags/tag123.xml><?xml version="1.0" encoding="utf-8"?>
<p:tagLst xmlns:p="http://schemas.openxmlformats.org/presentationml/2006/main">
  <p:tag name="PA" val="v4.0.0"/>
</p:tagLst>
</file>

<file path=ppt/tags/tag124.xml><?xml version="1.0" encoding="utf-8"?>
<p:tagLst xmlns:p="http://schemas.openxmlformats.org/presentationml/2006/main">
  <p:tag name="PA" val="v4.0.0"/>
</p:tagLst>
</file>

<file path=ppt/tags/tag125.xml><?xml version="1.0" encoding="utf-8"?>
<p:tagLst xmlns:p="http://schemas.openxmlformats.org/presentationml/2006/main">
  <p:tag name="PA" val="v4.0.0"/>
</p:tagLst>
</file>

<file path=ppt/tags/tag126.xml><?xml version="1.0" encoding="utf-8"?>
<p:tagLst xmlns:p="http://schemas.openxmlformats.org/presentationml/2006/main">
  <p:tag name="PA" val="v4.0.0"/>
</p:tagLst>
</file>

<file path=ppt/tags/tag127.xml><?xml version="1.0" encoding="utf-8"?>
<p:tagLst xmlns:p="http://schemas.openxmlformats.org/presentationml/2006/main">
  <p:tag name="PA" val="v4.0.0"/>
</p:tagLst>
</file>

<file path=ppt/tags/tag128.xml><?xml version="1.0" encoding="utf-8"?>
<p:tagLst xmlns:p="http://schemas.openxmlformats.org/presentationml/2006/main">
  <p:tag name="PA" val="v4.0.0"/>
</p:tagLst>
</file>

<file path=ppt/tags/tag129.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30.xml><?xml version="1.0" encoding="utf-8"?>
<p:tagLst xmlns:p="http://schemas.openxmlformats.org/presentationml/2006/main">
  <p:tag name="PA" val="v4.0.0"/>
</p:tagLst>
</file>

<file path=ppt/tags/tag131.xml><?xml version="1.0" encoding="utf-8"?>
<p:tagLst xmlns:p="http://schemas.openxmlformats.org/presentationml/2006/main">
  <p:tag name="PA" val="v4.0.0"/>
</p:tagLst>
</file>

<file path=ppt/tags/tag132.xml><?xml version="1.0" encoding="utf-8"?>
<p:tagLst xmlns:p="http://schemas.openxmlformats.org/presentationml/2006/main">
  <p:tag name="PA" val="v4.0.0"/>
</p:tagLst>
</file>

<file path=ppt/tags/tag133.xml><?xml version="1.0" encoding="utf-8"?>
<p:tagLst xmlns:p="http://schemas.openxmlformats.org/presentationml/2006/main">
  <p:tag name="PA" val="v4.0.0"/>
</p:tagLst>
</file>

<file path=ppt/tags/tag134.xml><?xml version="1.0" encoding="utf-8"?>
<p:tagLst xmlns:p="http://schemas.openxmlformats.org/presentationml/2006/main">
  <p:tag name="PA" val="v4.0.0"/>
</p:tagLst>
</file>

<file path=ppt/tags/tag135.xml><?xml version="1.0" encoding="utf-8"?>
<p:tagLst xmlns:p="http://schemas.openxmlformats.org/presentationml/2006/main">
  <p:tag name="PA" val="v4.0.0"/>
</p:tagLst>
</file>

<file path=ppt/tags/tag136.xml><?xml version="1.0" encoding="utf-8"?>
<p:tagLst xmlns:p="http://schemas.openxmlformats.org/presentationml/2006/main">
  <p:tag name="PA" val="v4.0.0"/>
</p:tagLst>
</file>

<file path=ppt/tags/tag137.xml><?xml version="1.0" encoding="utf-8"?>
<p:tagLst xmlns:p="http://schemas.openxmlformats.org/presentationml/2006/main">
  <p:tag name="PA" val="v4.0.0"/>
</p:tagLst>
</file>

<file path=ppt/tags/tag138.xml><?xml version="1.0" encoding="utf-8"?>
<p:tagLst xmlns:p="http://schemas.openxmlformats.org/presentationml/2006/main">
  <p:tag name="PA" val="v4.0.0"/>
</p:tagLst>
</file>

<file path=ppt/tags/tag139.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40.xml><?xml version="1.0" encoding="utf-8"?>
<p:tagLst xmlns:p="http://schemas.openxmlformats.org/presentationml/2006/main">
  <p:tag name="PA" val="v4.0.0"/>
</p:tagLst>
</file>

<file path=ppt/tags/tag141.xml><?xml version="1.0" encoding="utf-8"?>
<p:tagLst xmlns:p="http://schemas.openxmlformats.org/presentationml/2006/main">
  <p:tag name="PA" val="v4.0.0"/>
</p:tagLst>
</file>

<file path=ppt/tags/tag142.xml><?xml version="1.0" encoding="utf-8"?>
<p:tagLst xmlns:p="http://schemas.openxmlformats.org/presentationml/2006/main">
  <p:tag name="PA" val="v4.0.0"/>
</p:tagLst>
</file>

<file path=ppt/tags/tag143.xml><?xml version="1.0" encoding="utf-8"?>
<p:tagLst xmlns:p="http://schemas.openxmlformats.org/presentationml/2006/main">
  <p:tag name="PA" val="v4.0.0"/>
</p:tagLst>
</file>

<file path=ppt/tags/tag144.xml><?xml version="1.0" encoding="utf-8"?>
<p:tagLst xmlns:p="http://schemas.openxmlformats.org/presentationml/2006/main">
  <p:tag name="PA" val="v4.0.0"/>
</p:tagLst>
</file>

<file path=ppt/tags/tag145.xml><?xml version="1.0" encoding="utf-8"?>
<p:tagLst xmlns:p="http://schemas.openxmlformats.org/presentationml/2006/main">
  <p:tag name="PA" val="v4.0.0"/>
</p:tagLst>
</file>

<file path=ppt/tags/tag146.xml><?xml version="1.0" encoding="utf-8"?>
<p:tagLst xmlns:p="http://schemas.openxmlformats.org/presentationml/2006/main">
  <p:tag name="PA" val="v4.0.0"/>
</p:tagLst>
</file>

<file path=ppt/tags/tag147.xml><?xml version="1.0" encoding="utf-8"?>
<p:tagLst xmlns:p="http://schemas.openxmlformats.org/presentationml/2006/main">
  <p:tag name="PA" val="v4.0.0"/>
</p:tagLst>
</file>

<file path=ppt/tags/tag148.xml><?xml version="1.0" encoding="utf-8"?>
<p:tagLst xmlns:p="http://schemas.openxmlformats.org/presentationml/2006/main">
  <p:tag name="PA" val="v4.0.0"/>
</p:tagLst>
</file>

<file path=ppt/tags/tag149.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50.xml><?xml version="1.0" encoding="utf-8"?>
<p:tagLst xmlns:p="http://schemas.openxmlformats.org/presentationml/2006/main">
  <p:tag name="PA" val="v4.0.0"/>
</p:tagLst>
</file>

<file path=ppt/tags/tag151.xml><?xml version="1.0" encoding="utf-8"?>
<p:tagLst xmlns:p="http://schemas.openxmlformats.org/presentationml/2006/main">
  <p:tag name="PA" val="v4.0.0"/>
</p:tagLst>
</file>

<file path=ppt/tags/tag152.xml><?xml version="1.0" encoding="utf-8"?>
<p:tagLst xmlns:p="http://schemas.openxmlformats.org/presentationml/2006/main">
  <p:tag name="PA" val="v4.0.0"/>
</p:tagLst>
</file>

<file path=ppt/tags/tag153.xml><?xml version="1.0" encoding="utf-8"?>
<p:tagLst xmlns:p="http://schemas.openxmlformats.org/presentationml/2006/main">
  <p:tag name="PA" val="v4.0.0"/>
</p:tagLst>
</file>

<file path=ppt/tags/tag154.xml><?xml version="1.0" encoding="utf-8"?>
<p:tagLst xmlns:p="http://schemas.openxmlformats.org/presentationml/2006/main">
  <p:tag name="PA" val="v4.0.0"/>
</p:tagLst>
</file>

<file path=ppt/tags/tag155.xml><?xml version="1.0" encoding="utf-8"?>
<p:tagLst xmlns:p="http://schemas.openxmlformats.org/presentationml/2006/main">
  <p:tag name="PA" val="v4.0.0"/>
</p:tagLst>
</file>

<file path=ppt/tags/tag156.xml><?xml version="1.0" encoding="utf-8"?>
<p:tagLst xmlns:p="http://schemas.openxmlformats.org/presentationml/2006/main">
  <p:tag name="PA" val="v4.0.0"/>
</p:tagLst>
</file>

<file path=ppt/tags/tag157.xml><?xml version="1.0" encoding="utf-8"?>
<p:tagLst xmlns:p="http://schemas.openxmlformats.org/presentationml/2006/main">
  <p:tag name="PA" val="v4.0.0"/>
</p:tagLst>
</file>

<file path=ppt/tags/tag158.xml><?xml version="1.0" encoding="utf-8"?>
<p:tagLst xmlns:p="http://schemas.openxmlformats.org/presentationml/2006/main">
  <p:tag name="PA" val="v4.0.0"/>
</p:tagLst>
</file>

<file path=ppt/tags/tag159.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60.xml><?xml version="1.0" encoding="utf-8"?>
<p:tagLst xmlns:p="http://schemas.openxmlformats.org/presentationml/2006/main">
  <p:tag name="PA" val="v4.0.0"/>
</p:tagLst>
</file>

<file path=ppt/tags/tag161.xml><?xml version="1.0" encoding="utf-8"?>
<p:tagLst xmlns:p="http://schemas.openxmlformats.org/presentationml/2006/main">
  <p:tag name="PA" val="v4.0.0"/>
</p:tagLst>
</file>

<file path=ppt/tags/tag162.xml><?xml version="1.0" encoding="utf-8"?>
<p:tagLst xmlns:p="http://schemas.openxmlformats.org/presentationml/2006/main">
  <p:tag name="PA" val="v4.0.0"/>
</p:tagLst>
</file>

<file path=ppt/tags/tag163.xml><?xml version="1.0" encoding="utf-8"?>
<p:tagLst xmlns:p="http://schemas.openxmlformats.org/presentationml/2006/main">
  <p:tag name="PA" val="v4.0.0"/>
</p:tagLst>
</file>

<file path=ppt/tags/tag164.xml><?xml version="1.0" encoding="utf-8"?>
<p:tagLst xmlns:p="http://schemas.openxmlformats.org/presentationml/2006/main">
  <p:tag name="PA" val="v4.0.0"/>
</p:tagLst>
</file>

<file path=ppt/tags/tag165.xml><?xml version="1.0" encoding="utf-8"?>
<p:tagLst xmlns:p="http://schemas.openxmlformats.org/presentationml/2006/main">
  <p:tag name="PA" val="v4.0.0"/>
</p:tagLst>
</file>

<file path=ppt/tags/tag166.xml><?xml version="1.0" encoding="utf-8"?>
<p:tagLst xmlns:p="http://schemas.openxmlformats.org/presentationml/2006/main">
  <p:tag name="PA" val="v4.0.0"/>
</p:tagLst>
</file>

<file path=ppt/tags/tag167.xml><?xml version="1.0" encoding="utf-8"?>
<p:tagLst xmlns:p="http://schemas.openxmlformats.org/presentationml/2006/main">
  <p:tag name="PA" val="v4.0.0"/>
</p:tagLst>
</file>

<file path=ppt/tags/tag168.xml><?xml version="1.0" encoding="utf-8"?>
<p:tagLst xmlns:p="http://schemas.openxmlformats.org/presentationml/2006/main">
  <p:tag name="PA" val="v4.0.0"/>
</p:tagLst>
</file>

<file path=ppt/tags/tag169.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70.xml><?xml version="1.0" encoding="utf-8"?>
<p:tagLst xmlns:p="http://schemas.openxmlformats.org/presentationml/2006/main">
  <p:tag name="PA" val="v4.0.0"/>
</p:tagLst>
</file>

<file path=ppt/tags/tag171.xml><?xml version="1.0" encoding="utf-8"?>
<p:tagLst xmlns:p="http://schemas.openxmlformats.org/presentationml/2006/main">
  <p:tag name="PA" val="v4.0.0"/>
</p:tagLst>
</file>

<file path=ppt/tags/tag172.xml><?xml version="1.0" encoding="utf-8"?>
<p:tagLst xmlns:p="http://schemas.openxmlformats.org/presentationml/2006/main">
  <p:tag name="PA" val="v4.0.0"/>
</p:tagLst>
</file>

<file path=ppt/tags/tag173.xml><?xml version="1.0" encoding="utf-8"?>
<p:tagLst xmlns:p="http://schemas.openxmlformats.org/presentationml/2006/main">
  <p:tag name="PA" val="v4.0.0"/>
</p:tagLst>
</file>

<file path=ppt/tags/tag174.xml><?xml version="1.0" encoding="utf-8"?>
<p:tagLst xmlns:p="http://schemas.openxmlformats.org/presentationml/2006/main">
  <p:tag name="PA" val="v4.0.0"/>
</p:tagLst>
</file>

<file path=ppt/tags/tag175.xml><?xml version="1.0" encoding="utf-8"?>
<p:tagLst xmlns:p="http://schemas.openxmlformats.org/presentationml/2006/main">
  <p:tag name="PA" val="v4.0.0"/>
</p:tagLst>
</file>

<file path=ppt/tags/tag176.xml><?xml version="1.0" encoding="utf-8"?>
<p:tagLst xmlns:p="http://schemas.openxmlformats.org/presentationml/2006/main">
  <p:tag name="PA" val="v4.0.0"/>
</p:tagLst>
</file>

<file path=ppt/tags/tag17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PA" val="v4.0.0"/>
</p:tagLst>
</file>

<file path=ppt/tags/tag44.xml><?xml version="1.0" encoding="utf-8"?>
<p:tagLst xmlns:p="http://schemas.openxmlformats.org/presentationml/2006/main">
  <p:tag name="PA" val="v4.0.0"/>
</p:tagLst>
</file>

<file path=ppt/tags/tag45.xml><?xml version="1.0" encoding="utf-8"?>
<p:tagLst xmlns:p="http://schemas.openxmlformats.org/presentationml/2006/main">
  <p:tag name="PA" val="v4.0.0"/>
</p:tagLst>
</file>

<file path=ppt/tags/tag46.xml><?xml version="1.0" encoding="utf-8"?>
<p:tagLst xmlns:p="http://schemas.openxmlformats.org/presentationml/2006/main">
  <p:tag name="PA" val="v4.0.0"/>
</p:tagLst>
</file>

<file path=ppt/tags/tag47.xml><?xml version="1.0" encoding="utf-8"?>
<p:tagLst xmlns:p="http://schemas.openxmlformats.org/presentationml/2006/main">
  <p:tag name="PA" val="v4.0.0"/>
</p:tagLst>
</file>

<file path=ppt/tags/tag48.xml><?xml version="1.0" encoding="utf-8"?>
<p:tagLst xmlns:p="http://schemas.openxmlformats.org/presentationml/2006/main">
  <p:tag name="PA" val="v4.0.0"/>
</p:tagLst>
</file>

<file path=ppt/tags/tag49.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50.xml><?xml version="1.0" encoding="utf-8"?>
<p:tagLst xmlns:p="http://schemas.openxmlformats.org/presentationml/2006/main">
  <p:tag name="PA" val="v4.0.0"/>
</p:tagLst>
</file>

<file path=ppt/tags/tag51.xml><?xml version="1.0" encoding="utf-8"?>
<p:tagLst xmlns:p="http://schemas.openxmlformats.org/presentationml/2006/main">
  <p:tag name="PA" val="v4.0.0"/>
</p:tagLst>
</file>

<file path=ppt/tags/tag52.xml><?xml version="1.0" encoding="utf-8"?>
<p:tagLst xmlns:p="http://schemas.openxmlformats.org/presentationml/2006/main">
  <p:tag name="PA" val="v4.0.0"/>
</p:tagLst>
</file>

<file path=ppt/tags/tag53.xml><?xml version="1.0" encoding="utf-8"?>
<p:tagLst xmlns:p="http://schemas.openxmlformats.org/presentationml/2006/main">
  <p:tag name="PA" val="v4.0.0"/>
</p:tagLst>
</file>

<file path=ppt/tags/tag54.xml><?xml version="1.0" encoding="utf-8"?>
<p:tagLst xmlns:p="http://schemas.openxmlformats.org/presentationml/2006/main">
  <p:tag name="PA" val="v4.0.0"/>
</p:tagLst>
</file>

<file path=ppt/tags/tag55.xml><?xml version="1.0" encoding="utf-8"?>
<p:tagLst xmlns:p="http://schemas.openxmlformats.org/presentationml/2006/main">
  <p:tag name="PA" val="v4.0.0"/>
</p:tagLst>
</file>

<file path=ppt/tags/tag56.xml><?xml version="1.0" encoding="utf-8"?>
<p:tagLst xmlns:p="http://schemas.openxmlformats.org/presentationml/2006/main">
  <p:tag name="PA" val="v4.0.0"/>
</p:tagLst>
</file>

<file path=ppt/tags/tag57.xml><?xml version="1.0" encoding="utf-8"?>
<p:tagLst xmlns:p="http://schemas.openxmlformats.org/presentationml/2006/main">
  <p:tag name="PA" val="v4.0.0"/>
</p:tagLst>
</file>

<file path=ppt/tags/tag58.xml><?xml version="1.0" encoding="utf-8"?>
<p:tagLst xmlns:p="http://schemas.openxmlformats.org/presentationml/2006/main">
  <p:tag name="PA" val="v4.0.0"/>
</p:tagLst>
</file>

<file path=ppt/tags/tag59.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60.xml><?xml version="1.0" encoding="utf-8"?>
<p:tagLst xmlns:p="http://schemas.openxmlformats.org/presentationml/2006/main">
  <p:tag name="PA" val="v4.0.0"/>
</p:tagLst>
</file>

<file path=ppt/tags/tag61.xml><?xml version="1.0" encoding="utf-8"?>
<p:tagLst xmlns:p="http://schemas.openxmlformats.org/presentationml/2006/main">
  <p:tag name="PA" val="v4.0.0"/>
</p:tagLst>
</file>

<file path=ppt/tags/tag62.xml><?xml version="1.0" encoding="utf-8"?>
<p:tagLst xmlns:p="http://schemas.openxmlformats.org/presentationml/2006/main">
  <p:tag name="PA" val="v4.0.0"/>
</p:tagLst>
</file>

<file path=ppt/tags/tag63.xml><?xml version="1.0" encoding="utf-8"?>
<p:tagLst xmlns:p="http://schemas.openxmlformats.org/presentationml/2006/main">
  <p:tag name="PA" val="v4.0.0"/>
</p:tagLst>
</file>

<file path=ppt/tags/tag64.xml><?xml version="1.0" encoding="utf-8"?>
<p:tagLst xmlns:p="http://schemas.openxmlformats.org/presentationml/2006/main">
  <p:tag name="PA" val="v4.0.0"/>
</p:tagLst>
</file>

<file path=ppt/tags/tag65.xml><?xml version="1.0" encoding="utf-8"?>
<p:tagLst xmlns:p="http://schemas.openxmlformats.org/presentationml/2006/main">
  <p:tag name="PA" val="v4.0.0"/>
</p:tagLst>
</file>

<file path=ppt/tags/tag66.xml><?xml version="1.0" encoding="utf-8"?>
<p:tagLst xmlns:p="http://schemas.openxmlformats.org/presentationml/2006/main">
  <p:tag name="PA" val="v4.0.0"/>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PA" val="v4.0.0"/>
</p:tagLst>
</file>

<file path=ppt/tags/tag69.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70.xml><?xml version="1.0" encoding="utf-8"?>
<p:tagLst xmlns:p="http://schemas.openxmlformats.org/presentationml/2006/main">
  <p:tag name="PA" val="v4.0.0"/>
</p:tagLst>
</file>

<file path=ppt/tags/tag71.xml><?xml version="1.0" encoding="utf-8"?>
<p:tagLst xmlns:p="http://schemas.openxmlformats.org/presentationml/2006/main">
  <p:tag name="PA" val="v4.0.0"/>
</p:tagLst>
</file>

<file path=ppt/tags/tag72.xml><?xml version="1.0" encoding="utf-8"?>
<p:tagLst xmlns:p="http://schemas.openxmlformats.org/presentationml/2006/main">
  <p:tag name="PA" val="v4.0.0"/>
</p:tagLst>
</file>

<file path=ppt/tags/tag73.xml><?xml version="1.0" encoding="utf-8"?>
<p:tagLst xmlns:p="http://schemas.openxmlformats.org/presentationml/2006/main">
  <p:tag name="PA" val="v4.0.0"/>
</p:tagLst>
</file>

<file path=ppt/tags/tag74.xml><?xml version="1.0" encoding="utf-8"?>
<p:tagLst xmlns:p="http://schemas.openxmlformats.org/presentationml/2006/main">
  <p:tag name="PA" val="v4.0.0"/>
</p:tagLst>
</file>

<file path=ppt/tags/tag75.xml><?xml version="1.0" encoding="utf-8"?>
<p:tagLst xmlns:p="http://schemas.openxmlformats.org/presentationml/2006/main">
  <p:tag name="PA" val="v4.0.0"/>
</p:tagLst>
</file>

<file path=ppt/tags/tag76.xml><?xml version="1.0" encoding="utf-8"?>
<p:tagLst xmlns:p="http://schemas.openxmlformats.org/presentationml/2006/main">
  <p:tag name="PA" val="v4.0.0"/>
</p:tagLst>
</file>

<file path=ppt/tags/tag77.xml><?xml version="1.0" encoding="utf-8"?>
<p:tagLst xmlns:p="http://schemas.openxmlformats.org/presentationml/2006/main">
  <p:tag name="PA" val="v4.0.0"/>
</p:tagLst>
</file>

<file path=ppt/tags/tag78.xml><?xml version="1.0" encoding="utf-8"?>
<p:tagLst xmlns:p="http://schemas.openxmlformats.org/presentationml/2006/main">
  <p:tag name="PA" val="v4.0.0"/>
</p:tagLst>
</file>

<file path=ppt/tags/tag79.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80.xml><?xml version="1.0" encoding="utf-8"?>
<p:tagLst xmlns:p="http://schemas.openxmlformats.org/presentationml/2006/main">
  <p:tag name="PA" val="v4.0.0"/>
</p:tagLst>
</file>

<file path=ppt/tags/tag81.xml><?xml version="1.0" encoding="utf-8"?>
<p:tagLst xmlns:p="http://schemas.openxmlformats.org/presentationml/2006/main">
  <p:tag name="PA" val="v4.0.0"/>
</p:tagLst>
</file>

<file path=ppt/tags/tag82.xml><?xml version="1.0" encoding="utf-8"?>
<p:tagLst xmlns:p="http://schemas.openxmlformats.org/presentationml/2006/main">
  <p:tag name="PA" val="v4.0.0"/>
</p:tagLst>
</file>

<file path=ppt/tags/tag83.xml><?xml version="1.0" encoding="utf-8"?>
<p:tagLst xmlns:p="http://schemas.openxmlformats.org/presentationml/2006/main">
  <p:tag name="PA" val="v4.0.0"/>
</p:tagLst>
</file>

<file path=ppt/tags/tag84.xml><?xml version="1.0" encoding="utf-8"?>
<p:tagLst xmlns:p="http://schemas.openxmlformats.org/presentationml/2006/main">
  <p:tag name="PA" val="v4.0.0"/>
</p:tagLst>
</file>

<file path=ppt/tags/tag85.xml><?xml version="1.0" encoding="utf-8"?>
<p:tagLst xmlns:p="http://schemas.openxmlformats.org/presentationml/2006/main">
  <p:tag name="PA" val="v4.0.0"/>
</p:tagLst>
</file>

<file path=ppt/tags/tag86.xml><?xml version="1.0" encoding="utf-8"?>
<p:tagLst xmlns:p="http://schemas.openxmlformats.org/presentationml/2006/main">
  <p:tag name="PA" val="v4.0.0"/>
</p:tagLst>
</file>

<file path=ppt/tags/tag87.xml><?xml version="1.0" encoding="utf-8"?>
<p:tagLst xmlns:p="http://schemas.openxmlformats.org/presentationml/2006/main">
  <p:tag name="PA" val="v4.0.0"/>
</p:tagLst>
</file>

<file path=ppt/tags/tag88.xml><?xml version="1.0" encoding="utf-8"?>
<p:tagLst xmlns:p="http://schemas.openxmlformats.org/presentationml/2006/main">
  <p:tag name="PA" val="v4.0.0"/>
</p:tagLst>
</file>

<file path=ppt/tags/tag89.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ags/tag90.xml><?xml version="1.0" encoding="utf-8"?>
<p:tagLst xmlns:p="http://schemas.openxmlformats.org/presentationml/2006/main">
  <p:tag name="PA" val="v4.0.0"/>
</p:tagLst>
</file>

<file path=ppt/tags/tag91.xml><?xml version="1.0" encoding="utf-8"?>
<p:tagLst xmlns:p="http://schemas.openxmlformats.org/presentationml/2006/main">
  <p:tag name="PA" val="v4.0.0"/>
</p:tagLst>
</file>

<file path=ppt/tags/tag92.xml><?xml version="1.0" encoding="utf-8"?>
<p:tagLst xmlns:p="http://schemas.openxmlformats.org/presentationml/2006/main">
  <p:tag name="PA" val="v4.0.0"/>
</p:tagLst>
</file>

<file path=ppt/tags/tag93.xml><?xml version="1.0" encoding="utf-8"?>
<p:tagLst xmlns:p="http://schemas.openxmlformats.org/presentationml/2006/main">
  <p:tag name="PA" val="v4.0.0"/>
</p:tagLst>
</file>

<file path=ppt/tags/tag94.xml><?xml version="1.0" encoding="utf-8"?>
<p:tagLst xmlns:p="http://schemas.openxmlformats.org/presentationml/2006/main">
  <p:tag name="PA" val="v4.0.0"/>
</p:tagLst>
</file>

<file path=ppt/tags/tag95.xml><?xml version="1.0" encoding="utf-8"?>
<p:tagLst xmlns:p="http://schemas.openxmlformats.org/presentationml/2006/main">
  <p:tag name="PA" val="v4.0.0"/>
</p:tagLst>
</file>

<file path=ppt/tags/tag96.xml><?xml version="1.0" encoding="utf-8"?>
<p:tagLst xmlns:p="http://schemas.openxmlformats.org/presentationml/2006/main">
  <p:tag name="PA" val="v4.0.0"/>
</p:tagLst>
</file>

<file path=ppt/tags/tag97.xml><?xml version="1.0" encoding="utf-8"?>
<p:tagLst xmlns:p="http://schemas.openxmlformats.org/presentationml/2006/main">
  <p:tag name="PA" val="v4.0.0"/>
</p:tagLst>
</file>

<file path=ppt/tags/tag98.xml><?xml version="1.0" encoding="utf-8"?>
<p:tagLst xmlns:p="http://schemas.openxmlformats.org/presentationml/2006/main">
  <p:tag name="PA" val="v4.0.0"/>
</p:tagLst>
</file>

<file path=ppt/tags/tag9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red selective">
      <a:dk1>
        <a:sysClr val="windowText" lastClr="000000"/>
      </a:dk1>
      <a:lt1>
        <a:sysClr val="window" lastClr="FFFFFF"/>
      </a:lt1>
      <a:dk2>
        <a:srgbClr val="FFFFFF"/>
      </a:dk2>
      <a:lt2>
        <a:srgbClr val="FFFFFF"/>
      </a:lt2>
      <a:accent1>
        <a:srgbClr val="F59696"/>
      </a:accent1>
      <a:accent2>
        <a:srgbClr val="E67878"/>
      </a:accent2>
      <a:accent3>
        <a:srgbClr val="C0504F"/>
      </a:accent3>
      <a:accent4>
        <a:srgbClr val="9B3433"/>
      </a:accent4>
      <a:accent5>
        <a:srgbClr val="FFFFFF"/>
      </a:accent5>
      <a:accent6>
        <a:srgbClr val="FFFFFF"/>
      </a:accent6>
      <a:hlink>
        <a:srgbClr val="FFFFFF"/>
      </a:hlink>
      <a:folHlink>
        <a:srgbClr val="FFFFFF"/>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item1.xml><?xml version="1.0" encoding="utf-8"?>
<e7d195523061f1c0 xmlns="http://e7d195523061f1c0/custom/data/def">
  <_7b1dac89e7d195523061f1c0316ecb71 xmlns="">e7d195523061f1c0c2b73831c94a3edc981f60e396d3e182073EE1468018468A7F192AE5E5CD515B6C3125F8AF6E4EE646174E8CF0B46FD19828DCE8CDA3B3A044A74F0E769C5FA8CB87AB6FC303C8BA3785FAC64AF542475A45392D2F8775CA2A3F554972FE2DD8155BE10256CD9F9C4B2CA7363FE3DC30E63CF532ED13770F786BF6E64F196A82F22EB8F0101324B9</_7b1dac89e7d195523061f1c0316ecb71>
</e7d195523061f1c0>
</file>

<file path=customXml/itemProps1.xml><?xml version="1.0" encoding="utf-8"?>
<ds:datastoreItem xmlns:ds="http://schemas.openxmlformats.org/officeDocument/2006/customXml" ds:itemID="{E92DF8F5-DAE6-4C68-A644-7A972F71D4D7}">
  <ds:schemaRefs>
    <ds:schemaRef ds:uri="http://e7d195523061f1c0/custom/data/def"/>
    <ds:schemaRef ds:uri=""/>
  </ds:schemaRefs>
</ds:datastoreItem>
</file>

<file path=docProps/app.xml><?xml version="1.0" encoding="utf-8"?>
<Properties xmlns:vt="http://schemas.openxmlformats.org/officeDocument/2006/docPropsVTypes" xmlns="http://schemas.openxmlformats.org/officeDocument/2006/extended-properties">
  <Company/>
  <Paragraphs>228</Paragraphs>
  <Slides>28</Slides>
  <Notes>27</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28</vt:i4>
      </vt:variant>
    </vt:vector>
  </HeadingPairs>
  <TitlesOfParts>
    <vt:vector baseType="lpstr" size="43">
      <vt:lpstr>Arial</vt:lpstr>
      <vt:lpstr>Calibri Light</vt:lpstr>
      <vt:lpstr>Calibri</vt:lpstr>
      <vt:lpstr>Lato Semibold</vt:lpstr>
      <vt:lpstr>等线 Light</vt:lpstr>
      <vt:lpstr>等线</vt:lpstr>
      <vt:lpstr>腾祥相思简</vt:lpstr>
      <vt:lpstr>Atlantis the lost City</vt:lpstr>
      <vt:lpstr>bromello</vt:lpstr>
      <vt:lpstr>Lato regular</vt:lpstr>
      <vt:lpstr>Montserrat Semi Bold</vt:lpstr>
      <vt:lpstr>Montserrat SemiBold</vt:lpstr>
      <vt:lpstr>HK Grotesk Medium</vt:lpstr>
      <vt:lpstr>微软雅黑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2021-08-22T12:02:53Z</dcterms:created>
  <cp:lastPrinted>2021-08-22T12:02:53Z</cp:lastPrinted>
  <dcterms:modified xsi:type="dcterms:W3CDTF">2021-08-22T05:45:16Z</dcterms:modified>
  <cp:revision>1</cp:revision>
</cp:coreProperties>
</file>