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handoutMasterIdLst>
    <p:handoutMasterId r:id="rId5"/>
  </p:handoutMasterIdLst>
  <p:sldIdLst>
    <p:sldId id="292" r:id="rId6"/>
    <p:sldId id="298" r:id="rId7"/>
    <p:sldId id="258" r:id="rId8"/>
    <p:sldId id="293" r:id="rId9"/>
    <p:sldId id="264" r:id="rId10"/>
    <p:sldId id="265" r:id="rId11"/>
    <p:sldId id="266" r:id="rId12"/>
    <p:sldId id="267" r:id="rId13"/>
    <p:sldId id="294" r:id="rId14"/>
    <p:sldId id="269" r:id="rId15"/>
    <p:sldId id="268" r:id="rId16"/>
    <p:sldId id="270" r:id="rId17"/>
    <p:sldId id="271" r:id="rId18"/>
    <p:sldId id="295" r:id="rId19"/>
    <p:sldId id="272" r:id="rId20"/>
    <p:sldId id="283" r:id="rId21"/>
    <p:sldId id="284" r:id="rId22"/>
    <p:sldId id="285" r:id="rId23"/>
    <p:sldId id="296" r:id="rId24"/>
    <p:sldId id="276" r:id="rId25"/>
    <p:sldId id="282" r:id="rId26"/>
    <p:sldId id="280" r:id="rId27"/>
    <p:sldId id="281" r:id="rId28"/>
    <p:sldId id="297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2883" autoAdjust="0"/>
  </p:normalViewPr>
  <p:slideViewPr>
    <p:cSldViewPr snapToGrid="0">
      <p:cViewPr varScale="1">
        <p:scale>
          <a:sx n="82" d="100"/>
          <a:sy n="8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13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B316-92AE-4310-8EC9-A20078A1D6BE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F48B-BC94-4D88-9044-DD904A99D1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974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443217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4498166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947146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100845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871331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104544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784841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73632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045833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291533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111006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539040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6BDC-D40A-48F6-8993-9068BB02F2ED}" type="datetimeFigureOut">
              <a:rPr lang="zh-CN" altLang="en-US" smtClean="0"/>
              <a:t>2019/4/24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2DFF-6EA4-4E14-A9A8-E84C37481F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advClick="0" p14:dur="20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657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3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ae7b161633bf04d43d6cab9815e73c6526e39bb5280d-hV0KbH" id="4" name="图片 3"/>
          <p:cNvPicPr>
            <a:picLocks noChangeAspect="1"/>
          </p:cNvPicPr>
          <p:nvPr/>
        </p:nvPicPr>
        <p:blipFill>
          <a:blip r:embed="rId2"/>
          <a:srcRect l="2996" r="12547"/>
          <a:stretch>
            <a:fillRect/>
          </a:stretch>
        </p:blipFill>
        <p:spPr>
          <a:xfrm rot="5400000">
            <a:off x="2659380" y="-2674620"/>
            <a:ext cx="6873240" cy="12207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1250" y="1816735"/>
            <a:ext cx="7417435" cy="342646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781935" y="2146300"/>
            <a:ext cx="6607175" cy="2783205"/>
          </a:xfrm>
          <a:prstGeom prst="rect">
            <a:avLst/>
          </a:prstGeom>
          <a:noFill/>
          <a:ln w="28575">
            <a:solidFill>
              <a:srgbClr val="263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3436620" y="4295140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75785" y="4406265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9035415" y="1816735"/>
            <a:ext cx="601345" cy="600075"/>
          </a:xfrm>
          <a:custGeom>
            <a:gdLst>
              <a:gd fmla="*/ 279 w 291" name="T0"/>
              <a:gd fmla="*/ 117 h 300" name="T1"/>
              <a:gd fmla="*/ 274 w 291" name="T2"/>
              <a:gd fmla="*/ 101 h 300" name="T3"/>
              <a:gd fmla="*/ 269 w 291" name="T4"/>
              <a:gd fmla="*/ 84 h 300" name="T5"/>
              <a:gd fmla="*/ 254 w 291" name="T6"/>
              <a:gd fmla="*/ 63 h 300" name="T7"/>
              <a:gd fmla="*/ 227 w 291" name="T8"/>
              <a:gd fmla="*/ 37 h 300" name="T9"/>
              <a:gd fmla="*/ 229 w 291" name="T10"/>
              <a:gd fmla="*/ 34 h 300" name="T11"/>
              <a:gd fmla="*/ 218 w 291" name="T12"/>
              <a:gd fmla="*/ 23 h 300" name="T13"/>
              <a:gd fmla="*/ 191 w 291" name="T14"/>
              <a:gd fmla="*/ 20 h 300" name="T15"/>
              <a:gd fmla="*/ 174 w 291" name="T16"/>
              <a:gd fmla="*/ 9 h 300" name="T17"/>
              <a:gd fmla="*/ 157 w 291" name="T18"/>
              <a:gd fmla="*/ 4 h 300" name="T19"/>
              <a:gd fmla="*/ 135 w 291" name="T20"/>
              <a:gd fmla="*/ 6 h 300" name="T21"/>
              <a:gd fmla="*/ 118 w 291" name="T22"/>
              <a:gd fmla="*/ 6 h 300" name="T23"/>
              <a:gd fmla="*/ 89 w 291" name="T24"/>
              <a:gd fmla="*/ 14 h 300" name="T25"/>
              <a:gd fmla="*/ 58 w 291" name="T26"/>
              <a:gd fmla="*/ 31 h 300" name="T27"/>
              <a:gd fmla="*/ 46 w 291" name="T28"/>
              <a:gd fmla="*/ 40 h 300" name="T29"/>
              <a:gd fmla="*/ 35 w 291" name="T30"/>
              <a:gd fmla="*/ 45 h 300" name="T31"/>
              <a:gd fmla="*/ 22 w 291" name="T32"/>
              <a:gd fmla="*/ 65 h 300" name="T33"/>
              <a:gd fmla="*/ 10 w 291" name="T34"/>
              <a:gd fmla="*/ 93 h 300" name="T35"/>
              <a:gd fmla="*/ 5 w 291" name="T36"/>
              <a:gd fmla="*/ 103 h 300" name="T37"/>
              <a:gd fmla="*/ 4 w 291" name="T38"/>
              <a:gd fmla="*/ 133 h 300" name="T39"/>
              <a:gd fmla="*/ 16 w 291" name="T40"/>
              <a:gd fmla="*/ 172 h 300" name="T41"/>
              <a:gd fmla="*/ 17 w 291" name="T42"/>
              <a:gd fmla="*/ 182 h 300" name="T43"/>
              <a:gd fmla="*/ 18 w 291" name="T44"/>
              <a:gd fmla="*/ 187 h 300" name="T45"/>
              <a:gd fmla="*/ 21 w 291" name="T46"/>
              <a:gd fmla="*/ 193 h 300" name="T47"/>
              <a:gd fmla="*/ 54 w 291" name="T48"/>
              <a:gd fmla="*/ 227 h 300" name="T49"/>
              <a:gd fmla="*/ 83 w 291" name="T50"/>
              <a:gd fmla="*/ 244 h 300" name="T51"/>
              <a:gd fmla="*/ 107 w 291" name="T52"/>
              <a:gd fmla="*/ 263 h 300" name="T53"/>
              <a:gd fmla="*/ 116 w 291" name="T54"/>
              <a:gd fmla="*/ 265 h 300" name="T55"/>
              <a:gd fmla="*/ 113 w 291" name="T56"/>
              <a:gd fmla="*/ 273 h 300" name="T57"/>
              <a:gd fmla="*/ 130 w 291" name="T58"/>
              <a:gd fmla="*/ 281 h 300" name="T59"/>
              <a:gd fmla="*/ 124 w 291" name="T60"/>
              <a:gd fmla="*/ 287 h 300" name="T61"/>
              <a:gd fmla="*/ 150 w 291" name="T62"/>
              <a:gd fmla="*/ 293 h 300" name="T63"/>
              <a:gd fmla="*/ 185 w 291" name="T64"/>
              <a:gd fmla="*/ 289 h 300" name="T65"/>
              <a:gd fmla="*/ 210 w 291" name="T66"/>
              <a:gd fmla="*/ 273 h 300" name="T67"/>
              <a:gd fmla="*/ 246 w 291" name="T68"/>
              <a:gd fmla="*/ 252 h 300" name="T69"/>
              <a:gd fmla="*/ 268 w 291" name="T70"/>
              <a:gd fmla="*/ 223 h 300" name="T71"/>
              <a:gd fmla="*/ 274 w 291" name="T72"/>
              <a:gd fmla="*/ 196 h 300" name="T73"/>
              <a:gd fmla="*/ 280 w 291" name="T74"/>
              <a:gd fmla="*/ 183 h 300" name="T75"/>
              <a:gd fmla="*/ 284 w 291" name="T76"/>
              <a:gd fmla="*/ 159 h 30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00" w="291">
                <a:moveTo>
                  <a:pt x="284" y="135"/>
                </a:moveTo>
                <a:cubicBezTo>
                  <a:pt x="285" y="127"/>
                  <a:pt x="282" y="123"/>
                  <a:pt x="279" y="117"/>
                </a:cubicBezTo>
                <a:cubicBezTo>
                  <a:pt x="285" y="110"/>
                  <a:pt x="273" y="107"/>
                  <a:pt x="274" y="100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8" y="93"/>
                  <a:pt x="269" y="89"/>
                  <a:pt x="269" y="84"/>
                </a:cubicBezTo>
                <a:cubicBezTo>
                  <a:pt x="266" y="81"/>
                  <a:pt x="268" y="71"/>
                  <a:pt x="260" y="73"/>
                </a:cubicBezTo>
                <a:cubicBezTo>
                  <a:pt x="260" y="68"/>
                  <a:pt x="258" y="66"/>
                  <a:pt x="254" y="63"/>
                </a:cubicBezTo>
                <a:cubicBezTo>
                  <a:pt x="246" y="57"/>
                  <a:pt x="241" y="41"/>
                  <a:pt x="229" y="40"/>
                </a:cubicBezTo>
                <a:cubicBezTo>
                  <a:pt x="228" y="39"/>
                  <a:pt x="227" y="38"/>
                  <a:pt x="227" y="37"/>
                </a:cubicBezTo>
                <a:cubicBezTo>
                  <a:pt x="228" y="37"/>
                  <a:pt x="228" y="36"/>
                  <a:pt x="229" y="36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3"/>
                  <a:pt x="224" y="32"/>
                  <a:pt x="221" y="31"/>
                </a:cubicBezTo>
                <a:cubicBezTo>
                  <a:pt x="223" y="29"/>
                  <a:pt x="221" y="24"/>
                  <a:pt x="218" y="23"/>
                </a:cubicBezTo>
                <a:cubicBezTo>
                  <a:pt x="213" y="22"/>
                  <a:pt x="212" y="22"/>
                  <a:pt x="206" y="21"/>
                </a:cubicBezTo>
                <a:cubicBezTo>
                  <a:pt x="202" y="17"/>
                  <a:pt x="196" y="19"/>
                  <a:pt x="191" y="20"/>
                </a:cubicBezTo>
                <a:cubicBezTo>
                  <a:pt x="189" y="14"/>
                  <a:pt x="182" y="16"/>
                  <a:pt x="178" y="14"/>
                </a:cubicBezTo>
                <a:cubicBezTo>
                  <a:pt x="176" y="12"/>
                  <a:pt x="174" y="11"/>
                  <a:pt x="174" y="9"/>
                </a:cubicBezTo>
                <a:cubicBezTo>
                  <a:pt x="168" y="9"/>
                  <a:pt x="164" y="6"/>
                  <a:pt x="157" y="7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0"/>
                  <a:pt x="148" y="6"/>
                  <a:pt x="144" y="1"/>
                </a:cubicBezTo>
                <a:cubicBezTo>
                  <a:pt x="140" y="2"/>
                  <a:pt x="139" y="5"/>
                  <a:pt x="135" y="6"/>
                </a:cubicBezTo>
                <a:cubicBezTo>
                  <a:pt x="132" y="7"/>
                  <a:pt x="126" y="9"/>
                  <a:pt x="124" y="4"/>
                </a:cubicBezTo>
                <a:cubicBezTo>
                  <a:pt x="122" y="4"/>
                  <a:pt x="119" y="4"/>
                  <a:pt x="118" y="6"/>
                </a:cubicBezTo>
                <a:cubicBezTo>
                  <a:pt x="114" y="2"/>
                  <a:pt x="112" y="11"/>
                  <a:pt x="107" y="6"/>
                </a:cubicBezTo>
                <a:cubicBezTo>
                  <a:pt x="103" y="16"/>
                  <a:pt x="96" y="9"/>
                  <a:pt x="89" y="14"/>
                </a:cubicBezTo>
                <a:cubicBezTo>
                  <a:pt x="84" y="23"/>
                  <a:pt x="74" y="15"/>
                  <a:pt x="69" y="25"/>
                </a:cubicBezTo>
                <a:cubicBezTo>
                  <a:pt x="64" y="22"/>
                  <a:pt x="63" y="35"/>
                  <a:pt x="58" y="31"/>
                </a:cubicBezTo>
                <a:cubicBezTo>
                  <a:pt x="58" y="32"/>
                  <a:pt x="58" y="32"/>
                  <a:pt x="58" y="32"/>
                </a:cubicBezTo>
                <a:cubicBezTo>
                  <a:pt x="56" y="38"/>
                  <a:pt x="47" y="32"/>
                  <a:pt x="46" y="40"/>
                </a:cubicBezTo>
                <a:cubicBezTo>
                  <a:pt x="40" y="40"/>
                  <a:pt x="38" y="39"/>
                  <a:pt x="34" y="43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9"/>
                  <a:pt x="32" y="53"/>
                  <a:pt x="27" y="53"/>
                </a:cubicBezTo>
                <a:cubicBezTo>
                  <a:pt x="24" y="57"/>
                  <a:pt x="20" y="61"/>
                  <a:pt x="22" y="65"/>
                </a:cubicBezTo>
                <a:cubicBezTo>
                  <a:pt x="9" y="69"/>
                  <a:pt x="20" y="87"/>
                  <a:pt x="8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96"/>
                  <a:pt x="8" y="102"/>
                  <a:pt x="3" y="99"/>
                </a:cubicBezTo>
                <a:cubicBezTo>
                  <a:pt x="2" y="101"/>
                  <a:pt x="4" y="102"/>
                  <a:pt x="5" y="103"/>
                </a:cubicBezTo>
                <a:cubicBezTo>
                  <a:pt x="2" y="109"/>
                  <a:pt x="6" y="114"/>
                  <a:pt x="8" y="121"/>
                </a:cubicBezTo>
                <a:cubicBezTo>
                  <a:pt x="5" y="124"/>
                  <a:pt x="0" y="128"/>
                  <a:pt x="4" y="133"/>
                </a:cubicBezTo>
                <a:cubicBezTo>
                  <a:pt x="12" y="137"/>
                  <a:pt x="0" y="147"/>
                  <a:pt x="8" y="149"/>
                </a:cubicBezTo>
                <a:cubicBezTo>
                  <a:pt x="5" y="159"/>
                  <a:pt x="14" y="166"/>
                  <a:pt x="16" y="172"/>
                </a:cubicBezTo>
                <a:cubicBezTo>
                  <a:pt x="13" y="175"/>
                  <a:pt x="17" y="180"/>
                  <a:pt x="16" y="183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5"/>
                  <a:pt x="19" y="186"/>
                  <a:pt x="18" y="187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1" y="193"/>
                  <a:pt x="21" y="193"/>
                  <a:pt x="21" y="193"/>
                </a:cubicBezTo>
                <a:cubicBezTo>
                  <a:pt x="26" y="202"/>
                  <a:pt x="38" y="205"/>
                  <a:pt x="43" y="215"/>
                </a:cubicBezTo>
                <a:cubicBezTo>
                  <a:pt x="51" y="215"/>
                  <a:pt x="47" y="225"/>
                  <a:pt x="54" y="227"/>
                </a:cubicBezTo>
                <a:cubicBezTo>
                  <a:pt x="64" y="224"/>
                  <a:pt x="62" y="237"/>
                  <a:pt x="71" y="236"/>
                </a:cubicBezTo>
                <a:cubicBezTo>
                  <a:pt x="72" y="243"/>
                  <a:pt x="83" y="237"/>
                  <a:pt x="83" y="244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2" y="253"/>
                  <a:pt x="104" y="253"/>
                  <a:pt x="107" y="263"/>
                </a:cubicBezTo>
                <a:cubicBezTo>
                  <a:pt x="110" y="261"/>
                  <a:pt x="115" y="259"/>
                  <a:pt x="117" y="263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20" y="269"/>
                  <a:pt x="120" y="269"/>
                  <a:pt x="120" y="269"/>
                </a:cubicBezTo>
                <a:cubicBezTo>
                  <a:pt x="119" y="273"/>
                  <a:pt x="114" y="269"/>
                  <a:pt x="113" y="273"/>
                </a:cubicBezTo>
                <a:cubicBezTo>
                  <a:pt x="116" y="275"/>
                  <a:pt x="120" y="278"/>
                  <a:pt x="122" y="275"/>
                </a:cubicBezTo>
                <a:cubicBezTo>
                  <a:pt x="124" y="278"/>
                  <a:pt x="127" y="278"/>
                  <a:pt x="130" y="281"/>
                </a:cubicBezTo>
                <a:cubicBezTo>
                  <a:pt x="132" y="283"/>
                  <a:pt x="135" y="277"/>
                  <a:pt x="137" y="282"/>
                </a:cubicBezTo>
                <a:cubicBezTo>
                  <a:pt x="133" y="285"/>
                  <a:pt x="130" y="285"/>
                  <a:pt x="124" y="287"/>
                </a:cubicBezTo>
                <a:cubicBezTo>
                  <a:pt x="126" y="287"/>
                  <a:pt x="130" y="289"/>
                  <a:pt x="130" y="287"/>
                </a:cubicBezTo>
                <a:cubicBezTo>
                  <a:pt x="135" y="291"/>
                  <a:pt x="145" y="288"/>
                  <a:pt x="150" y="293"/>
                </a:cubicBezTo>
                <a:cubicBezTo>
                  <a:pt x="154" y="294"/>
                  <a:pt x="156" y="293"/>
                  <a:pt x="157" y="290"/>
                </a:cubicBezTo>
                <a:cubicBezTo>
                  <a:pt x="168" y="300"/>
                  <a:pt x="174" y="285"/>
                  <a:pt x="185" y="289"/>
                </a:cubicBezTo>
                <a:cubicBezTo>
                  <a:pt x="195" y="289"/>
                  <a:pt x="191" y="272"/>
                  <a:pt x="202" y="279"/>
                </a:cubicBezTo>
                <a:cubicBezTo>
                  <a:pt x="205" y="274"/>
                  <a:pt x="211" y="281"/>
                  <a:pt x="210" y="273"/>
                </a:cubicBezTo>
                <a:cubicBezTo>
                  <a:pt x="212" y="269"/>
                  <a:pt x="216" y="270"/>
                  <a:pt x="219" y="270"/>
                </a:cubicBezTo>
                <a:cubicBezTo>
                  <a:pt x="225" y="260"/>
                  <a:pt x="237" y="259"/>
                  <a:pt x="246" y="252"/>
                </a:cubicBezTo>
                <a:cubicBezTo>
                  <a:pt x="245" y="245"/>
                  <a:pt x="253" y="244"/>
                  <a:pt x="253" y="237"/>
                </a:cubicBezTo>
                <a:cubicBezTo>
                  <a:pt x="260" y="234"/>
                  <a:pt x="260" y="225"/>
                  <a:pt x="268" y="223"/>
                </a:cubicBezTo>
                <a:cubicBezTo>
                  <a:pt x="267" y="218"/>
                  <a:pt x="269" y="210"/>
                  <a:pt x="270" y="205"/>
                </a:cubicBezTo>
                <a:cubicBezTo>
                  <a:pt x="273" y="203"/>
                  <a:pt x="270" y="197"/>
                  <a:pt x="274" y="196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81" y="194"/>
                  <a:pt x="274" y="185"/>
                  <a:pt x="280" y="183"/>
                </a:cubicBezTo>
                <a:cubicBezTo>
                  <a:pt x="280" y="179"/>
                  <a:pt x="280" y="171"/>
                  <a:pt x="284" y="169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79" y="151"/>
                  <a:pt x="291" y="143"/>
                  <a:pt x="284" y="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200">
              <a:latin charset="-122" panose="02010609060101010101" typeface="仿宋"/>
              <a:ea charset="-122" panose="02010609060101010101" typeface="仿宋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6620" y="4561205"/>
            <a:ext cx="57511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</a:rPr>
              <a:t>一日は短い単位の一生、一生は长い単位の一日だ。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1906270"/>
            <a:ext cx="6428740" cy="279019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16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第贰章回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380626" y="2634495"/>
            <a:ext cx="1379963" cy="2287952"/>
          </a:xfrm>
          <a:custGeom>
            <a:gdLst>
              <a:gd fmla="*/ 2476512 w 2476512" name="connsiteX0"/>
              <a:gd fmla="*/ 0 h 4525992" name="connsiteY0"/>
              <a:gd fmla="*/ 0 w 2476512" name="connsiteX1"/>
              <a:gd fmla="*/ 0 h 4525992" name="connsiteY1"/>
              <a:gd fmla="*/ 0 w 2476512" name="connsiteX2"/>
              <a:gd fmla="*/ 4525992 h 4525992" name="connsiteY2"/>
              <a:gd fmla="*/ 2476512 w 2476512" name="connsiteX3"/>
              <a:gd fmla="*/ 4525992 h 45259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25992" w="2476512">
                <a:moveTo>
                  <a:pt x="2476512" y="0"/>
                </a:moveTo>
                <a:lnTo>
                  <a:pt x="0" y="0"/>
                </a:lnTo>
                <a:lnTo>
                  <a:pt x="0" y="4525992"/>
                </a:lnTo>
                <a:lnTo>
                  <a:pt x="2476512" y="4525992"/>
                </a:lnTo>
                <a:close/>
              </a:path>
            </a:pathLst>
          </a:custGeom>
          <a:ln>
            <a:solidFill>
              <a:sysClr lastClr="FFFFFF" val="window">
                <a:lumMod val="50000"/>
              </a:sysClr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0883" y="2634569"/>
            <a:ext cx="1384369" cy="2287804"/>
          </a:xfrm>
          <a:custGeom>
            <a:gdLst>
              <a:gd fmla="*/ 2476512 w 2476512" name="connsiteX0"/>
              <a:gd fmla="*/ 0 h 4525992" name="connsiteY0"/>
              <a:gd fmla="*/ 0 w 2476512" name="connsiteX1"/>
              <a:gd fmla="*/ 0 h 4525992" name="connsiteY1"/>
              <a:gd fmla="*/ 0 w 2476512" name="connsiteX2"/>
              <a:gd fmla="*/ 4525992 h 4525992" name="connsiteY2"/>
              <a:gd fmla="*/ 2476512 w 2476512" name="connsiteX3"/>
              <a:gd fmla="*/ 4525992 h 45259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25992" w="2476512">
                <a:moveTo>
                  <a:pt x="2476512" y="0"/>
                </a:moveTo>
                <a:lnTo>
                  <a:pt x="0" y="0"/>
                </a:lnTo>
                <a:lnTo>
                  <a:pt x="0" y="4525992"/>
                </a:lnTo>
                <a:lnTo>
                  <a:pt x="2476512" y="4525992"/>
                </a:lnTo>
                <a:close/>
              </a:path>
            </a:pathLst>
          </a:custGeom>
          <a:ln>
            <a:solidFill>
              <a:sysClr lastClr="FFFFFF" val="window">
                <a:lumMod val="50000"/>
              </a:sysClr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130790" y="2636360"/>
            <a:ext cx="1391178" cy="2284223"/>
          </a:xfrm>
          <a:custGeom>
            <a:gdLst>
              <a:gd fmla="*/ 0 w 2476512" name="connsiteX0"/>
              <a:gd fmla="*/ 0 h 4525992" name="connsiteY0"/>
              <a:gd fmla="*/ 2476512 w 2476512" name="connsiteX1"/>
              <a:gd fmla="*/ 0 h 4525992" name="connsiteY1"/>
              <a:gd fmla="*/ 2476512 w 2476512" name="connsiteX2"/>
              <a:gd fmla="*/ 4525992 h 4525992" name="connsiteY2"/>
              <a:gd fmla="*/ 0 w 2476512" name="connsiteX3"/>
              <a:gd fmla="*/ 4525992 h 45259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25992" w="2476512">
                <a:moveTo>
                  <a:pt x="0" y="0"/>
                </a:moveTo>
                <a:lnTo>
                  <a:pt x="2476512" y="0"/>
                </a:lnTo>
                <a:lnTo>
                  <a:pt x="2476512" y="4525992"/>
                </a:lnTo>
                <a:lnTo>
                  <a:pt x="0" y="4525992"/>
                </a:lnTo>
                <a:close/>
              </a:path>
            </a:pathLst>
          </a:custGeom>
          <a:ln>
            <a:solidFill>
              <a:sysClr lastClr="FFFFFF" val="window">
                <a:lumMod val="50000"/>
              </a:sysClr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25064" y="2108961"/>
            <a:ext cx="2026782" cy="3339020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algn="t" blurRad="508000" dir="5400000" dist="38100" rotWithShape="0" sx="105000" sy="105000">
              <a:prstClr val="black">
                <a:alpha val="40000"/>
              </a:prstClr>
            </a:outerShdw>
          </a:effec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24" name="矩形 23"/>
          <p:cNvSpPr/>
          <p:nvPr/>
        </p:nvSpPr>
        <p:spPr>
          <a:xfrm flipH="1">
            <a:off x="7224631" y="4584546"/>
            <a:ext cx="2027648" cy="865479"/>
          </a:xfrm>
          <a:prstGeom prst="rect">
            <a:avLst/>
          </a:prstGeom>
          <a:solidFill>
            <a:srgbClr val="000000">
              <a:lumMod val="95000"/>
              <a:lumOff val="5000"/>
              <a:alpha val="79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just" defTabSz="914400" eaLnBrk="1" fontAlgn="auto" hangingPunct="1" indent="0" latinLnBrk="0" lvl="0" marL="0" marR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800" u="none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25" name="矩形 24"/>
          <p:cNvSpPr/>
          <p:nvPr/>
        </p:nvSpPr>
        <p:spPr>
          <a:xfrm flipH="1">
            <a:off x="7475309" y="4734479"/>
            <a:ext cx="152629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zh-CN" lang="en-US" sz="800">
                <a:solidFill>
                  <a:prstClr val="white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Placeholder text can provide instructions for almost all HTML input areas, 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26" name="矩形 25"/>
          <p:cNvSpPr/>
          <p:nvPr/>
        </p:nvSpPr>
        <p:spPr>
          <a:xfrm flipH="1">
            <a:off x="7225064" y="4555301"/>
            <a:ext cx="2027215" cy="51690"/>
          </a:xfrm>
          <a:prstGeom prst="rect">
            <a:avLst/>
          </a:prstGeom>
          <a:solidFill>
            <a:srgbClr val="000000">
              <a:lumMod val="95000"/>
              <a:lumOff val="5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grpSp>
        <p:nvGrp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27" name="组合 26"/>
          <p:cNvGrpSpPr/>
          <p:nvPr/>
        </p:nvGrpSpPr>
        <p:grpSpPr>
          <a:xfrm>
            <a:off x="10954690" y="3413282"/>
            <a:ext cx="248108" cy="490265"/>
            <a:chOff x="10706582" y="1689440"/>
            <a:chExt cx="497712" cy="98348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0706582" y="1689440"/>
              <a:ext cx="497712" cy="497712"/>
            </a:xfrm>
            <a:prstGeom prst="line">
              <a:avLst/>
            </a:prstGeom>
            <a:noFill/>
            <a:ln algn="ctr" cap="flat" cmpd="sng" w="6350">
              <a:solidFill>
                <a:sysClr lastClr="FFFFFF" val="window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>
            <a:xfrm flipH="1">
              <a:off x="10706582" y="2175214"/>
              <a:ext cx="497712" cy="497712"/>
            </a:xfrm>
            <a:prstGeom prst="line">
              <a:avLst/>
            </a:prstGeom>
            <a:noFill/>
            <a:ln algn="ctr" cap="flat" cmpd="sng" w="6350">
              <a:solidFill>
                <a:sysClr lastClr="FFFFFF" val="window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0" name="组合 29"/>
          <p:cNvGrpSpPr/>
          <p:nvPr/>
        </p:nvGrpSpPr>
        <p:grpSpPr>
          <a:xfrm flipH="1">
            <a:off x="989203" y="3413282"/>
            <a:ext cx="248108" cy="490265"/>
            <a:chOff x="10706582" y="1689440"/>
            <a:chExt cx="497712" cy="98348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706582" y="1689440"/>
              <a:ext cx="497712" cy="497712"/>
            </a:xfrm>
            <a:prstGeom prst="line">
              <a:avLst/>
            </a:prstGeom>
            <a:noFill/>
            <a:ln algn="ctr" cap="flat" cmpd="sng" w="6350">
              <a:solidFill>
                <a:sysClr lastClr="FFFFFF" val="window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H="1">
              <a:off x="10706582" y="2175214"/>
              <a:ext cx="497712" cy="497712"/>
            </a:xfrm>
            <a:prstGeom prst="line">
              <a:avLst/>
            </a:prstGeom>
            <a:noFill/>
            <a:ln algn="ctr" cap="flat" cmpd="sng" w="6350">
              <a:solidFill>
                <a:sysClr lastClr="FFFFFF" val="window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5" name="矩形 34"/>
          <p:cNvSpPr/>
          <p:nvPr/>
        </p:nvSpPr>
        <p:spPr>
          <a:xfrm>
            <a:off x="1386269" y="2403662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altLang="en-US" b="1" lang="zh-CN" sz="24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386269" y="2969812"/>
            <a:ext cx="2864300" cy="2310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点击此处添加文本内容，如关</a:t>
            </a:r>
          </a:p>
          <a:p>
            <a:pPr defTabSz="60896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键词、部分简单介绍等。</a:t>
            </a:r>
          </a:p>
          <a:p>
            <a:pPr defTabSz="60896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点击此处添加文本内容，如关键词、部分简单介绍等。点击此处</a:t>
            </a:r>
          </a:p>
          <a:p>
            <a:pPr defTabSz="60896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添加文本内容，如关键词、</a:t>
            </a:r>
          </a:p>
          <a:p>
            <a:pPr defTabSz="60896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部分简单介绍等。点击此处添加</a:t>
            </a:r>
          </a:p>
          <a:p>
            <a:pPr defTabSz="608965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文本内容，如关键词、部分简单介绍等。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6" name="矩形 5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7" name="文本框 6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第贰章回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08126" y="2038364"/>
            <a:ext cx="2737990" cy="1838949"/>
          </a:xfrm>
          <a:prstGeom prst="rect">
            <a:avLst/>
          </a:prstGeom>
          <a:noFill/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cxnSp>
        <p:nvCxnSpPr>
          <p:cNvPr id="9" name="直接连接符 8"/>
          <p:cNvCxnSpPr/>
          <p:nvPr/>
        </p:nvCxnSpPr>
        <p:spPr>
          <a:xfrm>
            <a:off x="668868" y="4166846"/>
            <a:ext cx="5169200" cy="0"/>
          </a:xfrm>
          <a:prstGeom prst="line">
            <a:avLst/>
          </a:prstGeom>
          <a:noFill/>
          <a:ln algn="ctr" cap="flat" cmpd="sng" w="6350">
            <a:solidFill>
              <a:srgbClr val="69849C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6292029" y="4166846"/>
            <a:ext cx="5202875" cy="0"/>
          </a:xfrm>
          <a:prstGeom prst="line">
            <a:avLst/>
          </a:prstGeom>
          <a:noFill/>
          <a:ln algn="ctr" cap="flat" cmpd="sng" w="6350">
            <a:solidFill>
              <a:srgbClr val="69849C"/>
            </a:solidFill>
            <a:prstDash val="solid"/>
            <a:miter lim="800000"/>
          </a:ln>
          <a:effectLst/>
        </p:spPr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45884" y="2038364"/>
            <a:ext cx="2737990" cy="1838949"/>
          </a:xfrm>
          <a:prstGeom prst="rect">
            <a:avLst/>
          </a:prstGeom>
          <a:noFill/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2126615" y="445643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369560" y="445643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8612504" y="445643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53126" y="1720087"/>
            <a:ext cx="3685747" cy="2475502"/>
          </a:xfrm>
          <a:prstGeom prst="rect">
            <a:avLst/>
          </a:prstGeom>
          <a:noFill/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712488" y="485629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5064653" y="485629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8" name="矩形 7"/>
          <p:cNvSpPr/>
          <p:nvPr/>
        </p:nvSpPr>
        <p:spPr>
          <a:xfrm>
            <a:off x="8198377" y="485629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7872" y="12531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455989" y="2672315"/>
            <a:ext cx="1391178" cy="2284223"/>
          </a:xfrm>
          <a:custGeom>
            <a:gdLst>
              <a:gd fmla="*/ 0 w 2476512" name="connsiteX0"/>
              <a:gd fmla="*/ 0 h 4525992" name="connsiteY0"/>
              <a:gd fmla="*/ 2476512 w 2476512" name="connsiteX1"/>
              <a:gd fmla="*/ 0 h 4525992" name="connsiteY1"/>
              <a:gd fmla="*/ 2476512 w 2476512" name="connsiteX2"/>
              <a:gd fmla="*/ 4525992 h 4525992" name="connsiteY2"/>
              <a:gd fmla="*/ 0 w 2476512" name="connsiteX3"/>
              <a:gd fmla="*/ 4525992 h 452599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25992" w="2476512">
                <a:moveTo>
                  <a:pt x="0" y="0"/>
                </a:moveTo>
                <a:lnTo>
                  <a:pt x="2476512" y="0"/>
                </a:lnTo>
                <a:lnTo>
                  <a:pt x="2476512" y="4525992"/>
                </a:lnTo>
                <a:lnTo>
                  <a:pt x="0" y="4525992"/>
                </a:lnTo>
                <a:close/>
              </a:path>
            </a:pathLst>
          </a:custGeom>
          <a:ln>
            <a:solidFill>
              <a:sysClr lastClr="FFFFFF" val="window">
                <a:lumMod val="50000"/>
              </a:sysClr>
            </a:solidFill>
          </a:ln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第贰章回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74551" y="2108961"/>
            <a:ext cx="2026782" cy="3339020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algn="t" blurRad="508000" dir="5400000" dist="38100" rotWithShape="0" sx="105000" sy="105000">
              <a:prstClr val="black">
                <a:alpha val="40000"/>
              </a:prstClr>
            </a:outerShdw>
          </a:effec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7" name="矩形 6"/>
          <p:cNvSpPr/>
          <p:nvPr/>
        </p:nvSpPr>
        <p:spPr>
          <a:xfrm flipH="1">
            <a:off x="1874118" y="4584546"/>
            <a:ext cx="2027648" cy="865479"/>
          </a:xfrm>
          <a:prstGeom prst="rect">
            <a:avLst/>
          </a:prstGeom>
          <a:solidFill>
            <a:srgbClr val="000000">
              <a:lumMod val="95000"/>
              <a:lumOff val="5000"/>
              <a:alpha val="79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just" defTabSz="914400" eaLnBrk="1" fontAlgn="auto" hangingPunct="1" indent="0" latinLnBrk="0" lvl="0" marL="0" marR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800" u="none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8" name="矩形 7"/>
          <p:cNvSpPr/>
          <p:nvPr/>
        </p:nvSpPr>
        <p:spPr>
          <a:xfrm flipH="1">
            <a:off x="2124796" y="4734479"/>
            <a:ext cx="1526292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b="1" lang="zh-CN" sz="2800">
                <a:solidFill>
                  <a:schemeClr val="bg1"/>
                </a:solidFill>
                <a:latin charset="-122" panose="02010609060101010101" typeface="仿宋"/>
                <a:ea charset="-122" panose="02010609060101010101" typeface="仿宋"/>
              </a:rPr>
              <a:t>蝉时雨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9" name="矩形 8"/>
          <p:cNvSpPr/>
          <p:nvPr/>
        </p:nvSpPr>
        <p:spPr>
          <a:xfrm flipH="1">
            <a:off x="1874551" y="4555301"/>
            <a:ext cx="2027215" cy="51690"/>
          </a:xfrm>
          <a:prstGeom prst="rect">
            <a:avLst/>
          </a:prstGeom>
          <a:solidFill>
            <a:srgbClr val="000000">
              <a:lumMod val="95000"/>
              <a:lumOff val="5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pic>
        <p:nvPicPr>
          <p:cNvPr descr="44be604e088f9ca67c4ca65477eacf34"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095" y="1071245"/>
            <a:ext cx="5742940" cy="50279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第贰章回</a:t>
            </a:r>
          </a:p>
        </p:txBody>
      </p:sp>
      <p:sp>
        <p:nvSpPr>
          <p:cNvPr id="51" name="矩形 1"/>
          <p:cNvSpPr/>
          <p:nvPr/>
        </p:nvSpPr>
        <p:spPr>
          <a:xfrm rot="1321971">
            <a:off x="1788045" y="2471233"/>
            <a:ext cx="2083946" cy="2435576"/>
          </a:xfrm>
          <a:custGeom>
            <a:gdLst>
              <a:gd fmla="*/ 0 w 2801257" name="connsiteX0"/>
              <a:gd fmla="*/ 0 h 3802743" name="connsiteY0"/>
              <a:gd fmla="*/ 2801257 w 2801257" name="connsiteX1"/>
              <a:gd fmla="*/ 0 h 3802743" name="connsiteY1"/>
              <a:gd fmla="*/ 2801257 w 2801257" name="connsiteX2"/>
              <a:gd fmla="*/ 3802743 h 3802743" name="connsiteY2"/>
              <a:gd fmla="*/ 0 w 2801257" name="connsiteX3"/>
              <a:gd fmla="*/ 3802743 h 3802743" name="connsiteY3"/>
              <a:gd fmla="*/ 0 w 2801257" name="connsiteX4"/>
              <a:gd fmla="*/ 0 h 3802743" name="connsiteY4"/>
              <a:gd fmla="*/ 424422 w 2801257" name="connsiteX0-1"/>
              <a:gd fmla="*/ 313631 h 3802743" name="connsiteY0-2"/>
              <a:gd fmla="*/ 2801257 w 2801257" name="connsiteX1-3"/>
              <a:gd fmla="*/ 0 h 3802743" name="connsiteY1-4"/>
              <a:gd fmla="*/ 2801257 w 2801257" name="connsiteX2-5"/>
              <a:gd fmla="*/ 3802743 h 3802743" name="connsiteY2-6"/>
              <a:gd fmla="*/ 0 w 2801257" name="connsiteX3-7"/>
              <a:gd fmla="*/ 3802743 h 3802743" name="connsiteY3-8"/>
              <a:gd fmla="*/ 424422 w 2801257" name="connsiteX4-9"/>
              <a:gd fmla="*/ 313631 h 3802743" name="connsiteY4-10"/>
              <a:gd fmla="*/ 424422 w 3256770" name="connsiteX0-11"/>
              <a:gd fmla="*/ 313631 h 3806294" name="connsiteY0-12"/>
              <a:gd fmla="*/ 2801257 w 3256770" name="connsiteX1-13"/>
              <a:gd fmla="*/ 0 h 3806294" name="connsiteY1-14"/>
              <a:gd fmla="*/ 3256770 w 3256770" name="connsiteX2-15"/>
              <a:gd fmla="*/ 3806294 h 3806294" name="connsiteY2-16"/>
              <a:gd fmla="*/ 0 w 3256770" name="connsiteX3-17"/>
              <a:gd fmla="*/ 3802743 h 3806294" name="connsiteY3-18"/>
              <a:gd fmla="*/ 424422 w 3256770" name="connsiteX4-19"/>
              <a:gd fmla="*/ 313631 h 3806294" name="connsiteY4-2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3806293" w="3256770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rgbClr val="69849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240" eaLnBrk="1" fontAlgn="base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9060101010101" typeface="仿宋"/>
              <a:ea charset="-122" panose="02010609060101010101" typeface="仿宋"/>
              <a:sym charset="0" panose="020b0604020202020204" pitchFamily="34" typeface="Arial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97166" y="2460577"/>
            <a:ext cx="1572377" cy="2590412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algn="t" blurRad="508000" dir="5400000" dist="38100" rotWithShape="0" sx="105000" sy="105000">
              <a:prstClr val="black">
                <a:alpha val="40000"/>
              </a:prstClr>
            </a:outerShdw>
          </a:effectLst>
        </p:spPr>
      </p:pic>
      <p:sp>
        <p:nvSpPr>
          <p:cNvPr id="52" name="矩形 51"/>
          <p:cNvSpPr/>
          <p:nvPr/>
        </p:nvSpPr>
        <p:spPr>
          <a:xfrm>
            <a:off x="1989776" y="4531250"/>
            <a:ext cx="1595500" cy="519298"/>
          </a:xfrm>
          <a:prstGeom prst="rect">
            <a:avLst/>
          </a:prstGeom>
          <a:solidFill>
            <a:srgbClr val="69849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240" eaLnBrk="1" fontAlgn="base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9060101010101" typeface="仿宋"/>
              <a:ea charset="-122" panose="02010609060101010101" typeface="仿宋"/>
              <a:sym charset="0" panose="020b0604020202020204" pitchFamily="34" typeface="Arial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113158" y="4633109"/>
            <a:ext cx="1348734" cy="365760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altLang="en-US" b="1" lang="zh-CN" sz="1600">
                <a:solidFill>
                  <a:prstClr val="white"/>
                </a:solidFill>
                <a:latin charset="-122" panose="02010609060101010101" typeface="仿宋"/>
                <a:ea charset="-122" panose="02010609060101010101" typeface="仿宋"/>
                <a:sym charset="0" panose="020b0604020202020204" pitchFamily="34" typeface="Arial"/>
              </a:rPr>
              <a:t>输入标题文字</a:t>
            </a:r>
          </a:p>
        </p:txBody>
      </p:sp>
      <p:sp>
        <p:nvSpPr>
          <p:cNvPr id="48" name="矩形 1"/>
          <p:cNvSpPr/>
          <p:nvPr/>
        </p:nvSpPr>
        <p:spPr>
          <a:xfrm rot="765310">
            <a:off x="5063720" y="2340925"/>
            <a:ext cx="2302692" cy="2691232"/>
          </a:xfrm>
          <a:custGeom>
            <a:gdLst>
              <a:gd fmla="*/ 0 w 2801257" name="connsiteX0"/>
              <a:gd fmla="*/ 0 h 3802743" name="connsiteY0"/>
              <a:gd fmla="*/ 2801257 w 2801257" name="connsiteX1"/>
              <a:gd fmla="*/ 0 h 3802743" name="connsiteY1"/>
              <a:gd fmla="*/ 2801257 w 2801257" name="connsiteX2"/>
              <a:gd fmla="*/ 3802743 h 3802743" name="connsiteY2"/>
              <a:gd fmla="*/ 0 w 2801257" name="connsiteX3"/>
              <a:gd fmla="*/ 3802743 h 3802743" name="connsiteY3"/>
              <a:gd fmla="*/ 0 w 2801257" name="connsiteX4"/>
              <a:gd fmla="*/ 0 h 3802743" name="connsiteY4"/>
              <a:gd fmla="*/ 424422 w 2801257" name="connsiteX0-1"/>
              <a:gd fmla="*/ 313631 h 3802743" name="connsiteY0-2"/>
              <a:gd fmla="*/ 2801257 w 2801257" name="connsiteX1-3"/>
              <a:gd fmla="*/ 0 h 3802743" name="connsiteY1-4"/>
              <a:gd fmla="*/ 2801257 w 2801257" name="connsiteX2-5"/>
              <a:gd fmla="*/ 3802743 h 3802743" name="connsiteY2-6"/>
              <a:gd fmla="*/ 0 w 2801257" name="connsiteX3-7"/>
              <a:gd fmla="*/ 3802743 h 3802743" name="connsiteY3-8"/>
              <a:gd fmla="*/ 424422 w 2801257" name="connsiteX4-9"/>
              <a:gd fmla="*/ 313631 h 3802743" name="connsiteY4-10"/>
              <a:gd fmla="*/ 424422 w 3256770" name="connsiteX0-11"/>
              <a:gd fmla="*/ 313631 h 3806294" name="connsiteY0-12"/>
              <a:gd fmla="*/ 2801257 w 3256770" name="connsiteX1-13"/>
              <a:gd fmla="*/ 0 h 3806294" name="connsiteY1-14"/>
              <a:gd fmla="*/ 3256770 w 3256770" name="connsiteX2-15"/>
              <a:gd fmla="*/ 3806294 h 3806294" name="connsiteY2-16"/>
              <a:gd fmla="*/ 0 w 3256770" name="connsiteX3-17"/>
              <a:gd fmla="*/ 3802743 h 3806294" name="connsiteY3-18"/>
              <a:gd fmla="*/ 424422 w 3256770" name="connsiteX4-19"/>
              <a:gd fmla="*/ 313631 h 3806294" name="connsiteY4-2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3806293" w="3256770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rgbClr val="69849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1285240" eaLnBrk="1" fontAlgn="base" hangingPunct="1" indent="0" latinLnBrk="0" lvl="0" marL="0" marR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0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9060101010101" typeface="仿宋"/>
              <a:ea charset="-122" panose="02010609060101010101" typeface="仿宋"/>
              <a:sym charset="0" panose="020b0604020202020204" pitchFamily="34" typeface="Arial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547" l="37347" r="28317" t="-874"/>
          <a:stretch>
            <a:fillRect/>
          </a:stretch>
        </p:blipFill>
        <p:spPr>
          <a:xfrm>
            <a:off x="5367098" y="2435597"/>
            <a:ext cx="1572377" cy="2612471"/>
          </a:xfrm>
          <a:prstGeom prst="rect">
            <a:avLst/>
          </a:prstGeom>
          <a:noFill/>
          <a:ln w="34925">
            <a:solidFill>
              <a:srgbClr val="396081">
                <a:lumMod val="75000"/>
              </a:srgbClr>
            </a:solidFill>
          </a:ln>
          <a:effectLst>
            <a:outerShdw algn="t" blurRad="508000" dir="5400000" dist="38100" rotWithShape="0" sx="105000" sy="105000">
              <a:prstClr val="black">
                <a:alpha val="40000"/>
              </a:prstClr>
            </a:outerShdw>
          </a:effectLst>
        </p:spPr>
      </p:pic>
      <p:grpSp>
        <p:nvGrpSpPr>
          <p:cNvPr id="63" name="组合 62"/>
          <p:cNvGrpSpPr/>
          <p:nvPr/>
        </p:nvGrpSpPr>
        <p:grpSpPr>
          <a:xfrm>
            <a:off x="5359709" y="4528770"/>
            <a:ext cx="1595499" cy="519298"/>
            <a:chOff x="3460329" y="4704680"/>
            <a:chExt cx="2056587" cy="669371"/>
          </a:xfrm>
        </p:grpSpPr>
        <p:sp>
          <p:nvSpPr>
            <p:cNvPr id="64" name="矩形 63"/>
            <p:cNvSpPr/>
            <p:nvPr/>
          </p:nvSpPr>
          <p:spPr>
            <a:xfrm>
              <a:off x="3460329" y="4704680"/>
              <a:ext cx="2056587" cy="669371"/>
            </a:xfrm>
            <a:prstGeom prst="rect">
              <a:avLst/>
            </a:prstGeom>
            <a:solidFill>
              <a:srgbClr val="69849C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85240" eaLnBrk="1" fontAlgn="base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anose="02010609060101010101" typeface="仿宋"/>
                <a:ea charset="-122" panose="02010609060101010101" typeface="仿宋"/>
                <a:sym charset="0" panose="020b0604020202020204" pitchFamily="34" typeface="Arial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619367" y="4835976"/>
              <a:ext cx="1738507" cy="471462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2010609060101010101" typeface="仿宋"/>
                  <a:ea charset="-122" panose="02010609060101010101" typeface="仿宋"/>
                  <a:sym charset="0" panose="020b0604020202020204" pitchFamily="34" typeface="Arial"/>
                </a:rPr>
                <a:t>输入标题文字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484903" y="2434763"/>
            <a:ext cx="2146089" cy="2612471"/>
            <a:chOff x="8777392" y="2079958"/>
            <a:chExt cx="2766292" cy="3367455"/>
          </a:xfrm>
        </p:grpSpPr>
        <p:sp>
          <p:nvSpPr>
            <p:cNvPr id="45" name="矩形 1"/>
            <p:cNvSpPr/>
            <p:nvPr/>
          </p:nvSpPr>
          <p:spPr>
            <a:xfrm rot="1891259">
              <a:off x="8857494" y="2122696"/>
              <a:ext cx="2686190" cy="3139437"/>
            </a:xfrm>
            <a:custGeom>
              <a:gdLst>
                <a:gd fmla="*/ 0 w 2801257" name="connsiteX0"/>
                <a:gd fmla="*/ 0 h 3802743" name="connsiteY0"/>
                <a:gd fmla="*/ 2801257 w 2801257" name="connsiteX1"/>
                <a:gd fmla="*/ 0 h 3802743" name="connsiteY1"/>
                <a:gd fmla="*/ 2801257 w 2801257" name="connsiteX2"/>
                <a:gd fmla="*/ 3802743 h 3802743" name="connsiteY2"/>
                <a:gd fmla="*/ 0 w 2801257" name="connsiteX3"/>
                <a:gd fmla="*/ 3802743 h 3802743" name="connsiteY3"/>
                <a:gd fmla="*/ 0 w 2801257" name="connsiteX4"/>
                <a:gd fmla="*/ 0 h 3802743" name="connsiteY4"/>
                <a:gd fmla="*/ 424422 w 2801257" name="connsiteX0-1"/>
                <a:gd fmla="*/ 313631 h 3802743" name="connsiteY0-2"/>
                <a:gd fmla="*/ 2801257 w 2801257" name="connsiteX1-3"/>
                <a:gd fmla="*/ 0 h 3802743" name="connsiteY1-4"/>
                <a:gd fmla="*/ 2801257 w 2801257" name="connsiteX2-5"/>
                <a:gd fmla="*/ 3802743 h 3802743" name="connsiteY2-6"/>
                <a:gd fmla="*/ 0 w 2801257" name="connsiteX3-7"/>
                <a:gd fmla="*/ 3802743 h 3802743" name="connsiteY3-8"/>
                <a:gd fmla="*/ 424422 w 2801257" name="connsiteX4-9"/>
                <a:gd fmla="*/ 313631 h 3802743" name="connsiteY4-10"/>
                <a:gd fmla="*/ 424422 w 3256770" name="connsiteX0-11"/>
                <a:gd fmla="*/ 313631 h 3806294" name="connsiteY0-12"/>
                <a:gd fmla="*/ 2801257 w 3256770" name="connsiteX1-13"/>
                <a:gd fmla="*/ 0 h 3806294" name="connsiteY1-14"/>
                <a:gd fmla="*/ 3256770 w 3256770" name="connsiteX2-15"/>
                <a:gd fmla="*/ 3806294 h 3806294" name="connsiteY2-16"/>
                <a:gd fmla="*/ 0 w 3256770" name="connsiteX3-17"/>
                <a:gd fmla="*/ 3802743 h 3806294" name="connsiteY3-18"/>
                <a:gd fmla="*/ 424422 w 3256770" name="connsiteX4-19"/>
                <a:gd fmla="*/ 313631 h 3806294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3806293" w="3256770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rgbClr val="69849C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85240" eaLnBrk="1" fontAlgn="base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anose="02010609060101010101" typeface="仿宋"/>
                <a:ea charset="-122" panose="02010609060101010101" typeface="仿宋"/>
                <a:sym charset="0" panose="020b0604020202020204" pitchFamily="34" typeface="Arial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-1" l="66145" r="-1" t="1"/>
            <a:stretch>
              <a:fillRect/>
            </a:stretch>
          </p:blipFill>
          <p:spPr>
            <a:xfrm>
              <a:off x="8777392" y="2079958"/>
              <a:ext cx="2026783" cy="3367455"/>
            </a:xfrm>
            <a:prstGeom prst="rect">
              <a:avLst/>
            </a:prstGeom>
            <a:noFill/>
            <a:ln w="34925">
              <a:solidFill>
                <a:srgbClr val="396081">
                  <a:lumMod val="75000"/>
                </a:srgbClr>
              </a:solidFill>
            </a:ln>
            <a:effectLst>
              <a:outerShdw algn="t" blurRad="508000" dir="5400000" dist="38100" rotWithShape="0" sx="105000" sy="10500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组合 66"/>
          <p:cNvGrpSpPr/>
          <p:nvPr/>
        </p:nvGrpSpPr>
        <p:grpSpPr>
          <a:xfrm>
            <a:off x="8477516" y="4527936"/>
            <a:ext cx="1595500" cy="519298"/>
            <a:chOff x="3460329" y="4704680"/>
            <a:chExt cx="2056587" cy="669371"/>
          </a:xfrm>
        </p:grpSpPr>
        <p:sp>
          <p:nvSpPr>
            <p:cNvPr id="68" name="矩形 67"/>
            <p:cNvSpPr/>
            <p:nvPr/>
          </p:nvSpPr>
          <p:spPr>
            <a:xfrm>
              <a:off x="3460329" y="4704680"/>
              <a:ext cx="2056587" cy="669371"/>
            </a:xfrm>
            <a:prstGeom prst="rect">
              <a:avLst/>
            </a:prstGeom>
            <a:solidFill>
              <a:srgbClr val="69849C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85240" eaLnBrk="1" fontAlgn="base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charset="-122" panose="02010609060101010101" typeface="仿宋"/>
                <a:ea charset="-122" panose="02010609060101010101" typeface="仿宋"/>
                <a:sym charset="0" panose="020b0604020202020204" pitchFamily="34" typeface="Arial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619366" y="4835976"/>
              <a:ext cx="1738508" cy="471462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altLang="en-US" b="1" lang="zh-CN" sz="1600">
                  <a:solidFill>
                    <a:prstClr val="white"/>
                  </a:solidFill>
                  <a:latin charset="-122" panose="02010609060101010101" typeface="仿宋"/>
                  <a:ea charset="-122" panose="02010609060101010101" typeface="仿宋"/>
                  <a:sym charset="0" panose="020b0604020202020204" pitchFamily="34" typeface="Arial"/>
                </a:rPr>
                <a:t>输入标题文字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53"/>
      <p:bldP grpId="0" spid="4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600164" y="646863"/>
              <a:ext cx="1009250" cy="160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第</a:t>
              </a:r>
            </a:p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叁章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5945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PART.3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35805" y="3085465"/>
            <a:ext cx="312166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100" lang="zh-CN" sz="40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  <a:sym typeface="+mn-ea"/>
              </a:rPr>
              <a:t>恋字宴</a:t>
            </a:r>
          </a:p>
        </p:txBody>
      </p:sp>
      <p:sp>
        <p:nvSpPr>
          <p:cNvPr id="52" name="矩形 51"/>
          <p:cNvSpPr/>
          <p:nvPr/>
        </p:nvSpPr>
        <p:spPr>
          <a:xfrm>
            <a:off x="4674235" y="3792220"/>
            <a:ext cx="284416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225" sz="1200">
                <a:latin charset="-122" panose="02010609060101010101" typeface="仿宋"/>
                <a:ea charset="-122" panose="02010609060101010101" typeface="仿宋"/>
                <a:sym typeface="+mn-ea"/>
              </a:rPr>
              <a:t>Enter text information here</a:t>
            </a:r>
          </a:p>
        </p:txBody>
      </p:sp>
      <p:pic>
        <p:nvPicPr>
          <p:cNvPr descr="eae7b161633bf04d43d6cab9815e73c6526e39bb5280d-hV0KbH" id="53" name="图片 52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第叁章回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129470" y="1940700"/>
            <a:ext cx="3773441" cy="3389846"/>
            <a:chOff x="728785" y="2088655"/>
            <a:chExt cx="3773441" cy="3389846"/>
          </a:xfrm>
          <a:blipFill dpi="0" rotWithShape="1">
            <a:blip r:embed="rId3">
              <a:alphaModFix amt="97000"/>
            </a:blip>
            <a:stretch>
              <a:fillRect/>
            </a:stretch>
          </a:blipFill>
        </p:grpSpPr>
        <p:grpSp>
          <p:nvGrpSpPr>
            <p:cNvPr id="6" name="组合 5"/>
            <p:cNvGrpSpPr/>
            <p:nvPr/>
          </p:nvGrpSpPr>
          <p:grpSpPr>
            <a:xfrm rot="2305525">
              <a:off x="3530690" y="2088655"/>
              <a:ext cx="971536" cy="979427"/>
              <a:chOff x="2226147" y="992752"/>
              <a:chExt cx="971536" cy="979427"/>
            </a:xfrm>
            <a:grpFill/>
          </p:grpSpPr>
          <p:sp>
            <p:nvSpPr>
              <p:cNvPr id="7" name="Freeform 132"/>
              <p:cNvSpPr/>
              <p:nvPr/>
            </p:nvSpPr>
            <p:spPr bwMode="auto">
              <a:xfrm>
                <a:off x="2668255" y="992752"/>
                <a:ext cx="529428" cy="979427"/>
              </a:xfrm>
              <a:custGeom>
                <a:gdLst>
                  <a:gd fmla="*/ 0 w 673" name="T0"/>
                  <a:gd fmla="*/ 1153 h 1153" name="T1"/>
                  <a:gd fmla="*/ 0 w 673" name="T2"/>
                  <a:gd fmla="*/ 0 h 1153" name="T3"/>
                  <a:gd fmla="*/ 673 w 673" name="T4"/>
                  <a:gd fmla="*/ 761 h 1153" name="T5"/>
                  <a:gd fmla="*/ 0 w 673" name="T6"/>
                  <a:gd fmla="*/ 1153 h 11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53" w="673">
                    <a:moveTo>
                      <a:pt x="0" y="1153"/>
                    </a:moveTo>
                    <a:lnTo>
                      <a:pt x="0" y="0"/>
                    </a:lnTo>
                    <a:lnTo>
                      <a:pt x="673" y="761"/>
                    </a:lnTo>
                    <a:lnTo>
                      <a:pt x="0" y="11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133"/>
              <p:cNvSpPr/>
              <p:nvPr/>
            </p:nvSpPr>
            <p:spPr bwMode="auto">
              <a:xfrm>
                <a:off x="2226147" y="992752"/>
                <a:ext cx="442108" cy="979427"/>
              </a:xfrm>
              <a:custGeom>
                <a:gdLst>
                  <a:gd fmla="*/ 562 w 562" name="T0"/>
                  <a:gd fmla="*/ 0 h 1153" name="T1"/>
                  <a:gd fmla="*/ 0 w 562" name="T2"/>
                  <a:gd fmla="*/ 777 h 1153" name="T3"/>
                  <a:gd fmla="*/ 562 w 562" name="T4"/>
                  <a:gd fmla="*/ 1153 h 1153" name="T5"/>
                  <a:gd fmla="*/ 562 w 562" name="T6"/>
                  <a:gd fmla="*/ 0 h 11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53" w="562">
                    <a:moveTo>
                      <a:pt x="562" y="0"/>
                    </a:moveTo>
                    <a:lnTo>
                      <a:pt x="0" y="777"/>
                    </a:lnTo>
                    <a:lnTo>
                      <a:pt x="562" y="1153"/>
                    </a:lnTo>
                    <a:lnTo>
                      <a:pt x="5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90" compatLnSpc="1" lIns="68580" numCol="1" rIns="68580" tIns="3429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305525">
              <a:off x="1619995" y="3332599"/>
              <a:ext cx="2747830" cy="1322610"/>
              <a:chOff x="1416667" y="2418145"/>
              <a:chExt cx="2747830" cy="1322610"/>
            </a:xfrm>
            <a:grpFill/>
          </p:grpSpPr>
          <p:sp>
            <p:nvSpPr>
              <p:cNvPr id="10" name="Freeform 134"/>
              <p:cNvSpPr/>
              <p:nvPr/>
            </p:nvSpPr>
            <p:spPr bwMode="auto">
              <a:xfrm>
                <a:off x="1416667" y="2448726"/>
                <a:ext cx="1242148" cy="1292029"/>
              </a:xfrm>
              <a:custGeom>
                <a:gdLst>
                  <a:gd fmla="*/ 340 w 1579" name="T0"/>
                  <a:gd fmla="*/ 0 h 1521" name="T1"/>
                  <a:gd fmla="*/ 0 w 1579" name="T2"/>
                  <a:gd fmla="*/ 466 h 1521" name="T3"/>
                  <a:gd fmla="*/ 1579 w 1579" name="T4"/>
                  <a:gd fmla="*/ 1521 h 1521" name="T5"/>
                  <a:gd fmla="*/ 1579 w 1579" name="T6"/>
                  <a:gd fmla="*/ 829 h 1521" name="T7"/>
                  <a:gd fmla="*/ 340 w 1579" name="T8"/>
                  <a:gd fmla="*/ 0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79">
                    <a:moveTo>
                      <a:pt x="340" y="0"/>
                    </a:moveTo>
                    <a:lnTo>
                      <a:pt x="0" y="466"/>
                    </a:lnTo>
                    <a:lnTo>
                      <a:pt x="1579" y="1521"/>
                    </a:lnTo>
                    <a:lnTo>
                      <a:pt x="1579" y="829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90" compatLnSpc="1" lIns="68580" numCol="1" rIns="68580" tIns="3429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35"/>
              <p:cNvSpPr/>
              <p:nvPr/>
            </p:nvSpPr>
            <p:spPr bwMode="auto">
              <a:xfrm>
                <a:off x="2658815" y="2418145"/>
                <a:ext cx="1505682" cy="1322609"/>
              </a:xfrm>
              <a:custGeom>
                <a:gdLst>
                  <a:gd fmla="*/ 0 w 1914" name="T0"/>
                  <a:gd fmla="*/ 865 h 1557" name="T1"/>
                  <a:gd fmla="*/ 0 w 1914" name="T2"/>
                  <a:gd fmla="*/ 1557 h 1557" name="T3"/>
                  <a:gd fmla="*/ 1914 w 1914" name="T4"/>
                  <a:gd fmla="*/ 478 h 1557" name="T5"/>
                  <a:gd fmla="*/ 1486 w 1914" name="T6"/>
                  <a:gd fmla="*/ 0 h 1557" name="T7"/>
                  <a:gd fmla="*/ 0 w 1914" name="T8"/>
                  <a:gd fmla="*/ 865 h 15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7" w="1914">
                    <a:moveTo>
                      <a:pt x="0" y="865"/>
                    </a:moveTo>
                    <a:lnTo>
                      <a:pt x="0" y="1557"/>
                    </a:lnTo>
                    <a:lnTo>
                      <a:pt x="1914" y="478"/>
                    </a:lnTo>
                    <a:lnTo>
                      <a:pt x="1486" y="0"/>
                    </a:lnTo>
                    <a:lnTo>
                      <a:pt x="0" y="8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2305525">
              <a:off x="2345426" y="2995851"/>
              <a:ext cx="2022522" cy="977729"/>
              <a:chOff x="1747068" y="2035038"/>
              <a:chExt cx="2022522" cy="977729"/>
            </a:xfrm>
            <a:grpFill/>
          </p:grpSpPr>
          <p:sp>
            <p:nvSpPr>
              <p:cNvPr id="13" name="Freeform 136"/>
              <p:cNvSpPr/>
              <p:nvPr/>
            </p:nvSpPr>
            <p:spPr bwMode="auto">
              <a:xfrm>
                <a:off x="1747068" y="2058823"/>
                <a:ext cx="919932" cy="953944"/>
              </a:xfrm>
              <a:custGeom>
                <a:gdLst>
                  <a:gd fmla="*/ 254 w 1163" name="T0"/>
                  <a:gd fmla="*/ 0 h 1123" name="T1"/>
                  <a:gd fmla="*/ 0 w 1163" name="T2"/>
                  <a:gd fmla="*/ 347 h 1123" name="T3"/>
                  <a:gd fmla="*/ 1163 w 1163" name="T4"/>
                  <a:gd fmla="*/ 1123 h 1123" name="T5"/>
                  <a:gd fmla="*/ 1163 w 1163" name="T6"/>
                  <a:gd fmla="*/ 609 h 1123" name="T7"/>
                  <a:gd fmla="*/ 254 w 1163" name="T8"/>
                  <a:gd fmla="*/ 0 h 11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23" w="1163">
                    <a:moveTo>
                      <a:pt x="254" y="0"/>
                    </a:moveTo>
                    <a:lnTo>
                      <a:pt x="0" y="347"/>
                    </a:lnTo>
                    <a:lnTo>
                      <a:pt x="1163" y="1123"/>
                    </a:lnTo>
                    <a:lnTo>
                      <a:pt x="1163" y="609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90" compatLnSpc="1" lIns="68580" numCol="1" rIns="68580" tIns="3429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37"/>
              <p:cNvSpPr/>
              <p:nvPr/>
            </p:nvSpPr>
            <p:spPr bwMode="auto">
              <a:xfrm>
                <a:off x="2665108" y="2035038"/>
                <a:ext cx="1104482" cy="974331"/>
              </a:xfrm>
              <a:custGeom>
                <a:gdLst>
                  <a:gd fmla="*/ 0 w 1404" name="T0"/>
                  <a:gd fmla="*/ 633 h 1147" name="T1"/>
                  <a:gd fmla="*/ 0 w 1404" name="T2"/>
                  <a:gd fmla="*/ 1147 h 1147" name="T3"/>
                  <a:gd fmla="*/ 1404 w 1404" name="T4"/>
                  <a:gd fmla="*/ 357 h 1147" name="T5"/>
                  <a:gd fmla="*/ 1083 w 1404" name="T6"/>
                  <a:gd fmla="*/ 0 h 1147" name="T7"/>
                  <a:gd fmla="*/ 0 w 1404" name="T8"/>
                  <a:gd fmla="*/ 633 h 11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47" w="1404">
                    <a:moveTo>
                      <a:pt x="0" y="633"/>
                    </a:moveTo>
                    <a:lnTo>
                      <a:pt x="0" y="1147"/>
                    </a:lnTo>
                    <a:lnTo>
                      <a:pt x="1404" y="357"/>
                    </a:lnTo>
                    <a:lnTo>
                      <a:pt x="1083" y="0"/>
                    </a:lnTo>
                    <a:lnTo>
                      <a:pt x="0" y="6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2305525">
              <a:off x="2920736" y="2741327"/>
              <a:ext cx="1434883" cy="692310"/>
              <a:chOff x="2014534" y="1730931"/>
              <a:chExt cx="1434883" cy="692310"/>
            </a:xfrm>
            <a:grpFill/>
          </p:grpSpPr>
          <p:sp>
            <p:nvSpPr>
              <p:cNvPr id="16" name="Freeform 138"/>
              <p:cNvSpPr/>
              <p:nvPr/>
            </p:nvSpPr>
            <p:spPr bwMode="auto">
              <a:xfrm>
                <a:off x="2014534" y="1744522"/>
                <a:ext cx="652148" cy="678719"/>
              </a:xfrm>
              <a:custGeom>
                <a:gdLst>
                  <a:gd fmla="*/ 183 w 829" name="T0"/>
                  <a:gd fmla="*/ 0 h 799" name="T1"/>
                  <a:gd fmla="*/ 0 w 829" name="T2"/>
                  <a:gd fmla="*/ 248 h 799" name="T3"/>
                  <a:gd fmla="*/ 829 w 829" name="T4"/>
                  <a:gd fmla="*/ 799 h 799" name="T5"/>
                  <a:gd fmla="*/ 829 w 829" name="T6"/>
                  <a:gd fmla="*/ 432 h 799" name="T7"/>
                  <a:gd fmla="*/ 183 w 829" name="T8"/>
                  <a:gd fmla="*/ 0 h 7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9" w="829">
                    <a:moveTo>
                      <a:pt x="183" y="0"/>
                    </a:moveTo>
                    <a:lnTo>
                      <a:pt x="0" y="248"/>
                    </a:lnTo>
                    <a:lnTo>
                      <a:pt x="829" y="799"/>
                    </a:lnTo>
                    <a:lnTo>
                      <a:pt x="829" y="432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90" compatLnSpc="1" lIns="68580" numCol="1" rIns="68580" tIns="3429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39"/>
              <p:cNvSpPr/>
              <p:nvPr/>
            </p:nvSpPr>
            <p:spPr bwMode="auto">
              <a:xfrm>
                <a:off x="2666682" y="1730931"/>
                <a:ext cx="782735" cy="692310"/>
              </a:xfrm>
              <a:custGeom>
                <a:gdLst>
                  <a:gd fmla="*/ 0 w 995" name="T0"/>
                  <a:gd fmla="*/ 448 h 815" name="T1"/>
                  <a:gd fmla="*/ 0 w 995" name="T2"/>
                  <a:gd fmla="*/ 815 h 815" name="T3"/>
                  <a:gd fmla="*/ 995 w 995" name="T4"/>
                  <a:gd fmla="*/ 256 h 815" name="T5"/>
                  <a:gd fmla="*/ 767 w 995" name="T6"/>
                  <a:gd fmla="*/ 0 h 815" name="T7"/>
                  <a:gd fmla="*/ 0 w 995" name="T8"/>
                  <a:gd fmla="*/ 448 h 8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5" w="995">
                    <a:moveTo>
                      <a:pt x="0" y="448"/>
                    </a:moveTo>
                    <a:lnTo>
                      <a:pt x="0" y="815"/>
                    </a:lnTo>
                    <a:lnTo>
                      <a:pt x="995" y="256"/>
                    </a:lnTo>
                    <a:lnTo>
                      <a:pt x="767" y="0"/>
                    </a:lnTo>
                    <a:lnTo>
                      <a:pt x="0" y="4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305525">
              <a:off x="728785" y="3733711"/>
              <a:ext cx="3671378" cy="1744790"/>
              <a:chOff x="998946" y="2914230"/>
              <a:chExt cx="3671378" cy="1744790"/>
            </a:xfrm>
            <a:grpFill/>
          </p:grpSpPr>
          <p:sp>
            <p:nvSpPr>
              <p:cNvPr id="19" name="Freeform 140"/>
              <p:cNvSpPr/>
              <p:nvPr/>
            </p:nvSpPr>
            <p:spPr bwMode="auto">
              <a:xfrm>
                <a:off x="998946" y="2951606"/>
                <a:ext cx="1663015" cy="1707414"/>
              </a:xfrm>
              <a:custGeom>
                <a:gdLst>
                  <a:gd fmla="*/ 437 w 2114" name="T0"/>
                  <a:gd fmla="*/ 0 h 2010" name="T1"/>
                  <a:gd fmla="*/ 0 w 2114" name="T2"/>
                  <a:gd fmla="*/ 599 h 2010" name="T3"/>
                  <a:gd fmla="*/ 2114 w 2114" name="T4"/>
                  <a:gd fmla="*/ 2010 h 2010" name="T5"/>
                  <a:gd fmla="*/ 2114 w 2114" name="T6"/>
                  <a:gd fmla="*/ 1125 h 2010" name="T7"/>
                  <a:gd fmla="*/ 437 w 2114" name="T8"/>
                  <a:gd fmla="*/ 0 h 20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09" w="2114">
                    <a:moveTo>
                      <a:pt x="437" y="0"/>
                    </a:moveTo>
                    <a:lnTo>
                      <a:pt x="0" y="599"/>
                    </a:lnTo>
                    <a:lnTo>
                      <a:pt x="2114" y="2010"/>
                    </a:lnTo>
                    <a:lnTo>
                      <a:pt x="2114" y="1125"/>
                    </a:lnTo>
                    <a:lnTo>
                      <a:pt x="4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90" compatLnSpc="1" lIns="68580" numCol="1" rIns="68580" tIns="3429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41"/>
              <p:cNvSpPr/>
              <p:nvPr/>
            </p:nvSpPr>
            <p:spPr bwMode="auto">
              <a:xfrm>
                <a:off x="2661961" y="2914230"/>
                <a:ext cx="2008363" cy="1744790"/>
              </a:xfrm>
              <a:custGeom>
                <a:gdLst>
                  <a:gd fmla="*/ 0 w 2553" name="T0"/>
                  <a:gd fmla="*/ 1169 h 2054" name="T1"/>
                  <a:gd fmla="*/ 0 w 2553" name="T2"/>
                  <a:gd fmla="*/ 2054 h 2054" name="T3"/>
                  <a:gd fmla="*/ 2553 w 2553" name="T4"/>
                  <a:gd fmla="*/ 617 h 2054" name="T5"/>
                  <a:gd fmla="*/ 2004 w 2553" name="T6"/>
                  <a:gd fmla="*/ 0 h 2054" name="T7"/>
                  <a:gd fmla="*/ 0 w 2553" name="T8"/>
                  <a:gd fmla="*/ 1169 h 20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54" w="2553">
                    <a:moveTo>
                      <a:pt x="0" y="1169"/>
                    </a:moveTo>
                    <a:lnTo>
                      <a:pt x="0" y="2054"/>
                    </a:lnTo>
                    <a:lnTo>
                      <a:pt x="2553" y="617"/>
                    </a:lnTo>
                    <a:lnTo>
                      <a:pt x="2004" y="0"/>
                    </a:lnTo>
                    <a:lnTo>
                      <a:pt x="0" y="1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" name="文本框 79"/>
          <p:cNvSpPr txBox="1"/>
          <p:nvPr/>
        </p:nvSpPr>
        <p:spPr>
          <a:xfrm>
            <a:off x="5855534" y="2804613"/>
            <a:ext cx="4829903" cy="584911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 indent="-171450" marL="171450">
              <a:lnSpc>
                <a:spcPct val="121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altLang="en-US" kern="0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71417" y="2019701"/>
            <a:ext cx="327679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931429" y="2633997"/>
            <a:ext cx="4522358" cy="0"/>
          </a:xfrm>
          <a:prstGeom prst="line">
            <a:avLst/>
          </a:prstGeom>
          <a:noFill/>
          <a:ln algn="ctr" cap="flat" cmpd="sng" w="6350">
            <a:solidFill>
              <a:srgbClr val="09397E"/>
            </a:solidFill>
            <a:prstDash val="dashDot"/>
            <a:miter lim="800000"/>
          </a:ln>
          <a:effectLst/>
        </p:spPr>
      </p:cxnSp>
      <p:sp>
        <p:nvSpPr>
          <p:cNvPr id="26" name="等腰三角形 5"/>
          <p:cNvSpPr/>
          <p:nvPr/>
        </p:nvSpPr>
        <p:spPr>
          <a:xfrm rot="5400000">
            <a:off x="5913165" y="2087200"/>
            <a:ext cx="371966" cy="320782"/>
          </a:xfrm>
          <a:prstGeom prst="triangle">
            <a:avLst/>
          </a:prstGeom>
          <a:solidFill>
            <a:srgbClr val="69849C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37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32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panose="020b0502020202020204" typeface="Century Gothic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9" name="文本框 79"/>
          <p:cNvSpPr txBox="1"/>
          <p:nvPr/>
        </p:nvSpPr>
        <p:spPr>
          <a:xfrm>
            <a:off x="5855534" y="3521789"/>
            <a:ext cx="4829903" cy="584911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 indent="-171450" marL="171450">
              <a:lnSpc>
                <a:spcPct val="121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altLang="en-US" kern="0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38" name="文本框 79"/>
          <p:cNvSpPr txBox="1"/>
          <p:nvPr/>
        </p:nvSpPr>
        <p:spPr>
          <a:xfrm>
            <a:off x="5855534" y="4238965"/>
            <a:ext cx="4829903" cy="584911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 indent="-171450" marL="171450">
              <a:lnSpc>
                <a:spcPct val="121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altLang="en-US" kern="0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46" name="文本框 79"/>
          <p:cNvSpPr txBox="1"/>
          <p:nvPr/>
        </p:nvSpPr>
        <p:spPr>
          <a:xfrm>
            <a:off x="5855534" y="4956140"/>
            <a:ext cx="4829903" cy="584911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 indent="-171450" marL="171450">
              <a:lnSpc>
                <a:spcPct val="121000"/>
              </a:lnSpc>
              <a:spcAft>
                <a:spcPts val="600"/>
              </a:spcAft>
              <a:buFont charset="2" panose="05000000000000000000" pitchFamily="2" typeface="Wingdings"/>
              <a:buChar char="Ø"/>
            </a:pPr>
            <a:r>
              <a:rPr altLang="en-US" kern="0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</a:rPr>
              <a:t>点击此处添加文本内容，如关键词、部分简单介绍等。点击此处添加文本内容，如关键词、部分简单介绍等。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6"/>
      <p:bldP grpId="0" spid="29"/>
      <p:bldP grpId="0" spid="38"/>
      <p:bldP grpId="0" spid="4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第叁章回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84172" y="1712213"/>
            <a:ext cx="1704338" cy="1611768"/>
            <a:chOff x="1017962" y="1558577"/>
            <a:chExt cx="2207996" cy="2088070"/>
          </a:xfrm>
          <a:blipFill dpi="0" rotWithShape="1">
            <a:blip r:embed="rId3">
              <a:alphaModFix amt="70000"/>
            </a:blip>
            <a:stretch>
              <a:fillRect/>
            </a:stretch>
          </a:blipFill>
        </p:grpSpPr>
        <p:sp>
          <p:nvSpPr>
            <p:cNvPr id="7" name="等腰三角形 6"/>
            <p:cNvSpPr/>
            <p:nvPr/>
          </p:nvSpPr>
          <p:spPr>
            <a:xfrm>
              <a:off x="1017962" y="1743202"/>
              <a:ext cx="2207996" cy="1903445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b0502020202020204" typeface="Century Gothic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17962" y="1558577"/>
              <a:ext cx="2207996" cy="1903445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b0502020202020204" typeface="Century Gothic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33747" y="4040577"/>
            <a:ext cx="1805189" cy="435919"/>
            <a:chOff x="1412060" y="3572521"/>
            <a:chExt cx="1805189" cy="435919"/>
          </a:xfrm>
          <a:solidFill>
            <a:srgbClr val="69849C"/>
          </a:solidFill>
        </p:grpSpPr>
        <p:sp>
          <p:nvSpPr>
            <p:cNvPr id="20" name="矩形 19"/>
            <p:cNvSpPr/>
            <p:nvPr/>
          </p:nvSpPr>
          <p:spPr>
            <a:xfrm>
              <a:off x="1412060" y="3572521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43209" y="3590428"/>
              <a:ext cx="1542892" cy="396236"/>
            </a:xfrm>
            <a:prstGeom prst="rect">
              <a:avLst/>
            </a:prstGeom>
            <a:grpFill/>
          </p:spPr>
          <p:txBody>
            <a:bodyPr bIns="45718" lIns="91436" rIns="91436" tIns="45718" wrap="square">
              <a:spAutoFit/>
            </a:bodyPr>
            <a:lstStyle/>
            <a:p>
              <a:pPr algn="ctr" defTabSz="913765"/>
              <a:r>
                <a:rPr altLang="en-US" b="1" lang="zh-CN" sz="20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请输入标题</a:t>
              </a:r>
            </a:p>
          </p:txBody>
        </p:sp>
      </p:grpSp>
      <p:sp>
        <p:nvSpPr>
          <p:cNvPr id="101" name="矩形 100"/>
          <p:cNvSpPr/>
          <p:nvPr/>
        </p:nvSpPr>
        <p:spPr>
          <a:xfrm>
            <a:off x="2060708" y="2189180"/>
            <a:ext cx="1152534" cy="761996"/>
          </a:xfrm>
          <a:prstGeom prst="rect">
            <a:avLst/>
          </a:prstGeom>
        </p:spPr>
        <p:txBody>
          <a:bodyPr bIns="45718" lIns="91436" rIns="91436" tIns="45718" wrap="square">
            <a:spAutoFit/>
          </a:bodyPr>
          <a:lstStyle/>
          <a:p>
            <a:pPr algn="ctr" defTabSz="913765"/>
            <a:r>
              <a:rPr altLang="en-US" b="1" lang="zh-CN" sz="4400">
                <a:solidFill>
                  <a:schemeClr val="bg1"/>
                </a:solidFill>
                <a:latin charset="-122" panose="02010609060101010101" typeface="仿宋"/>
                <a:ea charset="-122" panose="02010609060101010101" typeface="仿宋"/>
              </a:rPr>
              <a:t>壹</a:t>
            </a:r>
          </a:p>
        </p:txBody>
      </p:sp>
      <p:grpSp>
        <p:nvGrpSpPr>
          <p:cNvPr id="22" name="组合 21"/>
          <p:cNvGrpSpPr/>
          <p:nvPr/>
        </p:nvGrpSpPr>
        <p:grpSpPr>
          <a:xfrm flipV="1">
            <a:off x="4118837" y="1936724"/>
            <a:ext cx="1704338" cy="1611768"/>
            <a:chOff x="3467180" y="3932342"/>
            <a:chExt cx="2207996" cy="2088070"/>
          </a:xfrm>
          <a:blipFill dpi="0" rotWithShape="0">
            <a:blip r:embed="rId4">
              <a:alphaModFix amt="70000"/>
            </a:blip>
            <a:stretch>
              <a:fillRect/>
            </a:stretch>
          </a:blipFill>
        </p:grpSpPr>
        <p:sp>
          <p:nvSpPr>
            <p:cNvPr id="23" name="等腰三角形 22"/>
            <p:cNvSpPr/>
            <p:nvPr/>
          </p:nvSpPr>
          <p:spPr>
            <a:xfrm>
              <a:off x="3467180" y="4116967"/>
              <a:ext cx="2207996" cy="1903445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b0502020202020204" typeface="Century Gothic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3467180" y="3932342"/>
              <a:ext cx="2207996" cy="1903445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b0502020202020204" typeface="Century Gothic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8412" y="4040577"/>
            <a:ext cx="1805189" cy="435919"/>
            <a:chOff x="1412060" y="3572521"/>
            <a:chExt cx="1805189" cy="435919"/>
          </a:xfrm>
          <a:solidFill>
            <a:srgbClr val="69849C"/>
          </a:solidFill>
        </p:grpSpPr>
        <p:sp>
          <p:nvSpPr>
            <p:cNvPr id="36" name="矩形 35"/>
            <p:cNvSpPr/>
            <p:nvPr/>
          </p:nvSpPr>
          <p:spPr>
            <a:xfrm>
              <a:off x="1412060" y="3572521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43209" y="3590428"/>
              <a:ext cx="1542892" cy="396236"/>
            </a:xfrm>
            <a:prstGeom prst="rect">
              <a:avLst/>
            </a:prstGeom>
            <a:grpFill/>
          </p:spPr>
          <p:txBody>
            <a:bodyPr bIns="45718" lIns="91436" rIns="91436" tIns="45718" wrap="square">
              <a:spAutoFit/>
            </a:bodyPr>
            <a:lstStyle/>
            <a:p>
              <a:pPr algn="ctr" defTabSz="913765"/>
              <a:r>
                <a:rPr altLang="en-US" b="1" lang="zh-CN" sz="20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请输入标题</a:t>
              </a:r>
            </a:p>
          </p:txBody>
        </p:sp>
      </p:grpSp>
      <p:sp>
        <p:nvSpPr>
          <p:cNvPr id="102" name="矩形 101"/>
          <p:cNvSpPr/>
          <p:nvPr/>
        </p:nvSpPr>
        <p:spPr>
          <a:xfrm>
            <a:off x="4395374" y="2189180"/>
            <a:ext cx="1152534" cy="761996"/>
          </a:xfrm>
          <a:prstGeom prst="rect">
            <a:avLst/>
          </a:prstGeom>
        </p:spPr>
        <p:txBody>
          <a:bodyPr bIns="45718" lIns="91436" rIns="91436" tIns="45718" wrap="square">
            <a:spAutoFit/>
          </a:bodyPr>
          <a:lstStyle/>
          <a:p>
            <a:pPr algn="ctr" defTabSz="913765"/>
            <a:r>
              <a:rPr altLang="en-US" b="1" lang="zh-CN" sz="4400">
                <a:solidFill>
                  <a:schemeClr val="bg1"/>
                </a:solidFill>
                <a:latin charset="-122" panose="02010609060101010101" typeface="仿宋"/>
                <a:ea charset="-122" panose="02010609060101010101" typeface="仿宋"/>
              </a:rPr>
              <a:t>贰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402670" y="1712213"/>
            <a:ext cx="1704338" cy="1611768"/>
            <a:chOff x="6614571" y="3932342"/>
            <a:chExt cx="2207996" cy="2088070"/>
          </a:xfrm>
          <a:blipFill dpi="0" rotWithShape="0">
            <a:blip r:embed="rId5">
              <a:alphaModFix amt="70000"/>
            </a:blip>
            <a:tile algn="b" flip="none" sx="50000" sy="50000" tx="0" ty="0"/>
          </a:blipFill>
        </p:grpSpPr>
        <p:sp>
          <p:nvSpPr>
            <p:cNvPr id="39" name="等腰三角形 38"/>
            <p:cNvSpPr/>
            <p:nvPr/>
          </p:nvSpPr>
          <p:spPr>
            <a:xfrm>
              <a:off x="6614571" y="4116967"/>
              <a:ext cx="2207996" cy="1903445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10609060101010101" typeface="仿宋"/>
                <a:ea charset="-122" panose="02010609060101010101" typeface="仿宋"/>
                <a:cs typeface="+mn-cs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>
              <a:off x="6614571" y="3932342"/>
              <a:ext cx="2207996" cy="1903445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10609060101010101" typeface="仿宋"/>
                <a:ea charset="-122" panose="02010609060101010101" typeface="仿宋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351610" y="4040577"/>
            <a:ext cx="1805189" cy="435919"/>
            <a:chOff x="1412060" y="3572521"/>
            <a:chExt cx="1805189" cy="435919"/>
          </a:xfrm>
          <a:solidFill>
            <a:srgbClr val="69849C"/>
          </a:solidFill>
        </p:grpSpPr>
        <p:sp>
          <p:nvSpPr>
            <p:cNvPr id="64" name="矩形 63"/>
            <p:cNvSpPr/>
            <p:nvPr/>
          </p:nvSpPr>
          <p:spPr>
            <a:xfrm>
              <a:off x="1412060" y="3572521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543209" y="3590428"/>
              <a:ext cx="1542892" cy="396236"/>
            </a:xfrm>
            <a:prstGeom prst="rect">
              <a:avLst/>
            </a:prstGeom>
            <a:grpFill/>
          </p:spPr>
          <p:txBody>
            <a:bodyPr bIns="45718" lIns="91436" rIns="91436" tIns="45718" wrap="square">
              <a:spAutoFit/>
            </a:bodyPr>
            <a:lstStyle/>
            <a:p>
              <a:pPr algn="ctr" defTabSz="913765"/>
              <a:r>
                <a:rPr altLang="en-US" b="1" lang="zh-CN" sz="20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请输入标题</a:t>
              </a:r>
            </a:p>
          </p:txBody>
        </p:sp>
      </p:grpSp>
      <p:sp>
        <p:nvSpPr>
          <p:cNvPr id="103" name="矩形 102"/>
          <p:cNvSpPr/>
          <p:nvPr/>
        </p:nvSpPr>
        <p:spPr>
          <a:xfrm>
            <a:off x="6677937" y="2189180"/>
            <a:ext cx="1152534" cy="761996"/>
          </a:xfrm>
          <a:prstGeom prst="rect">
            <a:avLst/>
          </a:prstGeom>
        </p:spPr>
        <p:txBody>
          <a:bodyPr bIns="45718" lIns="91436" rIns="91436" tIns="45718" wrap="square">
            <a:spAutoFit/>
          </a:bodyPr>
          <a:lstStyle/>
          <a:p>
            <a:pPr algn="ctr" defTabSz="913765"/>
            <a:r>
              <a:rPr altLang="en-US" b="1" lang="zh-CN" sz="4400">
                <a:solidFill>
                  <a:schemeClr val="bg1"/>
                </a:solidFill>
                <a:latin charset="-122" panose="02010601030101010101" pitchFamily="2" typeface="字酷堂清楷体"/>
                <a:ea charset="-122" panose="02010601030101010101" pitchFamily="2" typeface="字酷堂清楷体"/>
              </a:rPr>
              <a:t>叁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685233" y="1935765"/>
            <a:ext cx="1704338" cy="1611768"/>
            <a:chOff x="7350774" y="1726831"/>
            <a:chExt cx="1704338" cy="1611768"/>
          </a:xfrm>
          <a:blipFill dpi="0" rotWithShape="1">
            <a:blip r:embed="rId6">
              <a:alphaModFix amt="70000"/>
            </a:blip>
            <a:stretch>
              <a:fillRect/>
            </a:stretch>
          </a:blipFill>
        </p:grpSpPr>
        <p:sp>
          <p:nvSpPr>
            <p:cNvPr id="66" name="等腰三角形 65"/>
            <p:cNvSpPr/>
            <p:nvPr/>
          </p:nvSpPr>
          <p:spPr>
            <a:xfrm flipV="1">
              <a:off x="7350774" y="1726831"/>
              <a:ext cx="1704338" cy="1469257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b0502020202020204" typeface="Century Gothic"/>
                <a:ea charset="-122" panose="020b0503020204020204" pitchFamily="34" typeface="微软雅黑"/>
                <a:cs typeface="+mn-cs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flipV="1">
              <a:off x="7350774" y="1869342"/>
              <a:ext cx="1704338" cy="1469257"/>
            </a:xfrm>
            <a:prstGeom prst="triangl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9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b0502020202020204" typeface="Century Gothic"/>
                <a:ea charset="-122" panose="020b0503020204020204" pitchFamily="34" typeface="微软雅黑"/>
                <a:cs typeface="+mn-cs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634808" y="4040577"/>
            <a:ext cx="1805189" cy="435919"/>
            <a:chOff x="7300349" y="4065835"/>
            <a:chExt cx="1805189" cy="435919"/>
          </a:xfrm>
          <a:solidFill>
            <a:srgbClr val="69849C"/>
          </a:solidFill>
        </p:grpSpPr>
        <p:sp>
          <p:nvSpPr>
            <p:cNvPr id="80" name="矩形 79"/>
            <p:cNvSpPr/>
            <p:nvPr/>
          </p:nvSpPr>
          <p:spPr>
            <a:xfrm>
              <a:off x="7300349" y="4065835"/>
              <a:ext cx="1805189" cy="435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431498" y="4083742"/>
              <a:ext cx="1542892" cy="396236"/>
            </a:xfrm>
            <a:prstGeom prst="rect">
              <a:avLst/>
            </a:prstGeom>
            <a:grpFill/>
          </p:spPr>
          <p:txBody>
            <a:bodyPr bIns="45718" lIns="91436" rIns="91436" tIns="45718" wrap="square">
              <a:spAutoFit/>
            </a:bodyPr>
            <a:lstStyle/>
            <a:p>
              <a:pPr algn="ctr" defTabSz="913765"/>
              <a:r>
                <a:rPr altLang="en-US" b="1" lang="zh-CN" sz="20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请输入标题</a:t>
              </a:r>
            </a:p>
          </p:txBody>
        </p:sp>
      </p:grpSp>
      <p:sp>
        <p:nvSpPr>
          <p:cNvPr id="104" name="矩形 103"/>
          <p:cNvSpPr/>
          <p:nvPr/>
        </p:nvSpPr>
        <p:spPr>
          <a:xfrm>
            <a:off x="8961135" y="2189180"/>
            <a:ext cx="1152534" cy="761996"/>
          </a:xfrm>
          <a:prstGeom prst="rect">
            <a:avLst/>
          </a:prstGeom>
        </p:spPr>
        <p:txBody>
          <a:bodyPr bIns="45718" lIns="91436" rIns="91436" tIns="45718" wrap="square">
            <a:spAutoFit/>
          </a:bodyPr>
          <a:lstStyle/>
          <a:p>
            <a:pPr algn="ctr" defTabSz="913765"/>
            <a:r>
              <a:rPr altLang="en-US" b="1" lang="zh-CN" sz="4400">
                <a:solidFill>
                  <a:schemeClr val="bg1"/>
                </a:solidFill>
                <a:latin charset="-122" panose="02010609060101010101" typeface="仿宋"/>
                <a:ea charset="-122" panose="02010609060101010101" typeface="仿宋"/>
              </a:rPr>
              <a:t>肆</a:t>
            </a:r>
          </a:p>
        </p:txBody>
      </p:sp>
      <p:sp>
        <p:nvSpPr>
          <p:cNvPr id="9" name="矩形 8"/>
          <p:cNvSpPr/>
          <p:nvPr/>
        </p:nvSpPr>
        <p:spPr>
          <a:xfrm>
            <a:off x="6114307" y="4656268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3829578" y="4656268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1" name="矩形 10"/>
          <p:cNvSpPr/>
          <p:nvPr/>
        </p:nvSpPr>
        <p:spPr>
          <a:xfrm>
            <a:off x="1548023" y="4656268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8397132" y="4656268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3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34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3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4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1"/>
      <p:bldP grpId="0" spid="102"/>
      <p:bldP grpId="0" spid="103"/>
      <p:bldP grpId="0" spid="104"/>
      <p:bldP grpId="0" spid="9"/>
      <p:bldP grpId="0" spid="10"/>
      <p:bldP grpId="0" spid="11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第叁章回</a:t>
            </a:r>
          </a:p>
        </p:txBody>
      </p:sp>
      <p:pic>
        <p:nvPicPr>
          <p:cNvPr descr="0f451f3473671929a10866aa1b04dd21"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" y="776605"/>
            <a:ext cx="4642485" cy="6188075"/>
          </a:xfrm>
          <a:prstGeom prst="rect">
            <a:avLst/>
          </a:prstGeom>
        </p:spPr>
      </p:pic>
      <p:sp>
        <p:nvSpPr>
          <p:cNvPr id="43" name="椭圆 42"/>
          <p:cNvSpPr/>
          <p:nvPr/>
        </p:nvSpPr>
        <p:spPr>
          <a:xfrm flipH="1">
            <a:off x="10167620" y="2366010"/>
            <a:ext cx="563245" cy="5626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r>
              <a:rPr altLang="en-US" lang="zh-CN">
                <a:latin charset="-122" panose="02010609060101010101" typeface="仿宋"/>
                <a:ea charset="-122" panose="02010609060101010101" typeface="仿宋"/>
              </a:rPr>
              <a:t>标</a:t>
            </a:r>
          </a:p>
        </p:txBody>
      </p:sp>
      <p:sp>
        <p:nvSpPr>
          <p:cNvPr id="44" name="椭圆 43"/>
          <p:cNvSpPr/>
          <p:nvPr/>
        </p:nvSpPr>
        <p:spPr>
          <a:xfrm flipH="1">
            <a:off x="10167620" y="3162300"/>
            <a:ext cx="563245" cy="563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r>
              <a:rPr altLang="en-US" lang="zh-CN">
                <a:latin charset="-122" panose="02010609060101010101" typeface="仿宋"/>
                <a:ea charset="-122" panose="02010609060101010101" typeface="仿宋"/>
              </a:rPr>
              <a:t>题</a:t>
            </a:r>
          </a:p>
        </p:txBody>
      </p:sp>
      <p:sp>
        <p:nvSpPr>
          <p:cNvPr id="45" name="椭圆 44"/>
          <p:cNvSpPr/>
          <p:nvPr/>
        </p:nvSpPr>
        <p:spPr>
          <a:xfrm flipH="1">
            <a:off x="10167620" y="3960495"/>
            <a:ext cx="563245" cy="5626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r>
              <a:rPr altLang="en-US" lang="zh-CN">
                <a:latin charset="-122" panose="02010609060101010101" typeface="仿宋"/>
                <a:ea charset="-122" panose="02010609060101010101" typeface="仿宋"/>
              </a:rPr>
              <a:t>文</a:t>
            </a:r>
          </a:p>
        </p:txBody>
      </p:sp>
      <p:sp>
        <p:nvSpPr>
          <p:cNvPr id="46" name="椭圆 45"/>
          <p:cNvSpPr/>
          <p:nvPr/>
        </p:nvSpPr>
        <p:spPr>
          <a:xfrm flipH="1">
            <a:off x="10167620" y="4758055"/>
            <a:ext cx="563245" cy="563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tIns="34290"/>
          <a:lstStyle/>
          <a:p>
            <a:pPr algn="ctr">
              <a:defRPr/>
            </a:pPr>
            <a:r>
              <a:rPr altLang="en-US" lang="zh-CN">
                <a:latin charset="-122" panose="02010609060101010101" typeface="仿宋"/>
                <a:ea charset="-122" panose="02010609060101010101" typeface="仿宋"/>
              </a:rPr>
              <a:t>本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9936480" y="2424430"/>
            <a:ext cx="0" cy="2902585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306695" y="2324100"/>
            <a:ext cx="445008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altLang="en-US" lang="zh-CN" spc="225" sz="16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  <a:sym typeface="+mn-ea"/>
              </a:rPr>
              <a:t>在此输入文本信息，在此输入文本信息</a:t>
            </a:r>
          </a:p>
          <a:p>
            <a:pPr algn="r">
              <a:lnSpc>
                <a:spcPct val="150000"/>
              </a:lnSpc>
              <a:defRPr/>
            </a:pPr>
            <a:r>
              <a:rPr altLang="en-US" lang="zh-CN" spc="225" sz="16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  <a:sym typeface="+mn-ea"/>
              </a:rPr>
              <a:t>Enter text information here </a:t>
            </a:r>
          </a:p>
        </p:txBody>
      </p:sp>
      <p:sp>
        <p:nvSpPr>
          <p:cNvPr id="8" name="矩形 7"/>
          <p:cNvSpPr/>
          <p:nvPr/>
        </p:nvSpPr>
        <p:spPr>
          <a:xfrm>
            <a:off x="5306695" y="3524884"/>
            <a:ext cx="445008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altLang="en-US" lang="zh-CN" spc="225" sz="16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  <a:sym typeface="+mn-ea"/>
              </a:rPr>
              <a:t>在此输入文本信息，在此输入文本信息</a:t>
            </a:r>
          </a:p>
          <a:p>
            <a:pPr algn="r">
              <a:lnSpc>
                <a:spcPct val="150000"/>
              </a:lnSpc>
              <a:defRPr/>
            </a:pPr>
            <a:r>
              <a:rPr altLang="en-US" lang="zh-CN" spc="225" sz="16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  <a:sym typeface="+mn-ea"/>
              </a:rPr>
              <a:t>Enter text information her</a:t>
            </a:r>
          </a:p>
        </p:txBody>
      </p:sp>
      <p:sp>
        <p:nvSpPr>
          <p:cNvPr id="9" name="矩形 8"/>
          <p:cNvSpPr/>
          <p:nvPr/>
        </p:nvSpPr>
        <p:spPr>
          <a:xfrm>
            <a:off x="5306695" y="4629784"/>
            <a:ext cx="445008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altLang="en-US" lang="zh-CN" spc="225" sz="16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  <a:sym typeface="+mn-ea"/>
              </a:rPr>
              <a:t>在此输入文本信息，在此输入文本信息</a:t>
            </a:r>
          </a:p>
          <a:p>
            <a:pPr algn="r">
              <a:lnSpc>
                <a:spcPct val="150000"/>
              </a:lnSpc>
              <a:defRPr/>
            </a:pPr>
            <a:r>
              <a:rPr altLang="en-US" lang="zh-CN" spc="225" sz="1600">
                <a:latin charset="-122" panose="02010609060101010101" typeface="仿宋"/>
                <a:ea charset="-122" panose="02010609060101010101" typeface="仿宋"/>
                <a:cs charset="-122" panose="02010609060101010101" typeface="仿宋"/>
                <a:sym typeface="+mn-ea"/>
              </a:rPr>
              <a:t>Enter text information here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7"/>
      <p:bldP grpId="0" spid="8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第叁章回</a:t>
            </a:r>
          </a:p>
        </p:txBody>
      </p:sp>
      <p:pic>
        <p:nvPicPr>
          <p:cNvPr descr="e98eaa8f49406c6d1bb71d9f9a912df97e54adad20504-9aDhwO_fw658[1]"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790" y="1971040"/>
            <a:ext cx="4860925" cy="3435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81835" y="198247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567708" y="238233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7" name="矩形 6"/>
          <p:cNvSpPr/>
          <p:nvPr/>
        </p:nvSpPr>
        <p:spPr>
          <a:xfrm>
            <a:off x="1982470" y="395605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568343" y="435591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9" name="矩形 8"/>
          <p:cNvSpPr/>
          <p:nvPr/>
        </p:nvSpPr>
        <p:spPr>
          <a:xfrm>
            <a:off x="9055734" y="198247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641607" y="238233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9056370" y="394462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8642244" y="4344482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10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600164" y="646863"/>
              <a:ext cx="1009250" cy="160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第</a:t>
              </a:r>
            </a:p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肆章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5945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PART.4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35805" y="3085465"/>
            <a:ext cx="312166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100" lang="zh-CN" spc="225" sz="40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  <a:sym typeface="+mn-ea"/>
              </a:rPr>
              <a:t>夜未央</a:t>
            </a:r>
          </a:p>
        </p:txBody>
      </p:sp>
      <p:sp>
        <p:nvSpPr>
          <p:cNvPr id="52" name="矩形 51"/>
          <p:cNvSpPr/>
          <p:nvPr/>
        </p:nvSpPr>
        <p:spPr>
          <a:xfrm>
            <a:off x="4674235" y="3792220"/>
            <a:ext cx="284416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225" sz="1200">
                <a:latin charset="-122" panose="02010609060101010101" typeface="仿宋"/>
                <a:ea charset="-122" panose="02010609060101010101" typeface="仿宋"/>
                <a:sym typeface="+mn-ea"/>
              </a:rPr>
              <a:t>Enter text information here</a:t>
            </a:r>
          </a:p>
        </p:txBody>
      </p:sp>
      <p:pic>
        <p:nvPicPr>
          <p:cNvPr descr="eae7b161633bf04d43d6cab9815e73c6526e39bb5280d-hV0KbH" id="53" name="图片 52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ae7b161633bf04d43d6cab9815e73c6526e39bb5280d-hV0KbH" id="53" name="图片 52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195" y="2839720"/>
            <a:ext cx="9498965" cy="2697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90000"/>
              </a:lnSpc>
            </a:pPr>
            <a:r>
              <a:rPr altLang="zh-CN" lang="en-US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</a:rPr>
              <a:t>    浮世绘的艺术，初期原为肉笔浮世绘，即画家们用笔墨色彩所作的绘画，而非木刻印制的绘画。肉笔的浮世绘，盛行于京都和大阪，这个画派开始是带有装饰性的。它为华贵的建筑作壁画，装饰室内的屏风。在绘画的内容上，有浓郁的本土气息，有四季风景、各地名胜，尤其善于表现女性美，有很高的写实技巧，为社会所欣赏。这些大和绘师的技术成就，代代相传，遂为其后的浮世绘艺术，开导了先路。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4" name="矩形 43"/>
          <p:cNvSpPr/>
          <p:nvPr/>
        </p:nvSpPr>
        <p:spPr>
          <a:xfrm>
            <a:off x="4236085" y="988060"/>
            <a:ext cx="4290060" cy="1369695"/>
          </a:xfrm>
          <a:prstGeom prst="rect">
            <a:avLst/>
          </a:prstGeom>
          <a:noFill/>
          <a:ln w="6350">
            <a:solidFill>
              <a:srgbClr val="3587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5" name="矩形 44"/>
          <p:cNvSpPr/>
          <p:nvPr/>
        </p:nvSpPr>
        <p:spPr>
          <a:xfrm>
            <a:off x="3659505" y="761365"/>
            <a:ext cx="5442585" cy="1822450"/>
          </a:xfrm>
          <a:prstGeom prst="rect">
            <a:avLst/>
          </a:prstGeom>
          <a:noFill/>
          <a:ln w="6350">
            <a:solidFill>
              <a:srgbClr val="3587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" name="文本框 2"/>
          <p:cNvSpPr txBox="1"/>
          <p:nvPr/>
        </p:nvSpPr>
        <p:spPr>
          <a:xfrm>
            <a:off x="5132070" y="1073785"/>
            <a:ext cx="324802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</a:rPr>
              <a:t>前 言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4"/>
      <p:bldP grpId="0" spid="45"/>
      <p:bldP grpId="0" spid="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第肆章回</a:t>
            </a:r>
          </a:p>
        </p:txBody>
      </p:sp>
      <p:pic>
        <p:nvPicPr>
          <p:cNvPr descr="b1a0318f114e43661af17591984d2513"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5" y="972185"/>
            <a:ext cx="4000500" cy="5550535"/>
          </a:xfrm>
          <a:prstGeom prst="rect">
            <a:avLst/>
          </a:prstGeom>
        </p:spPr>
      </p:pic>
      <p:pic>
        <p:nvPicPr>
          <p:cNvPr descr="f3317e3b68e3408e666c5bf8d498026ff87b128910c93-Rtq8Yd_fw658[1]" id="7" name="图片 6"/>
          <p:cNvPicPr>
            <a:picLocks noChangeAspect="1"/>
          </p:cNvPicPr>
          <p:nvPr/>
        </p:nvPicPr>
        <p:blipFill>
          <a:blip r:embed="rId4"/>
          <a:srcRect l="37166" t="64519"/>
          <a:stretch>
            <a:fillRect/>
          </a:stretch>
        </p:blipFill>
        <p:spPr>
          <a:xfrm>
            <a:off x="7774305" y="3968115"/>
            <a:ext cx="3935095" cy="21310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123815" y="1862455"/>
            <a:ext cx="2343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0040101010101" typeface="华文楷体"/>
                <a:ea charset="-122" panose="02010600040101010101" typeface="华文楷体"/>
              </a:rPr>
              <a:t>输入标题</a:t>
            </a:r>
          </a:p>
        </p:txBody>
      </p:sp>
      <p:sp>
        <p:nvSpPr>
          <p:cNvPr id="22" name="AutoShape 25"/>
          <p:cNvSpPr/>
          <p:nvPr/>
        </p:nvSpPr>
        <p:spPr bwMode="auto">
          <a:xfrm>
            <a:off x="5034280" y="2834005"/>
            <a:ext cx="4838065" cy="11899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l" defTabSz="323215">
              <a:lnSpc>
                <a:spcPct val="200000"/>
              </a:lnSpc>
              <a:spcBef>
                <a:spcPts val="850"/>
              </a:spcBef>
              <a:defRPr/>
            </a:pPr>
            <a:r>
              <a:rPr altLang="en-US" lang="zh-CN" sz="1600">
                <a:ln>
                  <a:noFill/>
                </a:ln>
                <a:solidFill>
                  <a:srgbClr val="595959"/>
                </a:solidFill>
                <a:latin charset="-122" panose="02010600040101010101" typeface="华文楷体"/>
                <a:ea charset="-122" panose="02010600040101010101" typeface="华文楷体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2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第肆章回</a:t>
            </a:r>
          </a:p>
        </p:txBody>
      </p:sp>
      <p:pic>
        <p:nvPicPr>
          <p:cNvPr descr="222a2aee7c0b4a7d8a8b58b6123bc3ad"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40" y="1564005"/>
            <a:ext cx="4347210" cy="42494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81835" y="198247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567708" y="238233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1982470" y="395605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568343" y="435591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9055734" y="198247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8641607" y="238233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9056370" y="3944620"/>
            <a:ext cx="145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8965"/>
            <a:r>
              <a:rPr altLang="en-US" b="1" lang="zh-CN" sz="20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8642244" y="4344482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8"/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第肆章回</a:t>
            </a: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2013585" y="1673225"/>
            <a:ext cx="81324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lang="zh-CN" spc="225" sz="14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在此输入文本信息，在此输入文本信息。</a:t>
            </a:r>
          </a:p>
          <a:p>
            <a:pPr algn="ctr" lvl="0">
              <a:lnSpc>
                <a:spcPct val="150000"/>
              </a:lnSpc>
              <a:defRPr/>
            </a:pPr>
            <a:endParaRPr altLang="en-US" lang="zh-CN" spc="225" sz="1400">
              <a:latin charset="-122" panose="02010609060101010101" typeface="仿宋"/>
              <a:ea charset="-122" panose="02010609060101010101" typeface="仿宋"/>
              <a:sym typeface="+mn-ea"/>
            </a:endParaRPr>
          </a:p>
          <a:p>
            <a:pPr algn="ctr" lvl="0">
              <a:lnSpc>
                <a:spcPct val="150000"/>
              </a:lnSpc>
              <a:defRPr/>
            </a:pPr>
            <a:r>
              <a:rPr altLang="en-US" lang="zh-CN" spc="225" sz="14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在此输入文本信息，在此输入文本信息，在此输入文本信息，在此输入文本信息，在此输入文本信息。在此输入文本信息，在此输入文本信息。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33100" y="3507105"/>
            <a:ext cx="2753509" cy="1992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06567" y="3507105"/>
            <a:ext cx="2747417" cy="19920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5867" y="3507105"/>
            <a:ext cx="2740403" cy="19913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矩形 3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文本框 4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第肆章回</a:t>
            </a:r>
          </a:p>
        </p:txBody>
      </p:sp>
      <p:sp>
        <p:nvSpPr>
          <p:cNvPr id="58" name="AutoShape 25"/>
          <p:cNvSpPr/>
          <p:nvPr/>
        </p:nvSpPr>
        <p:spPr bwMode="auto">
          <a:xfrm>
            <a:off x="5276850" y="2800985"/>
            <a:ext cx="6137910" cy="33235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r>
              <a:rPr altLang="en-US" lang="zh-CN">
                <a:ln>
                  <a:noFill/>
                </a:ln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013409" y="2217362"/>
            <a:ext cx="25387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8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</a:rPr>
              <a:t>输入标题</a:t>
            </a:r>
          </a:p>
        </p:txBody>
      </p:sp>
      <p:pic>
        <p:nvPicPr>
          <p:cNvPr descr="0ed047e117d30154d0739b5e02f68956"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-170815"/>
            <a:ext cx="5054600" cy="71996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6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ae7b161633bf04d43d6cab9815e73c6526e39bb5280d-hV0KbH" id="4" name="图片 3"/>
          <p:cNvPicPr>
            <a:picLocks noChangeAspect="1"/>
          </p:cNvPicPr>
          <p:nvPr/>
        </p:nvPicPr>
        <p:blipFill>
          <a:blip r:embed="rId2"/>
          <a:srcRect l="2996" r="12547"/>
          <a:stretch>
            <a:fillRect/>
          </a:stretch>
        </p:blipFill>
        <p:spPr>
          <a:xfrm rot="5400000">
            <a:off x="2659380" y="-2674620"/>
            <a:ext cx="6873240" cy="12207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1250" y="1816735"/>
            <a:ext cx="7417435" cy="342646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781935" y="2146300"/>
            <a:ext cx="6607175" cy="2783205"/>
          </a:xfrm>
          <a:prstGeom prst="rect">
            <a:avLst/>
          </a:prstGeom>
          <a:noFill/>
          <a:ln w="28575">
            <a:solidFill>
              <a:srgbClr val="263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3436620" y="4295140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75785" y="4406265"/>
            <a:ext cx="4416425" cy="0"/>
          </a:xfrm>
          <a:prstGeom prst="line">
            <a:avLst/>
          </a:prstGeom>
          <a:ln w="25400">
            <a:solidFill>
              <a:srgbClr val="24494F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/>
          <p:nvPr/>
        </p:nvSpPr>
        <p:spPr bwMode="auto">
          <a:xfrm>
            <a:off x="9035415" y="1816735"/>
            <a:ext cx="601345" cy="600075"/>
          </a:xfrm>
          <a:custGeom>
            <a:gdLst>
              <a:gd fmla="*/ 279 w 291" name="T0"/>
              <a:gd fmla="*/ 117 h 300" name="T1"/>
              <a:gd fmla="*/ 274 w 291" name="T2"/>
              <a:gd fmla="*/ 101 h 300" name="T3"/>
              <a:gd fmla="*/ 269 w 291" name="T4"/>
              <a:gd fmla="*/ 84 h 300" name="T5"/>
              <a:gd fmla="*/ 254 w 291" name="T6"/>
              <a:gd fmla="*/ 63 h 300" name="T7"/>
              <a:gd fmla="*/ 227 w 291" name="T8"/>
              <a:gd fmla="*/ 37 h 300" name="T9"/>
              <a:gd fmla="*/ 229 w 291" name="T10"/>
              <a:gd fmla="*/ 34 h 300" name="T11"/>
              <a:gd fmla="*/ 218 w 291" name="T12"/>
              <a:gd fmla="*/ 23 h 300" name="T13"/>
              <a:gd fmla="*/ 191 w 291" name="T14"/>
              <a:gd fmla="*/ 20 h 300" name="T15"/>
              <a:gd fmla="*/ 174 w 291" name="T16"/>
              <a:gd fmla="*/ 9 h 300" name="T17"/>
              <a:gd fmla="*/ 157 w 291" name="T18"/>
              <a:gd fmla="*/ 4 h 300" name="T19"/>
              <a:gd fmla="*/ 135 w 291" name="T20"/>
              <a:gd fmla="*/ 6 h 300" name="T21"/>
              <a:gd fmla="*/ 118 w 291" name="T22"/>
              <a:gd fmla="*/ 6 h 300" name="T23"/>
              <a:gd fmla="*/ 89 w 291" name="T24"/>
              <a:gd fmla="*/ 14 h 300" name="T25"/>
              <a:gd fmla="*/ 58 w 291" name="T26"/>
              <a:gd fmla="*/ 31 h 300" name="T27"/>
              <a:gd fmla="*/ 46 w 291" name="T28"/>
              <a:gd fmla="*/ 40 h 300" name="T29"/>
              <a:gd fmla="*/ 35 w 291" name="T30"/>
              <a:gd fmla="*/ 45 h 300" name="T31"/>
              <a:gd fmla="*/ 22 w 291" name="T32"/>
              <a:gd fmla="*/ 65 h 300" name="T33"/>
              <a:gd fmla="*/ 10 w 291" name="T34"/>
              <a:gd fmla="*/ 93 h 300" name="T35"/>
              <a:gd fmla="*/ 5 w 291" name="T36"/>
              <a:gd fmla="*/ 103 h 300" name="T37"/>
              <a:gd fmla="*/ 4 w 291" name="T38"/>
              <a:gd fmla="*/ 133 h 300" name="T39"/>
              <a:gd fmla="*/ 16 w 291" name="T40"/>
              <a:gd fmla="*/ 172 h 300" name="T41"/>
              <a:gd fmla="*/ 17 w 291" name="T42"/>
              <a:gd fmla="*/ 182 h 300" name="T43"/>
              <a:gd fmla="*/ 18 w 291" name="T44"/>
              <a:gd fmla="*/ 187 h 300" name="T45"/>
              <a:gd fmla="*/ 21 w 291" name="T46"/>
              <a:gd fmla="*/ 193 h 300" name="T47"/>
              <a:gd fmla="*/ 54 w 291" name="T48"/>
              <a:gd fmla="*/ 227 h 300" name="T49"/>
              <a:gd fmla="*/ 83 w 291" name="T50"/>
              <a:gd fmla="*/ 244 h 300" name="T51"/>
              <a:gd fmla="*/ 107 w 291" name="T52"/>
              <a:gd fmla="*/ 263 h 300" name="T53"/>
              <a:gd fmla="*/ 116 w 291" name="T54"/>
              <a:gd fmla="*/ 265 h 300" name="T55"/>
              <a:gd fmla="*/ 113 w 291" name="T56"/>
              <a:gd fmla="*/ 273 h 300" name="T57"/>
              <a:gd fmla="*/ 130 w 291" name="T58"/>
              <a:gd fmla="*/ 281 h 300" name="T59"/>
              <a:gd fmla="*/ 124 w 291" name="T60"/>
              <a:gd fmla="*/ 287 h 300" name="T61"/>
              <a:gd fmla="*/ 150 w 291" name="T62"/>
              <a:gd fmla="*/ 293 h 300" name="T63"/>
              <a:gd fmla="*/ 185 w 291" name="T64"/>
              <a:gd fmla="*/ 289 h 300" name="T65"/>
              <a:gd fmla="*/ 210 w 291" name="T66"/>
              <a:gd fmla="*/ 273 h 300" name="T67"/>
              <a:gd fmla="*/ 246 w 291" name="T68"/>
              <a:gd fmla="*/ 252 h 300" name="T69"/>
              <a:gd fmla="*/ 268 w 291" name="T70"/>
              <a:gd fmla="*/ 223 h 300" name="T71"/>
              <a:gd fmla="*/ 274 w 291" name="T72"/>
              <a:gd fmla="*/ 196 h 300" name="T73"/>
              <a:gd fmla="*/ 280 w 291" name="T74"/>
              <a:gd fmla="*/ 183 h 300" name="T75"/>
              <a:gd fmla="*/ 284 w 291" name="T76"/>
              <a:gd fmla="*/ 159 h 30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00" w="291">
                <a:moveTo>
                  <a:pt x="284" y="135"/>
                </a:moveTo>
                <a:cubicBezTo>
                  <a:pt x="285" y="127"/>
                  <a:pt x="282" y="123"/>
                  <a:pt x="279" y="117"/>
                </a:cubicBezTo>
                <a:cubicBezTo>
                  <a:pt x="285" y="110"/>
                  <a:pt x="273" y="107"/>
                  <a:pt x="274" y="100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8" y="93"/>
                  <a:pt x="269" y="89"/>
                  <a:pt x="269" y="84"/>
                </a:cubicBezTo>
                <a:cubicBezTo>
                  <a:pt x="266" y="81"/>
                  <a:pt x="268" y="71"/>
                  <a:pt x="260" y="73"/>
                </a:cubicBezTo>
                <a:cubicBezTo>
                  <a:pt x="260" y="68"/>
                  <a:pt x="258" y="66"/>
                  <a:pt x="254" y="63"/>
                </a:cubicBezTo>
                <a:cubicBezTo>
                  <a:pt x="246" y="57"/>
                  <a:pt x="241" y="41"/>
                  <a:pt x="229" y="40"/>
                </a:cubicBezTo>
                <a:cubicBezTo>
                  <a:pt x="228" y="39"/>
                  <a:pt x="227" y="38"/>
                  <a:pt x="227" y="37"/>
                </a:cubicBezTo>
                <a:cubicBezTo>
                  <a:pt x="228" y="37"/>
                  <a:pt x="228" y="36"/>
                  <a:pt x="229" y="36"/>
                </a:cubicBezTo>
                <a:cubicBezTo>
                  <a:pt x="229" y="34"/>
                  <a:pt x="229" y="34"/>
                  <a:pt x="229" y="34"/>
                </a:cubicBezTo>
                <a:cubicBezTo>
                  <a:pt x="226" y="33"/>
                  <a:pt x="224" y="32"/>
                  <a:pt x="221" y="31"/>
                </a:cubicBezTo>
                <a:cubicBezTo>
                  <a:pt x="223" y="29"/>
                  <a:pt x="221" y="24"/>
                  <a:pt x="218" y="23"/>
                </a:cubicBezTo>
                <a:cubicBezTo>
                  <a:pt x="213" y="22"/>
                  <a:pt x="212" y="22"/>
                  <a:pt x="206" y="21"/>
                </a:cubicBezTo>
                <a:cubicBezTo>
                  <a:pt x="202" y="17"/>
                  <a:pt x="196" y="19"/>
                  <a:pt x="191" y="20"/>
                </a:cubicBezTo>
                <a:cubicBezTo>
                  <a:pt x="189" y="14"/>
                  <a:pt x="182" y="16"/>
                  <a:pt x="178" y="14"/>
                </a:cubicBezTo>
                <a:cubicBezTo>
                  <a:pt x="176" y="12"/>
                  <a:pt x="174" y="11"/>
                  <a:pt x="174" y="9"/>
                </a:cubicBezTo>
                <a:cubicBezTo>
                  <a:pt x="168" y="9"/>
                  <a:pt x="164" y="6"/>
                  <a:pt x="157" y="7"/>
                </a:cubicBezTo>
                <a:cubicBezTo>
                  <a:pt x="157" y="4"/>
                  <a:pt x="157" y="4"/>
                  <a:pt x="157" y="4"/>
                </a:cubicBezTo>
                <a:cubicBezTo>
                  <a:pt x="153" y="0"/>
                  <a:pt x="148" y="6"/>
                  <a:pt x="144" y="1"/>
                </a:cubicBezTo>
                <a:cubicBezTo>
                  <a:pt x="140" y="2"/>
                  <a:pt x="139" y="5"/>
                  <a:pt x="135" y="6"/>
                </a:cubicBezTo>
                <a:cubicBezTo>
                  <a:pt x="132" y="7"/>
                  <a:pt x="126" y="9"/>
                  <a:pt x="124" y="4"/>
                </a:cubicBezTo>
                <a:cubicBezTo>
                  <a:pt x="122" y="4"/>
                  <a:pt x="119" y="4"/>
                  <a:pt x="118" y="6"/>
                </a:cubicBezTo>
                <a:cubicBezTo>
                  <a:pt x="114" y="2"/>
                  <a:pt x="112" y="11"/>
                  <a:pt x="107" y="6"/>
                </a:cubicBezTo>
                <a:cubicBezTo>
                  <a:pt x="103" y="16"/>
                  <a:pt x="96" y="9"/>
                  <a:pt x="89" y="14"/>
                </a:cubicBezTo>
                <a:cubicBezTo>
                  <a:pt x="84" y="23"/>
                  <a:pt x="74" y="15"/>
                  <a:pt x="69" y="25"/>
                </a:cubicBezTo>
                <a:cubicBezTo>
                  <a:pt x="64" y="22"/>
                  <a:pt x="63" y="35"/>
                  <a:pt x="58" y="31"/>
                </a:cubicBezTo>
                <a:cubicBezTo>
                  <a:pt x="58" y="32"/>
                  <a:pt x="58" y="32"/>
                  <a:pt x="58" y="32"/>
                </a:cubicBezTo>
                <a:cubicBezTo>
                  <a:pt x="56" y="38"/>
                  <a:pt x="47" y="32"/>
                  <a:pt x="46" y="40"/>
                </a:cubicBezTo>
                <a:cubicBezTo>
                  <a:pt x="40" y="40"/>
                  <a:pt x="38" y="39"/>
                  <a:pt x="34" y="43"/>
                </a:cubicBezTo>
                <a:cubicBezTo>
                  <a:pt x="35" y="45"/>
                  <a:pt x="35" y="45"/>
                  <a:pt x="35" y="45"/>
                </a:cubicBezTo>
                <a:cubicBezTo>
                  <a:pt x="32" y="49"/>
                  <a:pt x="32" y="53"/>
                  <a:pt x="27" y="53"/>
                </a:cubicBezTo>
                <a:cubicBezTo>
                  <a:pt x="24" y="57"/>
                  <a:pt x="20" y="61"/>
                  <a:pt x="22" y="65"/>
                </a:cubicBezTo>
                <a:cubicBezTo>
                  <a:pt x="9" y="69"/>
                  <a:pt x="20" y="87"/>
                  <a:pt x="8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96"/>
                  <a:pt x="8" y="102"/>
                  <a:pt x="3" y="99"/>
                </a:cubicBezTo>
                <a:cubicBezTo>
                  <a:pt x="2" y="101"/>
                  <a:pt x="4" y="102"/>
                  <a:pt x="5" y="103"/>
                </a:cubicBezTo>
                <a:cubicBezTo>
                  <a:pt x="2" y="109"/>
                  <a:pt x="6" y="114"/>
                  <a:pt x="8" y="121"/>
                </a:cubicBezTo>
                <a:cubicBezTo>
                  <a:pt x="5" y="124"/>
                  <a:pt x="0" y="128"/>
                  <a:pt x="4" y="133"/>
                </a:cubicBezTo>
                <a:cubicBezTo>
                  <a:pt x="12" y="137"/>
                  <a:pt x="0" y="147"/>
                  <a:pt x="8" y="149"/>
                </a:cubicBezTo>
                <a:cubicBezTo>
                  <a:pt x="5" y="159"/>
                  <a:pt x="14" y="166"/>
                  <a:pt x="16" y="172"/>
                </a:cubicBezTo>
                <a:cubicBezTo>
                  <a:pt x="13" y="175"/>
                  <a:pt x="17" y="180"/>
                  <a:pt x="16" y="183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9" y="185"/>
                  <a:pt x="19" y="186"/>
                  <a:pt x="18" y="187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1" y="193"/>
                  <a:pt x="21" y="193"/>
                  <a:pt x="21" y="193"/>
                </a:cubicBezTo>
                <a:cubicBezTo>
                  <a:pt x="26" y="202"/>
                  <a:pt x="38" y="205"/>
                  <a:pt x="43" y="215"/>
                </a:cubicBezTo>
                <a:cubicBezTo>
                  <a:pt x="51" y="215"/>
                  <a:pt x="47" y="225"/>
                  <a:pt x="54" y="227"/>
                </a:cubicBezTo>
                <a:cubicBezTo>
                  <a:pt x="64" y="224"/>
                  <a:pt x="62" y="237"/>
                  <a:pt x="71" y="236"/>
                </a:cubicBezTo>
                <a:cubicBezTo>
                  <a:pt x="72" y="243"/>
                  <a:pt x="83" y="237"/>
                  <a:pt x="83" y="244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2" y="253"/>
                  <a:pt x="104" y="253"/>
                  <a:pt x="107" y="263"/>
                </a:cubicBezTo>
                <a:cubicBezTo>
                  <a:pt x="110" y="261"/>
                  <a:pt x="115" y="259"/>
                  <a:pt x="117" y="263"/>
                </a:cubicBezTo>
                <a:cubicBezTo>
                  <a:pt x="116" y="265"/>
                  <a:pt x="116" y="265"/>
                  <a:pt x="116" y="265"/>
                </a:cubicBezTo>
                <a:cubicBezTo>
                  <a:pt x="120" y="269"/>
                  <a:pt x="120" y="269"/>
                  <a:pt x="120" y="269"/>
                </a:cubicBezTo>
                <a:cubicBezTo>
                  <a:pt x="119" y="273"/>
                  <a:pt x="114" y="269"/>
                  <a:pt x="113" y="273"/>
                </a:cubicBezTo>
                <a:cubicBezTo>
                  <a:pt x="116" y="275"/>
                  <a:pt x="120" y="278"/>
                  <a:pt x="122" y="275"/>
                </a:cubicBezTo>
                <a:cubicBezTo>
                  <a:pt x="124" y="278"/>
                  <a:pt x="127" y="278"/>
                  <a:pt x="130" y="281"/>
                </a:cubicBezTo>
                <a:cubicBezTo>
                  <a:pt x="132" y="283"/>
                  <a:pt x="135" y="277"/>
                  <a:pt x="137" y="282"/>
                </a:cubicBezTo>
                <a:cubicBezTo>
                  <a:pt x="133" y="285"/>
                  <a:pt x="130" y="285"/>
                  <a:pt x="124" y="287"/>
                </a:cubicBezTo>
                <a:cubicBezTo>
                  <a:pt x="126" y="287"/>
                  <a:pt x="130" y="289"/>
                  <a:pt x="130" y="287"/>
                </a:cubicBezTo>
                <a:cubicBezTo>
                  <a:pt x="135" y="291"/>
                  <a:pt x="145" y="288"/>
                  <a:pt x="150" y="293"/>
                </a:cubicBezTo>
                <a:cubicBezTo>
                  <a:pt x="154" y="294"/>
                  <a:pt x="156" y="293"/>
                  <a:pt x="157" y="290"/>
                </a:cubicBezTo>
                <a:cubicBezTo>
                  <a:pt x="168" y="300"/>
                  <a:pt x="174" y="285"/>
                  <a:pt x="185" y="289"/>
                </a:cubicBezTo>
                <a:cubicBezTo>
                  <a:pt x="195" y="289"/>
                  <a:pt x="191" y="272"/>
                  <a:pt x="202" y="279"/>
                </a:cubicBezTo>
                <a:cubicBezTo>
                  <a:pt x="205" y="274"/>
                  <a:pt x="211" y="281"/>
                  <a:pt x="210" y="273"/>
                </a:cubicBezTo>
                <a:cubicBezTo>
                  <a:pt x="212" y="269"/>
                  <a:pt x="216" y="270"/>
                  <a:pt x="219" y="270"/>
                </a:cubicBezTo>
                <a:cubicBezTo>
                  <a:pt x="225" y="260"/>
                  <a:pt x="237" y="259"/>
                  <a:pt x="246" y="252"/>
                </a:cubicBezTo>
                <a:cubicBezTo>
                  <a:pt x="245" y="245"/>
                  <a:pt x="253" y="244"/>
                  <a:pt x="253" y="237"/>
                </a:cubicBezTo>
                <a:cubicBezTo>
                  <a:pt x="260" y="234"/>
                  <a:pt x="260" y="225"/>
                  <a:pt x="268" y="223"/>
                </a:cubicBezTo>
                <a:cubicBezTo>
                  <a:pt x="267" y="218"/>
                  <a:pt x="269" y="210"/>
                  <a:pt x="270" y="205"/>
                </a:cubicBezTo>
                <a:cubicBezTo>
                  <a:pt x="273" y="203"/>
                  <a:pt x="270" y="197"/>
                  <a:pt x="274" y="196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81" y="194"/>
                  <a:pt x="274" y="185"/>
                  <a:pt x="280" y="183"/>
                </a:cubicBezTo>
                <a:cubicBezTo>
                  <a:pt x="280" y="179"/>
                  <a:pt x="280" y="171"/>
                  <a:pt x="284" y="169"/>
                </a:cubicBezTo>
                <a:cubicBezTo>
                  <a:pt x="284" y="159"/>
                  <a:pt x="284" y="159"/>
                  <a:pt x="284" y="159"/>
                </a:cubicBezTo>
                <a:cubicBezTo>
                  <a:pt x="279" y="151"/>
                  <a:pt x="291" y="143"/>
                  <a:pt x="284" y="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200">
              <a:latin charset="-122" panose="02010609060101010101" typeface="仿宋"/>
              <a:ea charset="-122" panose="02010609060101010101" typeface="仿宋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36620" y="4561205"/>
            <a:ext cx="575119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</a:rPr>
              <a:t>一日は短い単位の一生、一生は长い単位の一日だ。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539362" y="2079411"/>
            <a:ext cx="2222500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800">
                <a:solidFill>
                  <a:srgbClr val="24494F"/>
                </a:solidFill>
                <a:effectLst/>
                <a:latin charset="-122" panose="03000509000000000000" typeface="方正楷体简体"/>
                <a:ea charset="-122" panose="03000509000000000000" typeface="方正楷体简体"/>
              </a:rPr>
              <a:t>后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64764" y="2198326"/>
            <a:ext cx="222250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500">
                <a:solidFill>
                  <a:srgbClr val="24494F"/>
                </a:solidFill>
                <a:effectLst/>
                <a:latin charset="-122" panose="03000509000000000000" typeface="方正楷体简体"/>
                <a:ea charset="-122" panose="03000509000000000000" typeface="方正楷体简体"/>
              </a:rPr>
              <a:t>会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736582" y="2256382"/>
            <a:ext cx="222250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500">
                <a:solidFill>
                  <a:srgbClr val="24494F"/>
                </a:solidFill>
                <a:effectLst/>
                <a:latin charset="-122" panose="03000509000000000000" typeface="方正楷体简体"/>
                <a:ea charset="-122" panose="03000509000000000000" typeface="方正楷体简体"/>
              </a:rPr>
              <a:t>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14264" y="2079229"/>
            <a:ext cx="2222500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800">
                <a:solidFill>
                  <a:srgbClr val="24494F"/>
                </a:solidFill>
                <a:effectLst/>
                <a:latin charset="-122" panose="03000509000000000000" typeface="方正楷体简体"/>
                <a:ea charset="-122" panose="03000509000000000000" typeface="方正楷体简体"/>
              </a:rPr>
              <a:t>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4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16"/>
      <p:bldP grpId="0" spid="17"/>
      <p:bldP grpId="0" spid="26"/>
      <p:bldP grpId="0" spid="29"/>
      <p:bldP grpId="0" spid="30"/>
      <p:bldP grpId="0" spid="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3" name="文本框 42"/>
          <p:cNvSpPr txBox="1"/>
          <p:nvPr/>
        </p:nvSpPr>
        <p:spPr>
          <a:xfrm rot="5400000">
            <a:off x="9243293" y="4418106"/>
            <a:ext cx="183339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bg1">
                    <a:lumMod val="65000"/>
                  </a:schemeClr>
                </a:solidFill>
                <a:latin typeface="+mn-ea"/>
              </a:rPr>
              <a:t>CONTENES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4" name="矩形 43"/>
          <p:cNvSpPr/>
          <p:nvPr/>
        </p:nvSpPr>
        <p:spPr>
          <a:xfrm>
            <a:off x="9204792" y="998220"/>
            <a:ext cx="1907124" cy="4861560"/>
          </a:xfrm>
          <a:prstGeom prst="rect">
            <a:avLst/>
          </a:prstGeom>
          <a:noFill/>
          <a:ln w="6350">
            <a:solidFill>
              <a:srgbClr val="3587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5" name="矩形 44"/>
          <p:cNvSpPr/>
          <p:nvPr/>
        </p:nvSpPr>
        <p:spPr>
          <a:xfrm>
            <a:off x="9094772" y="878437"/>
            <a:ext cx="2127164" cy="5101127"/>
          </a:xfrm>
          <a:prstGeom prst="rect">
            <a:avLst/>
          </a:prstGeom>
          <a:noFill/>
          <a:ln w="6350">
            <a:solidFill>
              <a:srgbClr val="3587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grpSp>
        <p:nvGrp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组合 3"/>
          <p:cNvGrpSpPr/>
          <p:nvPr/>
        </p:nvGrpSpPr>
        <p:grpSpPr>
          <a:xfrm rot="16200000">
            <a:off x="1255289" y="1235955"/>
            <a:ext cx="949762" cy="3109476"/>
            <a:chOff x="4582246" y="-1056658"/>
            <a:chExt cx="893762" cy="4143910"/>
          </a:xfrm>
          <a:blipFill dpi="0" rotWithShape="0">
            <a:blip r:embed="rId3"/>
            <a:tile algn="ctr" flip="none" sx="100000" sy="100000" tx="0" ty="0"/>
          </a:blipFill>
        </p:grpSpPr>
        <p:sp>
          <p:nvSpPr>
            <p:cNvPr id="5" name="矩形 4"/>
            <p:cNvSpPr/>
            <p:nvPr/>
          </p:nvSpPr>
          <p:spPr>
            <a:xfrm>
              <a:off x="4592781" y="-1056658"/>
              <a:ext cx="883227" cy="3405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直角三角形 5"/>
            <p:cNvSpPr/>
            <p:nvPr/>
          </p:nvSpPr>
          <p:spPr>
            <a:xfrm rot="10800000">
              <a:off x="4582246" y="2348343"/>
              <a:ext cx="893762" cy="7389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7" name="组合 6"/>
          <p:cNvGrpSpPr/>
          <p:nvPr/>
        </p:nvGrpSpPr>
        <p:grpSpPr>
          <a:xfrm rot="16200000">
            <a:off x="1507215" y="2260642"/>
            <a:ext cx="949764" cy="3613325"/>
            <a:chOff x="4582246" y="-1728120"/>
            <a:chExt cx="893763" cy="4815373"/>
          </a:xfrm>
          <a:blipFill dpi="0" rotWithShape="0">
            <a:blip r:embed="rId4"/>
            <a:tile algn="tl" flip="none" sx="100000" sy="100000" tx="0" ty="0"/>
          </a:blipFill>
        </p:grpSpPr>
        <p:sp>
          <p:nvSpPr>
            <p:cNvPr id="8" name="矩形 7"/>
            <p:cNvSpPr/>
            <p:nvPr/>
          </p:nvSpPr>
          <p:spPr>
            <a:xfrm>
              <a:off x="4592782" y="-1728120"/>
              <a:ext cx="883227" cy="4076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直角三角形 8"/>
            <p:cNvSpPr/>
            <p:nvPr/>
          </p:nvSpPr>
          <p:spPr>
            <a:xfrm rot="10800000">
              <a:off x="4582246" y="2348343"/>
              <a:ext cx="893762" cy="7389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0" name="组合 9"/>
          <p:cNvGrpSpPr/>
          <p:nvPr/>
        </p:nvGrpSpPr>
        <p:grpSpPr>
          <a:xfrm rot="16200000">
            <a:off x="1759137" y="3285333"/>
            <a:ext cx="949763" cy="4117168"/>
            <a:chOff x="4582246" y="-2399584"/>
            <a:chExt cx="893763" cy="5486837"/>
          </a:xfrm>
          <a:blipFill dpi="0" rotWithShape="0">
            <a:blip r:embed="rId5"/>
            <a:tile algn="br" flip="none" sx="100000" sy="100000" tx="0" ty="0"/>
          </a:blipFill>
        </p:grpSpPr>
        <p:sp>
          <p:nvSpPr>
            <p:cNvPr id="11" name="矩形 10"/>
            <p:cNvSpPr/>
            <p:nvPr/>
          </p:nvSpPr>
          <p:spPr>
            <a:xfrm>
              <a:off x="4592782" y="-2399584"/>
              <a:ext cx="883227" cy="4747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直角三角形 11"/>
            <p:cNvSpPr/>
            <p:nvPr/>
          </p:nvSpPr>
          <p:spPr>
            <a:xfrm rot="10800000">
              <a:off x="4582246" y="2348342"/>
              <a:ext cx="893762" cy="73891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3" name="组合 12"/>
          <p:cNvGrpSpPr/>
          <p:nvPr/>
        </p:nvGrpSpPr>
        <p:grpSpPr>
          <a:xfrm rot="16200000">
            <a:off x="1003368" y="211269"/>
            <a:ext cx="949762" cy="2605630"/>
            <a:chOff x="4582246" y="-385195"/>
            <a:chExt cx="893762" cy="3472449"/>
          </a:xfrm>
          <a:blipFill dpi="0" rotWithShape="0">
            <a:blip r:embed="rId6"/>
            <a:tile algn="ctr" flip="none" sx="100000" sy="100000" tx="0" ty="0"/>
          </a:blipFill>
        </p:grpSpPr>
        <p:sp>
          <p:nvSpPr>
            <p:cNvPr id="14" name="矩形 13"/>
            <p:cNvSpPr/>
            <p:nvPr/>
          </p:nvSpPr>
          <p:spPr>
            <a:xfrm>
              <a:off x="4592781" y="-385195"/>
              <a:ext cx="883227" cy="2733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直角三角形 14"/>
            <p:cNvSpPr/>
            <p:nvPr/>
          </p:nvSpPr>
          <p:spPr>
            <a:xfrm rot="10800000">
              <a:off x="4582246" y="2348345"/>
              <a:ext cx="893762" cy="7389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553711" y="1129362"/>
            <a:ext cx="81409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60101010101" typeface="仿宋"/>
                <a:ea charset="-122" panose="02010609060101010101" typeface="仿宋"/>
              </a:rPr>
              <a:t>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30936" y="2405972"/>
            <a:ext cx="81409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60101010101" typeface="仿宋"/>
                <a:ea charset="-122" panose="02010609060101010101" typeface="仿宋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71454" y="3682584"/>
            <a:ext cx="81409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60101010101" typeface="仿宋"/>
                <a:ea charset="-122" panose="02010609060101010101" typeface="仿宋"/>
              </a:rPr>
              <a:t>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88144" y="4959195"/>
            <a:ext cx="81409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60101010101" typeface="仿宋"/>
                <a:ea charset="-122" panose="02010609060101010101" typeface="仿宋"/>
              </a:rPr>
              <a:t>肆</a:t>
            </a:r>
          </a:p>
        </p:txBody>
      </p:sp>
      <p:sp>
        <p:nvSpPr>
          <p:cNvPr id="21" name="矩形 20"/>
          <p:cNvSpPr/>
          <p:nvPr/>
        </p:nvSpPr>
        <p:spPr>
          <a:xfrm>
            <a:off x="4651032" y="1582835"/>
            <a:ext cx="175566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en-US" spc="300" sz="1400">
                <a:solidFill>
                  <a:schemeClr val="bg1">
                    <a:lumMod val="65000"/>
                  </a:schemeClr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PART ONE</a:t>
            </a:r>
          </a:p>
        </p:txBody>
      </p:sp>
      <p:sp>
        <p:nvSpPr>
          <p:cNvPr id="22" name="矩形 21"/>
          <p:cNvSpPr/>
          <p:nvPr/>
        </p:nvSpPr>
        <p:spPr>
          <a:xfrm>
            <a:off x="2730500" y="1221105"/>
            <a:ext cx="2256155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en-US" b="1" kern="100" lang="zh-CN" sz="44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浮世绘</a:t>
            </a:r>
          </a:p>
        </p:txBody>
      </p:sp>
      <p:sp>
        <p:nvSpPr>
          <p:cNvPr id="50" name="矩形 49"/>
          <p:cNvSpPr/>
          <p:nvPr/>
        </p:nvSpPr>
        <p:spPr>
          <a:xfrm>
            <a:off x="5178745" y="2783024"/>
            <a:ext cx="175566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en-US" spc="300" sz="1400">
                <a:solidFill>
                  <a:schemeClr val="bg1">
                    <a:lumMod val="65000"/>
                  </a:schemeClr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PART TWO</a:t>
            </a:r>
          </a:p>
        </p:txBody>
      </p:sp>
      <p:sp>
        <p:nvSpPr>
          <p:cNvPr id="51" name="矩形 50"/>
          <p:cNvSpPr/>
          <p:nvPr/>
        </p:nvSpPr>
        <p:spPr>
          <a:xfrm>
            <a:off x="3234055" y="2486025"/>
            <a:ext cx="2256155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en-US" b="1" kern="100" lang="zh-CN" sz="44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蝉时雨</a:t>
            </a:r>
          </a:p>
        </p:txBody>
      </p:sp>
      <p:sp>
        <p:nvSpPr>
          <p:cNvPr id="53" name="矩形 52"/>
          <p:cNvSpPr/>
          <p:nvPr/>
        </p:nvSpPr>
        <p:spPr>
          <a:xfrm>
            <a:off x="5706457" y="4100173"/>
            <a:ext cx="2063946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en-US" spc="300" sz="1400">
                <a:solidFill>
                  <a:schemeClr val="bg1">
                    <a:lumMod val="65000"/>
                  </a:schemeClr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PART THREE</a:t>
            </a:r>
          </a:p>
        </p:txBody>
      </p:sp>
      <p:sp>
        <p:nvSpPr>
          <p:cNvPr id="54" name="矩形 53"/>
          <p:cNvSpPr/>
          <p:nvPr/>
        </p:nvSpPr>
        <p:spPr>
          <a:xfrm>
            <a:off x="3788410" y="3806825"/>
            <a:ext cx="2256155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en-US" b="1" kern="100" lang="zh-CN" sz="44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恋字宴</a:t>
            </a:r>
          </a:p>
        </p:txBody>
      </p:sp>
      <p:sp>
        <p:nvSpPr>
          <p:cNvPr id="56" name="矩形 55"/>
          <p:cNvSpPr/>
          <p:nvPr/>
        </p:nvSpPr>
        <p:spPr>
          <a:xfrm>
            <a:off x="6234173" y="5386670"/>
            <a:ext cx="202902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en-US" spc="300" sz="1400">
                <a:solidFill>
                  <a:schemeClr val="bg1">
                    <a:lumMod val="65000"/>
                  </a:schemeClr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PART FOUR</a:t>
            </a:r>
          </a:p>
        </p:txBody>
      </p:sp>
      <p:sp>
        <p:nvSpPr>
          <p:cNvPr id="57" name="矩形 56"/>
          <p:cNvSpPr/>
          <p:nvPr/>
        </p:nvSpPr>
        <p:spPr>
          <a:xfrm>
            <a:off x="4225925" y="5039359"/>
            <a:ext cx="2256155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en-US" b="1" kern="100" lang="zh-CN" sz="44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</a:rPr>
              <a:t>夜未央</a:t>
            </a:r>
          </a:p>
        </p:txBody>
      </p:sp>
      <p:sp>
        <p:nvSpPr>
          <p:cNvPr id="33" name="图文框 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35879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890" y="988060"/>
            <a:ext cx="1704975" cy="28187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4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2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6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6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1000" id="7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16"/>
      <p:bldP grpId="0" spid="17"/>
      <p:bldP grpId="0" spid="18"/>
      <p:bldP grpId="0" spid="19"/>
      <p:bldP grpId="0" spid="21"/>
      <p:bldP grpId="0" spid="22"/>
      <p:bldP grpId="0" spid="50"/>
      <p:bldP grpId="0" spid="51"/>
      <p:bldP grpId="0" spid="53"/>
      <p:bldP grpId="0" spid="54"/>
      <p:bldP grpId="0" spid="56"/>
      <p:bldP grpId="0" spid="5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600164" y="646863"/>
              <a:ext cx="1009250" cy="160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第</a:t>
              </a:r>
            </a:p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壹章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5945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PART.1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35805" y="3085465"/>
            <a:ext cx="312166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100" lang="zh-CN" sz="40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  <a:sym typeface="+mn-ea"/>
              </a:rPr>
              <a:t>浮世绘</a:t>
            </a:r>
          </a:p>
        </p:txBody>
      </p:sp>
      <p:sp>
        <p:nvSpPr>
          <p:cNvPr id="52" name="矩形 51"/>
          <p:cNvSpPr/>
          <p:nvPr/>
        </p:nvSpPr>
        <p:spPr>
          <a:xfrm>
            <a:off x="4674235" y="3792220"/>
            <a:ext cx="284416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225" sz="1200">
                <a:latin charset="-122" panose="02010609060101010101" typeface="仿宋"/>
                <a:ea charset="-122" panose="02010609060101010101" typeface="仿宋"/>
                <a:sym typeface="+mn-ea"/>
              </a:rPr>
              <a:t>Enter text information here</a:t>
            </a:r>
          </a:p>
        </p:txBody>
      </p:sp>
      <p:pic>
        <p:nvPicPr>
          <p:cNvPr descr="eae7b161633bf04d43d6cab9815e73c6526e39bb5280d-hV0KbH" id="53" name="图片 52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4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5" name="矩形 4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cxnSp>
        <p:nvCxn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6" name="直接连接符 5"/>
          <p:cNvCxnSpPr/>
          <p:nvPr/>
        </p:nvCxnSpPr>
        <p:spPr>
          <a:xfrm flipH="1">
            <a:off x="7503160" y="2314826"/>
            <a:ext cx="0" cy="2911953"/>
          </a:xfrm>
          <a:prstGeom prst="line">
            <a:avLst/>
          </a:prstGeom>
          <a:noFill/>
          <a:ln algn="ctr" cap="flat" cmpd="sng" w="6350">
            <a:solidFill>
              <a:sysClr lastClr="FFFFFF" val="window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7" name="椭圆 6"/>
          <p:cNvSpPr/>
          <p:nvPr/>
        </p:nvSpPr>
        <p:spPr>
          <a:xfrm>
            <a:off x="7782790" y="2180023"/>
            <a:ext cx="2919846" cy="2919846"/>
          </a:xfrm>
          <a:prstGeom prst="ellipse">
            <a:avLst/>
          </a:prstGeom>
          <a:blipFill dpi="0" rotWithShape="1">
            <a:blip r:embed="rId3"/>
            <a:tile algn="b" flip="none" sx="50000" sy="50000" tx="0" ty="0"/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4" name="文本框 13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第壹章回</a:t>
            </a:r>
          </a:p>
        </p:txBody>
      </p:sp>
      <p:sp>
        <p:nvSpPr>
          <p:cNvPr id="58" name="AutoShape 25"/>
          <p:cNvSpPr/>
          <p:nvPr/>
        </p:nvSpPr>
        <p:spPr bwMode="auto">
          <a:xfrm>
            <a:off x="1085850" y="2495550"/>
            <a:ext cx="6137910" cy="33235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pPr algn="r" defTabSz="323215">
              <a:lnSpc>
                <a:spcPct val="250000"/>
              </a:lnSpc>
              <a:spcBef>
                <a:spcPts val="850"/>
              </a:spcBef>
              <a:defRPr/>
            </a:pPr>
            <a:r>
              <a:rPr altLang="en-US" lang="zh-CN" sz="2000">
                <a:ln>
                  <a:noFill/>
                </a:ln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822408" y="1911927"/>
            <a:ext cx="25387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32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</a:rPr>
              <a:t>输入标题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58"/>
      <p:bldP grpId="0" spid="6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8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9" name="矩形 18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21" name="文本框 20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第壹章回</a:t>
            </a:r>
          </a:p>
        </p:txBody>
      </p:sp>
      <p:sp>
        <p:nvSpPr>
          <p:cNvPr id="4" name="矩形 3"/>
          <p:cNvSpPr/>
          <p:nvPr/>
        </p:nvSpPr>
        <p:spPr>
          <a:xfrm>
            <a:off x="1416050" y="3326765"/>
            <a:ext cx="9585960" cy="2369185"/>
          </a:xfrm>
          <a:prstGeom prst="rect">
            <a:avLst/>
          </a:prstGeom>
          <a:solidFill>
            <a:srgbClr val="69849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9060101010101" typeface="仿宋"/>
              <a:ea charset="-122" panose="02010609060101010101" typeface="仿宋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316221" y="3658234"/>
            <a:ext cx="538099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pc="225" sz="14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在此输入文本信息，在此输入文本信息。</a:t>
            </a:r>
          </a:p>
          <a:p>
            <a:pPr lvl="0">
              <a:lnSpc>
                <a:spcPct val="150000"/>
              </a:lnSpc>
              <a:defRPr/>
            </a:pPr>
            <a:endParaRPr altLang="en-US" lang="zh-CN" spc="225" sz="1400">
              <a:latin charset="-122" panose="02010609060101010101" typeface="仿宋"/>
              <a:ea charset="-122" panose="02010609060101010101" typeface="仿宋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endParaRPr altLang="en-US" lang="zh-CN" spc="225" sz="1400">
              <a:latin charset="-122" panose="02010609060101010101" typeface="仿宋"/>
              <a:ea charset="-122" panose="02010609060101010101" typeface="仿宋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altLang="en-US" lang="zh-CN" spc="225" sz="14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在此输入文本信息，在此输入文本信息，在此输入文本信息，在此输入文本信息，在此输入文本信息。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09750" y="1554480"/>
            <a:ext cx="4709160" cy="13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775970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775970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775970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775970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pc="225" sz="1800">
                <a:latin charset="-122" panose="02010609060101010101" typeface="仿宋"/>
                <a:ea charset="-122" panose="02010609060101010101" typeface="仿宋"/>
                <a:sym typeface="+mn-ea"/>
              </a:rPr>
              <a:t>标题文本</a:t>
            </a:r>
          </a:p>
          <a:p>
            <a:pPr lvl="0">
              <a:lnSpc>
                <a:spcPct val="150000"/>
              </a:lnSpc>
              <a:defRPr/>
            </a:pPr>
            <a:endParaRPr altLang="en-US" lang="zh-CN" spc="225" sz="1800">
              <a:latin charset="-122" panose="02010609060101010101" typeface="仿宋"/>
              <a:ea charset="-122" panose="02010609060101010101" typeface="仿宋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altLang="en-US" lang="zh-CN" spc="225" sz="18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在此输入文本信息，在此输入文本信息。在此输入文本信息，在此输入文本信息。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pc="225" sz="18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609079" y="1554480"/>
            <a:ext cx="4709160" cy="13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5pPr>
            <a:lvl6pPr defTabSz="775970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6pPr>
            <a:lvl7pPr defTabSz="775970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7pPr>
            <a:lvl8pPr defTabSz="775970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8pPr>
            <a:lvl9pPr defTabSz="775970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panose="020f050202020403020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pc="225" sz="1800">
                <a:latin charset="-122" panose="02010609060101010101" typeface="仿宋"/>
                <a:ea charset="-122" panose="02010609060101010101" typeface="仿宋"/>
                <a:sym typeface="+mn-ea"/>
              </a:rPr>
              <a:t>标题文本</a:t>
            </a:r>
          </a:p>
          <a:p>
            <a:pPr lvl="0">
              <a:lnSpc>
                <a:spcPct val="150000"/>
              </a:lnSpc>
              <a:defRPr/>
            </a:pPr>
            <a:endParaRPr altLang="en-US" lang="zh-CN" spc="225" sz="1800">
              <a:latin charset="-122" panose="02010609060101010101" typeface="仿宋"/>
              <a:ea charset="-122" panose="02010609060101010101" typeface="仿宋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altLang="en-US" lang="zh-CN" spc="225" sz="18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在此输入文本信息，在此输入文本信息。在此输入文本信息，在此输入文本信息。</a:t>
            </a:r>
          </a:p>
          <a:p>
            <a:pPr lvl="0">
              <a:lnSpc>
                <a:spcPct val="150000"/>
              </a:lnSpc>
              <a:defRPr/>
            </a:pPr>
            <a:r>
              <a:rPr altLang="en-US" lang="zh-CN" spc="225" sz="1800">
                <a:latin charset="-122" panose="02010609060101010101" typeface="仿宋"/>
                <a:ea charset="-122" panose="02010609060101010101" typeface="仿宋"/>
                <a:sym typeface="+mn-ea"/>
              </a:rPr>
              <a:t>在此输入文本信息。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17833" y="3256915"/>
            <a:ext cx="3538463" cy="24422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34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507" y="6099441"/>
            <a:ext cx="10834987" cy="4232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35" name="矩形 134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id="113" name="同侧圆角矩形 59"/>
          <p:cNvSpPr/>
          <p:nvPr/>
        </p:nvSpPr>
        <p:spPr>
          <a:xfrm flipH="1" rot="5400000">
            <a:off x="8287555" y="2321272"/>
            <a:ext cx="549577" cy="5134824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69849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18" lIns="91436" rIns="91436" rtlCol="0" tIns="45718"/>
          <a:lstStyle/>
          <a:p>
            <a:pPr algn="ctr" defTabSz="913765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b0502020202020204" typeface="Century Gothic"/>
              <a:ea charset="-122" panose="020b0503020204020204" pitchFamily="34" typeface="微软雅黑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8562343" y="4657854"/>
            <a:ext cx="1904775" cy="457196"/>
          </a:xfrm>
          <a:prstGeom prst="rect">
            <a:avLst/>
          </a:prstGeom>
        </p:spPr>
        <p:txBody>
          <a:bodyPr bIns="45718" lIns="91436" rIns="91436" tIns="45718" wrap="square">
            <a:spAutoFit/>
          </a:bodyPr>
          <a:lstStyle/>
          <a:p>
            <a:pPr algn="r" defTabSz="913765"/>
            <a:r>
              <a:rPr altLang="en-US" b="1" lang="zh-CN" sz="2400">
                <a:solidFill>
                  <a:prstClr val="white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16" name="同侧圆角矩形 60"/>
          <p:cNvSpPr/>
          <p:nvPr/>
        </p:nvSpPr>
        <p:spPr>
          <a:xfrm rot="16200000">
            <a:off x="3297481" y="44933"/>
            <a:ext cx="549577" cy="502005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69849C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45718" lIns="91436" rIns="91436" rtlCol="0" tIns="45718"/>
          <a:lstStyle/>
          <a:p>
            <a:pPr algn="ctr" defTabSz="913765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b0502020202020204" typeface="Century Gothic"/>
              <a:ea charset="-122" panose="020b0503020204020204" pitchFamily="34" typeface="微软雅黑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661463" y="2324128"/>
            <a:ext cx="2030013" cy="457196"/>
          </a:xfrm>
          <a:prstGeom prst="rect">
            <a:avLst/>
          </a:prstGeom>
        </p:spPr>
        <p:txBody>
          <a:bodyPr bIns="45718" lIns="91436" rIns="91436" tIns="45718" wrap="square">
            <a:spAutoFit/>
          </a:bodyPr>
          <a:lstStyle/>
          <a:p>
            <a:pPr defTabSz="913765"/>
            <a:r>
              <a:rPr altLang="en-US" b="1" lang="zh-CN" sz="2400">
                <a:solidFill>
                  <a:prstClr val="white"/>
                </a:solidFill>
                <a:latin charset="-122" panose="02010609060101010101" typeface="仿宋"/>
                <a:ea charset="-122" panose="02010609060101010101" typeface="仿宋"/>
              </a:rPr>
              <a:t>请输入标题</a:t>
            </a:r>
          </a:p>
        </p:txBody>
      </p:sp>
      <p:sp>
        <p:nvSpPr>
          <p:cNvPr id="119" name="圆角矩形 20"/>
          <p:cNvSpPr/>
          <p:nvPr/>
        </p:nvSpPr>
        <p:spPr>
          <a:xfrm>
            <a:off x="4621913" y="2264476"/>
            <a:ext cx="2920765" cy="2891927"/>
          </a:xfrm>
          <a:prstGeom prst="ellipse">
            <a:avLst/>
          </a:prstGeom>
          <a:solidFill>
            <a:sysClr lastClr="FFFFFF" val="window"/>
          </a:solidFill>
          <a:ln algn="ctr" cap="flat" cmpd="sng" w="15875">
            <a:solidFill>
              <a:srgbClr val="69849C"/>
            </a:solidFill>
            <a:prstDash val="sysDash"/>
            <a:miter lim="800000"/>
          </a:ln>
          <a:effectLst/>
        </p:spPr>
        <p:txBody>
          <a:bodyPr anchor="ctr" bIns="45719" lIns="91438" rIns="91438" rtlCol="0" tIns="45719"/>
          <a:lstStyle/>
          <a:p>
            <a:pPr algn="ctr" defTabSz="913765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4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29" name="椭圆 128"/>
          <p:cNvSpPr/>
          <p:nvPr/>
        </p:nvSpPr>
        <p:spPr>
          <a:xfrm>
            <a:off x="4709635" y="2337779"/>
            <a:ext cx="2745321" cy="2745321"/>
          </a:xfrm>
          <a:prstGeom prst="ellipse">
            <a:avLst/>
          </a:prstGeom>
          <a:blipFill dpi="0" rotWithShape="1">
            <a:blip r:embed="rId3"/>
            <a:tile algn="b" flip="none" sx="50000" sy="50000" tx="0" ty="0"/>
          </a:blip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id="132" name="图文框 1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133" name="文本框 132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第壹章回</a:t>
            </a:r>
          </a:p>
        </p:txBody>
      </p:sp>
      <p:sp>
        <p:nvSpPr>
          <p:cNvPr id="2" name="矩形 1"/>
          <p:cNvSpPr/>
          <p:nvPr/>
        </p:nvSpPr>
        <p:spPr>
          <a:xfrm>
            <a:off x="1661053" y="327895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  <p:sp>
        <p:nvSpPr>
          <p:cNvPr id="3" name="矩形 2"/>
          <p:cNvSpPr/>
          <p:nvPr/>
        </p:nvSpPr>
        <p:spPr>
          <a:xfrm>
            <a:off x="8374274" y="2897953"/>
            <a:ext cx="2281724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 spc="30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typeface="仿宋"/>
                <a:ea charset="-122" panose="02010609060101010101" typeface="仿宋"/>
                <a:sym charset="-122" panose="020b0503020204020204" pitchFamily="34" typeface="微软雅黑"/>
              </a:rPr>
              <a:t>点击添加文本信息点击添加文本信息点击添加文本信息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8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3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3"/>
      <p:bldP grpId="0" spid="114"/>
      <p:bldP grpId="0" spid="116"/>
      <p:bldP grpId="0" spid="117"/>
      <p:bldP grpId="0" spid="119"/>
      <p:bldP grpId="0" spid="129"/>
      <p:bldP grpId="0" spid="2"/>
      <p:bldP grpId="0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96" name="矩形 95"/>
          <p:cNvSpPr/>
          <p:nvPr/>
        </p:nvSpPr>
        <p:spPr>
          <a:xfrm>
            <a:off x="678507" y="1265886"/>
            <a:ext cx="10834986" cy="4845629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+mn-cs"/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  <p:sp>
        <p:nvSpPr>
          <p:cNvPr descr="e7d195523061f1c0c989bbdf341b111e769f2ee359bd8df638E53E9931A62DC22263A6E1A75FFBC630BB5D77BA969D9175F253EB94D93A1189E24A7D909BAD0376573965191318DE1FD009565C070D073BB9699A615072F33A2D7F2042825409E74418739478CCFE042368A9978AAA8C0D69BECA006E016AFCFD402FEC3B700C5AEC73BEFFE372DE" id="98" name="文本框 97"/>
          <p:cNvSpPr txBox="1"/>
          <p:nvPr/>
        </p:nvSpPr>
        <p:spPr>
          <a:xfrm>
            <a:off x="4937764" y="442935"/>
            <a:ext cx="2316480" cy="6400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pPr algn="ctr"/>
            <a:r>
              <a:rPr altLang="en-US" lang="zh-CN" spc="600" sz="3600">
                <a:solidFill>
                  <a:srgbClr val="69849C"/>
                </a:solidFill>
                <a:latin charset="-122" panose="02010609060101010101" typeface="仿宋"/>
                <a:ea charset="-122" panose="02010609060101010101" typeface="仿宋"/>
              </a:rPr>
              <a:t>第壹章回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559925" y="1557020"/>
            <a:ext cx="1151890" cy="4418965"/>
            <a:chOff x="14687" y="1785"/>
            <a:chExt cx="1814" cy="6959"/>
          </a:xfrm>
        </p:grpSpPr>
        <p:sp>
          <p:nvSpPr>
            <p:cNvPr id="22" name="文本框 21"/>
            <p:cNvSpPr txBox="1"/>
            <p:nvPr/>
          </p:nvSpPr>
          <p:spPr>
            <a:xfrm>
              <a:off x="14687" y="3512"/>
              <a:ext cx="1296" cy="523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altLang="en-US" lang="zh-CN" spc="225" sz="1400">
                  <a:latin charset="-122" panose="02010609060101010101" typeface="仿宋"/>
                  <a:ea charset="-122" panose="02010609060101010101" typeface="仿宋"/>
                  <a:sym typeface="+mn-ea"/>
                </a:rPr>
                <a:t>在此输入文本信息，在此输入文本信息。在此输入文本信息，在此输入文本信息。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5002" y="1785"/>
              <a:ext cx="1184" cy="1212"/>
              <a:chOff x="4142" y="2204"/>
              <a:chExt cx="616" cy="63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4146" y="2204"/>
                <a:ext cx="612" cy="630"/>
              </a:xfrm>
              <a:custGeom>
                <a:gdLst>
                  <a:gd fmla="*/ 279 w 291" name="T0"/>
                  <a:gd fmla="*/ 117 h 300" name="T1"/>
                  <a:gd fmla="*/ 274 w 291" name="T2"/>
                  <a:gd fmla="*/ 101 h 300" name="T3"/>
                  <a:gd fmla="*/ 269 w 291" name="T4"/>
                  <a:gd fmla="*/ 84 h 300" name="T5"/>
                  <a:gd fmla="*/ 254 w 291" name="T6"/>
                  <a:gd fmla="*/ 63 h 300" name="T7"/>
                  <a:gd fmla="*/ 227 w 291" name="T8"/>
                  <a:gd fmla="*/ 37 h 300" name="T9"/>
                  <a:gd fmla="*/ 229 w 291" name="T10"/>
                  <a:gd fmla="*/ 34 h 300" name="T11"/>
                  <a:gd fmla="*/ 218 w 291" name="T12"/>
                  <a:gd fmla="*/ 23 h 300" name="T13"/>
                  <a:gd fmla="*/ 191 w 291" name="T14"/>
                  <a:gd fmla="*/ 20 h 300" name="T15"/>
                  <a:gd fmla="*/ 174 w 291" name="T16"/>
                  <a:gd fmla="*/ 9 h 300" name="T17"/>
                  <a:gd fmla="*/ 157 w 291" name="T18"/>
                  <a:gd fmla="*/ 4 h 300" name="T19"/>
                  <a:gd fmla="*/ 135 w 291" name="T20"/>
                  <a:gd fmla="*/ 6 h 300" name="T21"/>
                  <a:gd fmla="*/ 118 w 291" name="T22"/>
                  <a:gd fmla="*/ 6 h 300" name="T23"/>
                  <a:gd fmla="*/ 89 w 291" name="T24"/>
                  <a:gd fmla="*/ 14 h 300" name="T25"/>
                  <a:gd fmla="*/ 58 w 291" name="T26"/>
                  <a:gd fmla="*/ 31 h 300" name="T27"/>
                  <a:gd fmla="*/ 46 w 291" name="T28"/>
                  <a:gd fmla="*/ 40 h 300" name="T29"/>
                  <a:gd fmla="*/ 35 w 291" name="T30"/>
                  <a:gd fmla="*/ 45 h 300" name="T31"/>
                  <a:gd fmla="*/ 22 w 291" name="T32"/>
                  <a:gd fmla="*/ 65 h 300" name="T33"/>
                  <a:gd fmla="*/ 10 w 291" name="T34"/>
                  <a:gd fmla="*/ 93 h 300" name="T35"/>
                  <a:gd fmla="*/ 5 w 291" name="T36"/>
                  <a:gd fmla="*/ 103 h 300" name="T37"/>
                  <a:gd fmla="*/ 4 w 291" name="T38"/>
                  <a:gd fmla="*/ 133 h 300" name="T39"/>
                  <a:gd fmla="*/ 16 w 291" name="T40"/>
                  <a:gd fmla="*/ 172 h 300" name="T41"/>
                  <a:gd fmla="*/ 17 w 291" name="T42"/>
                  <a:gd fmla="*/ 182 h 300" name="T43"/>
                  <a:gd fmla="*/ 18 w 291" name="T44"/>
                  <a:gd fmla="*/ 187 h 300" name="T45"/>
                  <a:gd fmla="*/ 21 w 291" name="T46"/>
                  <a:gd fmla="*/ 193 h 300" name="T47"/>
                  <a:gd fmla="*/ 54 w 291" name="T48"/>
                  <a:gd fmla="*/ 227 h 300" name="T49"/>
                  <a:gd fmla="*/ 83 w 291" name="T50"/>
                  <a:gd fmla="*/ 244 h 300" name="T51"/>
                  <a:gd fmla="*/ 107 w 291" name="T52"/>
                  <a:gd fmla="*/ 263 h 300" name="T53"/>
                  <a:gd fmla="*/ 116 w 291" name="T54"/>
                  <a:gd fmla="*/ 265 h 300" name="T55"/>
                  <a:gd fmla="*/ 113 w 291" name="T56"/>
                  <a:gd fmla="*/ 273 h 300" name="T57"/>
                  <a:gd fmla="*/ 130 w 291" name="T58"/>
                  <a:gd fmla="*/ 281 h 300" name="T59"/>
                  <a:gd fmla="*/ 124 w 291" name="T60"/>
                  <a:gd fmla="*/ 287 h 300" name="T61"/>
                  <a:gd fmla="*/ 150 w 291" name="T62"/>
                  <a:gd fmla="*/ 293 h 300" name="T63"/>
                  <a:gd fmla="*/ 185 w 291" name="T64"/>
                  <a:gd fmla="*/ 289 h 300" name="T65"/>
                  <a:gd fmla="*/ 210 w 291" name="T66"/>
                  <a:gd fmla="*/ 273 h 300" name="T67"/>
                  <a:gd fmla="*/ 246 w 291" name="T68"/>
                  <a:gd fmla="*/ 252 h 300" name="T69"/>
                  <a:gd fmla="*/ 268 w 291" name="T70"/>
                  <a:gd fmla="*/ 223 h 300" name="T71"/>
                  <a:gd fmla="*/ 274 w 291" name="T72"/>
                  <a:gd fmla="*/ 196 h 300" name="T73"/>
                  <a:gd fmla="*/ 280 w 291" name="T74"/>
                  <a:gd fmla="*/ 183 h 300" name="T75"/>
                  <a:gd fmla="*/ 284 w 291" name="T76"/>
                  <a:gd fmla="*/ 159 h 30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300" w="291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1400">
                  <a:latin charset="-122" panose="02010609060101010101" typeface="仿宋"/>
                  <a:ea charset="-122" panose="02010609060101010101" typeface="仿宋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4144" y="2275"/>
                <a:ext cx="549" cy="48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10609060101010101" typeface="仿宋"/>
                    <a:ea charset="-122" panose="02010609060101010101" typeface="仿宋"/>
                    <a:cs charset="-128" panose="03000509000000000000" typeface="★日文毛笔行书"/>
                  </a:rPr>
                  <a:t>一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677785" y="1557020"/>
            <a:ext cx="1151890" cy="4418965"/>
            <a:chOff x="14687" y="1785"/>
            <a:chExt cx="1814" cy="6959"/>
          </a:xfrm>
        </p:grpSpPr>
        <p:sp>
          <p:nvSpPr>
            <p:cNvPr id="39" name="文本框 38"/>
            <p:cNvSpPr txBox="1"/>
            <p:nvPr/>
          </p:nvSpPr>
          <p:spPr>
            <a:xfrm>
              <a:off x="14687" y="3512"/>
              <a:ext cx="1296" cy="523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altLang="en-US" lang="zh-CN" spc="225" sz="1400">
                  <a:latin charset="-122" panose="02010609060101010101" typeface="仿宋"/>
                  <a:ea charset="-122" panose="02010609060101010101" typeface="仿宋"/>
                  <a:sym typeface="+mn-ea"/>
                </a:rPr>
                <a:t>在此输入文本信息，在此输入文本信息。在此输入文本信息，在此输入文本信息。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02" y="1785"/>
              <a:ext cx="1184" cy="1212"/>
              <a:chOff x="4142" y="2204"/>
              <a:chExt cx="616" cy="630"/>
            </a:xfrm>
          </p:grpSpPr>
          <p:sp>
            <p:nvSpPr>
              <p:cNvPr id="2" name="Freeform 5"/>
              <p:cNvSpPr/>
              <p:nvPr/>
            </p:nvSpPr>
            <p:spPr bwMode="auto">
              <a:xfrm>
                <a:off x="4146" y="2204"/>
                <a:ext cx="612" cy="630"/>
              </a:xfrm>
              <a:custGeom>
                <a:gdLst>
                  <a:gd fmla="*/ 279 w 291" name="T0"/>
                  <a:gd fmla="*/ 117 h 300" name="T1"/>
                  <a:gd fmla="*/ 274 w 291" name="T2"/>
                  <a:gd fmla="*/ 101 h 300" name="T3"/>
                  <a:gd fmla="*/ 269 w 291" name="T4"/>
                  <a:gd fmla="*/ 84 h 300" name="T5"/>
                  <a:gd fmla="*/ 254 w 291" name="T6"/>
                  <a:gd fmla="*/ 63 h 300" name="T7"/>
                  <a:gd fmla="*/ 227 w 291" name="T8"/>
                  <a:gd fmla="*/ 37 h 300" name="T9"/>
                  <a:gd fmla="*/ 229 w 291" name="T10"/>
                  <a:gd fmla="*/ 34 h 300" name="T11"/>
                  <a:gd fmla="*/ 218 w 291" name="T12"/>
                  <a:gd fmla="*/ 23 h 300" name="T13"/>
                  <a:gd fmla="*/ 191 w 291" name="T14"/>
                  <a:gd fmla="*/ 20 h 300" name="T15"/>
                  <a:gd fmla="*/ 174 w 291" name="T16"/>
                  <a:gd fmla="*/ 9 h 300" name="T17"/>
                  <a:gd fmla="*/ 157 w 291" name="T18"/>
                  <a:gd fmla="*/ 4 h 300" name="T19"/>
                  <a:gd fmla="*/ 135 w 291" name="T20"/>
                  <a:gd fmla="*/ 6 h 300" name="T21"/>
                  <a:gd fmla="*/ 118 w 291" name="T22"/>
                  <a:gd fmla="*/ 6 h 300" name="T23"/>
                  <a:gd fmla="*/ 89 w 291" name="T24"/>
                  <a:gd fmla="*/ 14 h 300" name="T25"/>
                  <a:gd fmla="*/ 58 w 291" name="T26"/>
                  <a:gd fmla="*/ 31 h 300" name="T27"/>
                  <a:gd fmla="*/ 46 w 291" name="T28"/>
                  <a:gd fmla="*/ 40 h 300" name="T29"/>
                  <a:gd fmla="*/ 35 w 291" name="T30"/>
                  <a:gd fmla="*/ 45 h 300" name="T31"/>
                  <a:gd fmla="*/ 22 w 291" name="T32"/>
                  <a:gd fmla="*/ 65 h 300" name="T33"/>
                  <a:gd fmla="*/ 10 w 291" name="T34"/>
                  <a:gd fmla="*/ 93 h 300" name="T35"/>
                  <a:gd fmla="*/ 5 w 291" name="T36"/>
                  <a:gd fmla="*/ 103 h 300" name="T37"/>
                  <a:gd fmla="*/ 4 w 291" name="T38"/>
                  <a:gd fmla="*/ 133 h 300" name="T39"/>
                  <a:gd fmla="*/ 16 w 291" name="T40"/>
                  <a:gd fmla="*/ 172 h 300" name="T41"/>
                  <a:gd fmla="*/ 17 w 291" name="T42"/>
                  <a:gd fmla="*/ 182 h 300" name="T43"/>
                  <a:gd fmla="*/ 18 w 291" name="T44"/>
                  <a:gd fmla="*/ 187 h 300" name="T45"/>
                  <a:gd fmla="*/ 21 w 291" name="T46"/>
                  <a:gd fmla="*/ 193 h 300" name="T47"/>
                  <a:gd fmla="*/ 54 w 291" name="T48"/>
                  <a:gd fmla="*/ 227 h 300" name="T49"/>
                  <a:gd fmla="*/ 83 w 291" name="T50"/>
                  <a:gd fmla="*/ 244 h 300" name="T51"/>
                  <a:gd fmla="*/ 107 w 291" name="T52"/>
                  <a:gd fmla="*/ 263 h 300" name="T53"/>
                  <a:gd fmla="*/ 116 w 291" name="T54"/>
                  <a:gd fmla="*/ 265 h 300" name="T55"/>
                  <a:gd fmla="*/ 113 w 291" name="T56"/>
                  <a:gd fmla="*/ 273 h 300" name="T57"/>
                  <a:gd fmla="*/ 130 w 291" name="T58"/>
                  <a:gd fmla="*/ 281 h 300" name="T59"/>
                  <a:gd fmla="*/ 124 w 291" name="T60"/>
                  <a:gd fmla="*/ 287 h 300" name="T61"/>
                  <a:gd fmla="*/ 150 w 291" name="T62"/>
                  <a:gd fmla="*/ 293 h 300" name="T63"/>
                  <a:gd fmla="*/ 185 w 291" name="T64"/>
                  <a:gd fmla="*/ 289 h 300" name="T65"/>
                  <a:gd fmla="*/ 210 w 291" name="T66"/>
                  <a:gd fmla="*/ 273 h 300" name="T67"/>
                  <a:gd fmla="*/ 246 w 291" name="T68"/>
                  <a:gd fmla="*/ 252 h 300" name="T69"/>
                  <a:gd fmla="*/ 268 w 291" name="T70"/>
                  <a:gd fmla="*/ 223 h 300" name="T71"/>
                  <a:gd fmla="*/ 274 w 291" name="T72"/>
                  <a:gd fmla="*/ 196 h 300" name="T73"/>
                  <a:gd fmla="*/ 280 w 291" name="T74"/>
                  <a:gd fmla="*/ 183 h 300" name="T75"/>
                  <a:gd fmla="*/ 284 w 291" name="T76"/>
                  <a:gd fmla="*/ 159 h 30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300" w="291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1400">
                  <a:latin charset="-122" panose="02010609060101010101" typeface="仿宋"/>
                  <a:ea charset="-122" panose="02010609060101010101" typeface="仿宋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144" y="2275"/>
                <a:ext cx="549" cy="48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10609060101010101" typeface="仿宋"/>
                    <a:ea charset="-122" panose="02010609060101010101" typeface="仿宋"/>
                    <a:cs charset="-128" panose="03000509000000000000" typeface="★日文毛笔行书"/>
                  </a:rPr>
                  <a:t>二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5645" y="1557020"/>
            <a:ext cx="1151890" cy="4419600"/>
            <a:chOff x="14687" y="1785"/>
            <a:chExt cx="1814" cy="6960"/>
          </a:xfrm>
        </p:grpSpPr>
        <p:sp>
          <p:nvSpPr>
            <p:cNvPr id="5" name="文本框 4"/>
            <p:cNvSpPr txBox="1"/>
            <p:nvPr/>
          </p:nvSpPr>
          <p:spPr>
            <a:xfrm>
              <a:off x="14687" y="3512"/>
              <a:ext cx="1296" cy="523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altLang="en-US" lang="zh-CN" spc="225" sz="1400">
                  <a:latin charset="-122" panose="02010609060101010101" typeface="仿宋"/>
                  <a:ea charset="-122" panose="02010609060101010101" typeface="仿宋"/>
                  <a:sym typeface="+mn-ea"/>
                </a:rPr>
                <a:t>在此输入文本信息，在此输入文本信息。在此输入文本信息，在此输入文本信息。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5002" y="1785"/>
              <a:ext cx="1184" cy="1212"/>
              <a:chOff x="4142" y="2204"/>
              <a:chExt cx="616" cy="630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4146" y="2204"/>
                <a:ext cx="612" cy="630"/>
              </a:xfrm>
              <a:custGeom>
                <a:gdLst>
                  <a:gd fmla="*/ 279 w 291" name="T0"/>
                  <a:gd fmla="*/ 117 h 300" name="T1"/>
                  <a:gd fmla="*/ 274 w 291" name="T2"/>
                  <a:gd fmla="*/ 101 h 300" name="T3"/>
                  <a:gd fmla="*/ 269 w 291" name="T4"/>
                  <a:gd fmla="*/ 84 h 300" name="T5"/>
                  <a:gd fmla="*/ 254 w 291" name="T6"/>
                  <a:gd fmla="*/ 63 h 300" name="T7"/>
                  <a:gd fmla="*/ 227 w 291" name="T8"/>
                  <a:gd fmla="*/ 37 h 300" name="T9"/>
                  <a:gd fmla="*/ 229 w 291" name="T10"/>
                  <a:gd fmla="*/ 34 h 300" name="T11"/>
                  <a:gd fmla="*/ 218 w 291" name="T12"/>
                  <a:gd fmla="*/ 23 h 300" name="T13"/>
                  <a:gd fmla="*/ 191 w 291" name="T14"/>
                  <a:gd fmla="*/ 20 h 300" name="T15"/>
                  <a:gd fmla="*/ 174 w 291" name="T16"/>
                  <a:gd fmla="*/ 9 h 300" name="T17"/>
                  <a:gd fmla="*/ 157 w 291" name="T18"/>
                  <a:gd fmla="*/ 4 h 300" name="T19"/>
                  <a:gd fmla="*/ 135 w 291" name="T20"/>
                  <a:gd fmla="*/ 6 h 300" name="T21"/>
                  <a:gd fmla="*/ 118 w 291" name="T22"/>
                  <a:gd fmla="*/ 6 h 300" name="T23"/>
                  <a:gd fmla="*/ 89 w 291" name="T24"/>
                  <a:gd fmla="*/ 14 h 300" name="T25"/>
                  <a:gd fmla="*/ 58 w 291" name="T26"/>
                  <a:gd fmla="*/ 31 h 300" name="T27"/>
                  <a:gd fmla="*/ 46 w 291" name="T28"/>
                  <a:gd fmla="*/ 40 h 300" name="T29"/>
                  <a:gd fmla="*/ 35 w 291" name="T30"/>
                  <a:gd fmla="*/ 45 h 300" name="T31"/>
                  <a:gd fmla="*/ 22 w 291" name="T32"/>
                  <a:gd fmla="*/ 65 h 300" name="T33"/>
                  <a:gd fmla="*/ 10 w 291" name="T34"/>
                  <a:gd fmla="*/ 93 h 300" name="T35"/>
                  <a:gd fmla="*/ 5 w 291" name="T36"/>
                  <a:gd fmla="*/ 103 h 300" name="T37"/>
                  <a:gd fmla="*/ 4 w 291" name="T38"/>
                  <a:gd fmla="*/ 133 h 300" name="T39"/>
                  <a:gd fmla="*/ 16 w 291" name="T40"/>
                  <a:gd fmla="*/ 172 h 300" name="T41"/>
                  <a:gd fmla="*/ 17 w 291" name="T42"/>
                  <a:gd fmla="*/ 182 h 300" name="T43"/>
                  <a:gd fmla="*/ 18 w 291" name="T44"/>
                  <a:gd fmla="*/ 187 h 300" name="T45"/>
                  <a:gd fmla="*/ 21 w 291" name="T46"/>
                  <a:gd fmla="*/ 193 h 300" name="T47"/>
                  <a:gd fmla="*/ 54 w 291" name="T48"/>
                  <a:gd fmla="*/ 227 h 300" name="T49"/>
                  <a:gd fmla="*/ 83 w 291" name="T50"/>
                  <a:gd fmla="*/ 244 h 300" name="T51"/>
                  <a:gd fmla="*/ 107 w 291" name="T52"/>
                  <a:gd fmla="*/ 263 h 300" name="T53"/>
                  <a:gd fmla="*/ 116 w 291" name="T54"/>
                  <a:gd fmla="*/ 265 h 300" name="T55"/>
                  <a:gd fmla="*/ 113 w 291" name="T56"/>
                  <a:gd fmla="*/ 273 h 300" name="T57"/>
                  <a:gd fmla="*/ 130 w 291" name="T58"/>
                  <a:gd fmla="*/ 281 h 300" name="T59"/>
                  <a:gd fmla="*/ 124 w 291" name="T60"/>
                  <a:gd fmla="*/ 287 h 300" name="T61"/>
                  <a:gd fmla="*/ 150 w 291" name="T62"/>
                  <a:gd fmla="*/ 293 h 300" name="T63"/>
                  <a:gd fmla="*/ 185 w 291" name="T64"/>
                  <a:gd fmla="*/ 289 h 300" name="T65"/>
                  <a:gd fmla="*/ 210 w 291" name="T66"/>
                  <a:gd fmla="*/ 273 h 300" name="T67"/>
                  <a:gd fmla="*/ 246 w 291" name="T68"/>
                  <a:gd fmla="*/ 252 h 300" name="T69"/>
                  <a:gd fmla="*/ 268 w 291" name="T70"/>
                  <a:gd fmla="*/ 223 h 300" name="T71"/>
                  <a:gd fmla="*/ 274 w 291" name="T72"/>
                  <a:gd fmla="*/ 196 h 300" name="T73"/>
                  <a:gd fmla="*/ 280 w 291" name="T74"/>
                  <a:gd fmla="*/ 183 h 300" name="T75"/>
                  <a:gd fmla="*/ 284 w 291" name="T76"/>
                  <a:gd fmla="*/ 159 h 30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300" w="291">
                    <a:moveTo>
                      <a:pt x="284" y="135"/>
                    </a:moveTo>
                    <a:cubicBezTo>
                      <a:pt x="285" y="127"/>
                      <a:pt x="282" y="123"/>
                      <a:pt x="279" y="117"/>
                    </a:cubicBezTo>
                    <a:cubicBezTo>
                      <a:pt x="285" y="110"/>
                      <a:pt x="273" y="107"/>
                      <a:pt x="274" y="100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72" y="99"/>
                      <a:pt x="272" y="99"/>
                      <a:pt x="272" y="99"/>
                    </a:cubicBezTo>
                    <a:cubicBezTo>
                      <a:pt x="278" y="93"/>
                      <a:pt x="269" y="89"/>
                      <a:pt x="269" y="84"/>
                    </a:cubicBezTo>
                    <a:cubicBezTo>
                      <a:pt x="266" y="81"/>
                      <a:pt x="268" y="71"/>
                      <a:pt x="260" y="73"/>
                    </a:cubicBezTo>
                    <a:cubicBezTo>
                      <a:pt x="260" y="68"/>
                      <a:pt x="258" y="66"/>
                      <a:pt x="254" y="63"/>
                    </a:cubicBezTo>
                    <a:cubicBezTo>
                      <a:pt x="246" y="57"/>
                      <a:pt x="241" y="41"/>
                      <a:pt x="229" y="40"/>
                    </a:cubicBezTo>
                    <a:cubicBezTo>
                      <a:pt x="228" y="39"/>
                      <a:pt x="227" y="38"/>
                      <a:pt x="227" y="37"/>
                    </a:cubicBezTo>
                    <a:cubicBezTo>
                      <a:pt x="228" y="37"/>
                      <a:pt x="228" y="36"/>
                      <a:pt x="229" y="36"/>
                    </a:cubicBezTo>
                    <a:cubicBezTo>
                      <a:pt x="229" y="34"/>
                      <a:pt x="229" y="34"/>
                      <a:pt x="229" y="34"/>
                    </a:cubicBezTo>
                    <a:cubicBezTo>
                      <a:pt x="226" y="33"/>
                      <a:pt x="224" y="32"/>
                      <a:pt x="221" y="31"/>
                    </a:cubicBezTo>
                    <a:cubicBezTo>
                      <a:pt x="223" y="29"/>
                      <a:pt x="221" y="24"/>
                      <a:pt x="218" y="23"/>
                    </a:cubicBezTo>
                    <a:cubicBezTo>
                      <a:pt x="213" y="22"/>
                      <a:pt x="212" y="22"/>
                      <a:pt x="206" y="21"/>
                    </a:cubicBezTo>
                    <a:cubicBezTo>
                      <a:pt x="202" y="17"/>
                      <a:pt x="196" y="19"/>
                      <a:pt x="191" y="20"/>
                    </a:cubicBezTo>
                    <a:cubicBezTo>
                      <a:pt x="189" y="14"/>
                      <a:pt x="182" y="16"/>
                      <a:pt x="178" y="14"/>
                    </a:cubicBezTo>
                    <a:cubicBezTo>
                      <a:pt x="176" y="12"/>
                      <a:pt x="174" y="11"/>
                      <a:pt x="174" y="9"/>
                    </a:cubicBezTo>
                    <a:cubicBezTo>
                      <a:pt x="168" y="9"/>
                      <a:pt x="164" y="6"/>
                      <a:pt x="157" y="7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3" y="0"/>
                      <a:pt x="148" y="6"/>
                      <a:pt x="144" y="1"/>
                    </a:cubicBezTo>
                    <a:cubicBezTo>
                      <a:pt x="140" y="2"/>
                      <a:pt x="139" y="5"/>
                      <a:pt x="135" y="6"/>
                    </a:cubicBezTo>
                    <a:cubicBezTo>
                      <a:pt x="132" y="7"/>
                      <a:pt x="126" y="9"/>
                      <a:pt x="124" y="4"/>
                    </a:cubicBezTo>
                    <a:cubicBezTo>
                      <a:pt x="122" y="4"/>
                      <a:pt x="119" y="4"/>
                      <a:pt x="118" y="6"/>
                    </a:cubicBezTo>
                    <a:cubicBezTo>
                      <a:pt x="114" y="2"/>
                      <a:pt x="112" y="11"/>
                      <a:pt x="107" y="6"/>
                    </a:cubicBezTo>
                    <a:cubicBezTo>
                      <a:pt x="103" y="16"/>
                      <a:pt x="96" y="9"/>
                      <a:pt x="89" y="14"/>
                    </a:cubicBezTo>
                    <a:cubicBezTo>
                      <a:pt x="84" y="23"/>
                      <a:pt x="74" y="15"/>
                      <a:pt x="69" y="25"/>
                    </a:cubicBezTo>
                    <a:cubicBezTo>
                      <a:pt x="64" y="22"/>
                      <a:pt x="63" y="35"/>
                      <a:pt x="58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8"/>
                      <a:pt x="47" y="32"/>
                      <a:pt x="46" y="40"/>
                    </a:cubicBezTo>
                    <a:cubicBezTo>
                      <a:pt x="40" y="40"/>
                      <a:pt x="38" y="39"/>
                      <a:pt x="34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2" y="49"/>
                      <a:pt x="32" y="53"/>
                      <a:pt x="27" y="53"/>
                    </a:cubicBezTo>
                    <a:cubicBezTo>
                      <a:pt x="24" y="57"/>
                      <a:pt x="20" y="61"/>
                      <a:pt x="22" y="65"/>
                    </a:cubicBezTo>
                    <a:cubicBezTo>
                      <a:pt x="9" y="69"/>
                      <a:pt x="20" y="87"/>
                      <a:pt x="8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96"/>
                      <a:pt x="8" y="102"/>
                      <a:pt x="3" y="99"/>
                    </a:cubicBezTo>
                    <a:cubicBezTo>
                      <a:pt x="2" y="101"/>
                      <a:pt x="4" y="102"/>
                      <a:pt x="5" y="103"/>
                    </a:cubicBezTo>
                    <a:cubicBezTo>
                      <a:pt x="2" y="109"/>
                      <a:pt x="6" y="114"/>
                      <a:pt x="8" y="121"/>
                    </a:cubicBezTo>
                    <a:cubicBezTo>
                      <a:pt x="5" y="124"/>
                      <a:pt x="0" y="128"/>
                      <a:pt x="4" y="133"/>
                    </a:cubicBezTo>
                    <a:cubicBezTo>
                      <a:pt x="12" y="137"/>
                      <a:pt x="0" y="147"/>
                      <a:pt x="8" y="149"/>
                    </a:cubicBezTo>
                    <a:cubicBezTo>
                      <a:pt x="5" y="159"/>
                      <a:pt x="14" y="166"/>
                      <a:pt x="16" y="172"/>
                    </a:cubicBezTo>
                    <a:cubicBezTo>
                      <a:pt x="13" y="175"/>
                      <a:pt x="17" y="180"/>
                      <a:pt x="16" y="183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19" y="184"/>
                      <a:pt x="19" y="184"/>
                      <a:pt x="19" y="184"/>
                    </a:cubicBezTo>
                    <a:cubicBezTo>
                      <a:pt x="19" y="185"/>
                      <a:pt x="19" y="186"/>
                      <a:pt x="18" y="187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1" y="193"/>
                      <a:pt x="21" y="193"/>
                      <a:pt x="21" y="193"/>
                    </a:cubicBezTo>
                    <a:cubicBezTo>
                      <a:pt x="26" y="202"/>
                      <a:pt x="38" y="205"/>
                      <a:pt x="43" y="215"/>
                    </a:cubicBezTo>
                    <a:cubicBezTo>
                      <a:pt x="51" y="215"/>
                      <a:pt x="47" y="225"/>
                      <a:pt x="54" y="227"/>
                    </a:cubicBezTo>
                    <a:cubicBezTo>
                      <a:pt x="64" y="224"/>
                      <a:pt x="62" y="237"/>
                      <a:pt x="71" y="236"/>
                    </a:cubicBezTo>
                    <a:cubicBezTo>
                      <a:pt x="72" y="243"/>
                      <a:pt x="83" y="237"/>
                      <a:pt x="83" y="244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92" y="253"/>
                      <a:pt x="104" y="253"/>
                      <a:pt x="107" y="263"/>
                    </a:cubicBezTo>
                    <a:cubicBezTo>
                      <a:pt x="110" y="261"/>
                      <a:pt x="115" y="259"/>
                      <a:pt x="117" y="263"/>
                    </a:cubicBezTo>
                    <a:cubicBezTo>
                      <a:pt x="116" y="265"/>
                      <a:pt x="116" y="265"/>
                      <a:pt x="116" y="265"/>
                    </a:cubicBezTo>
                    <a:cubicBezTo>
                      <a:pt x="120" y="269"/>
                      <a:pt x="120" y="269"/>
                      <a:pt x="120" y="269"/>
                    </a:cubicBezTo>
                    <a:cubicBezTo>
                      <a:pt x="119" y="273"/>
                      <a:pt x="114" y="269"/>
                      <a:pt x="113" y="273"/>
                    </a:cubicBezTo>
                    <a:cubicBezTo>
                      <a:pt x="116" y="275"/>
                      <a:pt x="120" y="278"/>
                      <a:pt x="122" y="275"/>
                    </a:cubicBezTo>
                    <a:cubicBezTo>
                      <a:pt x="124" y="278"/>
                      <a:pt x="127" y="278"/>
                      <a:pt x="130" y="281"/>
                    </a:cubicBezTo>
                    <a:cubicBezTo>
                      <a:pt x="132" y="283"/>
                      <a:pt x="135" y="277"/>
                      <a:pt x="137" y="282"/>
                    </a:cubicBezTo>
                    <a:cubicBezTo>
                      <a:pt x="133" y="285"/>
                      <a:pt x="130" y="285"/>
                      <a:pt x="124" y="287"/>
                    </a:cubicBezTo>
                    <a:cubicBezTo>
                      <a:pt x="126" y="287"/>
                      <a:pt x="130" y="289"/>
                      <a:pt x="130" y="287"/>
                    </a:cubicBezTo>
                    <a:cubicBezTo>
                      <a:pt x="135" y="291"/>
                      <a:pt x="145" y="288"/>
                      <a:pt x="150" y="293"/>
                    </a:cubicBezTo>
                    <a:cubicBezTo>
                      <a:pt x="154" y="294"/>
                      <a:pt x="156" y="293"/>
                      <a:pt x="157" y="290"/>
                    </a:cubicBezTo>
                    <a:cubicBezTo>
                      <a:pt x="168" y="300"/>
                      <a:pt x="174" y="285"/>
                      <a:pt x="185" y="289"/>
                    </a:cubicBezTo>
                    <a:cubicBezTo>
                      <a:pt x="195" y="289"/>
                      <a:pt x="191" y="272"/>
                      <a:pt x="202" y="279"/>
                    </a:cubicBezTo>
                    <a:cubicBezTo>
                      <a:pt x="205" y="274"/>
                      <a:pt x="211" y="281"/>
                      <a:pt x="210" y="273"/>
                    </a:cubicBezTo>
                    <a:cubicBezTo>
                      <a:pt x="212" y="269"/>
                      <a:pt x="216" y="270"/>
                      <a:pt x="219" y="270"/>
                    </a:cubicBezTo>
                    <a:cubicBezTo>
                      <a:pt x="225" y="260"/>
                      <a:pt x="237" y="259"/>
                      <a:pt x="246" y="252"/>
                    </a:cubicBezTo>
                    <a:cubicBezTo>
                      <a:pt x="245" y="245"/>
                      <a:pt x="253" y="244"/>
                      <a:pt x="253" y="237"/>
                    </a:cubicBezTo>
                    <a:cubicBezTo>
                      <a:pt x="260" y="234"/>
                      <a:pt x="260" y="225"/>
                      <a:pt x="268" y="223"/>
                    </a:cubicBezTo>
                    <a:cubicBezTo>
                      <a:pt x="267" y="218"/>
                      <a:pt x="269" y="210"/>
                      <a:pt x="270" y="205"/>
                    </a:cubicBezTo>
                    <a:cubicBezTo>
                      <a:pt x="273" y="203"/>
                      <a:pt x="270" y="197"/>
                      <a:pt x="274" y="196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81" y="194"/>
                      <a:pt x="274" y="185"/>
                      <a:pt x="280" y="183"/>
                    </a:cubicBezTo>
                    <a:cubicBezTo>
                      <a:pt x="280" y="179"/>
                      <a:pt x="280" y="171"/>
                      <a:pt x="284" y="169"/>
                    </a:cubicBezTo>
                    <a:cubicBezTo>
                      <a:pt x="284" y="159"/>
                      <a:pt x="284" y="159"/>
                      <a:pt x="284" y="159"/>
                    </a:cubicBezTo>
                    <a:cubicBezTo>
                      <a:pt x="279" y="151"/>
                      <a:pt x="291" y="143"/>
                      <a:pt x="284" y="13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1400">
                  <a:latin charset="-122" panose="02010609060101010101" typeface="仿宋"/>
                  <a:ea charset="-122" panose="02010609060101010101" typeface="仿宋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144" y="2275"/>
                <a:ext cx="549" cy="488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z="3200">
                    <a:solidFill>
                      <a:schemeClr val="bg1"/>
                    </a:solidFill>
                    <a:latin charset="-122" panose="02010609060101010101" typeface="仿宋"/>
                    <a:ea charset="-122" panose="02010609060101010101" typeface="仿宋"/>
                    <a:cs charset="-128" panose="03000509000000000000" typeface="★日文毛笔行书"/>
                  </a:rPr>
                  <a:t>三</a:t>
                </a: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6395" y="1404976"/>
            <a:ext cx="2984500" cy="456811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5539105" y="-13970"/>
            <a:ext cx="1095623" cy="2667000"/>
            <a:chOff x="5547360" y="57150"/>
            <a:chExt cx="1097280" cy="2670810"/>
          </a:xfrm>
        </p:grpSpPr>
        <p:sp>
          <p:nvSpPr>
            <p:cNvPr id="31" name="矩形 30"/>
            <p:cNvSpPr/>
            <p:nvPr/>
          </p:nvSpPr>
          <p:spPr>
            <a:xfrm>
              <a:off x="5547360" y="57150"/>
              <a:ext cx="1097280" cy="26708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600164" y="646863"/>
              <a:ext cx="1009250" cy="160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第</a:t>
              </a:r>
            </a:p>
            <a:p>
              <a:pPr algn="ctr"/>
              <a:r>
                <a:rPr altLang="en-US" lang="zh-CN" sz="33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贰章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62613" y="393700"/>
              <a:ext cx="866775" cy="212280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9060101010101" typeface="仿宋"/>
                <a:ea charset="-122" panose="02010609060101010101" typeface="仿宋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763431" y="2360413"/>
              <a:ext cx="665140" cy="25945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100">
                  <a:solidFill>
                    <a:schemeClr val="bg1"/>
                  </a:solidFill>
                  <a:latin charset="-122" panose="02010609060101010101" typeface="仿宋"/>
                  <a:ea charset="-122" panose="02010609060101010101" typeface="仿宋"/>
                </a:rPr>
                <a:t>PART.2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8007985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0" y="3352800"/>
            <a:ext cx="416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535805" y="3085465"/>
            <a:ext cx="312166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b="1" kern="100" lang="zh-CN" spc="225" sz="4000">
                <a:solidFill>
                  <a:srgbClr val="24494F"/>
                </a:solidFill>
                <a:latin charset="-122" panose="02010609060101010101" typeface="仿宋"/>
                <a:ea charset="-122" panose="02010609060101010101" typeface="仿宋"/>
                <a:cs charset="0" panose="02020603050405020304" pitchFamily="18" typeface="Times New Roman"/>
                <a:sym typeface="+mn-ea"/>
              </a:rPr>
              <a:t>蝉时雨</a:t>
            </a:r>
          </a:p>
        </p:txBody>
      </p:sp>
      <p:sp>
        <p:nvSpPr>
          <p:cNvPr id="52" name="矩形 51"/>
          <p:cNvSpPr/>
          <p:nvPr/>
        </p:nvSpPr>
        <p:spPr>
          <a:xfrm>
            <a:off x="4674235" y="3792220"/>
            <a:ext cx="284416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225" sz="1200">
                <a:latin charset="-122" panose="02010609060101010101" typeface="仿宋"/>
                <a:ea charset="-122" panose="02010609060101010101" typeface="仿宋"/>
                <a:sym typeface="+mn-ea"/>
              </a:rPr>
              <a:t>Enter text information here</a:t>
            </a:r>
          </a:p>
        </p:txBody>
      </p:sp>
      <p:pic>
        <p:nvPicPr>
          <p:cNvPr descr="eae7b161633bf04d43d6cab9815e73c6526e39bb5280d-hV0KbH" id="53" name="图片 52"/>
          <p:cNvPicPr>
            <a:picLocks noChangeAspect="1"/>
          </p:cNvPicPr>
          <p:nvPr/>
        </p:nvPicPr>
        <p:blipFill>
          <a:blip r:embed="rId2"/>
          <a:srcRect l="88818" r="-374"/>
          <a:stretch>
            <a:fillRect/>
          </a:stretch>
        </p:blipFill>
        <p:spPr>
          <a:xfrm rot="5400000">
            <a:off x="5626100" y="324485"/>
            <a:ext cx="940435" cy="12207240"/>
          </a:xfrm>
          <a:prstGeom prst="rect">
            <a:avLst/>
          </a:prstGeom>
        </p:spPr>
      </p:pic>
      <p:sp>
        <p:nvSpPr>
          <p:cNvPr id="12" name="图文框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2553" name="adj1"/>
            </a:avLst>
          </a:prstGeom>
          <a:solidFill>
            <a:srgbClr val="69849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tx1"/>
                </a:solidFill>
              </a:rPr>
              <a:t>`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166</Paragraphs>
  <Slides>24</Slides>
  <Notes>1</Notes>
  <TotalTime>8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等线 Light</vt:lpstr>
      <vt:lpstr>等线</vt:lpstr>
      <vt:lpstr>宋体</vt:lpstr>
      <vt:lpstr>Calibri Light</vt:lpstr>
      <vt:lpstr>Calibri</vt:lpstr>
      <vt:lpstr>仿宋</vt:lpstr>
      <vt:lpstr>Times New Roman</vt:lpstr>
      <vt:lpstr>微软雅黑 Light</vt:lpstr>
      <vt:lpstr>Century Gothic</vt:lpstr>
      <vt:lpstr>微软雅黑</vt:lpstr>
      <vt:lpstr>★日文毛笔行书</vt:lpstr>
      <vt:lpstr>Wingdings</vt:lpstr>
      <vt:lpstr>字酷堂清楷体</vt:lpstr>
      <vt:lpstr>华文楷体</vt:lpstr>
      <vt:lpstr>方正楷体简体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2018-08-11T02:08:00Z</dcterms:created>
  <cp:lastModifiedBy>优品PPT</cp:lastModifiedBy>
  <dcterms:modified xsi:type="dcterms:W3CDTF">2021-08-20T10:59:57Z</dcterms:modified>
  <cp:revision>41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2052-10.1.0.7520</vt:lpwstr>
  </property>
</Properties>
</file>