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8" r:id="rId2"/>
    <p:sldMasterId id="2147483670" r:id="rId3"/>
  </p:sldMasterIdLst>
  <p:notesMasterIdLst>
    <p:notesMasterId r:id="rId4"/>
  </p:notesMasterIdLst>
  <p:sldIdLst>
    <p:sldId id="261" r:id="rId5"/>
    <p:sldId id="296" r:id="rId6"/>
    <p:sldId id="262" r:id="rId7"/>
    <p:sldId id="259" r:id="rId8"/>
    <p:sldId id="271" r:id="rId9"/>
    <p:sldId id="272" r:id="rId10"/>
    <p:sldId id="273" r:id="rId11"/>
    <p:sldId id="274" r:id="rId12"/>
    <p:sldId id="275" r:id="rId13"/>
    <p:sldId id="267" r:id="rId14"/>
    <p:sldId id="263" r:id="rId15"/>
    <p:sldId id="290" r:id="rId16"/>
    <p:sldId id="276" r:id="rId17"/>
    <p:sldId id="277" r:id="rId18"/>
    <p:sldId id="278" r:id="rId19"/>
    <p:sldId id="268" r:id="rId20"/>
    <p:sldId id="291" r:id="rId21"/>
    <p:sldId id="279" r:id="rId22"/>
    <p:sldId id="281" r:id="rId23"/>
    <p:sldId id="280" r:id="rId24"/>
    <p:sldId id="292" r:id="rId25"/>
    <p:sldId id="269" r:id="rId26"/>
    <p:sldId id="293" r:id="rId27"/>
    <p:sldId id="294" r:id="rId28"/>
    <p:sldId id="282" r:id="rId29"/>
    <p:sldId id="283" r:id="rId30"/>
    <p:sldId id="284" r:id="rId31"/>
    <p:sldId id="270" r:id="rId32"/>
    <p:sldId id="266" r:id="rId33"/>
    <p:sldId id="285" r:id="rId34"/>
    <p:sldId id="286" r:id="rId35"/>
    <p:sldId id="295" r:id="rId36"/>
    <p:sldId id="300" r:id="rId37"/>
    <p:sldId id="301" r:id="rId38"/>
    <p:sldId id="288" r:id="rId39"/>
    <p:sldId id="298" r:id="rId40"/>
    <p:sldId id="258" r:id="rId41"/>
    <p:sldId id="303" r:id="rId42"/>
  </p:sldIdLst>
  <p:sldSz cx="12192000" cy="6858000"/>
  <p:notesSz cx="6858000" cy="9144000"/>
  <p:custDataLst>
    <p:tags r:id="rId4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p15:clr>
            <a:srgbClr val="A4A3A4"/>
          </p15:clr>
        </p15:guide>
        <p15:guide id="2" orient="horz" pos="1979">
          <p15:clr>
            <a:srgbClr val="A4A3A4"/>
          </p15:clr>
        </p15:guide>
        <p15:guide id="3" pos="869">
          <p15:clr>
            <a:srgbClr val="A4A3A4"/>
          </p15:clr>
        </p15:guide>
        <p15:guide id="4" pos="622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660"/>
  </p:normalViewPr>
  <p:slideViewPr>
    <p:cSldViewPr snapToGrid="0" showGuides="1">
      <p:cViewPr varScale="1">
        <p:scale>
          <a:sx n="114" d="100"/>
          <a:sy n="114" d="100"/>
        </p:scale>
        <p:origin x="594" y="108"/>
      </p:cViewPr>
      <p:guideLst>
        <p:guide orient="horz" pos="754"/>
        <p:guide orient="horz" pos="1979"/>
        <p:guide pos="869"/>
        <p:guide pos="6221"/>
      </p:guideLst>
    </p:cSldViewPr>
  </p:slideViewPr>
  <p:notesTextViewPr>
    <p:cViewPr>
      <p:scale>
        <a:sx n="1" d="1"/>
        <a:sy n="1" d="1"/>
      </p:scale>
      <p:origin x="0" y="0"/>
    </p:cViewPr>
  </p:notesTextViewPr>
  <p:sorterViewPr>
    <p:cViewPr varScale="1">
      <p:scale>
        <a:sx n="1" d="1"/>
        <a:sy n="1" d="1"/>
      </p:scale>
      <p:origin x="0" y="-1509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slides/slide9.xml" Type="http://schemas.openxmlformats.org/officeDocument/2006/relationships/slide"/><Relationship Id="rId14" Target="slides/slide10.xml" Type="http://schemas.openxmlformats.org/officeDocument/2006/relationships/slide"/><Relationship Id="rId15" Target="slides/slide11.xml" Type="http://schemas.openxmlformats.org/officeDocument/2006/relationships/slide"/><Relationship Id="rId16" Target="slides/slide12.xml" Type="http://schemas.openxmlformats.org/officeDocument/2006/relationships/slide"/><Relationship Id="rId17" Target="slides/slide13.xml" Type="http://schemas.openxmlformats.org/officeDocument/2006/relationships/slide"/><Relationship Id="rId18" Target="slides/slide14.xml" Type="http://schemas.openxmlformats.org/officeDocument/2006/relationships/slide"/><Relationship Id="rId19" Target="slides/slide15.xml" Type="http://schemas.openxmlformats.org/officeDocument/2006/relationships/slide"/><Relationship Id="rId2" Target="slideMasters/slideMaster2.xml" Type="http://schemas.openxmlformats.org/officeDocument/2006/relationships/slideMaster"/><Relationship Id="rId20" Target="slides/slide16.xml" Type="http://schemas.openxmlformats.org/officeDocument/2006/relationships/slide"/><Relationship Id="rId21" Target="slides/slide17.xml" Type="http://schemas.openxmlformats.org/officeDocument/2006/relationships/slide"/><Relationship Id="rId22" Target="slides/slide18.xml" Type="http://schemas.openxmlformats.org/officeDocument/2006/relationships/slide"/><Relationship Id="rId23" Target="slides/slide19.xml" Type="http://schemas.openxmlformats.org/officeDocument/2006/relationships/slide"/><Relationship Id="rId24" Target="slides/slide20.xml" Type="http://schemas.openxmlformats.org/officeDocument/2006/relationships/slide"/><Relationship Id="rId25" Target="slides/slide21.xml" Type="http://schemas.openxmlformats.org/officeDocument/2006/relationships/slide"/><Relationship Id="rId26" Target="slides/slide22.xml" Type="http://schemas.openxmlformats.org/officeDocument/2006/relationships/slide"/><Relationship Id="rId27" Target="slides/slide23.xml" Type="http://schemas.openxmlformats.org/officeDocument/2006/relationships/slide"/><Relationship Id="rId28" Target="slides/slide24.xml" Type="http://schemas.openxmlformats.org/officeDocument/2006/relationships/slide"/><Relationship Id="rId29" Target="slides/slide25.xml" Type="http://schemas.openxmlformats.org/officeDocument/2006/relationships/slide"/><Relationship Id="rId3" Target="slideMasters/slideMaster3.xml" Type="http://schemas.openxmlformats.org/officeDocument/2006/relationships/slideMaster"/><Relationship Id="rId30" Target="slides/slide26.xml" Type="http://schemas.openxmlformats.org/officeDocument/2006/relationships/slide"/><Relationship Id="rId31" Target="slides/slide27.xml" Type="http://schemas.openxmlformats.org/officeDocument/2006/relationships/slide"/><Relationship Id="rId32" Target="slides/slide28.xml" Type="http://schemas.openxmlformats.org/officeDocument/2006/relationships/slide"/><Relationship Id="rId33" Target="slides/slide29.xml" Type="http://schemas.openxmlformats.org/officeDocument/2006/relationships/slide"/><Relationship Id="rId34" Target="slides/slide30.xml" Type="http://schemas.openxmlformats.org/officeDocument/2006/relationships/slide"/><Relationship Id="rId35" Target="slides/slide31.xml" Type="http://schemas.openxmlformats.org/officeDocument/2006/relationships/slide"/><Relationship Id="rId36" Target="slides/slide32.xml" Type="http://schemas.openxmlformats.org/officeDocument/2006/relationships/slide"/><Relationship Id="rId37" Target="slides/slide33.xml" Type="http://schemas.openxmlformats.org/officeDocument/2006/relationships/slide"/><Relationship Id="rId38" Target="slides/slide34.xml" Type="http://schemas.openxmlformats.org/officeDocument/2006/relationships/slide"/><Relationship Id="rId39" Target="slides/slide35.xml" Type="http://schemas.openxmlformats.org/officeDocument/2006/relationships/slide"/><Relationship Id="rId4" Target="notesMasters/notesMaster1.xml" Type="http://schemas.openxmlformats.org/officeDocument/2006/relationships/notesMaster"/><Relationship Id="rId40" Target="slides/slide36.xml" Type="http://schemas.openxmlformats.org/officeDocument/2006/relationships/slide"/><Relationship Id="rId41" Target="slides/slide37.xml" Type="http://schemas.openxmlformats.org/officeDocument/2006/relationships/slide"/><Relationship Id="rId42" Target="slides/slide38.xml" Type="http://schemas.openxmlformats.org/officeDocument/2006/relationships/slide"/><Relationship Id="rId43" Target="tags/tag1.xml" Type="http://schemas.openxmlformats.org/officeDocument/2006/relationships/tags"/><Relationship Id="rId44" Target="presProps.xml" Type="http://schemas.openxmlformats.org/officeDocument/2006/relationships/presProps"/><Relationship Id="rId45" Target="viewProps.xml" Type="http://schemas.openxmlformats.org/officeDocument/2006/relationships/viewProps"/><Relationship Id="rId46" Target="theme/theme1.xml" Type="http://schemas.openxmlformats.org/officeDocument/2006/relationships/theme"/><Relationship Id="rId47" Target="tableStyles.xml" Type="http://schemas.openxmlformats.org/officeDocument/2006/relationships/tableStyles"/><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lang="zh-CN" sz="1800" b="0" i="0" u="none" strike="noStrike" kern="1200" spc="0" baseline="0">
                <a:solidFill>
                  <a:schemeClr val="tx1">
                    <a:lumMod val="65000"/>
                    <a:lumOff val="35000"/>
                  </a:schemeClr>
                </a:solidFill>
                <a:latin typeface="+mn-lt"/>
                <a:ea typeface="+mn-ea"/>
                <a:cs typeface="+mn-cs"/>
              </a:defRPr>
            </a:pPr>
            <a:r>
              <a:rPr lang="en-US" altLang="zh-CN" sz="1800">
                <a:solidFill>
                  <a:schemeClr val="tx1"/>
                </a:solidFill>
                <a:latin typeface="华文细黑" panose="02010600040101010101" pitchFamily="2" charset="-122"/>
                <a:ea typeface="华文细黑" panose="02010600040101010101" pitchFamily="2" charset="-122"/>
              </a:rPr>
              <a:t>SAMPLE TEXT</a:t>
            </a:r>
          </a:p>
        </c:rich>
      </c:tx>
      <c:overlay val="0"/>
      <c:spPr>
        <a:noFill/>
        <a:ln>
          <a:noFill/>
        </a:ln>
        <a:effectLst/>
      </c:spPr>
      <c:txPr>
        <a:bodyPr rot="0" spcFirstLastPara="1" vertOverflow="ellipsis" vert="horz" wrap="square" anchor="ctr" anchorCtr="1"/>
        <a:p>
          <a:pPr algn="ctr">
            <a:defRPr lang="zh-CN" sz="1800" b="0" i="0" u="none" strike="noStrike" kern="1200" spc="0" baseline="0" smtId="4294967295">
              <a:solidFill>
                <a:schemeClr val="tx1">
                  <a:lumMod val="65000"/>
                  <a:lumOff val="35000"/>
                </a:schemeClr>
              </a:solidFill>
              <a:latin typeface="+mn-lt"/>
              <a:ea typeface="+mn-ea"/>
              <a:cs typeface="+mn-cs"/>
            </a:defRPr>
          </a:pPr>
          <a:endParaRPr lang="zh-CN" sz="1800" b="0" i="0" u="none" strike="noStrike" kern="1200" spc="0" baseline="0" smtId="4294967295">
            <a:solidFill>
              <a:schemeClr val="tx1">
                <a:lumMod val="65000"/>
                <a:lumOff val="35000"/>
              </a:schemeClr>
            </a:solidFill>
            <a:latin typeface="+mn-lt"/>
            <a:ea typeface="+mn-ea"/>
            <a:cs typeface="+mn-cs"/>
          </a:endParaRPr>
        </a:p>
      </c:txPr>
    </c:title>
    <c:autoTitleDeleted val="0"/>
    <c:plotArea>
      <c:pieChart>
        <c:varyColors val="1"/>
        <c:ser>
          <c:idx val="0"/>
          <c:order val="0"/>
          <c:tx>
            <c:strRef>
              <c:f>Sheet1!$B$1</c:f>
              <c:strCache>
                <c:ptCount val="1"/>
                <c:pt idx="0">
                  <c:v>SAMPLE TEXT</c:v>
                </c:pt>
              </c:strCache>
            </c:strRef>
          </c:tx>
          <c:dPt>
            <c:idx val="0"/>
            <c:invertIfNegative val="1"/>
            <c:spPr>
              <a:solidFill>
                <a:schemeClr val="accent1"/>
              </a:solidFill>
              <a:ln w="19050">
                <a:solidFill>
                  <a:schemeClr val="lt1"/>
                </a:solidFill>
              </a:ln>
            </c:spPr>
          </c:dPt>
          <c:dPt>
            <c:idx val="1"/>
            <c:invertIfNegative val="1"/>
            <c:spPr>
              <a:solidFill>
                <a:schemeClr val="accent2"/>
              </a:solidFill>
              <a:ln w="19050">
                <a:solidFill>
                  <a:schemeClr val="lt1"/>
                </a:solidFill>
              </a:ln>
            </c:spPr>
          </c:dPt>
          <c:dPt>
            <c:idx val="2"/>
            <c:invertIfNegative val="1"/>
            <c:spPr>
              <a:solidFill>
                <a:schemeClr val="accent3"/>
              </a:solidFill>
              <a:ln w="19050">
                <a:solidFill>
                  <a:schemeClr val="lt1"/>
                </a:solidFill>
              </a:ln>
            </c:spPr>
          </c:dPt>
          <c:dPt>
            <c:idx val="3"/>
            <c:invertIfNegative val="1"/>
            <c:spPr>
              <a:solidFill>
                <a:schemeClr val="tx1"/>
              </a:solidFill>
              <a:ln w="19050">
                <a:solidFill>
                  <a:schemeClr val="lt1"/>
                </a:solidFill>
              </a:ln>
            </c:spPr>
          </c:dPt>
          <c:dLbls>
            <c:dLbl>
              <c:idx val="0"/>
              <c:dLblPos val="inEnd"/>
              <c:showLegendKey val="0"/>
              <c:showVal val="0"/>
              <c:showCatName val="1"/>
              <c:showSerName val="0"/>
              <c:showPercent val="1"/>
              <c:showBubbleSize val="0"/>
              <c:separator>
</c:separator>
              <c:extLst/>
            </c:dLbl>
            <c:dLbl>
              <c:idx val="1"/>
              <c:dLblPos val="inEnd"/>
              <c:showLegendKey val="0"/>
              <c:showVal val="0"/>
              <c:showCatName val="1"/>
              <c:showSerName val="0"/>
              <c:showPercent val="1"/>
              <c:showBubbleSize val="0"/>
              <c:separator>
</c:separator>
              <c:extLst/>
            </c:dLbl>
            <c:dLbl>
              <c:idx val="2"/>
              <c:dLblPos val="inEnd"/>
              <c:showLegendKey val="0"/>
              <c:showVal val="0"/>
              <c:showCatName val="1"/>
              <c:showSerName val="0"/>
              <c:showPercent val="1"/>
              <c:showBubbleSize val="0"/>
              <c:separator>
</c:separator>
              <c:extLst/>
            </c:dLbl>
            <c:dLbl>
              <c:idx val="3"/>
              <c:dLblPos val="inEnd"/>
              <c:showLegendKey val="0"/>
              <c:showVal val="0"/>
              <c:showCatName val="1"/>
              <c:showSerName val="0"/>
              <c:showPercent val="1"/>
              <c:showBubbleSize val="0"/>
              <c:separator>
</c:separator>
              <c:extLst/>
            </c:dLbl>
            <c:spPr>
              <a:noFill/>
              <a:ln>
                <a:noFill/>
              </a:ln>
              <a:effectLst/>
            </c:spPr>
            <c:txPr>
              <a:bodyPr rot="0" spcFirstLastPara="1" vertOverflow="clip" horzOverflow="clip" vert="horz" wrap="square" lIns="38100" tIns="19050" rIns="38100" bIns="19050" anchor="ctr" anchorCtr="1">
                <a:spAutoFit/>
              </a:bodyPr>
              <a:p>
                <a:pPr>
                  <a:defRPr lang="zh-CN" sz="1400" b="0" i="0" u="none" strike="noStrike" kern="1200" baseline="0" smtId="4294967295">
                    <a:solidFill>
                      <a:schemeClr val="bg1"/>
                    </a:solidFill>
                    <a:latin typeface="华文细黑" panose="02010600040101010101" pitchFamily="2" charset="-122"/>
                    <a:ea typeface="华文细黑" panose="02010600040101010101" pitchFamily="2" charset="-122"/>
                    <a:cs typeface="+mn-cs"/>
                  </a:defRPr>
                </a:pPr>
                <a:endParaRPr lang="zh-CN" sz="1400" b="0" i="0" u="none" strike="noStrike" kern="1200" baseline="0" smtId="4294967295">
                  <a:solidFill>
                    <a:schemeClr val="bg1"/>
                  </a:solidFill>
                  <a:latin typeface="华文细黑" panose="02010600040101010101" pitchFamily="2" charset="-122"/>
                  <a:ea typeface="华文细黑" panose="02010600040101010101" pitchFamily="2" charset="-122"/>
                  <a:cs typeface="+mn-cs"/>
                </a:endParaRPr>
              </a:p>
            </c:txPr>
            <c:dLblPos val="inEnd"/>
            <c:showLegendKey val="0"/>
            <c:showVal val="0"/>
            <c:showCatName val="1"/>
            <c:showSerName val="0"/>
            <c:showPercent val="1"/>
            <c:showBubbleSize val="0"/>
            <c:separator>
</c:separator>
            <c:showLeaderLines val="0"/>
            <c:extLst>
              <c:ext xmlns:c15="http://schemas.microsoft.com/office/drawing/2012/chart" uri="{CE6537A1-D6FC-4f65-9D91-7224C49458BB}">
                <c15:spPr>
                  <a:prstGeom prst="wedgeRectCallout"/>
                </c15:spPr>
              </c:ext>
            </c:extLst>
          </c:dLbls>
          <c:cat>
            <c:strRef>
              <c:f>Sheet1!$A$2:$A$5</c:f>
              <c:strCache>
                <c:ptCount val="4"/>
                <c:pt idx="0">
                  <c:v>A</c:v>
                </c:pt>
                <c:pt idx="1">
                  <c:v>B</c:v>
                </c:pt>
                <c:pt idx="2">
                  <c:v>C</c:v>
                </c:pt>
                <c:pt idx="3">
                  <c:v>D</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0"/>
        </c:dLbls>
        <c:firstSliceAng/>
      </c:pieChart>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AC5235-D026-46CF-A71B-93F0B23D54FB}" type="datetimeFigureOut">
              <a:rPr lang="zh-CN" altLang="en-US" smtClean="0"/>
              <a:t>2017/2/17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8DEEC-5D81-46A3-9935-FF96FF36E350}" type="slidenum">
              <a:rPr lang="zh-CN" altLang="en-US" smtClean="0"/>
              <a:t>‹#›</a:t>
            </a:fld>
            <a:endParaRPr lang="zh-CN" altLang="en-US"/>
          </a:p>
        </p:txBody>
      </p:sp>
    </p:spTree>
    <p:extLst>
      <p:ext uri="{BB962C8B-B14F-4D97-AF65-F5344CB8AC3E}">
        <p14:creationId val="2764087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
    <p:bg>
      <p:bgPr>
        <a:solidFill>
          <a:schemeClr val="accent1"/>
        </a:solidFill>
        <a:effectLst/>
      </p:bgPr>
    </p:bg>
    <p:spTree>
      <p:nvGrpSpPr>
        <p:cNvPr id="1" name=""/>
        <p:cNvGrpSpPr/>
        <p:nvPr/>
      </p:nvGrpSpPr>
      <p:grpSpPr>
        <a:xfrm>
          <a:off x="0" y="0"/>
          <a:ext cx="0" cy="0"/>
        </a:xfrm>
      </p:grpSpPr>
      <p:sp>
        <p:nvSpPr>
          <p:cNvPr id="2" name="标题 1"/>
          <p:cNvSpPr>
            <a:spLocks noGrp="1"/>
          </p:cNvSpPr>
          <p:nvPr>
            <p:ph type="ctrTitle"/>
          </p:nvPr>
        </p:nvSpPr>
        <p:spPr>
          <a:xfrm>
            <a:off x="1524000" y="2544006"/>
            <a:ext cx="9144000" cy="813556"/>
          </a:xfrm>
        </p:spPr>
        <p:txBody>
          <a:bodyPr anchor="b">
            <a:normAutofit/>
          </a:bodyPr>
          <a:lstStyle>
            <a:lvl1pPr algn="ctr">
              <a:defRPr sz="4000" b="1">
                <a:solidFill>
                  <a:schemeClr val="bg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893EA9-123D-489F-8313-43A8A4AC4565}" type="slidenum">
              <a:rPr lang="zh-CN" altLang="en-US" smtClean="0"/>
              <a:t>‹#›</a:t>
            </a:fld>
            <a:endParaRPr lang="zh-CN" altLang="en-US"/>
          </a:p>
        </p:txBody>
      </p:sp>
      <p:sp>
        <p:nvSpPr>
          <p:cNvPr id="7" name="Freeform 5"/>
          <p:cNvSpPr>
            <a:spLocks noEditPoints="1"/>
          </p:cNvSpPr>
          <p:nvPr userDrawn="1"/>
        </p:nvSpPr>
        <p:spPr bwMode="auto">
          <a:xfrm>
            <a:off x="5251126" y="1034822"/>
            <a:ext cx="1689749" cy="1509184"/>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2" presetClass="entr" presetSubtype="8" fill="hold" grpId="0" nodeType="withEffect">
                                  <p:stCondLst>
                                    <p:cond delay="50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5999"/>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086" indent="0" algn="ctr">
              <a:buNone/>
              <a:defRPr sz="2000"/>
            </a:lvl2pPr>
            <a:lvl3pPr marL="914172"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4524225"/>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26491636"/>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9"/>
            <a:ext cx="10515600" cy="2852737"/>
          </a:xfrm>
        </p:spPr>
        <p:txBody>
          <a:bodyPr anchor="b"/>
          <a:lstStyle>
            <a:lvl1pPr>
              <a:defRPr sz="5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086" indent="0">
              <a:buNone/>
              <a:defRPr sz="2000">
                <a:solidFill>
                  <a:schemeClr val="tx1">
                    <a:tint val="75000"/>
                  </a:schemeClr>
                </a:solidFill>
              </a:defRPr>
            </a:lvl2pPr>
            <a:lvl3pPr marL="914172"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66387415"/>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590345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6"/>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086" indent="0">
              <a:buNone/>
              <a:defRPr sz="2000" b="1"/>
            </a:lvl2pPr>
            <a:lvl3pPr marL="914172"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116305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76677296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71921165"/>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6"/>
            <a:ext cx="6172200" cy="4873625"/>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6489086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9" y="457200"/>
            <a:ext cx="3932237" cy="1600200"/>
          </a:xfrm>
        </p:spPr>
        <p:txBody>
          <a:bodyPr anchor="b"/>
          <a:lstStyle>
            <a:lvl1pPr>
              <a:defRPr sz="3199"/>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199"/>
            </a:lvl1pPr>
            <a:lvl2pPr marL="457086" indent="0">
              <a:buNone/>
              <a:defRPr sz="2800"/>
            </a:lvl2pPr>
            <a:lvl3pPr marL="914172" indent="0">
              <a:buNone/>
              <a:defRPr sz="2400"/>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086" indent="0">
              <a:buNone/>
              <a:defRPr sz="1400"/>
            </a:lvl2pPr>
            <a:lvl3pPr marL="914172"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4868787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4064689"/>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研究概述_需换右下角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itchFamily="2" charset="-122"/>
              <a:cs typeface="Arial" panose="020b0604020202020204"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stretch>
            <a:fillRect/>
          </a:stretch>
        </p:blipFill>
        <p:spPr>
          <a:xfrm>
            <a:off x="10997756" y="5566054"/>
            <a:ext cx="813253" cy="815696"/>
          </a:xfrm>
          <a:prstGeom prst="rect">
            <a:avLst/>
          </a:prstGeom>
        </p:spPr>
      </p:pic>
      <p:sp>
        <p:nvSpPr>
          <p:cNvPr id="10" name="等腰三角形 9"/>
          <p:cNvSpPr/>
          <p:nvPr userDrawn="1"/>
        </p:nvSpPr>
        <p:spPr>
          <a:xfrm rot="16200000">
            <a:off x="10400553" y="1196661"/>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研究概述</a:t>
            </a:r>
            <a:endParaRPr lang="zh-CN" altLang="en-US" sz="2000">
              <a:solidFill>
                <a:schemeClr val="bg1"/>
              </a:solidFill>
              <a:latin typeface="微软雅黑" panose="020b0503020204020204" pitchFamily="34" charset="-122"/>
              <a:ea typeface="微软雅黑" pitchFamily="34" charset="-122"/>
            </a:endParaRP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研究方法</a:t>
            </a:r>
            <a:endParaRPr lang="zh-CN" altLang="en-US" sz="2000">
              <a:solidFill>
                <a:schemeClr val="accent2">
                  <a:lumMod val="75000"/>
                </a:schemeClr>
              </a:solidFill>
              <a:latin typeface="微软雅黑" panose="020b0503020204020204" pitchFamily="34" charset="-122"/>
              <a:ea typeface="微软雅黑" pitchFamily="34" charset="-122"/>
            </a:endParaRP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研究过程</a:t>
            </a:r>
            <a:endParaRPr lang="zh-CN" altLang="en-US" sz="2000">
              <a:solidFill>
                <a:schemeClr val="accent2">
                  <a:lumMod val="75000"/>
                </a:schemeClr>
              </a:solidFill>
              <a:latin typeface="微软雅黑" pitchFamily="34" charset="-122"/>
              <a:ea typeface="微软雅黑" pitchFamily="34" charset="-122"/>
            </a:endParaRP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研究成果</a:t>
            </a:r>
            <a:endParaRPr lang="zh-CN" altLang="en-US" sz="2000">
              <a:solidFill>
                <a:schemeClr val="accent2">
                  <a:lumMod val="75000"/>
                </a:schemeClr>
              </a:solidFill>
              <a:latin typeface="微软雅黑" pitchFamily="34" charset="-122"/>
              <a:ea typeface="微软雅黑" pitchFamily="34" charset="-122"/>
            </a:endParaRP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结论建议</a:t>
            </a:r>
            <a:endParaRPr lang="zh-CN" altLang="en-US" sz="2000">
              <a:solidFill>
                <a:schemeClr val="accent2">
                  <a:lumMod val="75000"/>
                </a:schemeClr>
              </a:solidFill>
              <a:latin typeface="微软雅黑" pitchFamily="34" charset="-122"/>
              <a:ea typeface="微软雅黑"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0"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5445068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2545089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21208492"/>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39473509"/>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2451825"/>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62699191"/>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055171716"/>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78159804"/>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3823467"/>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9808084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研究方法_需换右下角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stretch>
            <a:fillRect/>
          </a:stretch>
        </p:blipFill>
        <p:spPr>
          <a:xfrm>
            <a:off x="10997756" y="5566054"/>
            <a:ext cx="813253" cy="815696"/>
          </a:xfrm>
          <a:prstGeom prst="rect">
            <a:avLst/>
          </a:prstGeom>
        </p:spPr>
      </p:pic>
      <p:sp>
        <p:nvSpPr>
          <p:cNvPr id="10" name="等腰三角形 9"/>
          <p:cNvSpPr/>
          <p:nvPr userDrawn="1"/>
        </p:nvSpPr>
        <p:spPr>
          <a:xfrm rot="16200000">
            <a:off x="10400553" y="1989540"/>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研究概述</a:t>
            </a:r>
            <a:endParaRPr lang="zh-CN" altLang="en-US" sz="2000">
              <a:solidFill>
                <a:schemeClr val="accent2">
                  <a:lumMod val="75000"/>
                </a:schemeClr>
              </a:solidFill>
              <a:latin typeface="微软雅黑" pitchFamily="34" charset="-122"/>
              <a:ea typeface="微软雅黑" pitchFamily="34" charset="-122"/>
            </a:endParaRP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研究方法</a:t>
            </a:r>
            <a:endParaRPr lang="zh-CN" altLang="en-US" sz="2000">
              <a:solidFill>
                <a:schemeClr val="bg1"/>
              </a:solidFill>
              <a:latin typeface="微软雅黑" pitchFamily="34" charset="-122"/>
              <a:ea typeface="微软雅黑" pitchFamily="34" charset="-122"/>
            </a:endParaRP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研究过程</a:t>
            </a:r>
            <a:endParaRPr lang="zh-CN" altLang="en-US" sz="2000">
              <a:solidFill>
                <a:schemeClr val="accent2">
                  <a:lumMod val="75000"/>
                </a:schemeClr>
              </a:solidFill>
              <a:latin typeface="微软雅黑" pitchFamily="34" charset="-122"/>
              <a:ea typeface="微软雅黑" pitchFamily="34" charset="-122"/>
            </a:endParaRP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研究成果</a:t>
            </a:r>
            <a:endParaRPr lang="zh-CN" altLang="en-US" sz="2000">
              <a:solidFill>
                <a:schemeClr val="accent2">
                  <a:lumMod val="75000"/>
                </a:schemeClr>
              </a:solidFill>
              <a:latin typeface="微软雅黑" pitchFamily="34" charset="-122"/>
              <a:ea typeface="微软雅黑" pitchFamily="34" charset="-122"/>
            </a:endParaRP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结论建议</a:t>
            </a:r>
            <a:endParaRPr lang="zh-CN" altLang="en-US" sz="2000">
              <a:solidFill>
                <a:schemeClr val="accent2">
                  <a:lumMod val="75000"/>
                </a:schemeClr>
              </a:solidFill>
              <a:latin typeface="微软雅黑" pitchFamily="34" charset="-122"/>
              <a:ea typeface="微软雅黑"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0"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879641"/>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9533659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研究过程_需换右下角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stretch>
            <a:fillRect/>
          </a:stretch>
        </p:blipFill>
        <p:spPr>
          <a:xfrm>
            <a:off x="10997756" y="5566054"/>
            <a:ext cx="813253" cy="815696"/>
          </a:xfrm>
          <a:prstGeom prst="rect">
            <a:avLst/>
          </a:prstGeom>
        </p:spPr>
      </p:pic>
      <p:sp>
        <p:nvSpPr>
          <p:cNvPr id="10" name="等腰三角形 9"/>
          <p:cNvSpPr/>
          <p:nvPr userDrawn="1"/>
        </p:nvSpPr>
        <p:spPr>
          <a:xfrm rot="16200000">
            <a:off x="10400553" y="2770847"/>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研究概述</a:t>
            </a:r>
            <a:endParaRPr lang="zh-CN" altLang="en-US" sz="2000">
              <a:solidFill>
                <a:schemeClr val="accent2">
                  <a:lumMod val="75000"/>
                </a:schemeClr>
              </a:solidFill>
              <a:latin typeface="微软雅黑" pitchFamily="34" charset="-122"/>
              <a:ea typeface="微软雅黑" pitchFamily="34" charset="-122"/>
            </a:endParaRP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研究方法</a:t>
            </a:r>
            <a:endParaRPr lang="zh-CN" altLang="en-US" sz="2000">
              <a:solidFill>
                <a:schemeClr val="accent2">
                  <a:lumMod val="75000"/>
                </a:schemeClr>
              </a:solidFill>
              <a:latin typeface="微软雅黑" pitchFamily="34" charset="-122"/>
              <a:ea typeface="微软雅黑" pitchFamily="34" charset="-122"/>
            </a:endParaRP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研究过程</a:t>
            </a:r>
            <a:endParaRPr lang="zh-CN" altLang="en-US" sz="2000">
              <a:solidFill>
                <a:schemeClr val="bg1"/>
              </a:solidFill>
              <a:latin typeface="微软雅黑" pitchFamily="34" charset="-122"/>
              <a:ea typeface="微软雅黑" pitchFamily="34" charset="-122"/>
            </a:endParaRP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研究成果</a:t>
            </a:r>
            <a:endParaRPr lang="zh-CN" altLang="en-US" sz="2000">
              <a:solidFill>
                <a:schemeClr val="accent2">
                  <a:lumMod val="75000"/>
                </a:schemeClr>
              </a:solidFill>
              <a:latin typeface="微软雅黑" pitchFamily="34" charset="-122"/>
              <a:ea typeface="微软雅黑" pitchFamily="34" charset="-122"/>
            </a:endParaRP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结论建议</a:t>
            </a:r>
            <a:endParaRPr lang="zh-CN" altLang="en-US" sz="2000">
              <a:solidFill>
                <a:schemeClr val="accent2">
                  <a:lumMod val="75000"/>
                </a:schemeClr>
              </a:solidFill>
              <a:latin typeface="微软雅黑" pitchFamily="34" charset="-122"/>
              <a:ea typeface="微软雅黑"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0"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研究成果_需换右下角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stretch>
            <a:fillRect/>
          </a:stretch>
        </p:blipFill>
        <p:spPr>
          <a:xfrm>
            <a:off x="10997756" y="5566054"/>
            <a:ext cx="813253" cy="815696"/>
          </a:xfrm>
          <a:prstGeom prst="rect">
            <a:avLst/>
          </a:prstGeom>
        </p:spPr>
      </p:pic>
      <p:sp>
        <p:nvSpPr>
          <p:cNvPr id="10" name="等腰三角形 9"/>
          <p:cNvSpPr/>
          <p:nvPr userDrawn="1"/>
        </p:nvSpPr>
        <p:spPr>
          <a:xfrm rot="16200000">
            <a:off x="10400553" y="3561024"/>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研究概述</a:t>
            </a:r>
            <a:endParaRPr lang="zh-CN" altLang="en-US" sz="2000">
              <a:solidFill>
                <a:schemeClr val="accent2">
                  <a:lumMod val="75000"/>
                </a:schemeClr>
              </a:solidFill>
              <a:latin typeface="微软雅黑" pitchFamily="34" charset="-122"/>
              <a:ea typeface="微软雅黑" pitchFamily="34" charset="-122"/>
            </a:endParaRP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研究方法</a:t>
            </a:r>
            <a:endParaRPr lang="zh-CN" altLang="en-US" sz="2000">
              <a:solidFill>
                <a:schemeClr val="accent2">
                  <a:lumMod val="75000"/>
                </a:schemeClr>
              </a:solidFill>
              <a:latin typeface="微软雅黑" pitchFamily="34" charset="-122"/>
              <a:ea typeface="微软雅黑" pitchFamily="34" charset="-122"/>
            </a:endParaRP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研究过程</a:t>
            </a:r>
            <a:endParaRPr lang="zh-CN" altLang="en-US" sz="2000">
              <a:solidFill>
                <a:schemeClr val="accent2">
                  <a:lumMod val="75000"/>
                </a:schemeClr>
              </a:solidFill>
              <a:latin typeface="微软雅黑" pitchFamily="34" charset="-122"/>
              <a:ea typeface="微软雅黑" pitchFamily="34" charset="-122"/>
            </a:endParaRP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研究成果</a:t>
            </a:r>
            <a:endParaRPr lang="zh-CN" altLang="en-US" sz="2000">
              <a:solidFill>
                <a:schemeClr val="bg1"/>
              </a:solidFill>
              <a:latin typeface="微软雅黑" pitchFamily="34" charset="-122"/>
              <a:ea typeface="微软雅黑" pitchFamily="34" charset="-122"/>
            </a:endParaRP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结论建议</a:t>
            </a:r>
            <a:endParaRPr lang="zh-CN" altLang="en-US" sz="2000">
              <a:solidFill>
                <a:schemeClr val="accent2">
                  <a:lumMod val="75000"/>
                </a:schemeClr>
              </a:solidFill>
              <a:latin typeface="微软雅黑" pitchFamily="34" charset="-122"/>
              <a:ea typeface="微软雅黑"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0"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50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结论建议_需换右下角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userDrawn="1"/>
        </p:nvPicPr>
        <p:blipFill>
          <a:blip r:embed="rId1"/>
          <a:stretch>
            <a:fillRect/>
          </a:stretch>
        </p:blipFill>
        <p:spPr>
          <a:xfrm>
            <a:off x="10997756" y="5566054"/>
            <a:ext cx="813253" cy="815696"/>
          </a:xfrm>
          <a:prstGeom prst="rect">
            <a:avLst/>
          </a:prstGeom>
        </p:spPr>
      </p:pic>
      <p:sp>
        <p:nvSpPr>
          <p:cNvPr id="10" name="等腰三角形 9"/>
          <p:cNvSpPr/>
          <p:nvPr userDrawn="1"/>
        </p:nvSpPr>
        <p:spPr>
          <a:xfrm rot="16200000">
            <a:off x="10400553" y="4353678"/>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1" name="文本框 10"/>
          <p:cNvSpPr txBox="1"/>
          <p:nvPr userDrawn="1"/>
        </p:nvSpPr>
        <p:spPr>
          <a:xfrm>
            <a:off x="10711051" y="1070015"/>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研究概述</a:t>
            </a:r>
            <a:endParaRPr lang="zh-CN" altLang="en-US" sz="2000">
              <a:solidFill>
                <a:schemeClr val="accent2">
                  <a:lumMod val="75000"/>
                </a:schemeClr>
              </a:solidFill>
              <a:latin typeface="微软雅黑" pitchFamily="34" charset="-122"/>
              <a:ea typeface="微软雅黑" pitchFamily="34" charset="-122"/>
            </a:endParaRPr>
          </a:p>
        </p:txBody>
      </p:sp>
      <p:sp>
        <p:nvSpPr>
          <p:cNvPr id="12" name="文本框 11"/>
          <p:cNvSpPr txBox="1"/>
          <p:nvPr userDrawn="1"/>
        </p:nvSpPr>
        <p:spPr>
          <a:xfrm>
            <a:off x="10711051" y="1858061"/>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研究方法</a:t>
            </a:r>
            <a:endParaRPr lang="zh-CN" altLang="en-US" sz="2000">
              <a:solidFill>
                <a:schemeClr val="accent2">
                  <a:lumMod val="75000"/>
                </a:schemeClr>
              </a:solidFill>
              <a:latin typeface="微软雅黑" pitchFamily="34" charset="-122"/>
              <a:ea typeface="微软雅黑" pitchFamily="34" charset="-122"/>
            </a:endParaRPr>
          </a:p>
        </p:txBody>
      </p:sp>
      <p:sp>
        <p:nvSpPr>
          <p:cNvPr id="13" name="文本框 12"/>
          <p:cNvSpPr txBox="1"/>
          <p:nvPr userDrawn="1"/>
        </p:nvSpPr>
        <p:spPr>
          <a:xfrm>
            <a:off x="10711051" y="2646107"/>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研究过程</a:t>
            </a:r>
            <a:endParaRPr lang="zh-CN" altLang="en-US" sz="2000">
              <a:solidFill>
                <a:schemeClr val="accent2">
                  <a:lumMod val="75000"/>
                </a:schemeClr>
              </a:solidFill>
              <a:latin typeface="微软雅黑" pitchFamily="34" charset="-122"/>
              <a:ea typeface="微软雅黑" pitchFamily="34" charset="-122"/>
            </a:endParaRPr>
          </a:p>
        </p:txBody>
      </p:sp>
      <p:sp>
        <p:nvSpPr>
          <p:cNvPr id="14" name="文本框 13"/>
          <p:cNvSpPr txBox="1"/>
          <p:nvPr userDrawn="1"/>
        </p:nvSpPr>
        <p:spPr>
          <a:xfrm>
            <a:off x="10711051" y="3434153"/>
            <a:ext cx="1386662" cy="400110"/>
          </a:xfrm>
          <a:prstGeom prst="rect">
            <a:avLst/>
          </a:prstGeom>
          <a:noFill/>
        </p:spPr>
        <p:txBody>
          <a:bodyPr wrap="square" rtlCol="0">
            <a:spAutoFit/>
          </a:bodyPr>
          <a:lstStyle/>
          <a:p>
            <a:pPr algn="ctr"/>
            <a:r>
              <a:rPr lang="zh-CN" altLang="en-US" sz="2000" smtClean="0">
                <a:solidFill>
                  <a:schemeClr val="accent2">
                    <a:lumMod val="75000"/>
                  </a:schemeClr>
                </a:solidFill>
                <a:latin typeface="微软雅黑" pitchFamily="34" charset="-122"/>
                <a:ea typeface="微软雅黑" pitchFamily="34" charset="-122"/>
              </a:rPr>
              <a:t>研究成果</a:t>
            </a:r>
            <a:endParaRPr lang="zh-CN" altLang="en-US" sz="2000">
              <a:solidFill>
                <a:schemeClr val="accent2">
                  <a:lumMod val="75000"/>
                </a:schemeClr>
              </a:solidFill>
              <a:latin typeface="微软雅黑" pitchFamily="34" charset="-122"/>
              <a:ea typeface="微软雅黑" pitchFamily="34" charset="-122"/>
            </a:endParaRPr>
          </a:p>
        </p:txBody>
      </p:sp>
      <p:sp>
        <p:nvSpPr>
          <p:cNvPr id="15" name="文本框 14"/>
          <p:cNvSpPr txBox="1"/>
          <p:nvPr userDrawn="1"/>
        </p:nvSpPr>
        <p:spPr>
          <a:xfrm>
            <a:off x="10711051" y="4222199"/>
            <a:ext cx="1386662" cy="400110"/>
          </a:xfrm>
          <a:prstGeom prst="rect">
            <a:avLst/>
          </a:prstGeom>
          <a:noFill/>
        </p:spPr>
        <p:txBody>
          <a:bodyPr wrap="square" rtlCol="0">
            <a:spAutoFit/>
          </a:bodyPr>
          <a:lstStyle/>
          <a:p>
            <a:pPr algn="ctr"/>
            <a:r>
              <a:rPr lang="zh-CN" altLang="en-US" sz="2000" smtClean="0">
                <a:solidFill>
                  <a:schemeClr val="bg1"/>
                </a:solidFill>
                <a:latin typeface="微软雅黑" pitchFamily="34" charset="-122"/>
                <a:ea typeface="微软雅黑" pitchFamily="34" charset="-122"/>
              </a:rPr>
              <a:t>结论建议</a:t>
            </a:r>
            <a:endParaRPr lang="zh-CN" altLang="en-US" sz="2000">
              <a:solidFill>
                <a:schemeClr val="bg1"/>
              </a:solidFill>
              <a:latin typeface="微软雅黑" pitchFamily="34" charset="-122"/>
              <a:ea typeface="微软雅黑" pitchFamily="34" charset="-122"/>
            </a:endParaRPr>
          </a:p>
        </p:txBody>
      </p:sp>
    </p:spTree>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250" fill="hold"/>
                                        <p:tgtEl>
                                          <p:spTgt spid="11"/>
                                        </p:tgtEl>
                                        <p:attrNameLst>
                                          <p:attrName>ppt_x</p:attrName>
                                        </p:attrNameLst>
                                      </p:cBhvr>
                                      <p:tavLst>
                                        <p:tav tm="0">
                                          <p:val>
                                            <p:strVal val="1+#ppt_w/2"/>
                                          </p:val>
                                        </p:tav>
                                        <p:tav tm="100000">
                                          <p:val>
                                            <p:strVal val="#ppt_x"/>
                                          </p:val>
                                        </p:tav>
                                      </p:tavLst>
                                    </p:anim>
                                    <p:anim calcmode="lin" valueType="num">
                                      <p:cBhvr additive="base">
                                        <p:cTn id="12" dur="2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50" fill="hold"/>
                                        <p:tgtEl>
                                          <p:spTgt spid="12"/>
                                        </p:tgtEl>
                                        <p:attrNameLst>
                                          <p:attrName>ppt_x</p:attrName>
                                        </p:attrNameLst>
                                      </p:cBhvr>
                                      <p:tavLst>
                                        <p:tav tm="0">
                                          <p:val>
                                            <p:strVal val="1+#ppt_w/2"/>
                                          </p:val>
                                        </p:tav>
                                        <p:tav tm="100000">
                                          <p:val>
                                            <p:strVal val="#ppt_x"/>
                                          </p:val>
                                        </p:tav>
                                      </p:tavLst>
                                    </p:anim>
                                    <p:anim calcmode="lin" valueType="num">
                                      <p:cBhvr additive="base">
                                        <p:cTn id="16" dur="25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7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250" fill="hold"/>
                                        <p:tgtEl>
                                          <p:spTgt spid="13"/>
                                        </p:tgtEl>
                                        <p:attrNameLst>
                                          <p:attrName>ppt_x</p:attrName>
                                        </p:attrNameLst>
                                      </p:cBhvr>
                                      <p:tavLst>
                                        <p:tav tm="0">
                                          <p:val>
                                            <p:strVal val="1+#ppt_w/2"/>
                                          </p:val>
                                        </p:tav>
                                        <p:tav tm="100000">
                                          <p:val>
                                            <p:strVal val="#ppt_x"/>
                                          </p:val>
                                        </p:tav>
                                      </p:tavLst>
                                    </p:anim>
                                    <p:anim calcmode="lin" valueType="num">
                                      <p:cBhvr additive="base">
                                        <p:cTn id="20" dur="25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10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250" fill="hold"/>
                                        <p:tgtEl>
                                          <p:spTgt spid="14"/>
                                        </p:tgtEl>
                                        <p:attrNameLst>
                                          <p:attrName>ppt_x</p:attrName>
                                        </p:attrNameLst>
                                      </p:cBhvr>
                                      <p:tavLst>
                                        <p:tav tm="0">
                                          <p:val>
                                            <p:strVal val="1+#ppt_w/2"/>
                                          </p:val>
                                        </p:tav>
                                        <p:tav tm="100000">
                                          <p:val>
                                            <p:strVal val="#ppt_x"/>
                                          </p:val>
                                        </p:tav>
                                      </p:tavLst>
                                    </p:anim>
                                    <p:anim calcmode="lin" valueType="num">
                                      <p:cBhvr additive="base">
                                        <p:cTn id="24" dur="25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125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250" fill="hold"/>
                                        <p:tgtEl>
                                          <p:spTgt spid="15"/>
                                        </p:tgtEl>
                                        <p:attrNameLst>
                                          <p:attrName>ppt_x</p:attrName>
                                        </p:attrNameLst>
                                      </p:cBhvr>
                                      <p:tavLst>
                                        <p:tav tm="0">
                                          <p:val>
                                            <p:strVal val="1+#ppt_w/2"/>
                                          </p:val>
                                        </p:tav>
                                        <p:tav tm="100000">
                                          <p:val>
                                            <p:strVal val="#ppt_x"/>
                                          </p:val>
                                        </p:tav>
                                      </p:tavLst>
                                    </p:anim>
                                    <p:anim calcmode="lin" valueType="num">
                                      <p:cBhvr additive="base">
                                        <p:cTn id="28" dur="250" fill="hold"/>
                                        <p:tgtEl>
                                          <p:spTgt spid="15"/>
                                        </p:tgtEl>
                                        <p:attrNameLst>
                                          <p:attrName>ppt_y</p:attrName>
                                        </p:attrNameLst>
                                      </p:cBhvr>
                                      <p:tavLst>
                                        <p:tav tm="0">
                                          <p:val>
                                            <p:strVal val="#ppt_y"/>
                                          </p:val>
                                        </p:tav>
                                        <p:tav tm="100000">
                                          <p:val>
                                            <p:strVal val="#ppt_y"/>
                                          </p:val>
                                        </p:tav>
                                      </p:tavLst>
                                    </p:anim>
                                  </p:childTnLst>
                                </p:cTn>
                              </p:par>
                              <p:par>
                                <p:cTn id="29" presetID="53" presetClass="entr" presetSubtype="0" fill="hold" nodeType="withEffect">
                                  <p:stCondLst>
                                    <p:cond delay="1500"/>
                                  </p:stCondLst>
                                  <p:childTnLst>
                                    <p:set>
                                      <p:cBhvr>
                                        <p:cTn id="30" dur="1" fill="hold">
                                          <p:stCondLst>
                                            <p:cond delay="0"/>
                                          </p:stCondLst>
                                        </p:cTn>
                                        <p:tgtEl>
                                          <p:spTgt spid="9"/>
                                        </p:tgtEl>
                                        <p:attrNameLst>
                                          <p:attrName>style.visibility</p:attrName>
                                        </p:attrNameLst>
                                      </p:cBhvr>
                                      <p:to>
                                        <p:strVal val="visible"/>
                                      </p:to>
                                    </p:set>
                                    <p:anim calcmode="lin" valueType="num">
                                      <p:cBhvr>
                                        <p:cTn id="31" dur="250" fill="hold"/>
                                        <p:tgtEl>
                                          <p:spTgt spid="9"/>
                                        </p:tgtEl>
                                        <p:attrNameLst>
                                          <p:attrName>ppt_w</p:attrName>
                                        </p:attrNameLst>
                                      </p:cBhvr>
                                      <p:tavLst>
                                        <p:tav tm="0">
                                          <p:val>
                                            <p:fltVal val="0"/>
                                          </p:val>
                                        </p:tav>
                                        <p:tav tm="100000">
                                          <p:val>
                                            <p:strVal val="#ppt_w"/>
                                          </p:val>
                                        </p:tav>
                                      </p:tavLst>
                                    </p:anim>
                                    <p:anim calcmode="lin" valueType="num">
                                      <p:cBhvr>
                                        <p:cTn id="32" dur="250" fill="hold"/>
                                        <p:tgtEl>
                                          <p:spTgt spid="9"/>
                                        </p:tgtEl>
                                        <p:attrNameLst>
                                          <p:attrName>ppt_h</p:attrName>
                                        </p:attrNameLst>
                                      </p:cBhvr>
                                      <p:tavLst>
                                        <p:tav tm="0">
                                          <p:val>
                                            <p:fltVal val="0"/>
                                          </p:val>
                                        </p:tav>
                                        <p:tav tm="100000">
                                          <p:val>
                                            <p:strVal val="#ppt_h"/>
                                          </p:val>
                                        </p:tav>
                                      </p:tavLst>
                                    </p:anim>
                                    <p:animEffect transition="in" filter="fade">
                                      <p:cBhvr>
                                        <p:cTn id="33" dur="250"/>
                                        <p:tgtEl>
                                          <p:spTgt spid="9"/>
                                        </p:tgtEl>
                                      </p:cBhvr>
                                    </p:animEffect>
                                  </p:childTnLst>
                                </p:cTn>
                              </p:par>
                              <p:par>
                                <p:cTn id="34" presetID="22" presetClass="entr" presetSubtype="2" fill="hold" grpId="0" nodeType="withEffect">
                                  <p:stCondLst>
                                    <p:cond delay="1750"/>
                                  </p:stCondLst>
                                  <p:childTnLst>
                                    <p:set>
                                      <p:cBhvr>
                                        <p:cTn id="35" dur="1" fill="hold">
                                          <p:stCondLst>
                                            <p:cond delay="0"/>
                                          </p:stCondLst>
                                        </p:cTn>
                                        <p:tgtEl>
                                          <p:spTgt spid="10"/>
                                        </p:tgtEl>
                                        <p:attrNameLst>
                                          <p:attrName>style.visibility</p:attrName>
                                        </p:attrNameLst>
                                      </p:cBhvr>
                                      <p:to>
                                        <p:strVal val="visible"/>
                                      </p:to>
                                    </p:set>
                                    <p:animEffect transition="in" filter="wipe(right)">
                                      <p:cBhvr>
                                        <p:cTn id="36" dur="250"/>
                                        <p:tgtEl>
                                          <p:spTgt spid="10"/>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100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2" presetClass="entr" presetSubtype="8" fill="hold" grpId="0" nodeType="withEffect">
                                  <p:stCondLst>
                                    <p:cond delay="150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P spid="8" grpId="0" animBg="1"/>
      <p:bldP spid="10" grpId="0" animBg="1"/>
      <p:bldP spid="11" grpId="0"/>
      <p:bldP spid="12" grpId="0"/>
      <p:bldP spid="13" grpId="0"/>
      <p:bldP spid="14" grpId="0"/>
      <p:bldP spid="15" grpId="0"/>
    </p:bldLs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内容版式_右下角通用LOGO">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
        <p:nvSpPr>
          <p:cNvPr id="8" name="矩形 7"/>
          <p:cNvSpPr/>
          <p:nvPr userDrawn="1"/>
        </p:nvSpPr>
        <p:spPr>
          <a:xfrm>
            <a:off x="10616765" y="0"/>
            <a:ext cx="157523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userDrawn="1"/>
        </p:nvGrpSpPr>
        <p:grpSpPr>
          <a:xfrm>
            <a:off x="11046201" y="5566054"/>
            <a:ext cx="716362" cy="845938"/>
            <a:chOff x="8367154" y="5203814"/>
            <a:chExt cx="1890395" cy="2232329"/>
          </a:xfrm>
        </p:grpSpPr>
        <p:sp>
          <p:nvSpPr>
            <p:cNvPr id="11" name="Freeform 145"/>
            <p:cNvSpPr/>
            <p:nvPr/>
          </p:nvSpPr>
          <p:spPr bwMode="auto">
            <a:xfrm>
              <a:off x="8367154" y="5203814"/>
              <a:ext cx="1890395" cy="2232329"/>
            </a:xfrm>
            <a:custGeom>
              <a:gdLst>
                <a:gd name="T0" fmla="*/ 758 w 777"/>
                <a:gd name="T1" fmla="*/ 204 h 918"/>
                <a:gd name="T2" fmla="*/ 389 w 777"/>
                <a:gd name="T3" fmla="*/ 0 h 918"/>
                <a:gd name="T4" fmla="*/ 19 w 777"/>
                <a:gd name="T5" fmla="*/ 204 h 918"/>
                <a:gd name="T6" fmla="*/ 271 w 777"/>
                <a:gd name="T7" fmla="*/ 833 h 918"/>
                <a:gd name="T8" fmla="*/ 389 w 777"/>
                <a:gd name="T9" fmla="*/ 918 h 918"/>
                <a:gd name="T10" fmla="*/ 506 w 777"/>
                <a:gd name="T11" fmla="*/ 832 h 918"/>
                <a:gd name="T12" fmla="*/ 758 w 777"/>
                <a:gd name="T13" fmla="*/ 204 h 918"/>
              </a:gdLst>
              <a:cxnLst>
                <a:cxn ang="0">
                  <a:pos x="T0" y="T1"/>
                </a:cxn>
                <a:cxn ang="0">
                  <a:pos x="T2" y="T3"/>
                </a:cxn>
                <a:cxn ang="0">
                  <a:pos x="T4" y="T5"/>
                </a:cxn>
                <a:cxn ang="0">
                  <a:pos x="T6" y="T7"/>
                </a:cxn>
                <a:cxn ang="0">
                  <a:pos x="T8" y="T9"/>
                </a:cxn>
                <a:cxn ang="0">
                  <a:pos x="T10" y="T11"/>
                </a:cxn>
                <a:cxn ang="0">
                  <a:pos x="T12" y="T13"/>
                </a:cxn>
              </a:cxnLst>
              <a:rect l="0" t="0" r="r" b="b"/>
              <a:pathLst>
                <a:path w="777" h="918">
                  <a:moveTo>
                    <a:pt x="758" y="204"/>
                  </a:moveTo>
                  <a:cubicBezTo>
                    <a:pt x="389" y="0"/>
                    <a:pt x="389" y="0"/>
                    <a:pt x="389" y="0"/>
                  </a:cubicBezTo>
                  <a:cubicBezTo>
                    <a:pt x="19" y="204"/>
                    <a:pt x="19" y="204"/>
                    <a:pt x="19" y="204"/>
                  </a:cubicBezTo>
                  <a:cubicBezTo>
                    <a:pt x="19" y="204"/>
                    <a:pt x="0" y="622"/>
                    <a:pt x="271" y="833"/>
                  </a:cubicBezTo>
                  <a:cubicBezTo>
                    <a:pt x="306" y="864"/>
                    <a:pt x="344" y="893"/>
                    <a:pt x="389" y="918"/>
                  </a:cubicBezTo>
                  <a:cubicBezTo>
                    <a:pt x="433" y="893"/>
                    <a:pt x="472" y="864"/>
                    <a:pt x="506" y="832"/>
                  </a:cubicBezTo>
                  <a:cubicBezTo>
                    <a:pt x="777" y="622"/>
                    <a:pt x="758" y="204"/>
                    <a:pt x="758" y="204"/>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12" name="Freeform 146"/>
            <p:cNvSpPr>
              <a:spLocks noEditPoints="1"/>
            </p:cNvSpPr>
            <p:nvPr/>
          </p:nvSpPr>
          <p:spPr bwMode="auto">
            <a:xfrm>
              <a:off x="8530421" y="5338329"/>
              <a:ext cx="1564890" cy="1962273"/>
            </a:xfrm>
            <a:custGeom>
              <a:gdLst>
                <a:gd name="T0" fmla="*/ 322 w 643"/>
                <a:gd name="T1" fmla="*/ 807 h 807"/>
                <a:gd name="T2" fmla="*/ 317 w 643"/>
                <a:gd name="T3" fmla="*/ 804 h 807"/>
                <a:gd name="T4" fmla="*/ 237 w 643"/>
                <a:gd name="T5" fmla="*/ 742 h 807"/>
                <a:gd name="T6" fmla="*/ 234 w 643"/>
                <a:gd name="T7" fmla="*/ 739 h 807"/>
                <a:gd name="T8" fmla="*/ 0 w 643"/>
                <a:gd name="T9" fmla="*/ 183 h 807"/>
                <a:gd name="T10" fmla="*/ 0 w 643"/>
                <a:gd name="T11" fmla="*/ 178 h 807"/>
                <a:gd name="T12" fmla="*/ 322 w 643"/>
                <a:gd name="T13" fmla="*/ 0 h 807"/>
                <a:gd name="T14" fmla="*/ 643 w 643"/>
                <a:gd name="T15" fmla="*/ 178 h 807"/>
                <a:gd name="T16" fmla="*/ 643 w 643"/>
                <a:gd name="T17" fmla="*/ 183 h 807"/>
                <a:gd name="T18" fmla="*/ 409 w 643"/>
                <a:gd name="T19" fmla="*/ 739 h 807"/>
                <a:gd name="T20" fmla="*/ 406 w 643"/>
                <a:gd name="T21" fmla="*/ 742 h 807"/>
                <a:gd name="T22" fmla="*/ 326 w 643"/>
                <a:gd name="T23" fmla="*/ 804 h 807"/>
                <a:gd name="T24" fmla="*/ 322 w 643"/>
                <a:gd name="T25" fmla="*/ 807 h 807"/>
                <a:gd name="T26" fmla="*/ 18 w 643"/>
                <a:gd name="T27" fmla="*/ 187 h 807"/>
                <a:gd name="T28" fmla="*/ 244 w 643"/>
                <a:gd name="T29" fmla="*/ 726 h 807"/>
                <a:gd name="T30" fmla="*/ 248 w 643"/>
                <a:gd name="T31" fmla="*/ 729 h 807"/>
                <a:gd name="T32" fmla="*/ 322 w 643"/>
                <a:gd name="T33" fmla="*/ 787 h 807"/>
                <a:gd name="T34" fmla="*/ 395 w 643"/>
                <a:gd name="T35" fmla="*/ 729 h 807"/>
                <a:gd name="T36" fmla="*/ 399 w 643"/>
                <a:gd name="T37" fmla="*/ 726 h 807"/>
                <a:gd name="T38" fmla="*/ 625 w 643"/>
                <a:gd name="T39" fmla="*/ 187 h 807"/>
                <a:gd name="T40" fmla="*/ 322 w 643"/>
                <a:gd name="T41" fmla="*/ 19 h 807"/>
                <a:gd name="T42" fmla="*/ 18 w 643"/>
                <a:gd name="T43" fmla="*/ 187 h 8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3" h="805">
                  <a:moveTo>
                    <a:pt x="322" y="807"/>
                  </a:moveTo>
                  <a:cubicBezTo>
                    <a:pt x="317" y="804"/>
                    <a:pt x="317" y="804"/>
                    <a:pt x="317" y="804"/>
                  </a:cubicBezTo>
                  <a:cubicBezTo>
                    <a:pt x="289" y="785"/>
                    <a:pt x="262" y="765"/>
                    <a:pt x="237" y="742"/>
                  </a:cubicBezTo>
                  <a:cubicBezTo>
                    <a:pt x="236" y="741"/>
                    <a:pt x="235" y="740"/>
                    <a:pt x="234" y="739"/>
                  </a:cubicBezTo>
                  <a:cubicBezTo>
                    <a:pt x="26" y="578"/>
                    <a:pt x="3" y="273"/>
                    <a:pt x="0" y="183"/>
                  </a:cubicBezTo>
                  <a:cubicBezTo>
                    <a:pt x="0" y="178"/>
                    <a:pt x="0" y="178"/>
                    <a:pt x="0" y="178"/>
                  </a:cubicBezTo>
                  <a:cubicBezTo>
                    <a:pt x="322" y="0"/>
                    <a:pt x="322" y="0"/>
                    <a:pt x="322" y="0"/>
                  </a:cubicBezTo>
                  <a:cubicBezTo>
                    <a:pt x="643" y="178"/>
                    <a:pt x="643" y="178"/>
                    <a:pt x="643" y="178"/>
                  </a:cubicBezTo>
                  <a:cubicBezTo>
                    <a:pt x="643" y="183"/>
                    <a:pt x="643" y="183"/>
                    <a:pt x="643" y="183"/>
                  </a:cubicBezTo>
                  <a:cubicBezTo>
                    <a:pt x="640" y="273"/>
                    <a:pt x="617" y="578"/>
                    <a:pt x="409" y="739"/>
                  </a:cubicBezTo>
                  <a:cubicBezTo>
                    <a:pt x="408" y="740"/>
                    <a:pt x="407" y="741"/>
                    <a:pt x="406" y="742"/>
                  </a:cubicBezTo>
                  <a:cubicBezTo>
                    <a:pt x="382" y="764"/>
                    <a:pt x="355" y="785"/>
                    <a:pt x="326" y="804"/>
                  </a:cubicBezTo>
                  <a:lnTo>
                    <a:pt x="322" y="807"/>
                  </a:lnTo>
                  <a:close/>
                  <a:moveTo>
                    <a:pt x="18" y="187"/>
                  </a:moveTo>
                  <a:cubicBezTo>
                    <a:pt x="21" y="281"/>
                    <a:pt x="46" y="572"/>
                    <a:pt x="244" y="726"/>
                  </a:cubicBezTo>
                  <a:cubicBezTo>
                    <a:pt x="246" y="727"/>
                    <a:pt x="247" y="728"/>
                    <a:pt x="248" y="729"/>
                  </a:cubicBezTo>
                  <a:cubicBezTo>
                    <a:pt x="271" y="750"/>
                    <a:pt x="296" y="769"/>
                    <a:pt x="322" y="787"/>
                  </a:cubicBezTo>
                  <a:cubicBezTo>
                    <a:pt x="347" y="769"/>
                    <a:pt x="372" y="750"/>
                    <a:pt x="395" y="729"/>
                  </a:cubicBezTo>
                  <a:cubicBezTo>
                    <a:pt x="396" y="728"/>
                    <a:pt x="397" y="727"/>
                    <a:pt x="399" y="726"/>
                  </a:cubicBezTo>
                  <a:cubicBezTo>
                    <a:pt x="597" y="572"/>
                    <a:pt x="623" y="281"/>
                    <a:pt x="625" y="187"/>
                  </a:cubicBezTo>
                  <a:cubicBezTo>
                    <a:pt x="322" y="19"/>
                    <a:pt x="322" y="19"/>
                    <a:pt x="322" y="19"/>
                  </a:cubicBezTo>
                  <a:lnTo>
                    <a:pt x="18" y="187"/>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47"/>
            <p:cNvSpPr>
              <a:spLocks noEditPoints="1"/>
            </p:cNvSpPr>
            <p:nvPr/>
          </p:nvSpPr>
          <p:spPr bwMode="auto">
            <a:xfrm>
              <a:off x="8462650" y="5260290"/>
              <a:ext cx="1700431" cy="2120404"/>
            </a:xfrm>
            <a:custGeom>
              <a:gdLst>
                <a:gd name="T0" fmla="*/ 350 w 699"/>
                <a:gd name="T1" fmla="*/ 872 h 872"/>
                <a:gd name="T2" fmla="*/ 348 w 699"/>
                <a:gd name="T3" fmla="*/ 871 h 872"/>
                <a:gd name="T4" fmla="*/ 246 w 699"/>
                <a:gd name="T5" fmla="*/ 795 h 872"/>
                <a:gd name="T6" fmla="*/ 245 w 699"/>
                <a:gd name="T7" fmla="*/ 794 h 872"/>
                <a:gd name="T8" fmla="*/ 0 w 699"/>
                <a:gd name="T9" fmla="*/ 195 h 872"/>
                <a:gd name="T10" fmla="*/ 0 w 699"/>
                <a:gd name="T11" fmla="*/ 193 h 872"/>
                <a:gd name="T12" fmla="*/ 350 w 699"/>
                <a:gd name="T13" fmla="*/ 0 h 872"/>
                <a:gd name="T14" fmla="*/ 699 w 699"/>
                <a:gd name="T15" fmla="*/ 193 h 872"/>
                <a:gd name="T16" fmla="*/ 699 w 699"/>
                <a:gd name="T17" fmla="*/ 195 h 872"/>
                <a:gd name="T18" fmla="*/ 455 w 699"/>
                <a:gd name="T19" fmla="*/ 794 h 872"/>
                <a:gd name="T20" fmla="*/ 453 w 699"/>
                <a:gd name="T21" fmla="*/ 795 h 872"/>
                <a:gd name="T22" fmla="*/ 351 w 699"/>
                <a:gd name="T23" fmla="*/ 871 h 872"/>
                <a:gd name="T24" fmla="*/ 350 w 699"/>
                <a:gd name="T25" fmla="*/ 872 h 872"/>
                <a:gd name="T26" fmla="*/ 6 w 699"/>
                <a:gd name="T27" fmla="*/ 196 h 872"/>
                <a:gd name="T28" fmla="*/ 248 w 699"/>
                <a:gd name="T29" fmla="*/ 789 h 872"/>
                <a:gd name="T30" fmla="*/ 250 w 699"/>
                <a:gd name="T31" fmla="*/ 791 h 872"/>
                <a:gd name="T32" fmla="*/ 350 w 699"/>
                <a:gd name="T33" fmla="*/ 866 h 872"/>
                <a:gd name="T34" fmla="*/ 450 w 699"/>
                <a:gd name="T35" fmla="*/ 791 h 872"/>
                <a:gd name="T36" fmla="*/ 451 w 699"/>
                <a:gd name="T37" fmla="*/ 789 h 872"/>
                <a:gd name="T38" fmla="*/ 694 w 699"/>
                <a:gd name="T39" fmla="*/ 196 h 872"/>
                <a:gd name="T40" fmla="*/ 350 w 699"/>
                <a:gd name="T41" fmla="*/ 6 h 872"/>
                <a:gd name="T42" fmla="*/ 6 w 699"/>
                <a:gd name="T43" fmla="*/ 196 h 8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9" h="872">
                  <a:moveTo>
                    <a:pt x="350" y="872"/>
                  </a:moveTo>
                  <a:cubicBezTo>
                    <a:pt x="348" y="871"/>
                    <a:pt x="348" y="871"/>
                    <a:pt x="348" y="871"/>
                  </a:cubicBezTo>
                  <a:cubicBezTo>
                    <a:pt x="312" y="849"/>
                    <a:pt x="277" y="823"/>
                    <a:pt x="246" y="795"/>
                  </a:cubicBezTo>
                  <a:cubicBezTo>
                    <a:pt x="245" y="795"/>
                    <a:pt x="245" y="794"/>
                    <a:pt x="245" y="794"/>
                  </a:cubicBezTo>
                  <a:cubicBezTo>
                    <a:pt x="11" y="612"/>
                    <a:pt x="0" y="263"/>
                    <a:pt x="0" y="195"/>
                  </a:cubicBezTo>
                  <a:cubicBezTo>
                    <a:pt x="0" y="193"/>
                    <a:pt x="0" y="193"/>
                    <a:pt x="0" y="193"/>
                  </a:cubicBezTo>
                  <a:cubicBezTo>
                    <a:pt x="350" y="0"/>
                    <a:pt x="350" y="0"/>
                    <a:pt x="350" y="0"/>
                  </a:cubicBezTo>
                  <a:cubicBezTo>
                    <a:pt x="699" y="193"/>
                    <a:pt x="699" y="193"/>
                    <a:pt x="699" y="193"/>
                  </a:cubicBezTo>
                  <a:cubicBezTo>
                    <a:pt x="699" y="195"/>
                    <a:pt x="699" y="195"/>
                    <a:pt x="699" y="195"/>
                  </a:cubicBezTo>
                  <a:cubicBezTo>
                    <a:pt x="699" y="263"/>
                    <a:pt x="689" y="612"/>
                    <a:pt x="455" y="794"/>
                  </a:cubicBezTo>
                  <a:cubicBezTo>
                    <a:pt x="454" y="794"/>
                    <a:pt x="454" y="794"/>
                    <a:pt x="453" y="795"/>
                  </a:cubicBezTo>
                  <a:cubicBezTo>
                    <a:pt x="422" y="823"/>
                    <a:pt x="388" y="849"/>
                    <a:pt x="351" y="871"/>
                  </a:cubicBezTo>
                  <a:lnTo>
                    <a:pt x="350" y="872"/>
                  </a:lnTo>
                  <a:close/>
                  <a:moveTo>
                    <a:pt x="6" y="196"/>
                  </a:moveTo>
                  <a:cubicBezTo>
                    <a:pt x="6" y="268"/>
                    <a:pt x="18" y="611"/>
                    <a:pt x="248" y="789"/>
                  </a:cubicBezTo>
                  <a:cubicBezTo>
                    <a:pt x="249" y="790"/>
                    <a:pt x="249" y="790"/>
                    <a:pt x="250" y="791"/>
                  </a:cubicBezTo>
                  <a:cubicBezTo>
                    <a:pt x="280" y="819"/>
                    <a:pt x="314" y="844"/>
                    <a:pt x="350" y="866"/>
                  </a:cubicBezTo>
                  <a:cubicBezTo>
                    <a:pt x="385" y="844"/>
                    <a:pt x="419" y="819"/>
                    <a:pt x="450" y="791"/>
                  </a:cubicBezTo>
                  <a:cubicBezTo>
                    <a:pt x="450" y="790"/>
                    <a:pt x="451" y="790"/>
                    <a:pt x="451" y="789"/>
                  </a:cubicBezTo>
                  <a:cubicBezTo>
                    <a:pt x="681" y="611"/>
                    <a:pt x="694" y="268"/>
                    <a:pt x="694" y="196"/>
                  </a:cubicBezTo>
                  <a:cubicBezTo>
                    <a:pt x="350" y="6"/>
                    <a:pt x="350" y="6"/>
                    <a:pt x="350" y="6"/>
                  </a:cubicBezTo>
                  <a:lnTo>
                    <a:pt x="6" y="196"/>
                  </a:ln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4" name="Freeform 261"/>
            <p:cNvSpPr>
              <a:spLocks noEditPoints="1"/>
            </p:cNvSpPr>
            <p:nvPr/>
          </p:nvSpPr>
          <p:spPr bwMode="auto">
            <a:xfrm>
              <a:off x="9015085" y="5797322"/>
              <a:ext cx="595562" cy="853296"/>
            </a:xfrm>
            <a:custGeom>
              <a:gdLst>
                <a:gd name="T0" fmla="*/ 580 w 580"/>
                <a:gd name="T1" fmla="*/ 831 h 831"/>
                <a:gd name="T2" fmla="*/ 0 w 580"/>
                <a:gd name="T3" fmla="*/ 831 h 831"/>
                <a:gd name="T4" fmla="*/ 0 w 580"/>
                <a:gd name="T5" fmla="*/ 611 h 831"/>
                <a:gd name="T6" fmla="*/ 61 w 580"/>
                <a:gd name="T7" fmla="*/ 611 h 831"/>
                <a:gd name="T8" fmla="*/ 61 w 580"/>
                <a:gd name="T9" fmla="*/ 220 h 831"/>
                <a:gd name="T10" fmla="*/ 0 w 580"/>
                <a:gd name="T11" fmla="*/ 220 h 831"/>
                <a:gd name="T12" fmla="*/ 0 w 580"/>
                <a:gd name="T13" fmla="*/ 0 h 831"/>
                <a:gd name="T14" fmla="*/ 367 w 580"/>
                <a:gd name="T15" fmla="*/ 0 h 831"/>
                <a:gd name="T16" fmla="*/ 367 w 580"/>
                <a:gd name="T17" fmla="*/ 220 h 831"/>
                <a:gd name="T18" fmla="*/ 289 w 580"/>
                <a:gd name="T19" fmla="*/ 220 h 831"/>
                <a:gd name="T20" fmla="*/ 289 w 580"/>
                <a:gd name="T21" fmla="*/ 611 h 831"/>
                <a:gd name="T22" fmla="*/ 360 w 580"/>
                <a:gd name="T23" fmla="*/ 611 h 831"/>
                <a:gd name="T24" fmla="*/ 360 w 580"/>
                <a:gd name="T25" fmla="*/ 516 h 831"/>
                <a:gd name="T26" fmla="*/ 580 w 580"/>
                <a:gd name="T27" fmla="*/ 516 h 831"/>
                <a:gd name="T28" fmla="*/ 580 w 580"/>
                <a:gd name="T29" fmla="*/ 831 h 831"/>
                <a:gd name="T30" fmla="*/ 568 w 580"/>
                <a:gd name="T31" fmla="*/ 817 h 831"/>
                <a:gd name="T32" fmla="*/ 568 w 580"/>
                <a:gd name="T33" fmla="*/ 528 h 831"/>
                <a:gd name="T34" fmla="*/ 372 w 580"/>
                <a:gd name="T35" fmla="*/ 528 h 831"/>
                <a:gd name="T36" fmla="*/ 372 w 580"/>
                <a:gd name="T37" fmla="*/ 623 h 831"/>
                <a:gd name="T38" fmla="*/ 277 w 580"/>
                <a:gd name="T39" fmla="*/ 623 h 831"/>
                <a:gd name="T40" fmla="*/ 277 w 580"/>
                <a:gd name="T41" fmla="*/ 208 h 831"/>
                <a:gd name="T42" fmla="*/ 357 w 580"/>
                <a:gd name="T43" fmla="*/ 208 h 831"/>
                <a:gd name="T44" fmla="*/ 357 w 580"/>
                <a:gd name="T45" fmla="*/ 14 h 831"/>
                <a:gd name="T46" fmla="*/ 12 w 580"/>
                <a:gd name="T47" fmla="*/ 14 h 831"/>
                <a:gd name="T48" fmla="*/ 12 w 580"/>
                <a:gd name="T49" fmla="*/ 208 h 831"/>
                <a:gd name="T50" fmla="*/ 75 w 580"/>
                <a:gd name="T51" fmla="*/ 208 h 831"/>
                <a:gd name="T52" fmla="*/ 75 w 580"/>
                <a:gd name="T53" fmla="*/ 623 h 831"/>
                <a:gd name="T54" fmla="*/ 12 w 580"/>
                <a:gd name="T55" fmla="*/ 623 h 831"/>
                <a:gd name="T56" fmla="*/ 12 w 580"/>
                <a:gd name="T57" fmla="*/ 817 h 831"/>
                <a:gd name="T58" fmla="*/ 568 w 580"/>
                <a:gd name="T59" fmla="*/ 817 h 831"/>
                <a:gd name="T60" fmla="*/ 530 w 580"/>
                <a:gd name="T61" fmla="*/ 779 h 831"/>
                <a:gd name="T62" fmla="*/ 52 w 580"/>
                <a:gd name="T63" fmla="*/ 779 h 831"/>
                <a:gd name="T64" fmla="*/ 52 w 580"/>
                <a:gd name="T65" fmla="*/ 663 h 831"/>
                <a:gd name="T66" fmla="*/ 113 w 580"/>
                <a:gd name="T67" fmla="*/ 663 h 831"/>
                <a:gd name="T68" fmla="*/ 113 w 580"/>
                <a:gd name="T69" fmla="*/ 168 h 831"/>
                <a:gd name="T70" fmla="*/ 52 w 580"/>
                <a:gd name="T71" fmla="*/ 168 h 831"/>
                <a:gd name="T72" fmla="*/ 52 w 580"/>
                <a:gd name="T73" fmla="*/ 52 h 831"/>
                <a:gd name="T74" fmla="*/ 317 w 580"/>
                <a:gd name="T75" fmla="*/ 52 h 831"/>
                <a:gd name="T76" fmla="*/ 317 w 580"/>
                <a:gd name="T77" fmla="*/ 168 h 831"/>
                <a:gd name="T78" fmla="*/ 237 w 580"/>
                <a:gd name="T79" fmla="*/ 168 h 831"/>
                <a:gd name="T80" fmla="*/ 237 w 580"/>
                <a:gd name="T81" fmla="*/ 663 h 831"/>
                <a:gd name="T82" fmla="*/ 410 w 580"/>
                <a:gd name="T83" fmla="*/ 663 h 831"/>
                <a:gd name="T84" fmla="*/ 410 w 580"/>
                <a:gd name="T85" fmla="*/ 566 h 831"/>
                <a:gd name="T86" fmla="*/ 530 w 580"/>
                <a:gd name="T87" fmla="*/ 566 h 831"/>
                <a:gd name="T88" fmla="*/ 530 w 580"/>
                <a:gd name="T89" fmla="*/ 779 h 8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0" h="831">
                  <a:moveTo>
                    <a:pt x="580" y="831"/>
                  </a:moveTo>
                  <a:lnTo>
                    <a:pt x="0" y="831"/>
                  </a:lnTo>
                  <a:lnTo>
                    <a:pt x="0" y="611"/>
                  </a:lnTo>
                  <a:lnTo>
                    <a:pt x="61" y="611"/>
                  </a:lnTo>
                  <a:lnTo>
                    <a:pt x="61" y="220"/>
                  </a:lnTo>
                  <a:lnTo>
                    <a:pt x="0" y="220"/>
                  </a:lnTo>
                  <a:lnTo>
                    <a:pt x="0" y="0"/>
                  </a:lnTo>
                  <a:lnTo>
                    <a:pt x="367" y="0"/>
                  </a:lnTo>
                  <a:lnTo>
                    <a:pt x="367" y="220"/>
                  </a:lnTo>
                  <a:lnTo>
                    <a:pt x="289" y="220"/>
                  </a:lnTo>
                  <a:lnTo>
                    <a:pt x="289" y="611"/>
                  </a:lnTo>
                  <a:lnTo>
                    <a:pt x="360" y="611"/>
                  </a:lnTo>
                  <a:lnTo>
                    <a:pt x="360" y="516"/>
                  </a:lnTo>
                  <a:lnTo>
                    <a:pt x="580" y="516"/>
                  </a:lnTo>
                  <a:lnTo>
                    <a:pt x="580" y="831"/>
                  </a:lnTo>
                  <a:close/>
                  <a:moveTo>
                    <a:pt x="568" y="817"/>
                  </a:moveTo>
                  <a:lnTo>
                    <a:pt x="568" y="528"/>
                  </a:lnTo>
                  <a:lnTo>
                    <a:pt x="372" y="528"/>
                  </a:lnTo>
                  <a:lnTo>
                    <a:pt x="372" y="623"/>
                  </a:lnTo>
                  <a:lnTo>
                    <a:pt x="277" y="623"/>
                  </a:lnTo>
                  <a:lnTo>
                    <a:pt x="277" y="208"/>
                  </a:lnTo>
                  <a:lnTo>
                    <a:pt x="357" y="208"/>
                  </a:lnTo>
                  <a:lnTo>
                    <a:pt x="357" y="14"/>
                  </a:lnTo>
                  <a:lnTo>
                    <a:pt x="12" y="14"/>
                  </a:lnTo>
                  <a:lnTo>
                    <a:pt x="12" y="208"/>
                  </a:lnTo>
                  <a:lnTo>
                    <a:pt x="75" y="208"/>
                  </a:lnTo>
                  <a:lnTo>
                    <a:pt x="75" y="623"/>
                  </a:lnTo>
                  <a:lnTo>
                    <a:pt x="12" y="623"/>
                  </a:lnTo>
                  <a:lnTo>
                    <a:pt x="12" y="817"/>
                  </a:lnTo>
                  <a:lnTo>
                    <a:pt x="568" y="817"/>
                  </a:lnTo>
                  <a:close/>
                  <a:moveTo>
                    <a:pt x="530" y="779"/>
                  </a:moveTo>
                  <a:lnTo>
                    <a:pt x="52" y="779"/>
                  </a:lnTo>
                  <a:lnTo>
                    <a:pt x="52" y="663"/>
                  </a:lnTo>
                  <a:lnTo>
                    <a:pt x="113" y="663"/>
                  </a:lnTo>
                  <a:lnTo>
                    <a:pt x="113" y="168"/>
                  </a:lnTo>
                  <a:lnTo>
                    <a:pt x="52" y="168"/>
                  </a:lnTo>
                  <a:lnTo>
                    <a:pt x="52" y="52"/>
                  </a:lnTo>
                  <a:lnTo>
                    <a:pt x="317" y="52"/>
                  </a:lnTo>
                  <a:lnTo>
                    <a:pt x="317" y="168"/>
                  </a:lnTo>
                  <a:lnTo>
                    <a:pt x="237" y="168"/>
                  </a:lnTo>
                  <a:lnTo>
                    <a:pt x="237" y="663"/>
                  </a:lnTo>
                  <a:lnTo>
                    <a:pt x="410" y="663"/>
                  </a:lnTo>
                  <a:lnTo>
                    <a:pt x="410" y="566"/>
                  </a:lnTo>
                  <a:lnTo>
                    <a:pt x="530" y="566"/>
                  </a:lnTo>
                  <a:lnTo>
                    <a:pt x="530" y="779"/>
                  </a:lnTo>
                  <a:close/>
                </a:path>
              </a:pathLst>
            </a:custGeom>
            <a:solidFill>
              <a:schemeClr val="accent2"/>
            </a:solidFill>
            <a:ln>
              <a:solidFill>
                <a:schemeClr val="accent1"/>
              </a:solidFill>
            </a:ln>
          </p:spPr>
          <p:txBody>
            <a:bodyPr vert="horz" wrap="square" lIns="91440" tIns="45720" rIns="91440" bIns="45720" numCol="1" anchor="t" anchorCtr="0" compatLnSpc="1"/>
            <a:lstStyle/>
            <a:p>
              <a:endParaRPr lang="zh-CN" altLang="en-US"/>
            </a:p>
          </p:txBody>
        </p:sp>
      </p:grpSp>
    </p:spTree>
  </p:cSld>
  <p:clrMapOvr>
    <a:masterClrMapping/>
  </p:clrMapOvr>
  <p:transition spd="slow" advClick="0" advTm="3000">
    <p:fade/>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893EA9-123D-489F-8313-43A8A4AC4565}" type="slidenum">
              <a:rPr lang="zh-CN" altLang="en-US" smtClean="0"/>
              <a:t>‹#›</a:t>
            </a:fld>
            <a:endParaRPr lang="zh-CN" altLang="en-US"/>
          </a:p>
        </p:txBody>
      </p:sp>
    </p:spTree>
  </p:cSld>
  <p:clrMapOvr>
    <a:masterClrMapping/>
  </p:clrMapOvr>
  <p:transition spd="slow" advClick="0" advTm="3000">
    <p:fade/>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使用说明">
    <p:spTree>
      <p:nvGrpSpPr>
        <p:cNvPr id="1" name=""/>
        <p:cNvGrpSpPr/>
        <p:nvPr/>
      </p:nvGrpSpPr>
      <p:grpSpPr>
        <a:xfrm>
          <a:off x="0" y="0"/>
          <a:ext cx="0" cy="0"/>
        </a:xfrm>
      </p:grpSpPr>
      <p:sp>
        <p:nvSpPr>
          <p:cNvPr id="2" name="标题 1"/>
          <p:cNvSpPr>
            <a:spLocks noGrp="1"/>
          </p:cNvSpPr>
          <p:nvPr>
            <p:ph type="title"/>
          </p:nvPr>
        </p:nvSpPr>
        <p:spPr>
          <a:xfrm>
            <a:off x="1302657" y="337014"/>
            <a:ext cx="5258480" cy="682623"/>
          </a:xfrm>
        </p:spPr>
        <p:txBody>
          <a:bodyPr>
            <a:normAutofit/>
          </a:bodyPr>
          <a:lstStyle>
            <a:lvl1pPr>
              <a:defRPr sz="3200" b="1">
                <a:solidFill>
                  <a:schemeClr val="tx1"/>
                </a:solidFill>
                <a:latin typeface="微软雅黑" pitchFamily="34" charset="-122"/>
                <a:ea typeface="微软雅黑"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9A0741C5-8F5C-4213-BB69-8C2D02590C1C}" type="datetimeFigureOut">
              <a:rPr lang="zh-CN" altLang="en-US" smtClean="0"/>
              <a:t>2017/2/17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lvl1pPr>
              <a:defRPr>
                <a:solidFill>
                  <a:schemeClr val="tx1">
                    <a:lumMod val="60000"/>
                    <a:lumOff val="40000"/>
                  </a:schemeClr>
                </a:solidFill>
                <a:latin typeface="+mn-lt"/>
              </a:defRPr>
            </a:lvl1pPr>
          </a:lstStyle>
          <a:p>
            <a:r>
              <a:rPr lang="en-US" altLang="zh-CN" smtClean="0"/>
              <a:t>P</a:t>
            </a:r>
            <a:fld id="{38893EA9-123D-489F-8313-43A8A4AC4565}" type="slidenum">
              <a:rPr lang="zh-CN" altLang="en-US" smtClean="0"/>
              <a:t>‹#›</a:t>
            </a:fld>
            <a:endParaRPr lang="zh-CN" altLang="en-US"/>
          </a:p>
        </p:txBody>
      </p:sp>
      <p:sp>
        <p:nvSpPr>
          <p:cNvPr id="6" name="Freeform 5"/>
          <p:cNvSpPr>
            <a:spLocks noEditPoints="1"/>
          </p:cNvSpPr>
          <p:nvPr userDrawn="1"/>
        </p:nvSpPr>
        <p:spPr bwMode="auto">
          <a:xfrm>
            <a:off x="507321" y="396194"/>
            <a:ext cx="766308" cy="684421"/>
          </a:xfrm>
          <a:custGeom>
            <a:gdLst>
              <a:gd name="T0" fmla="*/ 400 w 528"/>
              <a:gd name="T1" fmla="*/ 293 h 471"/>
              <a:gd name="T2" fmla="*/ 430 w 528"/>
              <a:gd name="T3" fmla="*/ 279 h 471"/>
              <a:gd name="T4" fmla="*/ 430 w 528"/>
              <a:gd name="T5" fmla="*/ 278 h 471"/>
              <a:gd name="T6" fmla="*/ 430 w 528"/>
              <a:gd name="T7" fmla="*/ 204 h 471"/>
              <a:gd name="T8" fmla="*/ 401 w 528"/>
              <a:gd name="T9" fmla="*/ 218 h 471"/>
              <a:gd name="T10" fmla="*/ 400 w 528"/>
              <a:gd name="T11" fmla="*/ 293 h 471"/>
              <a:gd name="T12" fmla="*/ 90 w 528"/>
              <a:gd name="T13" fmla="*/ 204 h 471"/>
              <a:gd name="T14" fmla="*/ 90 w 528"/>
              <a:gd name="T15" fmla="*/ 279 h 471"/>
              <a:gd name="T16" fmla="*/ 248 w 528"/>
              <a:gd name="T17" fmla="*/ 354 h 471"/>
              <a:gd name="T18" fmla="*/ 274 w 528"/>
              <a:gd name="T19" fmla="*/ 354 h 471"/>
              <a:gd name="T20" fmla="*/ 371 w 528"/>
              <a:gd name="T21" fmla="*/ 307 h 471"/>
              <a:gd name="T22" fmla="*/ 371 w 528"/>
              <a:gd name="T23" fmla="*/ 232 h 471"/>
              <a:gd name="T24" fmla="*/ 260 w 528"/>
              <a:gd name="T25" fmla="*/ 286 h 471"/>
              <a:gd name="T26" fmla="*/ 90 w 528"/>
              <a:gd name="T27" fmla="*/ 204 h 471"/>
              <a:gd name="T28" fmla="*/ 394 w 528"/>
              <a:gd name="T29" fmla="*/ 197 h 471"/>
              <a:gd name="T30" fmla="*/ 391 w 528"/>
              <a:gd name="T31" fmla="*/ 196 h 471"/>
              <a:gd name="T32" fmla="*/ 287 w 528"/>
              <a:gd name="T33" fmla="*/ 139 h 471"/>
              <a:gd name="T34" fmla="*/ 288 w 528"/>
              <a:gd name="T35" fmla="*/ 132 h 471"/>
              <a:gd name="T36" fmla="*/ 264 w 528"/>
              <a:gd name="T37" fmla="*/ 108 h 471"/>
              <a:gd name="T38" fmla="*/ 240 w 528"/>
              <a:gd name="T39" fmla="*/ 132 h 471"/>
              <a:gd name="T40" fmla="*/ 264 w 528"/>
              <a:gd name="T41" fmla="*/ 156 h 471"/>
              <a:gd name="T42" fmla="*/ 281 w 528"/>
              <a:gd name="T43" fmla="*/ 150 h 471"/>
              <a:gd name="T44" fmla="*/ 383 w 528"/>
              <a:gd name="T45" fmla="*/ 207 h 471"/>
              <a:gd name="T46" fmla="*/ 394 w 528"/>
              <a:gd name="T47" fmla="*/ 197 h 471"/>
              <a:gd name="T48" fmla="*/ 528 w 528"/>
              <a:gd name="T49" fmla="*/ 132 h 471"/>
              <a:gd name="T50" fmla="*/ 260 w 528"/>
              <a:gd name="T51" fmla="*/ 0 h 471"/>
              <a:gd name="T52" fmla="*/ 0 w 528"/>
              <a:gd name="T53" fmla="*/ 126 h 471"/>
              <a:gd name="T54" fmla="*/ 0 w 528"/>
              <a:gd name="T55" fmla="*/ 137 h 471"/>
              <a:gd name="T56" fmla="*/ 260 w 528"/>
              <a:gd name="T57" fmla="*/ 263 h 471"/>
              <a:gd name="T58" fmla="*/ 371 w 528"/>
              <a:gd name="T59" fmla="*/ 209 h 471"/>
              <a:gd name="T60" fmla="*/ 371 w 528"/>
              <a:gd name="T61" fmla="*/ 205 h 471"/>
              <a:gd name="T62" fmla="*/ 281 w 528"/>
              <a:gd name="T63" fmla="*/ 158 h 471"/>
              <a:gd name="T64" fmla="*/ 264 w 528"/>
              <a:gd name="T65" fmla="*/ 163 h 471"/>
              <a:gd name="T66" fmla="*/ 233 w 528"/>
              <a:gd name="T67" fmla="*/ 132 h 471"/>
              <a:gd name="T68" fmla="*/ 264 w 528"/>
              <a:gd name="T69" fmla="*/ 100 h 471"/>
              <a:gd name="T70" fmla="*/ 295 w 528"/>
              <a:gd name="T71" fmla="*/ 132 h 471"/>
              <a:gd name="T72" fmla="*/ 295 w 528"/>
              <a:gd name="T73" fmla="*/ 135 h 471"/>
              <a:gd name="T74" fmla="*/ 401 w 528"/>
              <a:gd name="T75" fmla="*/ 194 h 471"/>
              <a:gd name="T76" fmla="*/ 528 w 528"/>
              <a:gd name="T77" fmla="*/ 132 h 471"/>
              <a:gd name="T78" fmla="*/ 394 w 528"/>
              <a:gd name="T79" fmla="*/ 197 h 471"/>
              <a:gd name="T80" fmla="*/ 395 w 528"/>
              <a:gd name="T81" fmla="*/ 293 h 471"/>
              <a:gd name="T82" fmla="*/ 404 w 528"/>
              <a:gd name="T83" fmla="*/ 307 h 471"/>
              <a:gd name="T84" fmla="*/ 396 w 528"/>
              <a:gd name="T85" fmla="*/ 320 h 471"/>
              <a:gd name="T86" fmla="*/ 403 w 528"/>
              <a:gd name="T87" fmla="*/ 320 h 471"/>
              <a:gd name="T88" fmla="*/ 416 w 528"/>
              <a:gd name="T89" fmla="*/ 471 h 471"/>
              <a:gd name="T90" fmla="*/ 364 w 528"/>
              <a:gd name="T91" fmla="*/ 471 h 471"/>
              <a:gd name="T92" fmla="*/ 377 w 528"/>
              <a:gd name="T93" fmla="*/ 320 h 471"/>
              <a:gd name="T94" fmla="*/ 384 w 528"/>
              <a:gd name="T95" fmla="*/ 320 h 471"/>
              <a:gd name="T96" fmla="*/ 376 w 528"/>
              <a:gd name="T97" fmla="*/ 307 h 471"/>
              <a:gd name="T98" fmla="*/ 384 w 528"/>
              <a:gd name="T99" fmla="*/ 293 h 471"/>
              <a:gd name="T100" fmla="*/ 383 w 528"/>
              <a:gd name="T101" fmla="*/ 207 h 471"/>
              <a:gd name="T102" fmla="*/ 394 w 528"/>
              <a:gd name="T103" fmla="*/ 197 h 4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8" h="471">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userDrawn="1"/>
        </p:nvSpPr>
        <p:spPr>
          <a:xfrm>
            <a:off x="1302657" y="859160"/>
            <a:ext cx="2373993" cy="307777"/>
          </a:xfrm>
          <a:prstGeom prst="rect">
            <a:avLst/>
          </a:prstGeom>
          <a:noFill/>
        </p:spPr>
        <p:txBody>
          <a:bodyPr wrap="square" rtlCol="0">
            <a:spAutoFit/>
          </a:bodyPr>
          <a:lstStyle/>
          <a:p>
            <a:r>
              <a:rPr lang="en-US" altLang="zh-CN" sz="1400" smtClean="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rPr>
              <a:t>MORESHI POWERPOINT</a:t>
            </a:r>
            <a:endParaRPr lang="zh-CN" altLang="en-US" sz="1400">
              <a:solidFill>
                <a:schemeClr val="tx1">
                  <a:lumMod val="40000"/>
                  <a:lumOff val="60000"/>
                </a:schemeClr>
              </a:solidFill>
              <a:latin typeface="华文细黑" panose="02010600040101010101" pitchFamily="2" charset="-122"/>
              <a:ea typeface="华文细黑" panose="02010600040101010101" pitchFamily="2" charset="-122"/>
              <a:cs typeface="Arial" pitchFamily="34" charset="0"/>
            </a:endParaRPr>
          </a:p>
        </p:txBody>
      </p:sp>
    </p:spTree>
  </p:cSld>
  <p:clrMapOvr>
    <a:masterClrMapping/>
  </p:clrMapOvr>
  <p:transition spd="slow" advClick="0" advTm="3000">
    <p:fade/>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0.xml" Type="http://schemas.openxmlformats.org/officeDocument/2006/relationships/slideLayout"/><Relationship Id="rId10" Target="../slideLayouts/slideLayout19.xml" Type="http://schemas.openxmlformats.org/officeDocument/2006/relationships/slideLayout"/><Relationship Id="rId11" Target="../slideLayouts/slideLayout20.xml" Type="http://schemas.openxmlformats.org/officeDocument/2006/relationships/slideLayout"/><Relationship Id="rId12" Target="../theme/theme2.xml" Type="http://schemas.openxmlformats.org/officeDocument/2006/relationships/theme"/><Relationship Id="rId2" Target="../slideLayouts/slideLayout11.xml" Type="http://schemas.openxmlformats.org/officeDocument/2006/relationships/slideLayout"/><Relationship Id="rId3" Target="../slideLayouts/slideLayout12.xml" Type="http://schemas.openxmlformats.org/officeDocument/2006/relationships/slideLayout"/><Relationship Id="rId4" Target="../slideLayouts/slideLayout13.xml" Type="http://schemas.openxmlformats.org/officeDocument/2006/relationships/slideLayout"/><Relationship Id="rId5" Target="../slideLayouts/slideLayout14.xml" Type="http://schemas.openxmlformats.org/officeDocument/2006/relationships/slideLayout"/><Relationship Id="rId6" Target="../slideLayouts/slideLayout15.xml" Type="http://schemas.openxmlformats.org/officeDocument/2006/relationships/slideLayout"/><Relationship Id="rId7" Target="../slideLayouts/slideLayout16.xml" Type="http://schemas.openxmlformats.org/officeDocument/2006/relationships/slideLayout"/><Relationship Id="rId8" Target="../slideLayouts/slideLayout17.xml" Type="http://schemas.openxmlformats.org/officeDocument/2006/relationships/slideLayout"/><Relationship Id="rId9" Target="../slideLayouts/slideLayout18.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3.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741C5-8F5C-4213-BB69-8C2D02590C1C}" type="datetimeFigureOut">
              <a:rPr lang="zh-CN" altLang="en-US" smtClean="0"/>
              <a:t>2017/2/17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893EA9-123D-489F-8313-43A8A4AC4565}"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slow" advClick="0" advTm="3000">
    <p:fade/>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172"/>
            <a:fld id="{16E5758D-A3C3-4E88-8AC0-22500507BD7E}" type="datetimeFigureOut">
              <a:rPr lang="zh-CN" altLang="en-US" smtClean="0">
                <a:solidFill>
                  <a:prstClr val="black">
                    <a:tint val="75000"/>
                  </a:prstClr>
                </a:solidFill>
              </a:rPr>
              <a:pPr defTabSz="914172"/>
              <a:t>2017/2/17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172"/>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172"/>
            <a:fld id="{AA4E786F-588D-4932-A7B2-AE3451FA4ACA}" type="slidenum">
              <a:rPr lang="zh-CN" altLang="en-US" smtClean="0">
                <a:solidFill>
                  <a:prstClr val="black">
                    <a:tint val="75000"/>
                  </a:prstClr>
                </a:solidFill>
              </a:rPr>
              <a:pPr defTabSz="914172"/>
              <a:t>‹#›</a:t>
            </a:fld>
            <a:endParaRPr lang="zh-CN" altLang="en-US">
              <a:solidFill>
                <a:prstClr val="black">
                  <a:tint val="75000"/>
                </a:prstClr>
              </a:solidFill>
            </a:endParaRPr>
          </a:p>
        </p:txBody>
      </p:sp>
    </p:spTree>
    <p:extLst>
      <p:ext uri="{BB962C8B-B14F-4D97-AF65-F5344CB8AC3E}">
        <p14:creationId val="1174371252"/>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ransition/>
  <p:timing/>
  <p:txStyles>
    <p:titleStyle>
      <a:lvl1pPr algn="l" defTabSz="914172"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2"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629" indent="-228543" algn="l" defTabSz="914172"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2715" indent="-228543" algn="l" defTabSz="914172"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599800"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6886"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3972"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2017/2/17</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747601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8.xml" Type="http://schemas.openxmlformats.org/officeDocument/2006/relationships/slideLayout"/><Relationship Id="rId2"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4.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charts/chart1.xml" Type="http://schemas.openxmlformats.org/officeDocument/2006/relationships/chart"/></Relationships>
</file>

<file path=ppt/slides/_rels/slide21.xml.rels><?xml version="1.0" encoding="UTF-8" standalone="yes"?><Relationships xmlns="http://schemas.openxmlformats.org/package/2006/relationships"><Relationship Id="rId1" Target="../slideLayouts/slideLayout4.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3.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5.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6.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5.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6.xml" Type="http://schemas.openxmlformats.org/officeDocument/2006/relationships/slideLayout"/><Relationship Id="rId2" Target="../media/image8.jpe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5.xml.rels><?xml version="1.0" encoding="UTF-8" standalone="yes"?><Relationships xmlns="http://schemas.openxmlformats.org/package/2006/relationships"><Relationship Id="rId1" Target="../slideLayouts/slideLayout6.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9.xml" Type="http://schemas.openxmlformats.org/officeDocument/2006/relationships/slideLayout"/></Relationships>
</file>

<file path=ppt/slides/_rels/slide37.xml.rels><?xml version="1.0" encoding="UTF-8" standalone="yes"?><Relationships xmlns="http://schemas.openxmlformats.org/package/2006/relationships"><Relationship Id="rId1" Target="../slideLayouts/slideLayout8.xml" Type="http://schemas.openxmlformats.org/officeDocument/2006/relationships/slideLayout"/></Relationships>
</file>

<file path=ppt/slides/_rels/slide38.xml.rels><?xml version="1.0" encoding="UTF-8" standalone="yes"?><Relationships xmlns="http://schemas.openxmlformats.org/package/2006/relationships"><Relationship Id="rId1" Target="../slideLayouts/slideLayout21.xml" Type="http://schemas.openxmlformats.org/officeDocument/2006/relationships/slideLayout"/><Relationship Id="rId2"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45" name="矩形 44"/>
          <p:cNvSpPr/>
          <p:nvPr/>
        </p:nvSpPr>
        <p:spPr>
          <a:xfrm>
            <a:off x="0" y="1625600"/>
            <a:ext cx="12192000" cy="320765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Freeform 5"/>
          <p:cNvSpPr>
            <a:spLocks noEditPoints="1"/>
          </p:cNvSpPr>
          <p:nvPr/>
        </p:nvSpPr>
        <p:spPr bwMode="auto">
          <a:xfrm>
            <a:off x="8599210" y="5440828"/>
            <a:ext cx="1114980" cy="995834"/>
          </a:xfrm>
          <a:custGeom>
            <a:gdLst>
              <a:gd fmla="*/ 400 w 528" name="T0"/>
              <a:gd fmla="*/ 293 h 471" name="T1"/>
              <a:gd fmla="*/ 430 w 528" name="T2"/>
              <a:gd fmla="*/ 279 h 471" name="T3"/>
              <a:gd fmla="*/ 430 w 528" name="T4"/>
              <a:gd fmla="*/ 278 h 471" name="T5"/>
              <a:gd fmla="*/ 430 w 528" name="T6"/>
              <a:gd fmla="*/ 204 h 471" name="T7"/>
              <a:gd fmla="*/ 401 w 528" name="T8"/>
              <a:gd fmla="*/ 218 h 471" name="T9"/>
              <a:gd fmla="*/ 400 w 528" name="T10"/>
              <a:gd fmla="*/ 293 h 471" name="T11"/>
              <a:gd fmla="*/ 90 w 528" name="T12"/>
              <a:gd fmla="*/ 204 h 471" name="T13"/>
              <a:gd fmla="*/ 90 w 528" name="T14"/>
              <a:gd fmla="*/ 279 h 471" name="T15"/>
              <a:gd fmla="*/ 248 w 528" name="T16"/>
              <a:gd fmla="*/ 354 h 471" name="T17"/>
              <a:gd fmla="*/ 274 w 528" name="T18"/>
              <a:gd fmla="*/ 354 h 471" name="T19"/>
              <a:gd fmla="*/ 371 w 528" name="T20"/>
              <a:gd fmla="*/ 307 h 471" name="T21"/>
              <a:gd fmla="*/ 371 w 528" name="T22"/>
              <a:gd fmla="*/ 232 h 471" name="T23"/>
              <a:gd fmla="*/ 260 w 528" name="T24"/>
              <a:gd fmla="*/ 286 h 471" name="T25"/>
              <a:gd fmla="*/ 90 w 528" name="T26"/>
              <a:gd fmla="*/ 204 h 471" name="T27"/>
              <a:gd fmla="*/ 394 w 528" name="T28"/>
              <a:gd fmla="*/ 197 h 471" name="T29"/>
              <a:gd fmla="*/ 391 w 528" name="T30"/>
              <a:gd fmla="*/ 196 h 471" name="T31"/>
              <a:gd fmla="*/ 287 w 528" name="T32"/>
              <a:gd fmla="*/ 139 h 471" name="T33"/>
              <a:gd fmla="*/ 288 w 528" name="T34"/>
              <a:gd fmla="*/ 132 h 471" name="T35"/>
              <a:gd fmla="*/ 264 w 528" name="T36"/>
              <a:gd fmla="*/ 108 h 471" name="T37"/>
              <a:gd fmla="*/ 240 w 528" name="T38"/>
              <a:gd fmla="*/ 132 h 471" name="T39"/>
              <a:gd fmla="*/ 264 w 528" name="T40"/>
              <a:gd fmla="*/ 156 h 471" name="T41"/>
              <a:gd fmla="*/ 281 w 528" name="T42"/>
              <a:gd fmla="*/ 150 h 471" name="T43"/>
              <a:gd fmla="*/ 383 w 528" name="T44"/>
              <a:gd fmla="*/ 207 h 471" name="T45"/>
              <a:gd fmla="*/ 394 w 528" name="T46"/>
              <a:gd fmla="*/ 197 h 471" name="T47"/>
              <a:gd fmla="*/ 528 w 528" name="T48"/>
              <a:gd fmla="*/ 132 h 471" name="T49"/>
              <a:gd fmla="*/ 260 w 528" name="T50"/>
              <a:gd fmla="*/ 0 h 471" name="T51"/>
              <a:gd fmla="*/ 0 w 528" name="T52"/>
              <a:gd fmla="*/ 126 h 471" name="T53"/>
              <a:gd fmla="*/ 0 w 528" name="T54"/>
              <a:gd fmla="*/ 137 h 471" name="T55"/>
              <a:gd fmla="*/ 260 w 528" name="T56"/>
              <a:gd fmla="*/ 263 h 471" name="T57"/>
              <a:gd fmla="*/ 371 w 528" name="T58"/>
              <a:gd fmla="*/ 209 h 471" name="T59"/>
              <a:gd fmla="*/ 371 w 528" name="T60"/>
              <a:gd fmla="*/ 205 h 471" name="T61"/>
              <a:gd fmla="*/ 281 w 528" name="T62"/>
              <a:gd fmla="*/ 158 h 471" name="T63"/>
              <a:gd fmla="*/ 264 w 528" name="T64"/>
              <a:gd fmla="*/ 163 h 471" name="T65"/>
              <a:gd fmla="*/ 233 w 528" name="T66"/>
              <a:gd fmla="*/ 132 h 471" name="T67"/>
              <a:gd fmla="*/ 264 w 528" name="T68"/>
              <a:gd fmla="*/ 100 h 471" name="T69"/>
              <a:gd fmla="*/ 295 w 528" name="T70"/>
              <a:gd fmla="*/ 132 h 471" name="T71"/>
              <a:gd fmla="*/ 295 w 528" name="T72"/>
              <a:gd fmla="*/ 135 h 471" name="T73"/>
              <a:gd fmla="*/ 401 w 528" name="T74"/>
              <a:gd fmla="*/ 194 h 471" name="T75"/>
              <a:gd fmla="*/ 528 w 528" name="T76"/>
              <a:gd fmla="*/ 132 h 471" name="T77"/>
              <a:gd fmla="*/ 394 w 528" name="T78"/>
              <a:gd fmla="*/ 197 h 471" name="T79"/>
              <a:gd fmla="*/ 395 w 528" name="T80"/>
              <a:gd fmla="*/ 293 h 471" name="T81"/>
              <a:gd fmla="*/ 404 w 528" name="T82"/>
              <a:gd fmla="*/ 307 h 471" name="T83"/>
              <a:gd fmla="*/ 396 w 528" name="T84"/>
              <a:gd fmla="*/ 320 h 471" name="T85"/>
              <a:gd fmla="*/ 403 w 528" name="T86"/>
              <a:gd fmla="*/ 320 h 471" name="T87"/>
              <a:gd fmla="*/ 416 w 528" name="T88"/>
              <a:gd fmla="*/ 471 h 471" name="T89"/>
              <a:gd fmla="*/ 364 w 528" name="T90"/>
              <a:gd fmla="*/ 471 h 471" name="T91"/>
              <a:gd fmla="*/ 377 w 528" name="T92"/>
              <a:gd fmla="*/ 320 h 471" name="T93"/>
              <a:gd fmla="*/ 384 w 528" name="T94"/>
              <a:gd fmla="*/ 320 h 471" name="T95"/>
              <a:gd fmla="*/ 376 w 528" name="T96"/>
              <a:gd fmla="*/ 307 h 471" name="T97"/>
              <a:gd fmla="*/ 384 w 528" name="T98"/>
              <a:gd fmla="*/ 293 h 471" name="T99"/>
              <a:gd fmla="*/ 383 w 528" name="T100"/>
              <a:gd fmla="*/ 207 h 471" name="T101"/>
              <a:gd fmla="*/ 394 w 528" name="T102"/>
              <a:gd fmla="*/ 197 h 4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71" w="528">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35" name="文本框 34"/>
          <p:cNvSpPr txBox="1"/>
          <p:nvPr/>
        </p:nvSpPr>
        <p:spPr>
          <a:xfrm>
            <a:off x="1567413" y="2123113"/>
            <a:ext cx="9057174" cy="1097280"/>
          </a:xfrm>
          <a:prstGeom prst="rect">
            <a:avLst/>
          </a:prstGeom>
          <a:noFill/>
        </p:spPr>
        <p:txBody>
          <a:bodyPr rtlCol="0" wrap="square">
            <a:spAutoFit/>
          </a:bodyPr>
          <a:lstStyle/>
          <a:p>
            <a:pPr algn="ctr"/>
            <a:r>
              <a:rPr altLang="en-US" b="1" lang="zh-CN" smtClean="0" sz="6600">
                <a:solidFill>
                  <a:schemeClr val="bg1"/>
                </a:solidFill>
                <a:latin charset="-122" pitchFamily="34" typeface="微软雅黑"/>
                <a:ea charset="-122" pitchFamily="34" typeface="微软雅黑"/>
              </a:rPr>
              <a:t>毕业论文答辩通用模板</a:t>
            </a:r>
          </a:p>
        </p:txBody>
      </p:sp>
      <p:pic>
        <p:nvPicPr>
          <p:cNvPr id="46" name="图片 45"/>
          <p:cNvPicPr>
            <a:picLocks noChangeAspect="1"/>
          </p:cNvPicPr>
          <p:nvPr/>
        </p:nvPicPr>
        <p:blipFill>
          <a:blip r:embed="rId2"/>
          <a:stretch>
            <a:fillRect/>
          </a:stretch>
        </p:blipFill>
        <p:spPr>
          <a:xfrm>
            <a:off x="550863" y="476250"/>
            <a:ext cx="2325687" cy="658287"/>
          </a:xfrm>
          <a:prstGeom prst="rect">
            <a:avLst/>
          </a:prstGeom>
        </p:spPr>
      </p:pic>
      <p:sp>
        <p:nvSpPr>
          <p:cNvPr id="47" name="文本框 46"/>
          <p:cNvSpPr txBox="1"/>
          <p:nvPr/>
        </p:nvSpPr>
        <p:spPr>
          <a:xfrm>
            <a:off x="4300116" y="3221798"/>
            <a:ext cx="3712029" cy="396240"/>
          </a:xfrm>
          <a:prstGeom prst="rect">
            <a:avLst/>
          </a:prstGeom>
          <a:noFill/>
        </p:spPr>
        <p:txBody>
          <a:bodyPr rtlCol="0" wrap="square">
            <a:spAutoFit/>
          </a:bodyPr>
          <a:lstStyle/>
          <a:p>
            <a:pPr algn="ctr"/>
            <a:r>
              <a:rPr altLang="zh-CN" lang="en-US" smtClean="0" sz="2000">
                <a:solidFill>
                  <a:schemeClr val="accent2">
                    <a:lumMod val="75000"/>
                  </a:schemeClr>
                </a:solidFill>
                <a:latin charset="-122" panose="02010600040101010101" pitchFamily="2" typeface="华文细黑"/>
                <a:ea charset="-122" panose="02010600040101010101" pitchFamily="2" typeface="华文细黑"/>
                <a:cs charset="0" pitchFamily="34" typeface="Arial"/>
              </a:rPr>
              <a:t>MORESHI POWERPOINT</a:t>
            </a:r>
          </a:p>
        </p:txBody>
      </p:sp>
      <p:cxnSp>
        <p:nvCxnSpPr>
          <p:cNvPr id="5" name="直接连接符 4"/>
          <p:cNvCxnSpPr/>
          <p:nvPr/>
        </p:nvCxnSpPr>
        <p:spPr>
          <a:xfrm>
            <a:off x="1928813" y="3421853"/>
            <a:ext cx="2628673"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文本框 49"/>
          <p:cNvSpPr txBox="1"/>
          <p:nvPr/>
        </p:nvSpPr>
        <p:spPr>
          <a:xfrm>
            <a:off x="2394858" y="3918525"/>
            <a:ext cx="7402285" cy="457200"/>
          </a:xfrm>
          <a:prstGeom prst="rect">
            <a:avLst/>
          </a:prstGeom>
          <a:noFill/>
        </p:spPr>
        <p:txBody>
          <a:bodyPr rtlCol="0" wrap="square">
            <a:spAutoFit/>
          </a:bodyPr>
          <a:lstStyle/>
          <a:p>
            <a:pPr algn="ctr">
              <a:lnSpc>
                <a:spcPct val="120000"/>
              </a:lnSpc>
            </a:pPr>
            <a:r>
              <a:rPr altLang="en-US" lang="zh-CN" sz="2000">
                <a:solidFill>
                  <a:schemeClr val="bg1"/>
                </a:solidFill>
                <a:latin charset="-122" pitchFamily="34" typeface="微软雅黑"/>
                <a:ea charset="-122" pitchFamily="34" typeface="微软雅黑"/>
              </a:rPr>
              <a:t>学生：xxxxxx          导师：xxxxxxx</a:t>
            </a:r>
          </a:p>
        </p:txBody>
      </p:sp>
      <p:sp>
        <p:nvSpPr>
          <p:cNvPr id="12" name="等腰三角形 11"/>
          <p:cNvSpPr/>
          <p:nvPr/>
        </p:nvSpPr>
        <p:spPr>
          <a:xfrm flipV="1">
            <a:off x="8977053" y="4821550"/>
            <a:ext cx="359294" cy="20660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cxnSp>
        <p:nvCxnSpPr>
          <p:cNvPr id="53" name="直接连接符 52"/>
          <p:cNvCxnSpPr/>
          <p:nvPr/>
        </p:nvCxnSpPr>
        <p:spPr>
          <a:xfrm>
            <a:off x="7729311" y="3421853"/>
            <a:ext cx="254340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0"/>
                                  </p:stCondLst>
                                  <p:childTnLst>
                                    <p:set>
                                      <p:cBhvr>
                                        <p:cTn dur="1" fill="hold" id="6">
                                          <p:stCondLst>
                                            <p:cond delay="0"/>
                                          </p:stCondLst>
                                        </p:cTn>
                                        <p:tgtEl>
                                          <p:spTgt spid="45"/>
                                        </p:tgtEl>
                                        <p:attrNameLst>
                                          <p:attrName>style.visibility</p:attrName>
                                        </p:attrNameLst>
                                      </p:cBhvr>
                                      <p:to>
                                        <p:strVal val="visible"/>
                                      </p:to>
                                    </p:set>
                                    <p:animEffect filter="fade" transition="in">
                                      <p:cBhvr>
                                        <p:cTn dur="1000" id="7"/>
                                        <p:tgtEl>
                                          <p:spTgt spid="45"/>
                                        </p:tgtEl>
                                      </p:cBhvr>
                                    </p:animEffect>
                                  </p:childTnLst>
                                </p:cTn>
                              </p:par>
                              <p:par>
                                <p:cTn fill="hold" grpId="0" id="8" nodeType="withEffect" presetClass="entr" presetID="10" presetSubtype="0">
                                  <p:stCondLst>
                                    <p:cond delay="1250"/>
                                  </p:stCondLst>
                                  <p:iterate type="lt">
                                    <p:tmPct val="10000"/>
                                  </p:iterate>
                                  <p:childTnLst>
                                    <p:set>
                                      <p:cBhvr>
                                        <p:cTn dur="1" fill="hold" id="9">
                                          <p:stCondLst>
                                            <p:cond delay="0"/>
                                          </p:stCondLst>
                                        </p:cTn>
                                        <p:tgtEl>
                                          <p:spTgt spid="35"/>
                                        </p:tgtEl>
                                        <p:attrNameLst>
                                          <p:attrName>style.visibility</p:attrName>
                                        </p:attrNameLst>
                                      </p:cBhvr>
                                      <p:to>
                                        <p:strVal val="visible"/>
                                      </p:to>
                                    </p:set>
                                    <p:animEffect filter="fade" transition="in">
                                      <p:cBhvr>
                                        <p:cTn dur="500" id="10"/>
                                        <p:tgtEl>
                                          <p:spTgt spid="35"/>
                                        </p:tgtEl>
                                      </p:cBhvr>
                                    </p:animEffect>
                                  </p:childTnLst>
                                </p:cTn>
                              </p:par>
                              <p:par>
                                <p:cTn fill="hold" grpId="0" id="11" nodeType="withEffect" presetClass="entr" presetID="10" presetSubtype="0">
                                  <p:stCondLst>
                                    <p:cond delay="1000"/>
                                  </p:stCondLst>
                                  <p:childTnLst>
                                    <p:set>
                                      <p:cBhvr>
                                        <p:cTn dur="1" fill="hold" id="12">
                                          <p:stCondLst>
                                            <p:cond delay="0"/>
                                          </p:stCondLst>
                                        </p:cTn>
                                        <p:tgtEl>
                                          <p:spTgt spid="47"/>
                                        </p:tgtEl>
                                        <p:attrNameLst>
                                          <p:attrName>style.visibility</p:attrName>
                                        </p:attrNameLst>
                                      </p:cBhvr>
                                      <p:to>
                                        <p:strVal val="visible"/>
                                      </p:to>
                                    </p:set>
                                    <p:animEffect filter="fade" transition="in">
                                      <p:cBhvr>
                                        <p:cTn dur="500" id="13"/>
                                        <p:tgtEl>
                                          <p:spTgt spid="47"/>
                                        </p:tgtEl>
                                      </p:cBhvr>
                                    </p:animEffect>
                                  </p:childTnLst>
                                </p:cTn>
                              </p:par>
                              <p:par>
                                <p:cTn fill="hold" id="14" nodeType="withEffect" presetClass="entr" presetID="22" presetSubtype="2">
                                  <p:stCondLst>
                                    <p:cond delay="1500"/>
                                  </p:stCondLst>
                                  <p:childTnLst>
                                    <p:set>
                                      <p:cBhvr>
                                        <p:cTn dur="1" fill="hold" id="15">
                                          <p:stCondLst>
                                            <p:cond delay="0"/>
                                          </p:stCondLst>
                                        </p:cTn>
                                        <p:tgtEl>
                                          <p:spTgt spid="53"/>
                                        </p:tgtEl>
                                        <p:attrNameLst>
                                          <p:attrName>style.visibility</p:attrName>
                                        </p:attrNameLst>
                                      </p:cBhvr>
                                      <p:to>
                                        <p:strVal val="visible"/>
                                      </p:to>
                                    </p:set>
                                    <p:animEffect filter="wipe(right)" transition="in">
                                      <p:cBhvr>
                                        <p:cTn dur="500" id="16"/>
                                        <p:tgtEl>
                                          <p:spTgt spid="53"/>
                                        </p:tgtEl>
                                      </p:cBhvr>
                                    </p:animEffect>
                                  </p:childTnLst>
                                </p:cTn>
                              </p:par>
                              <p:par>
                                <p:cTn fill="hold" id="17" nodeType="withEffect" presetClass="entr" presetID="22" presetSubtype="8">
                                  <p:stCondLst>
                                    <p:cond delay="1500"/>
                                  </p:stCondLst>
                                  <p:childTnLst>
                                    <p:set>
                                      <p:cBhvr>
                                        <p:cTn dur="1" fill="hold" id="18">
                                          <p:stCondLst>
                                            <p:cond delay="0"/>
                                          </p:stCondLst>
                                        </p:cTn>
                                        <p:tgtEl>
                                          <p:spTgt spid="5"/>
                                        </p:tgtEl>
                                        <p:attrNameLst>
                                          <p:attrName>style.visibility</p:attrName>
                                        </p:attrNameLst>
                                      </p:cBhvr>
                                      <p:to>
                                        <p:strVal val="visible"/>
                                      </p:to>
                                    </p:set>
                                    <p:animEffect filter="wipe(left)" transition="in">
                                      <p:cBhvr>
                                        <p:cTn dur="500" id="19"/>
                                        <p:tgtEl>
                                          <p:spTgt spid="5"/>
                                        </p:tgtEl>
                                      </p:cBhvr>
                                    </p:animEffect>
                                  </p:childTnLst>
                                </p:cTn>
                              </p:par>
                              <p:par>
                                <p:cTn fill="hold" grpId="0" id="20" nodeType="withEffect" presetClass="entr" presetID="16" presetSubtype="37">
                                  <p:stCondLst>
                                    <p:cond delay="2000"/>
                                  </p:stCondLst>
                                  <p:iterate type="lt">
                                    <p:tmPct val="10000"/>
                                  </p:iterate>
                                  <p:childTnLst>
                                    <p:set>
                                      <p:cBhvr>
                                        <p:cTn dur="1" fill="hold" id="21">
                                          <p:stCondLst>
                                            <p:cond delay="0"/>
                                          </p:stCondLst>
                                        </p:cTn>
                                        <p:tgtEl>
                                          <p:spTgt spid="50"/>
                                        </p:tgtEl>
                                        <p:attrNameLst>
                                          <p:attrName>style.visibility</p:attrName>
                                        </p:attrNameLst>
                                      </p:cBhvr>
                                      <p:to>
                                        <p:strVal val="visible"/>
                                      </p:to>
                                    </p:set>
                                    <p:animEffect filter="barn(outVertical)" transition="in">
                                      <p:cBhvr>
                                        <p:cTn dur="500" id="22"/>
                                        <p:tgtEl>
                                          <p:spTgt spid="50"/>
                                        </p:tgtEl>
                                      </p:cBhvr>
                                    </p:animEffect>
                                  </p:childTnLst>
                                </p:cTn>
                              </p:par>
                              <p:par>
                                <p:cTn fill="hold" id="23" nodeType="withEffect" presetClass="entr" presetID="53" presetSubtype="0">
                                  <p:stCondLst>
                                    <p:cond delay="1500"/>
                                  </p:stCondLst>
                                  <p:childTnLst>
                                    <p:set>
                                      <p:cBhvr>
                                        <p:cTn dur="1" fill="hold" id="24">
                                          <p:stCondLst>
                                            <p:cond delay="0"/>
                                          </p:stCondLst>
                                        </p:cTn>
                                        <p:tgtEl>
                                          <p:spTgt spid="46"/>
                                        </p:tgtEl>
                                        <p:attrNameLst>
                                          <p:attrName>style.visibility</p:attrName>
                                        </p:attrNameLst>
                                      </p:cBhvr>
                                      <p:to>
                                        <p:strVal val="visible"/>
                                      </p:to>
                                    </p:set>
                                    <p:anim calcmode="lin" valueType="num">
                                      <p:cBhvr>
                                        <p:cTn dur="1000" fill="hold" id="25"/>
                                        <p:tgtEl>
                                          <p:spTgt spid="46"/>
                                        </p:tgtEl>
                                        <p:attrNameLst>
                                          <p:attrName>ppt_w</p:attrName>
                                        </p:attrNameLst>
                                      </p:cBhvr>
                                      <p:tavLst>
                                        <p:tav tm="0">
                                          <p:val>
                                            <p:fltVal val="0"/>
                                          </p:val>
                                        </p:tav>
                                        <p:tav tm="100000">
                                          <p:val>
                                            <p:strVal val="#ppt_w"/>
                                          </p:val>
                                        </p:tav>
                                      </p:tavLst>
                                    </p:anim>
                                    <p:anim calcmode="lin" valueType="num">
                                      <p:cBhvr>
                                        <p:cTn dur="1000" fill="hold" id="26"/>
                                        <p:tgtEl>
                                          <p:spTgt spid="46"/>
                                        </p:tgtEl>
                                        <p:attrNameLst>
                                          <p:attrName>ppt_h</p:attrName>
                                        </p:attrNameLst>
                                      </p:cBhvr>
                                      <p:tavLst>
                                        <p:tav tm="0">
                                          <p:val>
                                            <p:fltVal val="0"/>
                                          </p:val>
                                        </p:tav>
                                        <p:tav tm="100000">
                                          <p:val>
                                            <p:strVal val="#ppt_h"/>
                                          </p:val>
                                        </p:tav>
                                      </p:tavLst>
                                    </p:anim>
                                    <p:animEffect filter="fade" transition="in">
                                      <p:cBhvr>
                                        <p:cTn dur="1000" id="27"/>
                                        <p:tgtEl>
                                          <p:spTgt spid="46"/>
                                        </p:tgtEl>
                                      </p:cBhvr>
                                    </p:animEffect>
                                  </p:childTnLst>
                                </p:cTn>
                              </p:par>
                              <p:par>
                                <p:cTn fill="hold" grpId="0" id="28" nodeType="withEffect" presetClass="entr" presetID="47" presetSubtype="0">
                                  <p:stCondLst>
                                    <p:cond delay="2500"/>
                                  </p:stCondLst>
                                  <p:childTnLst>
                                    <p:set>
                                      <p:cBhvr>
                                        <p:cTn dur="1" fill="hold" id="29">
                                          <p:stCondLst>
                                            <p:cond delay="0"/>
                                          </p:stCondLst>
                                        </p:cTn>
                                        <p:tgtEl>
                                          <p:spTgt spid="12"/>
                                        </p:tgtEl>
                                        <p:attrNameLst>
                                          <p:attrName>style.visibility</p:attrName>
                                        </p:attrNameLst>
                                      </p:cBhvr>
                                      <p:to>
                                        <p:strVal val="visible"/>
                                      </p:to>
                                    </p:set>
                                    <p:animEffect filter="fade" transition="in">
                                      <p:cBhvr>
                                        <p:cTn dur="1000" id="30"/>
                                        <p:tgtEl>
                                          <p:spTgt spid="12"/>
                                        </p:tgtEl>
                                      </p:cBhvr>
                                    </p:animEffect>
                                    <p:anim calcmode="lin" valueType="num">
                                      <p:cBhvr>
                                        <p:cTn dur="1000" fill="hold" id="31"/>
                                        <p:tgtEl>
                                          <p:spTgt spid="12"/>
                                        </p:tgtEl>
                                        <p:attrNameLst>
                                          <p:attrName>ppt_x</p:attrName>
                                        </p:attrNameLst>
                                      </p:cBhvr>
                                      <p:tavLst>
                                        <p:tav tm="0">
                                          <p:val>
                                            <p:strVal val="#ppt_x"/>
                                          </p:val>
                                        </p:tav>
                                        <p:tav tm="100000">
                                          <p:val>
                                            <p:strVal val="#ppt_x"/>
                                          </p:val>
                                        </p:tav>
                                      </p:tavLst>
                                    </p:anim>
                                    <p:anim calcmode="lin" valueType="num">
                                      <p:cBhvr>
                                        <p:cTn dur="1000" fill="hold" id="32"/>
                                        <p:tgtEl>
                                          <p:spTgt spid="12"/>
                                        </p:tgtEl>
                                        <p:attrNameLst>
                                          <p:attrName>ppt_y</p:attrName>
                                        </p:attrNameLst>
                                      </p:cBhvr>
                                      <p:tavLst>
                                        <p:tav tm="0">
                                          <p:val>
                                            <p:strVal val="#ppt_y-.1"/>
                                          </p:val>
                                        </p:tav>
                                        <p:tav tm="100000">
                                          <p:val>
                                            <p:strVal val="#ppt_y"/>
                                          </p:val>
                                        </p:tav>
                                      </p:tavLst>
                                    </p:anim>
                                  </p:childTnLst>
                                </p:cTn>
                              </p:par>
                              <p:par>
                                <p:cTn fill="hold" grpId="0" id="33" nodeType="withEffect" presetClass="entr" presetID="10" presetSubtype="0">
                                  <p:stCondLst>
                                    <p:cond delay="3500"/>
                                  </p:stCondLst>
                                  <p:childTnLst>
                                    <p:set>
                                      <p:cBhvr>
                                        <p:cTn dur="1" fill="hold" id="34">
                                          <p:stCondLst>
                                            <p:cond delay="0"/>
                                          </p:stCondLst>
                                        </p:cTn>
                                        <p:tgtEl>
                                          <p:spTgt spid="3"/>
                                        </p:tgtEl>
                                        <p:attrNameLst>
                                          <p:attrName>style.visibility</p:attrName>
                                        </p:attrNameLst>
                                      </p:cBhvr>
                                      <p:to>
                                        <p:strVal val="visible"/>
                                      </p:to>
                                    </p:set>
                                    <p:animEffect filter="fade" transition="in">
                                      <p:cBhvr>
                                        <p:cTn dur="1000" id="35"/>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P grpId="0" spid="3"/>
      <p:bldP grpId="0" spid="35"/>
      <p:bldP grpId="0" spid="47"/>
      <p:bldP grpId="0" spid="50"/>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43" name="文本框 42"/>
          <p:cNvSpPr txBox="1"/>
          <p:nvPr/>
        </p:nvSpPr>
        <p:spPr>
          <a:xfrm>
            <a:off x="1828800" y="3987433"/>
            <a:ext cx="8534400" cy="73152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4" name="文本框 43"/>
          <p:cNvSpPr txBox="1"/>
          <p:nvPr/>
        </p:nvSpPr>
        <p:spPr>
          <a:xfrm>
            <a:off x="1828800" y="4904991"/>
            <a:ext cx="8534400" cy="115824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Duis aute irure dolor in reprehenderit in voluptate velit esse cillum dolore.</a:t>
            </a:r>
          </a:p>
        </p:txBody>
      </p:sp>
      <p:sp>
        <p:nvSpPr>
          <p:cNvPr id="2" name="标题 1"/>
          <p:cNvSpPr>
            <a:spLocks noGrp="1"/>
          </p:cNvSpPr>
          <p:nvPr>
            <p:ph type="ctrTitle"/>
          </p:nvPr>
        </p:nvSpPr>
        <p:spPr/>
        <p:txBody>
          <a:bodyPr/>
          <a:lstStyle/>
          <a:p>
            <a:r>
              <a:rPr altLang="en-US" lang="zh-CN" smtClean="0"/>
              <a:t>研究方法</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1000" id="7"/>
                                        <p:tgtEl>
                                          <p:spTgt spid="43"/>
                                        </p:tgtEl>
                                      </p:cBhvr>
                                    </p:animEffect>
                                  </p:childTnLst>
                                </p:cTn>
                              </p:par>
                              <p:par>
                                <p:cTn fill="hold" grpId="0" id="8" nodeType="withEffect" presetClass="entr" presetID="22" presetSubtype="8">
                                  <p:stCondLst>
                                    <p:cond delay="1500"/>
                                  </p:stCondLst>
                                  <p:childTnLst>
                                    <p:set>
                                      <p:cBhvr>
                                        <p:cTn dur="1" fill="hold" id="9">
                                          <p:stCondLst>
                                            <p:cond delay="0"/>
                                          </p:stCondLst>
                                        </p:cTn>
                                        <p:tgtEl>
                                          <p:spTgt spid="44"/>
                                        </p:tgtEl>
                                        <p:attrNameLst>
                                          <p:attrName>style.visibility</p:attrName>
                                        </p:attrNameLst>
                                      </p:cBhvr>
                                      <p:to>
                                        <p:strVal val="visible"/>
                                      </p:to>
                                    </p:set>
                                    <p:animEffect filter="wipe(left)" transition="in">
                                      <p:cBhvr>
                                        <p:cTn dur="1000" id="1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a:t>总体思路</a:t>
            </a:r>
          </a:p>
        </p:txBody>
      </p:sp>
      <p:sp>
        <p:nvSpPr>
          <p:cNvPr id="44" name="Freeform 6"/>
          <p:cNvSpPr/>
          <p:nvPr/>
        </p:nvSpPr>
        <p:spPr bwMode="auto">
          <a:xfrm>
            <a:off x="4592826" y="2658124"/>
            <a:ext cx="899023" cy="1098531"/>
          </a:xfrm>
          <a:custGeom>
            <a:gdLst>
              <a:gd fmla="*/ 45 w 154" name="T0"/>
              <a:gd fmla="*/ 188 h 188" name="T1"/>
              <a:gd fmla="*/ 154 w 154" name="T2"/>
              <a:gd fmla="*/ 0 h 188" name="T3"/>
              <a:gd fmla="*/ 0 w 154" name="T4"/>
              <a:gd fmla="*/ 109 h 188" name="T5"/>
              <a:gd fmla="*/ 45 w 154" name="T6"/>
              <a:gd fmla="*/ 188 h 188" name="T7"/>
            </a:gdLst>
            <a:cxnLst>
              <a:cxn ang="0">
                <a:pos x="T0" y="T1"/>
              </a:cxn>
              <a:cxn ang="0">
                <a:pos x="T2" y="T3"/>
              </a:cxn>
              <a:cxn ang="0">
                <a:pos x="T4" y="T5"/>
              </a:cxn>
              <a:cxn ang="0">
                <a:pos x="T6" y="T7"/>
              </a:cxn>
            </a:cxnLst>
            <a:rect b="b" l="0" r="r" t="0"/>
            <a:pathLst>
              <a:path h="188" w="154">
                <a:moveTo>
                  <a:pt x="45" y="188"/>
                </a:moveTo>
                <a:cubicBezTo>
                  <a:pt x="154" y="0"/>
                  <a:pt x="154" y="0"/>
                  <a:pt x="154" y="0"/>
                </a:cubicBezTo>
                <a:cubicBezTo>
                  <a:pt x="87" y="9"/>
                  <a:pt x="30" y="51"/>
                  <a:pt x="0" y="109"/>
                </a:cubicBezTo>
                <a:lnTo>
                  <a:pt x="45" y="188"/>
                </a:ln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45" name="Freeform 7"/>
          <p:cNvSpPr/>
          <p:nvPr/>
        </p:nvSpPr>
        <p:spPr bwMode="auto">
          <a:xfrm>
            <a:off x="5346527" y="2645808"/>
            <a:ext cx="1268484" cy="463058"/>
          </a:xfrm>
          <a:custGeom>
            <a:gdLst>
              <a:gd fmla="*/ 45 w 217" name="T0"/>
              <a:gd fmla="*/ 0 h 79" name="T1"/>
              <a:gd fmla="*/ 0 w 217" name="T2"/>
              <a:gd fmla="*/ 79 h 79" name="T3"/>
              <a:gd fmla="*/ 217 w 217" name="T4"/>
              <a:gd fmla="*/ 79 h 79" name="T5"/>
              <a:gd fmla="*/ 54 w 217" name="T6"/>
              <a:gd fmla="*/ 0 h 79" name="T7"/>
              <a:gd fmla="*/ 45 w 217" name="T8"/>
              <a:gd fmla="*/ 0 h 79" name="T9"/>
            </a:gdLst>
            <a:cxnLst>
              <a:cxn ang="0">
                <a:pos x="T0" y="T1"/>
              </a:cxn>
              <a:cxn ang="0">
                <a:pos x="T2" y="T3"/>
              </a:cxn>
              <a:cxn ang="0">
                <a:pos x="T4" y="T5"/>
              </a:cxn>
              <a:cxn ang="0">
                <a:pos x="T6" y="T7"/>
              </a:cxn>
              <a:cxn ang="0">
                <a:pos x="T8" y="T9"/>
              </a:cxn>
            </a:cxnLst>
            <a:rect b="b" l="0" r="r" t="0"/>
            <a:pathLst>
              <a:path h="79" w="216">
                <a:moveTo>
                  <a:pt x="45" y="0"/>
                </a:moveTo>
                <a:cubicBezTo>
                  <a:pt x="0" y="79"/>
                  <a:pt x="0" y="79"/>
                  <a:pt x="0" y="79"/>
                </a:cubicBezTo>
                <a:cubicBezTo>
                  <a:pt x="217" y="79"/>
                  <a:pt x="217" y="79"/>
                  <a:pt x="217" y="79"/>
                </a:cubicBezTo>
                <a:cubicBezTo>
                  <a:pt x="179" y="31"/>
                  <a:pt x="120" y="0"/>
                  <a:pt x="54" y="0"/>
                </a:cubicBezTo>
                <a:cubicBezTo>
                  <a:pt x="51" y="0"/>
                  <a:pt x="48" y="0"/>
                  <a:pt x="45" y="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6" name="Freeform 8"/>
          <p:cNvSpPr/>
          <p:nvPr/>
        </p:nvSpPr>
        <p:spPr bwMode="auto">
          <a:xfrm>
            <a:off x="6147027" y="3207389"/>
            <a:ext cx="719217" cy="1100995"/>
          </a:xfrm>
          <a:custGeom>
            <a:gdLst>
              <a:gd fmla="*/ 108 w 123" name="T0"/>
              <a:gd fmla="*/ 188 h 188" name="T1"/>
              <a:gd fmla="*/ 123 w 123" name="T2"/>
              <a:gd fmla="*/ 111 h 188" name="T3"/>
              <a:gd fmla="*/ 91 w 123" name="T4"/>
              <a:gd fmla="*/ 0 h 188" name="T5"/>
              <a:gd fmla="*/ 0 w 123" name="T6"/>
              <a:gd fmla="*/ 0 h 188" name="T7"/>
              <a:gd fmla="*/ 108 w 123" name="T8"/>
              <a:gd fmla="*/ 188 h 188" name="T9"/>
            </a:gdLst>
            <a:cxnLst>
              <a:cxn ang="0">
                <a:pos x="T0" y="T1"/>
              </a:cxn>
              <a:cxn ang="0">
                <a:pos x="T2" y="T3"/>
              </a:cxn>
              <a:cxn ang="0">
                <a:pos x="T4" y="T5"/>
              </a:cxn>
              <a:cxn ang="0">
                <a:pos x="T6" y="T7"/>
              </a:cxn>
              <a:cxn ang="0">
                <a:pos x="T8" y="T9"/>
              </a:cxn>
            </a:cxnLst>
            <a:rect b="b" l="0" r="r" t="0"/>
            <a:pathLst>
              <a:path h="188" w="123">
                <a:moveTo>
                  <a:pt x="108" y="188"/>
                </a:moveTo>
                <a:cubicBezTo>
                  <a:pt x="118" y="164"/>
                  <a:pt x="123" y="138"/>
                  <a:pt x="123" y="111"/>
                </a:cubicBezTo>
                <a:cubicBezTo>
                  <a:pt x="123" y="70"/>
                  <a:pt x="112" y="32"/>
                  <a:pt x="91" y="0"/>
                </a:cubicBezTo>
                <a:cubicBezTo>
                  <a:pt x="0" y="0"/>
                  <a:pt x="0" y="0"/>
                  <a:pt x="0" y="0"/>
                </a:cubicBezTo>
                <a:lnTo>
                  <a:pt x="108" y="188"/>
                </a:ln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47" name="Freeform 9"/>
          <p:cNvSpPr/>
          <p:nvPr/>
        </p:nvSpPr>
        <p:spPr bwMode="auto">
          <a:xfrm>
            <a:off x="5831753" y="3951237"/>
            <a:ext cx="901485" cy="1100995"/>
          </a:xfrm>
          <a:custGeom>
            <a:gdLst>
              <a:gd fmla="*/ 108 w 154" name="T0"/>
              <a:gd fmla="*/ 0 h 188" name="T1"/>
              <a:gd fmla="*/ 0 w 154" name="T2"/>
              <a:gd fmla="*/ 188 h 188" name="T3"/>
              <a:gd fmla="*/ 154 w 154" name="T4"/>
              <a:gd fmla="*/ 79 h 188" name="T5"/>
              <a:gd fmla="*/ 108 w 154" name="T6"/>
              <a:gd fmla="*/ 0 h 188" name="T7"/>
            </a:gdLst>
            <a:cxnLst>
              <a:cxn ang="0">
                <a:pos x="T0" y="T1"/>
              </a:cxn>
              <a:cxn ang="0">
                <a:pos x="T2" y="T3"/>
              </a:cxn>
              <a:cxn ang="0">
                <a:pos x="T4" y="T5"/>
              </a:cxn>
              <a:cxn ang="0">
                <a:pos x="T6" y="T7"/>
              </a:cxn>
            </a:cxnLst>
            <a:rect b="b" l="0" r="r" t="0"/>
            <a:pathLst>
              <a:path h="188" w="154">
                <a:moveTo>
                  <a:pt x="108" y="0"/>
                </a:moveTo>
                <a:cubicBezTo>
                  <a:pt x="0" y="188"/>
                  <a:pt x="0" y="188"/>
                  <a:pt x="0" y="188"/>
                </a:cubicBezTo>
                <a:cubicBezTo>
                  <a:pt x="67" y="179"/>
                  <a:pt x="124" y="137"/>
                  <a:pt x="154" y="79"/>
                </a:cubicBezTo>
                <a:lnTo>
                  <a:pt x="108"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8" name="Freeform 10"/>
          <p:cNvSpPr/>
          <p:nvPr/>
        </p:nvSpPr>
        <p:spPr bwMode="auto">
          <a:xfrm>
            <a:off x="4708592" y="4601488"/>
            <a:ext cx="1268484" cy="460596"/>
          </a:xfrm>
          <a:custGeom>
            <a:gdLst>
              <a:gd fmla="*/ 171 w 217" name="T0"/>
              <a:gd fmla="*/ 79 h 79" name="T1"/>
              <a:gd fmla="*/ 217 w 217" name="T2"/>
              <a:gd fmla="*/ 0 h 79" name="T3"/>
              <a:gd fmla="*/ 0 w 217" name="T4"/>
              <a:gd fmla="*/ 0 h 79" name="T5"/>
              <a:gd fmla="*/ 163 w 217" name="T6"/>
              <a:gd fmla="*/ 79 h 79" name="T7"/>
              <a:gd fmla="*/ 171 w 217" name="T8"/>
              <a:gd fmla="*/ 79 h 79" name="T9"/>
            </a:gdLst>
            <a:cxnLst>
              <a:cxn ang="0">
                <a:pos x="T0" y="T1"/>
              </a:cxn>
              <a:cxn ang="0">
                <a:pos x="T2" y="T3"/>
              </a:cxn>
              <a:cxn ang="0">
                <a:pos x="T4" y="T5"/>
              </a:cxn>
              <a:cxn ang="0">
                <a:pos x="T6" y="T7"/>
              </a:cxn>
              <a:cxn ang="0">
                <a:pos x="T8" y="T9"/>
              </a:cxn>
            </a:cxnLst>
            <a:rect b="b" l="0" r="r" t="0"/>
            <a:pathLst>
              <a:path h="79" w="216">
                <a:moveTo>
                  <a:pt x="171" y="79"/>
                </a:moveTo>
                <a:cubicBezTo>
                  <a:pt x="217" y="0"/>
                  <a:pt x="217" y="0"/>
                  <a:pt x="217" y="0"/>
                </a:cubicBezTo>
                <a:cubicBezTo>
                  <a:pt x="0" y="0"/>
                  <a:pt x="0" y="0"/>
                  <a:pt x="0" y="0"/>
                </a:cubicBezTo>
                <a:cubicBezTo>
                  <a:pt x="38" y="48"/>
                  <a:pt x="97" y="79"/>
                  <a:pt x="163" y="79"/>
                </a:cubicBezTo>
                <a:cubicBezTo>
                  <a:pt x="166" y="79"/>
                  <a:pt x="168" y="79"/>
                  <a:pt x="171" y="79"/>
                </a:cubicBezTo>
                <a:close/>
              </a:path>
            </a:pathLst>
          </a:custGeom>
          <a:solidFill>
            <a:schemeClr val="tx1"/>
          </a:solidFill>
          <a:ln>
            <a:noFill/>
          </a:ln>
        </p:spPr>
        <p:txBody>
          <a:bodyPr anchor="t" anchorCtr="0" bIns="45720" compatLnSpc="1" lIns="91440" numCol="1" rIns="91440" tIns="45720" vert="horz" wrap="square"/>
          <a:lstStyle/>
          <a:p>
            <a:endParaRPr altLang="en-US" lang="zh-CN"/>
          </a:p>
        </p:txBody>
      </p:sp>
      <p:sp>
        <p:nvSpPr>
          <p:cNvPr id="49" name="Freeform 11"/>
          <p:cNvSpPr/>
          <p:nvPr/>
        </p:nvSpPr>
        <p:spPr bwMode="auto">
          <a:xfrm>
            <a:off x="4452432" y="3399509"/>
            <a:ext cx="724144" cy="1100995"/>
          </a:xfrm>
          <a:custGeom>
            <a:gdLst>
              <a:gd fmla="*/ 15 w 124" name="T0"/>
              <a:gd fmla="*/ 0 h 188" name="T1"/>
              <a:gd fmla="*/ 0 w 124" name="T2"/>
              <a:gd fmla="*/ 78 h 188" name="T3"/>
              <a:gd fmla="*/ 32 w 124" name="T4"/>
              <a:gd fmla="*/ 188 h 188" name="T5"/>
              <a:gd fmla="*/ 124 w 124" name="T6"/>
              <a:gd fmla="*/ 188 h 188" name="T7"/>
              <a:gd fmla="*/ 15 w 124" name="T8"/>
              <a:gd fmla="*/ 0 h 188" name="T9"/>
            </a:gdLst>
            <a:cxnLst>
              <a:cxn ang="0">
                <a:pos x="T0" y="T1"/>
              </a:cxn>
              <a:cxn ang="0">
                <a:pos x="T2" y="T3"/>
              </a:cxn>
              <a:cxn ang="0">
                <a:pos x="T4" y="T5"/>
              </a:cxn>
              <a:cxn ang="0">
                <a:pos x="T6" y="T7"/>
              </a:cxn>
              <a:cxn ang="0">
                <a:pos x="T8" y="T9"/>
              </a:cxn>
            </a:cxnLst>
            <a:rect b="b" l="0" r="r" t="0"/>
            <a:pathLst>
              <a:path h="188" w="124">
                <a:moveTo>
                  <a:pt x="15" y="0"/>
                </a:moveTo>
                <a:cubicBezTo>
                  <a:pt x="6" y="24"/>
                  <a:pt x="0" y="50"/>
                  <a:pt x="0" y="78"/>
                </a:cubicBezTo>
                <a:cubicBezTo>
                  <a:pt x="0" y="118"/>
                  <a:pt x="12" y="156"/>
                  <a:pt x="32" y="188"/>
                </a:cubicBezTo>
                <a:cubicBezTo>
                  <a:pt x="124" y="188"/>
                  <a:pt x="124" y="188"/>
                  <a:pt x="124" y="188"/>
                </a:cubicBezTo>
                <a:lnTo>
                  <a:pt x="15"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nvGrpSpPr>
          <p:cNvPr id="54" name="组合 53"/>
          <p:cNvGrpSpPr/>
          <p:nvPr/>
        </p:nvGrpSpPr>
        <p:grpSpPr>
          <a:xfrm>
            <a:off x="1287158" y="1910477"/>
            <a:ext cx="2652729" cy="901772"/>
            <a:chOff x="1287158" y="2395276"/>
            <a:chExt cx="2652729" cy="901772"/>
          </a:xfrm>
        </p:grpSpPr>
        <p:sp>
          <p:nvSpPr>
            <p:cNvPr id="66" name="文本框 65"/>
            <p:cNvSpPr txBox="1"/>
            <p:nvPr/>
          </p:nvSpPr>
          <p:spPr>
            <a:xfrm>
              <a:off x="1287158" y="2395276"/>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01. SAMPLE TITLE</a:t>
              </a:r>
            </a:p>
          </p:txBody>
        </p:sp>
        <p:sp>
          <p:nvSpPr>
            <p:cNvPr id="68" name="文本框 67"/>
            <p:cNvSpPr txBox="1"/>
            <p:nvPr/>
          </p:nvSpPr>
          <p:spPr>
            <a:xfrm>
              <a:off x="1287159" y="2730739"/>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53" name="组合 52"/>
          <p:cNvGrpSpPr/>
          <p:nvPr/>
        </p:nvGrpSpPr>
        <p:grpSpPr>
          <a:xfrm>
            <a:off x="1287158" y="3431276"/>
            <a:ext cx="2652729" cy="901772"/>
            <a:chOff x="1287158" y="3709792"/>
            <a:chExt cx="2652729" cy="901772"/>
          </a:xfrm>
        </p:grpSpPr>
        <p:sp>
          <p:nvSpPr>
            <p:cNvPr id="71" name="文本框 70"/>
            <p:cNvSpPr txBox="1"/>
            <p:nvPr/>
          </p:nvSpPr>
          <p:spPr>
            <a:xfrm>
              <a:off x="1287158" y="3709792"/>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02. SAMPLE TITLE</a:t>
              </a:r>
            </a:p>
          </p:txBody>
        </p:sp>
        <p:sp>
          <p:nvSpPr>
            <p:cNvPr id="72" name="文本框 71"/>
            <p:cNvSpPr txBox="1"/>
            <p:nvPr/>
          </p:nvSpPr>
          <p:spPr>
            <a:xfrm>
              <a:off x="1287159" y="4045255"/>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52" name="组合 51"/>
          <p:cNvGrpSpPr/>
          <p:nvPr/>
        </p:nvGrpSpPr>
        <p:grpSpPr>
          <a:xfrm>
            <a:off x="1287158" y="4952075"/>
            <a:ext cx="2652729" cy="901772"/>
            <a:chOff x="1287158" y="5230591"/>
            <a:chExt cx="2652729" cy="901772"/>
          </a:xfrm>
        </p:grpSpPr>
        <p:sp>
          <p:nvSpPr>
            <p:cNvPr id="73" name="文本框 72"/>
            <p:cNvSpPr txBox="1"/>
            <p:nvPr/>
          </p:nvSpPr>
          <p:spPr>
            <a:xfrm>
              <a:off x="1287158" y="5230590"/>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03. SAMPLE TITLE</a:t>
              </a:r>
            </a:p>
          </p:txBody>
        </p:sp>
        <p:sp>
          <p:nvSpPr>
            <p:cNvPr id="74" name="文本框 73"/>
            <p:cNvSpPr txBox="1"/>
            <p:nvPr/>
          </p:nvSpPr>
          <p:spPr>
            <a:xfrm>
              <a:off x="1287159" y="5566053"/>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75" name="组合 74"/>
          <p:cNvGrpSpPr/>
          <p:nvPr/>
        </p:nvGrpSpPr>
        <p:grpSpPr>
          <a:xfrm>
            <a:off x="7378790" y="1910477"/>
            <a:ext cx="2652729" cy="901772"/>
            <a:chOff x="1287158" y="2395276"/>
            <a:chExt cx="2652729" cy="901772"/>
          </a:xfrm>
        </p:grpSpPr>
        <p:sp>
          <p:nvSpPr>
            <p:cNvPr id="76" name="文本框 75"/>
            <p:cNvSpPr txBox="1"/>
            <p:nvPr/>
          </p:nvSpPr>
          <p:spPr>
            <a:xfrm>
              <a:off x="1287157" y="2395276"/>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04. SAMPLE TITLE</a:t>
              </a:r>
            </a:p>
          </p:txBody>
        </p:sp>
        <p:sp>
          <p:nvSpPr>
            <p:cNvPr id="77" name="文本框 76"/>
            <p:cNvSpPr txBox="1"/>
            <p:nvPr/>
          </p:nvSpPr>
          <p:spPr>
            <a:xfrm>
              <a:off x="1287160" y="2730739"/>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78" name="组合 77"/>
          <p:cNvGrpSpPr/>
          <p:nvPr/>
        </p:nvGrpSpPr>
        <p:grpSpPr>
          <a:xfrm>
            <a:off x="7378790" y="3431276"/>
            <a:ext cx="2652729" cy="901772"/>
            <a:chOff x="1287158" y="3709792"/>
            <a:chExt cx="2652729" cy="901772"/>
          </a:xfrm>
        </p:grpSpPr>
        <p:sp>
          <p:nvSpPr>
            <p:cNvPr id="79" name="文本框 78"/>
            <p:cNvSpPr txBox="1"/>
            <p:nvPr/>
          </p:nvSpPr>
          <p:spPr>
            <a:xfrm>
              <a:off x="1287157" y="3709792"/>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05. SAMPLE TITLE</a:t>
              </a:r>
            </a:p>
          </p:txBody>
        </p:sp>
        <p:sp>
          <p:nvSpPr>
            <p:cNvPr id="80" name="文本框 79"/>
            <p:cNvSpPr txBox="1"/>
            <p:nvPr/>
          </p:nvSpPr>
          <p:spPr>
            <a:xfrm>
              <a:off x="1287160" y="4045255"/>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81" name="组合 80"/>
          <p:cNvGrpSpPr/>
          <p:nvPr/>
        </p:nvGrpSpPr>
        <p:grpSpPr>
          <a:xfrm>
            <a:off x="7378790" y="4952075"/>
            <a:ext cx="2652729" cy="901772"/>
            <a:chOff x="1287158" y="5230591"/>
            <a:chExt cx="2652729" cy="901772"/>
          </a:xfrm>
        </p:grpSpPr>
        <p:sp>
          <p:nvSpPr>
            <p:cNvPr id="82" name="文本框 81"/>
            <p:cNvSpPr txBox="1"/>
            <p:nvPr/>
          </p:nvSpPr>
          <p:spPr>
            <a:xfrm>
              <a:off x="1287157" y="5230590"/>
              <a:ext cx="2389491" cy="365760"/>
            </a:xfrm>
            <a:prstGeom prst="rect">
              <a:avLst/>
            </a:prstGeom>
            <a:noFill/>
          </p:spPr>
          <p:txBody>
            <a:bodyPr rtlCol="0" wrap="square">
              <a:spAutoFit/>
            </a:bodyPr>
            <a:lstStyle/>
            <a:p>
              <a:r>
                <a:rPr altLang="zh-CN" lang="en-US" smtClean="0">
                  <a:latin charset="-122" panose="02010600040101010101" pitchFamily="2" typeface="华文细黑"/>
                  <a:ea charset="-122" panose="02010600040101010101" pitchFamily="2" typeface="华文细黑"/>
                  <a:cs charset="0" pitchFamily="34" typeface="Arial"/>
                </a:rPr>
                <a:t>06. SAMPLE TITLE</a:t>
              </a:r>
            </a:p>
          </p:txBody>
        </p:sp>
        <p:sp>
          <p:nvSpPr>
            <p:cNvPr id="83" name="文本框 82"/>
            <p:cNvSpPr txBox="1"/>
            <p:nvPr/>
          </p:nvSpPr>
          <p:spPr>
            <a:xfrm>
              <a:off x="1287160" y="5566053"/>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sp>
        <p:nvSpPr>
          <p:cNvPr id="84" name="文本框 83"/>
          <p:cNvSpPr txBox="1"/>
          <p:nvPr/>
        </p:nvSpPr>
        <p:spPr>
          <a:xfrm>
            <a:off x="4899584" y="3414712"/>
            <a:ext cx="1498082" cy="91440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SAMPLE</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sp>
        <p:nvSpPr>
          <p:cNvPr id="39" name="文本框 38"/>
          <p:cNvSpPr txBox="1"/>
          <p:nvPr/>
        </p:nvSpPr>
        <p:spPr>
          <a:xfrm>
            <a:off x="4669288" y="3052067"/>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sp>
        <p:nvSpPr>
          <p:cNvPr id="40" name="文本框 39"/>
          <p:cNvSpPr txBox="1"/>
          <p:nvPr/>
        </p:nvSpPr>
        <p:spPr>
          <a:xfrm>
            <a:off x="4544197" y="4062500"/>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sp>
        <p:nvSpPr>
          <p:cNvPr id="41" name="文本框 40"/>
          <p:cNvSpPr txBox="1"/>
          <p:nvPr/>
        </p:nvSpPr>
        <p:spPr>
          <a:xfrm>
            <a:off x="5289791" y="4647120"/>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sp>
        <p:nvSpPr>
          <p:cNvPr id="42" name="文本框 41"/>
          <p:cNvSpPr txBox="1"/>
          <p:nvPr/>
        </p:nvSpPr>
        <p:spPr>
          <a:xfrm>
            <a:off x="6189843" y="4255891"/>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p:txBody>
      </p:sp>
      <p:sp>
        <p:nvSpPr>
          <p:cNvPr id="43" name="文本框 42"/>
          <p:cNvSpPr txBox="1"/>
          <p:nvPr/>
        </p:nvSpPr>
        <p:spPr>
          <a:xfrm>
            <a:off x="6318360" y="3300438"/>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05</a:t>
            </a:r>
          </a:p>
        </p:txBody>
      </p:sp>
      <p:sp>
        <p:nvSpPr>
          <p:cNvPr id="51" name="文本框 50"/>
          <p:cNvSpPr txBox="1"/>
          <p:nvPr/>
        </p:nvSpPr>
        <p:spPr>
          <a:xfrm>
            <a:off x="5531454" y="2705693"/>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06</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2500"/>
                                  </p:stCondLst>
                                  <p:childTnLst>
                                    <p:set>
                                      <p:cBhvr>
                                        <p:cTn dur="1" fill="hold" id="6">
                                          <p:stCondLst>
                                            <p:cond delay="0"/>
                                          </p:stCondLst>
                                        </p:cTn>
                                        <p:tgtEl>
                                          <p:spTgt spid="44"/>
                                        </p:tgtEl>
                                        <p:attrNameLst>
                                          <p:attrName>style.visibility</p:attrName>
                                        </p:attrNameLst>
                                      </p:cBhvr>
                                      <p:to>
                                        <p:strVal val="visible"/>
                                      </p:to>
                                    </p:set>
                                    <p:animEffect filter="wipe(up)" transition="in">
                                      <p:cBhvr>
                                        <p:cTn dur="500" id="7"/>
                                        <p:tgtEl>
                                          <p:spTgt spid="44"/>
                                        </p:tgtEl>
                                      </p:cBhvr>
                                    </p:animEffect>
                                  </p:childTnLst>
                                </p:cTn>
                              </p:par>
                              <p:par>
                                <p:cTn fill="hold" grpId="0" id="8" nodeType="withEffect" presetClass="entr" presetID="22" presetSubtype="2">
                                  <p:stCondLst>
                                    <p:cond delay="5000"/>
                                  </p:stCondLst>
                                  <p:childTnLst>
                                    <p:set>
                                      <p:cBhvr>
                                        <p:cTn dur="1" fill="hold" id="9">
                                          <p:stCondLst>
                                            <p:cond delay="0"/>
                                          </p:stCondLst>
                                        </p:cTn>
                                        <p:tgtEl>
                                          <p:spTgt spid="45"/>
                                        </p:tgtEl>
                                        <p:attrNameLst>
                                          <p:attrName>style.visibility</p:attrName>
                                        </p:attrNameLst>
                                      </p:cBhvr>
                                      <p:to>
                                        <p:strVal val="visible"/>
                                      </p:to>
                                    </p:set>
                                    <p:animEffect filter="wipe(right)" transition="in">
                                      <p:cBhvr>
                                        <p:cTn dur="500" id="10"/>
                                        <p:tgtEl>
                                          <p:spTgt spid="45"/>
                                        </p:tgtEl>
                                      </p:cBhvr>
                                    </p:animEffect>
                                  </p:childTnLst>
                                </p:cTn>
                              </p:par>
                              <p:par>
                                <p:cTn fill="hold" grpId="0" id="11" nodeType="withEffect" presetClass="entr" presetID="22" presetSubtype="4">
                                  <p:stCondLst>
                                    <p:cond delay="4500"/>
                                  </p:stCondLst>
                                  <p:childTnLst>
                                    <p:set>
                                      <p:cBhvr>
                                        <p:cTn dur="1" fill="hold" id="12">
                                          <p:stCondLst>
                                            <p:cond delay="0"/>
                                          </p:stCondLst>
                                        </p:cTn>
                                        <p:tgtEl>
                                          <p:spTgt spid="46"/>
                                        </p:tgtEl>
                                        <p:attrNameLst>
                                          <p:attrName>style.visibility</p:attrName>
                                        </p:attrNameLst>
                                      </p:cBhvr>
                                      <p:to>
                                        <p:strVal val="visible"/>
                                      </p:to>
                                    </p:set>
                                    <p:animEffect filter="wipe(down)" transition="in">
                                      <p:cBhvr>
                                        <p:cTn dur="500" id="13"/>
                                        <p:tgtEl>
                                          <p:spTgt spid="46"/>
                                        </p:tgtEl>
                                      </p:cBhvr>
                                    </p:animEffect>
                                  </p:childTnLst>
                                </p:cTn>
                              </p:par>
                              <p:par>
                                <p:cTn fill="hold" grpId="0" id="14" nodeType="withEffect" presetClass="entr" presetID="22" presetSubtype="8">
                                  <p:stCondLst>
                                    <p:cond delay="4000"/>
                                  </p:stCondLst>
                                  <p:childTnLst>
                                    <p:set>
                                      <p:cBhvr>
                                        <p:cTn dur="1" fill="hold" id="15">
                                          <p:stCondLst>
                                            <p:cond delay="0"/>
                                          </p:stCondLst>
                                        </p:cTn>
                                        <p:tgtEl>
                                          <p:spTgt spid="47"/>
                                        </p:tgtEl>
                                        <p:attrNameLst>
                                          <p:attrName>style.visibility</p:attrName>
                                        </p:attrNameLst>
                                      </p:cBhvr>
                                      <p:to>
                                        <p:strVal val="visible"/>
                                      </p:to>
                                    </p:set>
                                    <p:animEffect filter="wipe(left)" transition="in">
                                      <p:cBhvr>
                                        <p:cTn dur="500" id="16"/>
                                        <p:tgtEl>
                                          <p:spTgt spid="47"/>
                                        </p:tgtEl>
                                      </p:cBhvr>
                                    </p:animEffect>
                                  </p:childTnLst>
                                </p:cTn>
                              </p:par>
                              <p:par>
                                <p:cTn fill="hold" grpId="0" id="17" nodeType="withEffect" presetClass="entr" presetID="22" presetSubtype="8">
                                  <p:stCondLst>
                                    <p:cond delay="3500"/>
                                  </p:stCondLst>
                                  <p:childTnLst>
                                    <p:set>
                                      <p:cBhvr>
                                        <p:cTn dur="1" fill="hold" id="18">
                                          <p:stCondLst>
                                            <p:cond delay="0"/>
                                          </p:stCondLst>
                                        </p:cTn>
                                        <p:tgtEl>
                                          <p:spTgt spid="48"/>
                                        </p:tgtEl>
                                        <p:attrNameLst>
                                          <p:attrName>style.visibility</p:attrName>
                                        </p:attrNameLst>
                                      </p:cBhvr>
                                      <p:to>
                                        <p:strVal val="visible"/>
                                      </p:to>
                                    </p:set>
                                    <p:animEffect filter="wipe(left)" transition="in">
                                      <p:cBhvr>
                                        <p:cTn dur="500" id="19"/>
                                        <p:tgtEl>
                                          <p:spTgt spid="48"/>
                                        </p:tgtEl>
                                      </p:cBhvr>
                                    </p:animEffect>
                                  </p:childTnLst>
                                </p:cTn>
                              </p:par>
                              <p:par>
                                <p:cTn fill="hold" grpId="0" id="20" nodeType="withEffect" presetClass="entr" presetID="22" presetSubtype="1">
                                  <p:stCondLst>
                                    <p:cond delay="3000"/>
                                  </p:stCondLst>
                                  <p:childTnLst>
                                    <p:set>
                                      <p:cBhvr>
                                        <p:cTn dur="1" fill="hold" id="21">
                                          <p:stCondLst>
                                            <p:cond delay="0"/>
                                          </p:stCondLst>
                                        </p:cTn>
                                        <p:tgtEl>
                                          <p:spTgt spid="49"/>
                                        </p:tgtEl>
                                        <p:attrNameLst>
                                          <p:attrName>style.visibility</p:attrName>
                                        </p:attrNameLst>
                                      </p:cBhvr>
                                      <p:to>
                                        <p:strVal val="visible"/>
                                      </p:to>
                                    </p:set>
                                    <p:animEffect filter="wipe(up)" transition="in">
                                      <p:cBhvr>
                                        <p:cTn dur="500" id="22"/>
                                        <p:tgtEl>
                                          <p:spTgt spid="49"/>
                                        </p:tgtEl>
                                      </p:cBhvr>
                                    </p:animEffect>
                                  </p:childTnLst>
                                </p:cTn>
                              </p:par>
                              <p:par>
                                <p:cTn fill="hold" grpId="0" id="23" nodeType="withEffect" presetClass="entr" presetID="53" presetSubtype="0">
                                  <p:stCondLst>
                                    <p:cond delay="5500"/>
                                  </p:stCondLst>
                                  <p:childTnLst>
                                    <p:set>
                                      <p:cBhvr>
                                        <p:cTn dur="1" fill="hold" id="24">
                                          <p:stCondLst>
                                            <p:cond delay="0"/>
                                          </p:stCondLst>
                                        </p:cTn>
                                        <p:tgtEl>
                                          <p:spTgt spid="39"/>
                                        </p:tgtEl>
                                        <p:attrNameLst>
                                          <p:attrName>style.visibility</p:attrName>
                                        </p:attrNameLst>
                                      </p:cBhvr>
                                      <p:to>
                                        <p:strVal val="visible"/>
                                      </p:to>
                                    </p:set>
                                    <p:anim calcmode="lin" valueType="num">
                                      <p:cBhvr>
                                        <p:cTn dur="500" fill="hold" id="25"/>
                                        <p:tgtEl>
                                          <p:spTgt spid="39"/>
                                        </p:tgtEl>
                                        <p:attrNameLst>
                                          <p:attrName>ppt_w</p:attrName>
                                        </p:attrNameLst>
                                      </p:cBhvr>
                                      <p:tavLst>
                                        <p:tav tm="0">
                                          <p:val>
                                            <p:fltVal val="0"/>
                                          </p:val>
                                        </p:tav>
                                        <p:tav tm="100000">
                                          <p:val>
                                            <p:strVal val="#ppt_w"/>
                                          </p:val>
                                        </p:tav>
                                      </p:tavLst>
                                    </p:anim>
                                    <p:anim calcmode="lin" valueType="num">
                                      <p:cBhvr>
                                        <p:cTn dur="500" fill="hold" id="26"/>
                                        <p:tgtEl>
                                          <p:spTgt spid="39"/>
                                        </p:tgtEl>
                                        <p:attrNameLst>
                                          <p:attrName>ppt_h</p:attrName>
                                        </p:attrNameLst>
                                      </p:cBhvr>
                                      <p:tavLst>
                                        <p:tav tm="0">
                                          <p:val>
                                            <p:fltVal val="0"/>
                                          </p:val>
                                        </p:tav>
                                        <p:tav tm="100000">
                                          <p:val>
                                            <p:strVal val="#ppt_h"/>
                                          </p:val>
                                        </p:tav>
                                      </p:tavLst>
                                    </p:anim>
                                    <p:animEffect filter="fade" transition="in">
                                      <p:cBhvr>
                                        <p:cTn dur="500" id="27"/>
                                        <p:tgtEl>
                                          <p:spTgt spid="39"/>
                                        </p:tgtEl>
                                      </p:cBhvr>
                                    </p:animEffect>
                                  </p:childTnLst>
                                </p:cTn>
                              </p:par>
                              <p:par>
                                <p:cTn fill="hold" grpId="0" id="28" nodeType="withEffect" presetClass="entr" presetID="53" presetSubtype="0">
                                  <p:stCondLst>
                                    <p:cond delay="5500"/>
                                  </p:stCondLst>
                                  <p:childTnLst>
                                    <p:set>
                                      <p:cBhvr>
                                        <p:cTn dur="1" fill="hold" id="29">
                                          <p:stCondLst>
                                            <p:cond delay="0"/>
                                          </p:stCondLst>
                                        </p:cTn>
                                        <p:tgtEl>
                                          <p:spTgt spid="40"/>
                                        </p:tgtEl>
                                        <p:attrNameLst>
                                          <p:attrName>style.visibility</p:attrName>
                                        </p:attrNameLst>
                                      </p:cBhvr>
                                      <p:to>
                                        <p:strVal val="visible"/>
                                      </p:to>
                                    </p:set>
                                    <p:anim calcmode="lin" valueType="num">
                                      <p:cBhvr>
                                        <p:cTn dur="500" fill="hold" id="30"/>
                                        <p:tgtEl>
                                          <p:spTgt spid="40"/>
                                        </p:tgtEl>
                                        <p:attrNameLst>
                                          <p:attrName>ppt_w</p:attrName>
                                        </p:attrNameLst>
                                      </p:cBhvr>
                                      <p:tavLst>
                                        <p:tav tm="0">
                                          <p:val>
                                            <p:fltVal val="0"/>
                                          </p:val>
                                        </p:tav>
                                        <p:tav tm="100000">
                                          <p:val>
                                            <p:strVal val="#ppt_w"/>
                                          </p:val>
                                        </p:tav>
                                      </p:tavLst>
                                    </p:anim>
                                    <p:anim calcmode="lin" valueType="num">
                                      <p:cBhvr>
                                        <p:cTn dur="500" fill="hold" id="31"/>
                                        <p:tgtEl>
                                          <p:spTgt spid="40"/>
                                        </p:tgtEl>
                                        <p:attrNameLst>
                                          <p:attrName>ppt_h</p:attrName>
                                        </p:attrNameLst>
                                      </p:cBhvr>
                                      <p:tavLst>
                                        <p:tav tm="0">
                                          <p:val>
                                            <p:fltVal val="0"/>
                                          </p:val>
                                        </p:tav>
                                        <p:tav tm="100000">
                                          <p:val>
                                            <p:strVal val="#ppt_h"/>
                                          </p:val>
                                        </p:tav>
                                      </p:tavLst>
                                    </p:anim>
                                    <p:animEffect filter="fade" transition="in">
                                      <p:cBhvr>
                                        <p:cTn dur="500" id="32"/>
                                        <p:tgtEl>
                                          <p:spTgt spid="40"/>
                                        </p:tgtEl>
                                      </p:cBhvr>
                                    </p:animEffect>
                                  </p:childTnLst>
                                </p:cTn>
                              </p:par>
                              <p:par>
                                <p:cTn fill="hold" grpId="0" id="33" nodeType="withEffect" presetClass="entr" presetID="53" presetSubtype="0">
                                  <p:stCondLst>
                                    <p:cond delay="5500"/>
                                  </p:stCondLst>
                                  <p:childTnLst>
                                    <p:set>
                                      <p:cBhvr>
                                        <p:cTn dur="1" fill="hold" id="34">
                                          <p:stCondLst>
                                            <p:cond delay="0"/>
                                          </p:stCondLst>
                                        </p:cTn>
                                        <p:tgtEl>
                                          <p:spTgt spid="41"/>
                                        </p:tgtEl>
                                        <p:attrNameLst>
                                          <p:attrName>style.visibility</p:attrName>
                                        </p:attrNameLst>
                                      </p:cBhvr>
                                      <p:to>
                                        <p:strVal val="visible"/>
                                      </p:to>
                                    </p:set>
                                    <p:anim calcmode="lin" valueType="num">
                                      <p:cBhvr>
                                        <p:cTn dur="500" fill="hold" id="35"/>
                                        <p:tgtEl>
                                          <p:spTgt spid="41"/>
                                        </p:tgtEl>
                                        <p:attrNameLst>
                                          <p:attrName>ppt_w</p:attrName>
                                        </p:attrNameLst>
                                      </p:cBhvr>
                                      <p:tavLst>
                                        <p:tav tm="0">
                                          <p:val>
                                            <p:fltVal val="0"/>
                                          </p:val>
                                        </p:tav>
                                        <p:tav tm="100000">
                                          <p:val>
                                            <p:strVal val="#ppt_w"/>
                                          </p:val>
                                        </p:tav>
                                      </p:tavLst>
                                    </p:anim>
                                    <p:anim calcmode="lin" valueType="num">
                                      <p:cBhvr>
                                        <p:cTn dur="500" fill="hold" id="36"/>
                                        <p:tgtEl>
                                          <p:spTgt spid="41"/>
                                        </p:tgtEl>
                                        <p:attrNameLst>
                                          <p:attrName>ppt_h</p:attrName>
                                        </p:attrNameLst>
                                      </p:cBhvr>
                                      <p:tavLst>
                                        <p:tav tm="0">
                                          <p:val>
                                            <p:fltVal val="0"/>
                                          </p:val>
                                        </p:tav>
                                        <p:tav tm="100000">
                                          <p:val>
                                            <p:strVal val="#ppt_h"/>
                                          </p:val>
                                        </p:tav>
                                      </p:tavLst>
                                    </p:anim>
                                    <p:animEffect filter="fade" transition="in">
                                      <p:cBhvr>
                                        <p:cTn dur="500" id="37"/>
                                        <p:tgtEl>
                                          <p:spTgt spid="41"/>
                                        </p:tgtEl>
                                      </p:cBhvr>
                                    </p:animEffect>
                                  </p:childTnLst>
                                </p:cTn>
                              </p:par>
                              <p:par>
                                <p:cTn fill="hold" grpId="0" id="38" nodeType="withEffect" presetClass="entr" presetID="53" presetSubtype="0">
                                  <p:stCondLst>
                                    <p:cond delay="5500"/>
                                  </p:stCondLst>
                                  <p:childTnLst>
                                    <p:set>
                                      <p:cBhvr>
                                        <p:cTn dur="1" fill="hold" id="39">
                                          <p:stCondLst>
                                            <p:cond delay="0"/>
                                          </p:stCondLst>
                                        </p:cTn>
                                        <p:tgtEl>
                                          <p:spTgt spid="42"/>
                                        </p:tgtEl>
                                        <p:attrNameLst>
                                          <p:attrName>style.visibility</p:attrName>
                                        </p:attrNameLst>
                                      </p:cBhvr>
                                      <p:to>
                                        <p:strVal val="visible"/>
                                      </p:to>
                                    </p:set>
                                    <p:anim calcmode="lin" valueType="num">
                                      <p:cBhvr>
                                        <p:cTn dur="500" fill="hold" id="40"/>
                                        <p:tgtEl>
                                          <p:spTgt spid="42"/>
                                        </p:tgtEl>
                                        <p:attrNameLst>
                                          <p:attrName>ppt_w</p:attrName>
                                        </p:attrNameLst>
                                      </p:cBhvr>
                                      <p:tavLst>
                                        <p:tav tm="0">
                                          <p:val>
                                            <p:fltVal val="0"/>
                                          </p:val>
                                        </p:tav>
                                        <p:tav tm="100000">
                                          <p:val>
                                            <p:strVal val="#ppt_w"/>
                                          </p:val>
                                        </p:tav>
                                      </p:tavLst>
                                    </p:anim>
                                    <p:anim calcmode="lin" valueType="num">
                                      <p:cBhvr>
                                        <p:cTn dur="500" fill="hold" id="41"/>
                                        <p:tgtEl>
                                          <p:spTgt spid="42"/>
                                        </p:tgtEl>
                                        <p:attrNameLst>
                                          <p:attrName>ppt_h</p:attrName>
                                        </p:attrNameLst>
                                      </p:cBhvr>
                                      <p:tavLst>
                                        <p:tav tm="0">
                                          <p:val>
                                            <p:fltVal val="0"/>
                                          </p:val>
                                        </p:tav>
                                        <p:tav tm="100000">
                                          <p:val>
                                            <p:strVal val="#ppt_h"/>
                                          </p:val>
                                        </p:tav>
                                      </p:tavLst>
                                    </p:anim>
                                    <p:animEffect filter="fade" transition="in">
                                      <p:cBhvr>
                                        <p:cTn dur="500" id="42"/>
                                        <p:tgtEl>
                                          <p:spTgt spid="42"/>
                                        </p:tgtEl>
                                      </p:cBhvr>
                                    </p:animEffect>
                                  </p:childTnLst>
                                </p:cTn>
                              </p:par>
                              <p:par>
                                <p:cTn fill="hold" grpId="0" id="43" nodeType="withEffect" presetClass="entr" presetID="53" presetSubtype="0">
                                  <p:stCondLst>
                                    <p:cond delay="5500"/>
                                  </p:stCondLst>
                                  <p:childTnLst>
                                    <p:set>
                                      <p:cBhvr>
                                        <p:cTn dur="1" fill="hold" id="44">
                                          <p:stCondLst>
                                            <p:cond delay="0"/>
                                          </p:stCondLst>
                                        </p:cTn>
                                        <p:tgtEl>
                                          <p:spTgt spid="43"/>
                                        </p:tgtEl>
                                        <p:attrNameLst>
                                          <p:attrName>style.visibility</p:attrName>
                                        </p:attrNameLst>
                                      </p:cBhvr>
                                      <p:to>
                                        <p:strVal val="visible"/>
                                      </p:to>
                                    </p:set>
                                    <p:anim calcmode="lin" valueType="num">
                                      <p:cBhvr>
                                        <p:cTn dur="500" fill="hold" id="45"/>
                                        <p:tgtEl>
                                          <p:spTgt spid="43"/>
                                        </p:tgtEl>
                                        <p:attrNameLst>
                                          <p:attrName>ppt_w</p:attrName>
                                        </p:attrNameLst>
                                      </p:cBhvr>
                                      <p:tavLst>
                                        <p:tav tm="0">
                                          <p:val>
                                            <p:fltVal val="0"/>
                                          </p:val>
                                        </p:tav>
                                        <p:tav tm="100000">
                                          <p:val>
                                            <p:strVal val="#ppt_w"/>
                                          </p:val>
                                        </p:tav>
                                      </p:tavLst>
                                    </p:anim>
                                    <p:anim calcmode="lin" valueType="num">
                                      <p:cBhvr>
                                        <p:cTn dur="500" fill="hold" id="46"/>
                                        <p:tgtEl>
                                          <p:spTgt spid="43"/>
                                        </p:tgtEl>
                                        <p:attrNameLst>
                                          <p:attrName>ppt_h</p:attrName>
                                        </p:attrNameLst>
                                      </p:cBhvr>
                                      <p:tavLst>
                                        <p:tav tm="0">
                                          <p:val>
                                            <p:fltVal val="0"/>
                                          </p:val>
                                        </p:tav>
                                        <p:tav tm="100000">
                                          <p:val>
                                            <p:strVal val="#ppt_h"/>
                                          </p:val>
                                        </p:tav>
                                      </p:tavLst>
                                    </p:anim>
                                    <p:animEffect filter="fade" transition="in">
                                      <p:cBhvr>
                                        <p:cTn dur="500" id="47"/>
                                        <p:tgtEl>
                                          <p:spTgt spid="43"/>
                                        </p:tgtEl>
                                      </p:cBhvr>
                                    </p:animEffect>
                                  </p:childTnLst>
                                </p:cTn>
                              </p:par>
                              <p:par>
                                <p:cTn fill="hold" grpId="0" id="48" nodeType="withEffect" presetClass="entr" presetID="53" presetSubtype="0">
                                  <p:stCondLst>
                                    <p:cond delay="5500"/>
                                  </p:stCondLst>
                                  <p:childTnLst>
                                    <p:set>
                                      <p:cBhvr>
                                        <p:cTn dur="1" fill="hold" id="49">
                                          <p:stCondLst>
                                            <p:cond delay="0"/>
                                          </p:stCondLst>
                                        </p:cTn>
                                        <p:tgtEl>
                                          <p:spTgt spid="51"/>
                                        </p:tgtEl>
                                        <p:attrNameLst>
                                          <p:attrName>style.visibility</p:attrName>
                                        </p:attrNameLst>
                                      </p:cBhvr>
                                      <p:to>
                                        <p:strVal val="visible"/>
                                      </p:to>
                                    </p:set>
                                    <p:anim calcmode="lin" valueType="num">
                                      <p:cBhvr>
                                        <p:cTn dur="500" fill="hold" id="50"/>
                                        <p:tgtEl>
                                          <p:spTgt spid="51"/>
                                        </p:tgtEl>
                                        <p:attrNameLst>
                                          <p:attrName>ppt_w</p:attrName>
                                        </p:attrNameLst>
                                      </p:cBhvr>
                                      <p:tavLst>
                                        <p:tav tm="0">
                                          <p:val>
                                            <p:fltVal val="0"/>
                                          </p:val>
                                        </p:tav>
                                        <p:tav tm="100000">
                                          <p:val>
                                            <p:strVal val="#ppt_w"/>
                                          </p:val>
                                        </p:tav>
                                      </p:tavLst>
                                    </p:anim>
                                    <p:anim calcmode="lin" valueType="num">
                                      <p:cBhvr>
                                        <p:cTn dur="500" fill="hold" id="51"/>
                                        <p:tgtEl>
                                          <p:spTgt spid="51"/>
                                        </p:tgtEl>
                                        <p:attrNameLst>
                                          <p:attrName>ppt_h</p:attrName>
                                        </p:attrNameLst>
                                      </p:cBhvr>
                                      <p:tavLst>
                                        <p:tav tm="0">
                                          <p:val>
                                            <p:fltVal val="0"/>
                                          </p:val>
                                        </p:tav>
                                        <p:tav tm="100000">
                                          <p:val>
                                            <p:strVal val="#ppt_h"/>
                                          </p:val>
                                        </p:tav>
                                      </p:tavLst>
                                    </p:anim>
                                    <p:animEffect filter="fade" transition="in">
                                      <p:cBhvr>
                                        <p:cTn dur="500" id="52"/>
                                        <p:tgtEl>
                                          <p:spTgt spid="51"/>
                                        </p:tgtEl>
                                      </p:cBhvr>
                                    </p:animEffect>
                                  </p:childTnLst>
                                </p:cTn>
                              </p:par>
                              <p:par>
                                <p:cTn fill="hold" id="53" nodeType="withEffect" presetClass="entr" presetID="42" presetSubtype="0">
                                  <p:stCondLst>
                                    <p:cond delay="6000"/>
                                  </p:stCondLst>
                                  <p:childTnLst>
                                    <p:set>
                                      <p:cBhvr>
                                        <p:cTn dur="1" fill="hold" id="54">
                                          <p:stCondLst>
                                            <p:cond delay="0"/>
                                          </p:stCondLst>
                                        </p:cTn>
                                        <p:tgtEl>
                                          <p:spTgt spid="54"/>
                                        </p:tgtEl>
                                        <p:attrNameLst>
                                          <p:attrName>style.visibility</p:attrName>
                                        </p:attrNameLst>
                                      </p:cBhvr>
                                      <p:to>
                                        <p:strVal val="visible"/>
                                      </p:to>
                                    </p:set>
                                    <p:animEffect filter="fade" transition="in">
                                      <p:cBhvr>
                                        <p:cTn dur="1000" id="55"/>
                                        <p:tgtEl>
                                          <p:spTgt spid="54"/>
                                        </p:tgtEl>
                                      </p:cBhvr>
                                    </p:animEffect>
                                    <p:anim calcmode="lin" valueType="num">
                                      <p:cBhvr>
                                        <p:cTn dur="1000" fill="hold" id="56"/>
                                        <p:tgtEl>
                                          <p:spTgt spid="54"/>
                                        </p:tgtEl>
                                        <p:attrNameLst>
                                          <p:attrName>ppt_x</p:attrName>
                                        </p:attrNameLst>
                                      </p:cBhvr>
                                      <p:tavLst>
                                        <p:tav tm="0">
                                          <p:val>
                                            <p:strVal val="#ppt_x"/>
                                          </p:val>
                                        </p:tav>
                                        <p:tav tm="100000">
                                          <p:val>
                                            <p:strVal val="#ppt_x"/>
                                          </p:val>
                                        </p:tav>
                                      </p:tavLst>
                                    </p:anim>
                                    <p:anim calcmode="lin" valueType="num">
                                      <p:cBhvr>
                                        <p:cTn dur="1000" fill="hold" id="57"/>
                                        <p:tgtEl>
                                          <p:spTgt spid="54"/>
                                        </p:tgtEl>
                                        <p:attrNameLst>
                                          <p:attrName>ppt_y</p:attrName>
                                        </p:attrNameLst>
                                      </p:cBhvr>
                                      <p:tavLst>
                                        <p:tav tm="0">
                                          <p:val>
                                            <p:strVal val="#ppt_y+.1"/>
                                          </p:val>
                                        </p:tav>
                                        <p:tav tm="100000">
                                          <p:val>
                                            <p:strVal val="#ppt_y"/>
                                          </p:val>
                                        </p:tav>
                                      </p:tavLst>
                                    </p:anim>
                                  </p:childTnLst>
                                </p:cTn>
                              </p:par>
                              <p:par>
                                <p:cTn fill="hold" id="58" nodeType="withEffect" presetClass="entr" presetID="42" presetSubtype="0">
                                  <p:stCondLst>
                                    <p:cond delay="6500"/>
                                  </p:stCondLst>
                                  <p:childTnLst>
                                    <p:set>
                                      <p:cBhvr>
                                        <p:cTn dur="1" fill="hold" id="59">
                                          <p:stCondLst>
                                            <p:cond delay="0"/>
                                          </p:stCondLst>
                                        </p:cTn>
                                        <p:tgtEl>
                                          <p:spTgt spid="53"/>
                                        </p:tgtEl>
                                        <p:attrNameLst>
                                          <p:attrName>style.visibility</p:attrName>
                                        </p:attrNameLst>
                                      </p:cBhvr>
                                      <p:to>
                                        <p:strVal val="visible"/>
                                      </p:to>
                                    </p:set>
                                    <p:animEffect filter="fade" transition="in">
                                      <p:cBhvr>
                                        <p:cTn dur="1000" id="60"/>
                                        <p:tgtEl>
                                          <p:spTgt spid="53"/>
                                        </p:tgtEl>
                                      </p:cBhvr>
                                    </p:animEffect>
                                    <p:anim calcmode="lin" valueType="num">
                                      <p:cBhvr>
                                        <p:cTn dur="1000" fill="hold" id="61"/>
                                        <p:tgtEl>
                                          <p:spTgt spid="53"/>
                                        </p:tgtEl>
                                        <p:attrNameLst>
                                          <p:attrName>ppt_x</p:attrName>
                                        </p:attrNameLst>
                                      </p:cBhvr>
                                      <p:tavLst>
                                        <p:tav tm="0">
                                          <p:val>
                                            <p:strVal val="#ppt_x"/>
                                          </p:val>
                                        </p:tav>
                                        <p:tav tm="100000">
                                          <p:val>
                                            <p:strVal val="#ppt_x"/>
                                          </p:val>
                                        </p:tav>
                                      </p:tavLst>
                                    </p:anim>
                                    <p:anim calcmode="lin" valueType="num">
                                      <p:cBhvr>
                                        <p:cTn dur="1000" fill="hold" id="62"/>
                                        <p:tgtEl>
                                          <p:spTgt spid="53"/>
                                        </p:tgtEl>
                                        <p:attrNameLst>
                                          <p:attrName>ppt_y</p:attrName>
                                        </p:attrNameLst>
                                      </p:cBhvr>
                                      <p:tavLst>
                                        <p:tav tm="0">
                                          <p:val>
                                            <p:strVal val="#ppt_y+.1"/>
                                          </p:val>
                                        </p:tav>
                                        <p:tav tm="100000">
                                          <p:val>
                                            <p:strVal val="#ppt_y"/>
                                          </p:val>
                                        </p:tav>
                                      </p:tavLst>
                                    </p:anim>
                                  </p:childTnLst>
                                </p:cTn>
                              </p:par>
                              <p:par>
                                <p:cTn fill="hold" id="63" nodeType="withEffect" presetClass="entr" presetID="42" presetSubtype="0">
                                  <p:stCondLst>
                                    <p:cond delay="7000"/>
                                  </p:stCondLst>
                                  <p:childTnLst>
                                    <p:set>
                                      <p:cBhvr>
                                        <p:cTn dur="1" fill="hold" id="64">
                                          <p:stCondLst>
                                            <p:cond delay="0"/>
                                          </p:stCondLst>
                                        </p:cTn>
                                        <p:tgtEl>
                                          <p:spTgt spid="52"/>
                                        </p:tgtEl>
                                        <p:attrNameLst>
                                          <p:attrName>style.visibility</p:attrName>
                                        </p:attrNameLst>
                                      </p:cBhvr>
                                      <p:to>
                                        <p:strVal val="visible"/>
                                      </p:to>
                                    </p:set>
                                    <p:animEffect filter="fade" transition="in">
                                      <p:cBhvr>
                                        <p:cTn dur="1000" id="65"/>
                                        <p:tgtEl>
                                          <p:spTgt spid="52"/>
                                        </p:tgtEl>
                                      </p:cBhvr>
                                    </p:animEffect>
                                    <p:anim calcmode="lin" valueType="num">
                                      <p:cBhvr>
                                        <p:cTn dur="1000" fill="hold" id="66"/>
                                        <p:tgtEl>
                                          <p:spTgt spid="52"/>
                                        </p:tgtEl>
                                        <p:attrNameLst>
                                          <p:attrName>ppt_x</p:attrName>
                                        </p:attrNameLst>
                                      </p:cBhvr>
                                      <p:tavLst>
                                        <p:tav tm="0">
                                          <p:val>
                                            <p:strVal val="#ppt_x"/>
                                          </p:val>
                                        </p:tav>
                                        <p:tav tm="100000">
                                          <p:val>
                                            <p:strVal val="#ppt_x"/>
                                          </p:val>
                                        </p:tav>
                                      </p:tavLst>
                                    </p:anim>
                                    <p:anim calcmode="lin" valueType="num">
                                      <p:cBhvr>
                                        <p:cTn dur="1000" fill="hold" id="67"/>
                                        <p:tgtEl>
                                          <p:spTgt spid="52"/>
                                        </p:tgtEl>
                                        <p:attrNameLst>
                                          <p:attrName>ppt_y</p:attrName>
                                        </p:attrNameLst>
                                      </p:cBhvr>
                                      <p:tavLst>
                                        <p:tav tm="0">
                                          <p:val>
                                            <p:strVal val="#ppt_y+.1"/>
                                          </p:val>
                                        </p:tav>
                                        <p:tav tm="100000">
                                          <p:val>
                                            <p:strVal val="#ppt_y"/>
                                          </p:val>
                                        </p:tav>
                                      </p:tavLst>
                                    </p:anim>
                                  </p:childTnLst>
                                </p:cTn>
                              </p:par>
                              <p:par>
                                <p:cTn fill="hold" id="68" nodeType="withEffect" presetClass="entr" presetID="42" presetSubtype="0">
                                  <p:stCondLst>
                                    <p:cond delay="8000"/>
                                  </p:stCondLst>
                                  <p:childTnLst>
                                    <p:set>
                                      <p:cBhvr>
                                        <p:cTn dur="1" fill="hold" id="69">
                                          <p:stCondLst>
                                            <p:cond delay="0"/>
                                          </p:stCondLst>
                                        </p:cTn>
                                        <p:tgtEl>
                                          <p:spTgt spid="75"/>
                                        </p:tgtEl>
                                        <p:attrNameLst>
                                          <p:attrName>style.visibility</p:attrName>
                                        </p:attrNameLst>
                                      </p:cBhvr>
                                      <p:to>
                                        <p:strVal val="visible"/>
                                      </p:to>
                                    </p:set>
                                    <p:animEffect filter="fade" transition="in">
                                      <p:cBhvr>
                                        <p:cTn dur="1000" id="70"/>
                                        <p:tgtEl>
                                          <p:spTgt spid="75"/>
                                        </p:tgtEl>
                                      </p:cBhvr>
                                    </p:animEffect>
                                    <p:anim calcmode="lin" valueType="num">
                                      <p:cBhvr>
                                        <p:cTn dur="1000" fill="hold" id="71"/>
                                        <p:tgtEl>
                                          <p:spTgt spid="75"/>
                                        </p:tgtEl>
                                        <p:attrNameLst>
                                          <p:attrName>ppt_x</p:attrName>
                                        </p:attrNameLst>
                                      </p:cBhvr>
                                      <p:tavLst>
                                        <p:tav tm="0">
                                          <p:val>
                                            <p:strVal val="#ppt_x"/>
                                          </p:val>
                                        </p:tav>
                                        <p:tav tm="100000">
                                          <p:val>
                                            <p:strVal val="#ppt_x"/>
                                          </p:val>
                                        </p:tav>
                                      </p:tavLst>
                                    </p:anim>
                                    <p:anim calcmode="lin" valueType="num">
                                      <p:cBhvr>
                                        <p:cTn dur="1000" fill="hold" id="72"/>
                                        <p:tgtEl>
                                          <p:spTgt spid="75"/>
                                        </p:tgtEl>
                                        <p:attrNameLst>
                                          <p:attrName>ppt_y</p:attrName>
                                        </p:attrNameLst>
                                      </p:cBhvr>
                                      <p:tavLst>
                                        <p:tav tm="0">
                                          <p:val>
                                            <p:strVal val="#ppt_y+.1"/>
                                          </p:val>
                                        </p:tav>
                                        <p:tav tm="100000">
                                          <p:val>
                                            <p:strVal val="#ppt_y"/>
                                          </p:val>
                                        </p:tav>
                                      </p:tavLst>
                                    </p:anim>
                                  </p:childTnLst>
                                </p:cTn>
                              </p:par>
                              <p:par>
                                <p:cTn fill="hold" id="73" nodeType="withEffect" presetClass="entr" presetID="42" presetSubtype="0">
                                  <p:stCondLst>
                                    <p:cond delay="8500"/>
                                  </p:stCondLst>
                                  <p:childTnLst>
                                    <p:set>
                                      <p:cBhvr>
                                        <p:cTn dur="1" fill="hold" id="74">
                                          <p:stCondLst>
                                            <p:cond delay="0"/>
                                          </p:stCondLst>
                                        </p:cTn>
                                        <p:tgtEl>
                                          <p:spTgt spid="78"/>
                                        </p:tgtEl>
                                        <p:attrNameLst>
                                          <p:attrName>style.visibility</p:attrName>
                                        </p:attrNameLst>
                                      </p:cBhvr>
                                      <p:to>
                                        <p:strVal val="visible"/>
                                      </p:to>
                                    </p:set>
                                    <p:animEffect filter="fade" transition="in">
                                      <p:cBhvr>
                                        <p:cTn dur="1000" id="75"/>
                                        <p:tgtEl>
                                          <p:spTgt spid="78"/>
                                        </p:tgtEl>
                                      </p:cBhvr>
                                    </p:animEffect>
                                    <p:anim calcmode="lin" valueType="num">
                                      <p:cBhvr>
                                        <p:cTn dur="1000" fill="hold" id="76"/>
                                        <p:tgtEl>
                                          <p:spTgt spid="78"/>
                                        </p:tgtEl>
                                        <p:attrNameLst>
                                          <p:attrName>ppt_x</p:attrName>
                                        </p:attrNameLst>
                                      </p:cBhvr>
                                      <p:tavLst>
                                        <p:tav tm="0">
                                          <p:val>
                                            <p:strVal val="#ppt_x"/>
                                          </p:val>
                                        </p:tav>
                                        <p:tav tm="100000">
                                          <p:val>
                                            <p:strVal val="#ppt_x"/>
                                          </p:val>
                                        </p:tav>
                                      </p:tavLst>
                                    </p:anim>
                                    <p:anim calcmode="lin" valueType="num">
                                      <p:cBhvr>
                                        <p:cTn dur="1000" fill="hold" id="77"/>
                                        <p:tgtEl>
                                          <p:spTgt spid="78"/>
                                        </p:tgtEl>
                                        <p:attrNameLst>
                                          <p:attrName>ppt_y</p:attrName>
                                        </p:attrNameLst>
                                      </p:cBhvr>
                                      <p:tavLst>
                                        <p:tav tm="0">
                                          <p:val>
                                            <p:strVal val="#ppt_y+.1"/>
                                          </p:val>
                                        </p:tav>
                                        <p:tav tm="100000">
                                          <p:val>
                                            <p:strVal val="#ppt_y"/>
                                          </p:val>
                                        </p:tav>
                                      </p:tavLst>
                                    </p:anim>
                                  </p:childTnLst>
                                </p:cTn>
                              </p:par>
                              <p:par>
                                <p:cTn fill="hold" id="78" nodeType="withEffect" presetClass="entr" presetID="42" presetSubtype="0">
                                  <p:stCondLst>
                                    <p:cond delay="9000"/>
                                  </p:stCondLst>
                                  <p:childTnLst>
                                    <p:set>
                                      <p:cBhvr>
                                        <p:cTn dur="1" fill="hold" id="79">
                                          <p:stCondLst>
                                            <p:cond delay="0"/>
                                          </p:stCondLst>
                                        </p:cTn>
                                        <p:tgtEl>
                                          <p:spTgt spid="81"/>
                                        </p:tgtEl>
                                        <p:attrNameLst>
                                          <p:attrName>style.visibility</p:attrName>
                                        </p:attrNameLst>
                                      </p:cBhvr>
                                      <p:to>
                                        <p:strVal val="visible"/>
                                      </p:to>
                                    </p:set>
                                    <p:animEffect filter="fade" transition="in">
                                      <p:cBhvr>
                                        <p:cTn dur="1000" id="80"/>
                                        <p:tgtEl>
                                          <p:spTgt spid="81"/>
                                        </p:tgtEl>
                                      </p:cBhvr>
                                    </p:animEffect>
                                    <p:anim calcmode="lin" valueType="num">
                                      <p:cBhvr>
                                        <p:cTn dur="1000" fill="hold" id="81"/>
                                        <p:tgtEl>
                                          <p:spTgt spid="81"/>
                                        </p:tgtEl>
                                        <p:attrNameLst>
                                          <p:attrName>ppt_x</p:attrName>
                                        </p:attrNameLst>
                                      </p:cBhvr>
                                      <p:tavLst>
                                        <p:tav tm="0">
                                          <p:val>
                                            <p:strVal val="#ppt_x"/>
                                          </p:val>
                                        </p:tav>
                                        <p:tav tm="100000">
                                          <p:val>
                                            <p:strVal val="#ppt_x"/>
                                          </p:val>
                                        </p:tav>
                                      </p:tavLst>
                                    </p:anim>
                                    <p:anim calcmode="lin" valueType="num">
                                      <p:cBhvr>
                                        <p:cTn dur="1000" fill="hold" id="82"/>
                                        <p:tgtEl>
                                          <p:spTgt spid="81"/>
                                        </p:tgtEl>
                                        <p:attrNameLst>
                                          <p:attrName>ppt_y</p:attrName>
                                        </p:attrNameLst>
                                      </p:cBhvr>
                                      <p:tavLst>
                                        <p:tav tm="0">
                                          <p:val>
                                            <p:strVal val="#ppt_y+.1"/>
                                          </p:val>
                                        </p:tav>
                                        <p:tav tm="100000">
                                          <p:val>
                                            <p:strVal val="#ppt_y"/>
                                          </p:val>
                                        </p:tav>
                                      </p:tavLst>
                                    </p:anim>
                                  </p:childTnLst>
                                </p:cTn>
                              </p:par>
                              <p:par>
                                <p:cTn fill="hold" grpId="0" id="83" nodeType="withEffect" presetClass="entr" presetID="53" presetSubtype="0">
                                  <p:stCondLst>
                                    <p:cond delay="10000"/>
                                  </p:stCondLst>
                                  <p:childTnLst>
                                    <p:set>
                                      <p:cBhvr>
                                        <p:cTn dur="1" fill="hold" id="84">
                                          <p:stCondLst>
                                            <p:cond delay="0"/>
                                          </p:stCondLst>
                                        </p:cTn>
                                        <p:tgtEl>
                                          <p:spTgt spid="84"/>
                                        </p:tgtEl>
                                        <p:attrNameLst>
                                          <p:attrName>style.visibility</p:attrName>
                                        </p:attrNameLst>
                                      </p:cBhvr>
                                      <p:to>
                                        <p:strVal val="visible"/>
                                      </p:to>
                                    </p:set>
                                    <p:anim calcmode="lin" valueType="num">
                                      <p:cBhvr>
                                        <p:cTn dur="1000" fill="hold" id="85"/>
                                        <p:tgtEl>
                                          <p:spTgt spid="84"/>
                                        </p:tgtEl>
                                        <p:attrNameLst>
                                          <p:attrName>ppt_w</p:attrName>
                                        </p:attrNameLst>
                                      </p:cBhvr>
                                      <p:tavLst>
                                        <p:tav tm="0">
                                          <p:val>
                                            <p:fltVal val="0"/>
                                          </p:val>
                                        </p:tav>
                                        <p:tav tm="100000">
                                          <p:val>
                                            <p:strVal val="#ppt_w"/>
                                          </p:val>
                                        </p:tav>
                                      </p:tavLst>
                                    </p:anim>
                                    <p:anim calcmode="lin" valueType="num">
                                      <p:cBhvr>
                                        <p:cTn dur="1000" fill="hold" id="86"/>
                                        <p:tgtEl>
                                          <p:spTgt spid="84"/>
                                        </p:tgtEl>
                                        <p:attrNameLst>
                                          <p:attrName>ppt_h</p:attrName>
                                        </p:attrNameLst>
                                      </p:cBhvr>
                                      <p:tavLst>
                                        <p:tav tm="0">
                                          <p:val>
                                            <p:fltVal val="0"/>
                                          </p:val>
                                        </p:tav>
                                        <p:tav tm="100000">
                                          <p:val>
                                            <p:strVal val="#ppt_h"/>
                                          </p:val>
                                        </p:tav>
                                      </p:tavLst>
                                    </p:anim>
                                    <p:animEffect filter="fade" transition="in">
                                      <p:cBhvr>
                                        <p:cTn dur="1000" id="87"/>
                                        <p:tgtEl>
                                          <p:spTgt spid="8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47"/>
      <p:bldP grpId="0" spid="48"/>
      <p:bldP grpId="0" spid="49"/>
      <p:bldP grpId="0" spid="84"/>
      <p:bldP grpId="0" spid="39"/>
      <p:bldP grpId="0" spid="40"/>
      <p:bldP grpId="0" spid="41"/>
      <p:bldP grpId="0" spid="42"/>
      <p:bldP grpId="0" spid="43"/>
      <p:bldP grpId="0" spid="51"/>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箭头连接符 10"/>
          <p:cNvCxnSpPr/>
          <p:nvPr/>
        </p:nvCxnSpPr>
        <p:spPr>
          <a:xfrm flipV="1">
            <a:off x="3071010" y="1836833"/>
            <a:ext cx="627532" cy="1"/>
          </a:xfrm>
          <a:prstGeom prst="straightConnector1">
            <a:avLst/>
          </a:prstGeom>
          <a:ln>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5343693" y="1836833"/>
            <a:ext cx="627532" cy="1"/>
          </a:xfrm>
          <a:prstGeom prst="straightConnector1">
            <a:avLst/>
          </a:prstGeom>
          <a:ln>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flipV="1">
            <a:off x="7620983" y="1836833"/>
            <a:ext cx="627532" cy="1"/>
          </a:xfrm>
          <a:prstGeom prst="straightConnector1">
            <a:avLst/>
          </a:prstGeom>
          <a:ln>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altLang="en-US" lang="zh-CN"/>
              <a:t>总体思路</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1420923" y="3134643"/>
            <a:ext cx="4652852" cy="3183115"/>
          </a:xfrm>
          <a:prstGeom prst="rect">
            <a:avLst/>
          </a:prstGeom>
        </p:spPr>
      </p:pic>
      <p:sp>
        <p:nvSpPr>
          <p:cNvPr id="26" name="矩形 25"/>
          <p:cNvSpPr/>
          <p:nvPr/>
        </p:nvSpPr>
        <p:spPr>
          <a:xfrm>
            <a:off x="6168062" y="3134643"/>
            <a:ext cx="3744288" cy="31831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等腰三角形 27"/>
          <p:cNvSpPr/>
          <p:nvPr/>
        </p:nvSpPr>
        <p:spPr>
          <a:xfrm flipH="1" flipV="1">
            <a:off x="1420923" y="3134643"/>
            <a:ext cx="357021" cy="307777"/>
          </a:xfrm>
          <a:prstGeom prst="triangle">
            <a:avLst>
              <a:gd fmla="val 100000" name="adj"/>
            </a:avLst>
          </a:prstGeom>
          <a:solidFill>
            <a:schemeClr val="accent2">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9" name="组合 8"/>
          <p:cNvGrpSpPr/>
          <p:nvPr/>
        </p:nvGrpSpPr>
        <p:grpSpPr>
          <a:xfrm>
            <a:off x="1420923" y="1618597"/>
            <a:ext cx="1659612" cy="436473"/>
            <a:chOff x="1420923" y="2013745"/>
            <a:chExt cx="1659612" cy="436473"/>
          </a:xfrm>
        </p:grpSpPr>
        <p:sp>
          <p:nvSpPr>
            <p:cNvPr id="8" name="圆角矩形 7"/>
            <p:cNvSpPr/>
            <p:nvPr/>
          </p:nvSpPr>
          <p:spPr>
            <a:xfrm>
              <a:off x="1420923" y="2013745"/>
              <a:ext cx="1659612" cy="4364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文本框 30"/>
            <p:cNvSpPr txBox="1"/>
            <p:nvPr/>
          </p:nvSpPr>
          <p:spPr>
            <a:xfrm>
              <a:off x="1430795" y="2047314"/>
              <a:ext cx="16398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 TEXT</a:t>
              </a:r>
            </a:p>
          </p:txBody>
        </p:sp>
      </p:grpSp>
      <p:grpSp>
        <p:nvGrpSpPr>
          <p:cNvPr id="40" name="组合 39"/>
          <p:cNvGrpSpPr/>
          <p:nvPr/>
        </p:nvGrpSpPr>
        <p:grpSpPr>
          <a:xfrm>
            <a:off x="3698195" y="1618597"/>
            <a:ext cx="1659612" cy="436473"/>
            <a:chOff x="1420923" y="2013745"/>
            <a:chExt cx="1659612" cy="436473"/>
          </a:xfrm>
        </p:grpSpPr>
        <p:sp>
          <p:nvSpPr>
            <p:cNvPr id="41" name="圆角矩形 40"/>
            <p:cNvSpPr/>
            <p:nvPr/>
          </p:nvSpPr>
          <p:spPr>
            <a:xfrm>
              <a:off x="1420923" y="2013745"/>
              <a:ext cx="1659612" cy="4364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41"/>
            <p:cNvSpPr txBox="1"/>
            <p:nvPr/>
          </p:nvSpPr>
          <p:spPr>
            <a:xfrm>
              <a:off x="1430795" y="2047314"/>
              <a:ext cx="16398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 TEXT</a:t>
              </a:r>
            </a:p>
          </p:txBody>
        </p:sp>
      </p:grpSp>
      <p:grpSp>
        <p:nvGrpSpPr>
          <p:cNvPr id="43" name="组合 42"/>
          <p:cNvGrpSpPr/>
          <p:nvPr/>
        </p:nvGrpSpPr>
        <p:grpSpPr>
          <a:xfrm>
            <a:off x="5975467" y="1618597"/>
            <a:ext cx="1659612" cy="436473"/>
            <a:chOff x="1420923" y="2013745"/>
            <a:chExt cx="1659612" cy="436473"/>
          </a:xfrm>
        </p:grpSpPr>
        <p:sp>
          <p:nvSpPr>
            <p:cNvPr id="44" name="圆角矩形 43"/>
            <p:cNvSpPr/>
            <p:nvPr/>
          </p:nvSpPr>
          <p:spPr>
            <a:xfrm>
              <a:off x="1420923" y="2013745"/>
              <a:ext cx="1659612" cy="4364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1430795" y="2047314"/>
              <a:ext cx="16398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 TEXT</a:t>
              </a:r>
            </a:p>
          </p:txBody>
        </p:sp>
      </p:grpSp>
      <p:grpSp>
        <p:nvGrpSpPr>
          <p:cNvPr id="46" name="组合 45"/>
          <p:cNvGrpSpPr/>
          <p:nvPr/>
        </p:nvGrpSpPr>
        <p:grpSpPr>
          <a:xfrm>
            <a:off x="8252738" y="1618597"/>
            <a:ext cx="1659612" cy="436473"/>
            <a:chOff x="1420923" y="2013745"/>
            <a:chExt cx="1659612" cy="436473"/>
          </a:xfrm>
        </p:grpSpPr>
        <p:sp>
          <p:nvSpPr>
            <p:cNvPr id="47" name="圆角矩形 46"/>
            <p:cNvSpPr/>
            <p:nvPr/>
          </p:nvSpPr>
          <p:spPr>
            <a:xfrm>
              <a:off x="1420923" y="2013745"/>
              <a:ext cx="1659612" cy="436473"/>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文本框 47"/>
            <p:cNvSpPr txBox="1"/>
            <p:nvPr/>
          </p:nvSpPr>
          <p:spPr>
            <a:xfrm>
              <a:off x="1430795" y="2047314"/>
              <a:ext cx="16398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 TEXT</a:t>
              </a:r>
            </a:p>
          </p:txBody>
        </p:sp>
      </p:grpSp>
      <p:sp>
        <p:nvSpPr>
          <p:cNvPr id="49" name="文本框 48"/>
          <p:cNvSpPr txBox="1"/>
          <p:nvPr/>
        </p:nvSpPr>
        <p:spPr>
          <a:xfrm>
            <a:off x="1339836" y="2180664"/>
            <a:ext cx="1853307" cy="560832"/>
          </a:xfrm>
          <a:prstGeom prst="rect">
            <a:avLst/>
          </a:prstGeom>
          <a:noFill/>
        </p:spPr>
        <p:txBody>
          <a:bodyPr rtlCol="0" wrap="square">
            <a:spAutoFit/>
          </a:bodyPr>
          <a:lstStyle/>
          <a:p>
            <a:pPr algn="di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ametconsectetu</a:t>
            </a:r>
          </a:p>
        </p:txBody>
      </p:sp>
      <p:sp>
        <p:nvSpPr>
          <p:cNvPr id="51" name="文本框 50"/>
          <p:cNvSpPr txBox="1"/>
          <p:nvPr/>
        </p:nvSpPr>
        <p:spPr>
          <a:xfrm>
            <a:off x="3601347" y="2180664"/>
            <a:ext cx="1853307" cy="560832"/>
          </a:xfrm>
          <a:prstGeom prst="rect">
            <a:avLst/>
          </a:prstGeom>
          <a:noFill/>
        </p:spPr>
        <p:txBody>
          <a:bodyPr rtlCol="0" wrap="square">
            <a:spAutoFit/>
          </a:bodyPr>
          <a:lstStyle/>
          <a:p>
            <a:pPr algn="di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ametconsectetu</a:t>
            </a:r>
          </a:p>
        </p:txBody>
      </p:sp>
      <p:sp>
        <p:nvSpPr>
          <p:cNvPr id="52" name="文本框 51"/>
          <p:cNvSpPr txBox="1"/>
          <p:nvPr/>
        </p:nvSpPr>
        <p:spPr>
          <a:xfrm>
            <a:off x="5862858" y="2180664"/>
            <a:ext cx="1853307" cy="560832"/>
          </a:xfrm>
          <a:prstGeom prst="rect">
            <a:avLst/>
          </a:prstGeom>
          <a:noFill/>
        </p:spPr>
        <p:txBody>
          <a:bodyPr rtlCol="0" wrap="square">
            <a:spAutoFit/>
          </a:bodyPr>
          <a:lstStyle/>
          <a:p>
            <a:pPr algn="di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ametconsectetu</a:t>
            </a:r>
          </a:p>
        </p:txBody>
      </p:sp>
      <p:sp>
        <p:nvSpPr>
          <p:cNvPr id="53" name="文本框 52"/>
          <p:cNvSpPr txBox="1"/>
          <p:nvPr/>
        </p:nvSpPr>
        <p:spPr>
          <a:xfrm>
            <a:off x="8155889" y="2180664"/>
            <a:ext cx="1853307" cy="560832"/>
          </a:xfrm>
          <a:prstGeom prst="rect">
            <a:avLst/>
          </a:prstGeom>
          <a:noFill/>
        </p:spPr>
        <p:txBody>
          <a:bodyPr rtlCol="0" wrap="square">
            <a:spAutoFit/>
          </a:bodyPr>
          <a:lstStyle/>
          <a:p>
            <a:pPr algn="di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ametconsectetu</a:t>
            </a:r>
          </a:p>
        </p:txBody>
      </p:sp>
      <p:sp>
        <p:nvSpPr>
          <p:cNvPr id="57" name="文本框 56"/>
          <p:cNvSpPr txBox="1"/>
          <p:nvPr/>
        </p:nvSpPr>
        <p:spPr>
          <a:xfrm>
            <a:off x="6358120" y="4120796"/>
            <a:ext cx="3391467" cy="560832"/>
          </a:xfrm>
          <a:prstGeom prst="rect">
            <a:avLst/>
          </a:prstGeom>
          <a:noFill/>
        </p:spPr>
        <p:txBody>
          <a:bodyPr rtlCol="0" wrap="square">
            <a:spAutoFit/>
          </a:bodyPr>
          <a:lstStyle/>
          <a:p>
            <a:pPr algn="just">
              <a:lnSpc>
                <a:spcPct val="110000"/>
              </a:lnSpc>
            </a:pPr>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Lorem ipsum dolor amet, consectetur adipiscing elit.</a:t>
            </a:r>
          </a:p>
        </p:txBody>
      </p:sp>
      <p:sp>
        <p:nvSpPr>
          <p:cNvPr id="58" name="文本框 57"/>
          <p:cNvSpPr txBox="1"/>
          <p:nvPr/>
        </p:nvSpPr>
        <p:spPr>
          <a:xfrm>
            <a:off x="6343604" y="4708219"/>
            <a:ext cx="3405981" cy="1030224"/>
          </a:xfrm>
          <a:prstGeom prst="rect">
            <a:avLst/>
          </a:prstGeom>
          <a:noFill/>
        </p:spPr>
        <p:txBody>
          <a:bodyPr rtlCol="0" wrap="square">
            <a:spAutoFit/>
          </a:bodyPr>
          <a:lstStyle/>
          <a:p>
            <a:pPr algn="just">
              <a:lnSpc>
                <a:spcPct val="110000"/>
              </a:lnSpc>
            </a:pPr>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Lorem ipsum dolor amet, consectetur adipiscing elit, sed do eiusmod tempor incididunt ut labore et dolore magna aliqua.</a:t>
            </a:r>
          </a:p>
        </p:txBody>
      </p:sp>
      <p:sp>
        <p:nvSpPr>
          <p:cNvPr id="66" name="圆角矩形 65"/>
          <p:cNvSpPr/>
          <p:nvPr/>
        </p:nvSpPr>
        <p:spPr>
          <a:xfrm>
            <a:off x="7205904" y="3544809"/>
            <a:ext cx="1659612" cy="436473"/>
          </a:xfrm>
          <a:prstGeom prst="roundRect">
            <a:avLst>
              <a:gd fmla="val 50000" name="adj"/>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文本框 66"/>
          <p:cNvSpPr txBox="1"/>
          <p:nvPr/>
        </p:nvSpPr>
        <p:spPr>
          <a:xfrm>
            <a:off x="7215777" y="3578379"/>
            <a:ext cx="16398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 TEXT</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10" presetSubtype="0">
                                  <p:stCondLst>
                                    <p:cond delay="3000"/>
                                  </p:stCondLst>
                                  <p:childTnLst>
                                    <p:set>
                                      <p:cBhvr>
                                        <p:cTn dur="1" fill="hold" id="11">
                                          <p:stCondLst>
                                            <p:cond delay="0"/>
                                          </p:stCondLst>
                                        </p:cTn>
                                        <p:tgtEl>
                                          <p:spTgt spid="49"/>
                                        </p:tgtEl>
                                        <p:attrNameLst>
                                          <p:attrName>style.visibility</p:attrName>
                                        </p:attrNameLst>
                                      </p:cBhvr>
                                      <p:to>
                                        <p:strVal val="visible"/>
                                      </p:to>
                                    </p:set>
                                    <p:animEffect filter="fade" transition="in">
                                      <p:cBhvr>
                                        <p:cTn dur="500" id="12"/>
                                        <p:tgtEl>
                                          <p:spTgt spid="49"/>
                                        </p:tgtEl>
                                      </p:cBhvr>
                                    </p:animEffect>
                                  </p:childTnLst>
                                </p:cTn>
                              </p:par>
                              <p:par>
                                <p:cTn fill="hold" id="13" nodeType="withEffect" presetClass="entr" presetID="22" presetSubtype="8">
                                  <p:stCondLst>
                                    <p:cond delay="350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par>
                                <p:cTn fill="hold" id="16" nodeType="withEffect" presetClass="entr" presetID="53" presetSubtype="0">
                                  <p:stCondLst>
                                    <p:cond delay="4000"/>
                                  </p:stCondLst>
                                  <p:childTnLst>
                                    <p:set>
                                      <p:cBhvr>
                                        <p:cTn dur="1" fill="hold" id="17">
                                          <p:stCondLst>
                                            <p:cond delay="0"/>
                                          </p:stCondLst>
                                        </p:cTn>
                                        <p:tgtEl>
                                          <p:spTgt spid="40"/>
                                        </p:tgtEl>
                                        <p:attrNameLst>
                                          <p:attrName>style.visibility</p:attrName>
                                        </p:attrNameLst>
                                      </p:cBhvr>
                                      <p:to>
                                        <p:strVal val="visible"/>
                                      </p:to>
                                    </p:set>
                                    <p:anim calcmode="lin" valueType="num">
                                      <p:cBhvr>
                                        <p:cTn dur="500" fill="hold" id="18"/>
                                        <p:tgtEl>
                                          <p:spTgt spid="40"/>
                                        </p:tgtEl>
                                        <p:attrNameLst>
                                          <p:attrName>ppt_w</p:attrName>
                                        </p:attrNameLst>
                                      </p:cBhvr>
                                      <p:tavLst>
                                        <p:tav tm="0">
                                          <p:val>
                                            <p:fltVal val="0"/>
                                          </p:val>
                                        </p:tav>
                                        <p:tav tm="100000">
                                          <p:val>
                                            <p:strVal val="#ppt_w"/>
                                          </p:val>
                                        </p:tav>
                                      </p:tavLst>
                                    </p:anim>
                                    <p:anim calcmode="lin" valueType="num">
                                      <p:cBhvr>
                                        <p:cTn dur="500" fill="hold" id="19"/>
                                        <p:tgtEl>
                                          <p:spTgt spid="40"/>
                                        </p:tgtEl>
                                        <p:attrNameLst>
                                          <p:attrName>ppt_h</p:attrName>
                                        </p:attrNameLst>
                                      </p:cBhvr>
                                      <p:tavLst>
                                        <p:tav tm="0">
                                          <p:val>
                                            <p:fltVal val="0"/>
                                          </p:val>
                                        </p:tav>
                                        <p:tav tm="100000">
                                          <p:val>
                                            <p:strVal val="#ppt_h"/>
                                          </p:val>
                                        </p:tav>
                                      </p:tavLst>
                                    </p:anim>
                                    <p:animEffect filter="fade" transition="in">
                                      <p:cBhvr>
                                        <p:cTn dur="500" id="20"/>
                                        <p:tgtEl>
                                          <p:spTgt spid="40"/>
                                        </p:tgtEl>
                                      </p:cBhvr>
                                    </p:animEffect>
                                  </p:childTnLst>
                                </p:cTn>
                              </p:par>
                              <p:par>
                                <p:cTn fill="hold" grpId="0" id="21" nodeType="withEffect" presetClass="entr" presetID="10" presetSubtype="0">
                                  <p:stCondLst>
                                    <p:cond delay="4500"/>
                                  </p:stCondLst>
                                  <p:childTnLst>
                                    <p:set>
                                      <p:cBhvr>
                                        <p:cTn dur="1" fill="hold" id="22">
                                          <p:stCondLst>
                                            <p:cond delay="0"/>
                                          </p:stCondLst>
                                        </p:cTn>
                                        <p:tgtEl>
                                          <p:spTgt spid="51"/>
                                        </p:tgtEl>
                                        <p:attrNameLst>
                                          <p:attrName>style.visibility</p:attrName>
                                        </p:attrNameLst>
                                      </p:cBhvr>
                                      <p:to>
                                        <p:strVal val="visible"/>
                                      </p:to>
                                    </p:set>
                                    <p:animEffect filter="fade" transition="in">
                                      <p:cBhvr>
                                        <p:cTn dur="500" id="23"/>
                                        <p:tgtEl>
                                          <p:spTgt spid="51"/>
                                        </p:tgtEl>
                                      </p:cBhvr>
                                    </p:animEffect>
                                  </p:childTnLst>
                                </p:cTn>
                              </p:par>
                              <p:par>
                                <p:cTn fill="hold" id="24" nodeType="withEffect" presetClass="entr" presetID="22" presetSubtype="8">
                                  <p:stCondLst>
                                    <p:cond delay="5000"/>
                                  </p:stCondLst>
                                  <p:childTnLst>
                                    <p:set>
                                      <p:cBhvr>
                                        <p:cTn dur="1" fill="hold" id="25">
                                          <p:stCondLst>
                                            <p:cond delay="0"/>
                                          </p:stCondLst>
                                        </p:cTn>
                                        <p:tgtEl>
                                          <p:spTgt spid="55"/>
                                        </p:tgtEl>
                                        <p:attrNameLst>
                                          <p:attrName>style.visibility</p:attrName>
                                        </p:attrNameLst>
                                      </p:cBhvr>
                                      <p:to>
                                        <p:strVal val="visible"/>
                                      </p:to>
                                    </p:set>
                                    <p:animEffect filter="wipe(left)" transition="in">
                                      <p:cBhvr>
                                        <p:cTn dur="500" id="26"/>
                                        <p:tgtEl>
                                          <p:spTgt spid="55"/>
                                        </p:tgtEl>
                                      </p:cBhvr>
                                    </p:animEffect>
                                  </p:childTnLst>
                                </p:cTn>
                              </p:par>
                              <p:par>
                                <p:cTn fill="hold" id="27" nodeType="withEffect" presetClass="entr" presetID="53" presetSubtype="0">
                                  <p:stCondLst>
                                    <p:cond delay="5500"/>
                                  </p:stCondLst>
                                  <p:childTnLst>
                                    <p:set>
                                      <p:cBhvr>
                                        <p:cTn dur="1" fill="hold" id="28">
                                          <p:stCondLst>
                                            <p:cond delay="0"/>
                                          </p:stCondLst>
                                        </p:cTn>
                                        <p:tgtEl>
                                          <p:spTgt spid="43"/>
                                        </p:tgtEl>
                                        <p:attrNameLst>
                                          <p:attrName>style.visibility</p:attrName>
                                        </p:attrNameLst>
                                      </p:cBhvr>
                                      <p:to>
                                        <p:strVal val="visible"/>
                                      </p:to>
                                    </p:set>
                                    <p:anim calcmode="lin" valueType="num">
                                      <p:cBhvr>
                                        <p:cTn dur="500" fill="hold" id="29"/>
                                        <p:tgtEl>
                                          <p:spTgt spid="43"/>
                                        </p:tgtEl>
                                        <p:attrNameLst>
                                          <p:attrName>ppt_w</p:attrName>
                                        </p:attrNameLst>
                                      </p:cBhvr>
                                      <p:tavLst>
                                        <p:tav tm="0">
                                          <p:val>
                                            <p:fltVal val="0"/>
                                          </p:val>
                                        </p:tav>
                                        <p:tav tm="100000">
                                          <p:val>
                                            <p:strVal val="#ppt_w"/>
                                          </p:val>
                                        </p:tav>
                                      </p:tavLst>
                                    </p:anim>
                                    <p:anim calcmode="lin" valueType="num">
                                      <p:cBhvr>
                                        <p:cTn dur="500" fill="hold" id="30"/>
                                        <p:tgtEl>
                                          <p:spTgt spid="43"/>
                                        </p:tgtEl>
                                        <p:attrNameLst>
                                          <p:attrName>ppt_h</p:attrName>
                                        </p:attrNameLst>
                                      </p:cBhvr>
                                      <p:tavLst>
                                        <p:tav tm="0">
                                          <p:val>
                                            <p:fltVal val="0"/>
                                          </p:val>
                                        </p:tav>
                                        <p:tav tm="100000">
                                          <p:val>
                                            <p:strVal val="#ppt_h"/>
                                          </p:val>
                                        </p:tav>
                                      </p:tavLst>
                                    </p:anim>
                                    <p:animEffect filter="fade" transition="in">
                                      <p:cBhvr>
                                        <p:cTn dur="500" id="31"/>
                                        <p:tgtEl>
                                          <p:spTgt spid="43"/>
                                        </p:tgtEl>
                                      </p:cBhvr>
                                    </p:animEffect>
                                  </p:childTnLst>
                                </p:cTn>
                              </p:par>
                              <p:par>
                                <p:cTn fill="hold" grpId="0" id="32" nodeType="withEffect" presetClass="entr" presetID="10" presetSubtype="0">
                                  <p:stCondLst>
                                    <p:cond delay="6000"/>
                                  </p:stCondLst>
                                  <p:childTnLst>
                                    <p:set>
                                      <p:cBhvr>
                                        <p:cTn dur="1" fill="hold" id="33">
                                          <p:stCondLst>
                                            <p:cond delay="0"/>
                                          </p:stCondLst>
                                        </p:cTn>
                                        <p:tgtEl>
                                          <p:spTgt spid="52"/>
                                        </p:tgtEl>
                                        <p:attrNameLst>
                                          <p:attrName>style.visibility</p:attrName>
                                        </p:attrNameLst>
                                      </p:cBhvr>
                                      <p:to>
                                        <p:strVal val="visible"/>
                                      </p:to>
                                    </p:set>
                                    <p:animEffect filter="fade" transition="in">
                                      <p:cBhvr>
                                        <p:cTn dur="500" id="34"/>
                                        <p:tgtEl>
                                          <p:spTgt spid="52"/>
                                        </p:tgtEl>
                                      </p:cBhvr>
                                    </p:animEffect>
                                  </p:childTnLst>
                                </p:cTn>
                              </p:par>
                              <p:par>
                                <p:cTn fill="hold" id="35" nodeType="withEffect" presetClass="entr" presetID="22" presetSubtype="8">
                                  <p:stCondLst>
                                    <p:cond delay="6500"/>
                                  </p:stCondLst>
                                  <p:childTnLst>
                                    <p:set>
                                      <p:cBhvr>
                                        <p:cTn dur="1" fill="hold" id="36">
                                          <p:stCondLst>
                                            <p:cond delay="0"/>
                                          </p:stCondLst>
                                        </p:cTn>
                                        <p:tgtEl>
                                          <p:spTgt spid="56"/>
                                        </p:tgtEl>
                                        <p:attrNameLst>
                                          <p:attrName>style.visibility</p:attrName>
                                        </p:attrNameLst>
                                      </p:cBhvr>
                                      <p:to>
                                        <p:strVal val="visible"/>
                                      </p:to>
                                    </p:set>
                                    <p:animEffect filter="wipe(left)" transition="in">
                                      <p:cBhvr>
                                        <p:cTn dur="500" id="37"/>
                                        <p:tgtEl>
                                          <p:spTgt spid="56"/>
                                        </p:tgtEl>
                                      </p:cBhvr>
                                    </p:animEffect>
                                  </p:childTnLst>
                                </p:cTn>
                              </p:par>
                              <p:par>
                                <p:cTn fill="hold" id="38" nodeType="withEffect" presetClass="entr" presetID="53" presetSubtype="0">
                                  <p:stCondLst>
                                    <p:cond delay="7000"/>
                                  </p:stCondLst>
                                  <p:childTnLst>
                                    <p:set>
                                      <p:cBhvr>
                                        <p:cTn dur="1" fill="hold" id="39">
                                          <p:stCondLst>
                                            <p:cond delay="0"/>
                                          </p:stCondLst>
                                        </p:cTn>
                                        <p:tgtEl>
                                          <p:spTgt spid="46"/>
                                        </p:tgtEl>
                                        <p:attrNameLst>
                                          <p:attrName>style.visibility</p:attrName>
                                        </p:attrNameLst>
                                      </p:cBhvr>
                                      <p:to>
                                        <p:strVal val="visible"/>
                                      </p:to>
                                    </p:set>
                                    <p:anim calcmode="lin" valueType="num">
                                      <p:cBhvr>
                                        <p:cTn dur="500" fill="hold" id="40"/>
                                        <p:tgtEl>
                                          <p:spTgt spid="46"/>
                                        </p:tgtEl>
                                        <p:attrNameLst>
                                          <p:attrName>ppt_w</p:attrName>
                                        </p:attrNameLst>
                                      </p:cBhvr>
                                      <p:tavLst>
                                        <p:tav tm="0">
                                          <p:val>
                                            <p:fltVal val="0"/>
                                          </p:val>
                                        </p:tav>
                                        <p:tav tm="100000">
                                          <p:val>
                                            <p:strVal val="#ppt_w"/>
                                          </p:val>
                                        </p:tav>
                                      </p:tavLst>
                                    </p:anim>
                                    <p:anim calcmode="lin" valueType="num">
                                      <p:cBhvr>
                                        <p:cTn dur="500" fill="hold" id="41"/>
                                        <p:tgtEl>
                                          <p:spTgt spid="46"/>
                                        </p:tgtEl>
                                        <p:attrNameLst>
                                          <p:attrName>ppt_h</p:attrName>
                                        </p:attrNameLst>
                                      </p:cBhvr>
                                      <p:tavLst>
                                        <p:tav tm="0">
                                          <p:val>
                                            <p:fltVal val="0"/>
                                          </p:val>
                                        </p:tav>
                                        <p:tav tm="100000">
                                          <p:val>
                                            <p:strVal val="#ppt_h"/>
                                          </p:val>
                                        </p:tav>
                                      </p:tavLst>
                                    </p:anim>
                                    <p:animEffect filter="fade" transition="in">
                                      <p:cBhvr>
                                        <p:cTn dur="500" id="42"/>
                                        <p:tgtEl>
                                          <p:spTgt spid="46"/>
                                        </p:tgtEl>
                                      </p:cBhvr>
                                    </p:animEffect>
                                  </p:childTnLst>
                                </p:cTn>
                              </p:par>
                              <p:par>
                                <p:cTn fill="hold" grpId="0" id="43" nodeType="withEffect" presetClass="entr" presetID="10" presetSubtype="0">
                                  <p:stCondLst>
                                    <p:cond delay="7500"/>
                                  </p:stCondLst>
                                  <p:childTnLst>
                                    <p:set>
                                      <p:cBhvr>
                                        <p:cTn dur="1" fill="hold" id="44">
                                          <p:stCondLst>
                                            <p:cond delay="0"/>
                                          </p:stCondLst>
                                        </p:cTn>
                                        <p:tgtEl>
                                          <p:spTgt spid="53"/>
                                        </p:tgtEl>
                                        <p:attrNameLst>
                                          <p:attrName>style.visibility</p:attrName>
                                        </p:attrNameLst>
                                      </p:cBhvr>
                                      <p:to>
                                        <p:strVal val="visible"/>
                                      </p:to>
                                    </p:set>
                                    <p:animEffect filter="fade" transition="in">
                                      <p:cBhvr>
                                        <p:cTn dur="500" id="45"/>
                                        <p:tgtEl>
                                          <p:spTgt spid="53"/>
                                        </p:tgtEl>
                                      </p:cBhvr>
                                    </p:animEffect>
                                  </p:childTnLst>
                                </p:cTn>
                              </p:par>
                              <p:par>
                                <p:cTn fill="hold" id="46" nodeType="withEffect" presetClass="entr" presetID="10" presetSubtype="0">
                                  <p:stCondLst>
                                    <p:cond delay="8000"/>
                                  </p:stCondLst>
                                  <p:childTnLst>
                                    <p:set>
                                      <p:cBhvr>
                                        <p:cTn dur="1" fill="hold" id="47">
                                          <p:stCondLst>
                                            <p:cond delay="0"/>
                                          </p:stCondLst>
                                        </p:cTn>
                                        <p:tgtEl>
                                          <p:spTgt spid="6"/>
                                        </p:tgtEl>
                                        <p:attrNameLst>
                                          <p:attrName>style.visibility</p:attrName>
                                        </p:attrNameLst>
                                      </p:cBhvr>
                                      <p:to>
                                        <p:strVal val="visible"/>
                                      </p:to>
                                    </p:set>
                                    <p:animEffect filter="fade" transition="in">
                                      <p:cBhvr>
                                        <p:cTn dur="500" id="48"/>
                                        <p:tgtEl>
                                          <p:spTgt spid="6"/>
                                        </p:tgtEl>
                                      </p:cBhvr>
                                    </p:animEffect>
                                  </p:childTnLst>
                                </p:cTn>
                              </p:par>
                              <p:par>
                                <p:cTn fill="hold" grpId="0" id="49" nodeType="withEffect" presetClass="entr" presetID="10" presetSubtype="0">
                                  <p:stCondLst>
                                    <p:cond delay="8500"/>
                                  </p:stCondLst>
                                  <p:childTnLst>
                                    <p:set>
                                      <p:cBhvr>
                                        <p:cTn dur="1" fill="hold" id="50">
                                          <p:stCondLst>
                                            <p:cond delay="0"/>
                                          </p:stCondLst>
                                        </p:cTn>
                                        <p:tgtEl>
                                          <p:spTgt spid="28"/>
                                        </p:tgtEl>
                                        <p:attrNameLst>
                                          <p:attrName>style.visibility</p:attrName>
                                        </p:attrNameLst>
                                      </p:cBhvr>
                                      <p:to>
                                        <p:strVal val="visible"/>
                                      </p:to>
                                    </p:set>
                                    <p:animEffect filter="fade" transition="in">
                                      <p:cBhvr>
                                        <p:cTn dur="500" id="51"/>
                                        <p:tgtEl>
                                          <p:spTgt spid="28"/>
                                        </p:tgtEl>
                                      </p:cBhvr>
                                    </p:animEffect>
                                  </p:childTnLst>
                                </p:cTn>
                              </p:par>
                              <p:par>
                                <p:cTn fill="hold" grpId="0" id="52" nodeType="withEffect" presetClass="entr" presetID="10" presetSubtype="0">
                                  <p:stCondLst>
                                    <p:cond delay="8500"/>
                                  </p:stCondLst>
                                  <p:childTnLst>
                                    <p:set>
                                      <p:cBhvr>
                                        <p:cTn dur="1" fill="hold" id="53">
                                          <p:stCondLst>
                                            <p:cond delay="0"/>
                                          </p:stCondLst>
                                        </p:cTn>
                                        <p:tgtEl>
                                          <p:spTgt spid="26"/>
                                        </p:tgtEl>
                                        <p:attrNameLst>
                                          <p:attrName>style.visibility</p:attrName>
                                        </p:attrNameLst>
                                      </p:cBhvr>
                                      <p:to>
                                        <p:strVal val="visible"/>
                                      </p:to>
                                    </p:set>
                                    <p:animEffect filter="fade" transition="in">
                                      <p:cBhvr>
                                        <p:cTn dur="500" id="54"/>
                                        <p:tgtEl>
                                          <p:spTgt spid="26"/>
                                        </p:tgtEl>
                                      </p:cBhvr>
                                    </p:animEffect>
                                  </p:childTnLst>
                                </p:cTn>
                              </p:par>
                              <p:par>
                                <p:cTn fill="hold" grpId="0" id="55" nodeType="withEffect" presetClass="entr" presetID="10" presetSubtype="0">
                                  <p:stCondLst>
                                    <p:cond delay="9000"/>
                                  </p:stCondLst>
                                  <p:childTnLst>
                                    <p:set>
                                      <p:cBhvr>
                                        <p:cTn dur="1" fill="hold" id="56">
                                          <p:stCondLst>
                                            <p:cond delay="0"/>
                                          </p:stCondLst>
                                        </p:cTn>
                                        <p:tgtEl>
                                          <p:spTgt spid="66"/>
                                        </p:tgtEl>
                                        <p:attrNameLst>
                                          <p:attrName>style.visibility</p:attrName>
                                        </p:attrNameLst>
                                      </p:cBhvr>
                                      <p:to>
                                        <p:strVal val="visible"/>
                                      </p:to>
                                    </p:set>
                                    <p:animEffect filter="fade" transition="in">
                                      <p:cBhvr>
                                        <p:cTn dur="500" id="57"/>
                                        <p:tgtEl>
                                          <p:spTgt spid="66"/>
                                        </p:tgtEl>
                                      </p:cBhvr>
                                    </p:animEffect>
                                  </p:childTnLst>
                                </p:cTn>
                              </p:par>
                              <p:par>
                                <p:cTn fill="hold" grpId="0" id="58" nodeType="withEffect" presetClass="entr" presetID="10" presetSubtype="0">
                                  <p:stCondLst>
                                    <p:cond delay="9500"/>
                                  </p:stCondLst>
                                  <p:childTnLst>
                                    <p:set>
                                      <p:cBhvr>
                                        <p:cTn dur="1" fill="hold" id="59">
                                          <p:stCondLst>
                                            <p:cond delay="0"/>
                                          </p:stCondLst>
                                        </p:cTn>
                                        <p:tgtEl>
                                          <p:spTgt spid="67"/>
                                        </p:tgtEl>
                                        <p:attrNameLst>
                                          <p:attrName>style.visibility</p:attrName>
                                        </p:attrNameLst>
                                      </p:cBhvr>
                                      <p:to>
                                        <p:strVal val="visible"/>
                                      </p:to>
                                    </p:set>
                                    <p:animEffect filter="fade" transition="in">
                                      <p:cBhvr>
                                        <p:cTn dur="500" id="60"/>
                                        <p:tgtEl>
                                          <p:spTgt spid="67"/>
                                        </p:tgtEl>
                                      </p:cBhvr>
                                    </p:animEffect>
                                  </p:childTnLst>
                                </p:cTn>
                              </p:par>
                              <p:par>
                                <p:cTn fill="hold" grpId="0" id="61" nodeType="withEffect" presetClass="entr" presetID="10" presetSubtype="0">
                                  <p:stCondLst>
                                    <p:cond delay="10000"/>
                                  </p:stCondLst>
                                  <p:childTnLst>
                                    <p:set>
                                      <p:cBhvr>
                                        <p:cTn dur="1" fill="hold" id="62">
                                          <p:stCondLst>
                                            <p:cond delay="0"/>
                                          </p:stCondLst>
                                        </p:cTn>
                                        <p:tgtEl>
                                          <p:spTgt spid="57"/>
                                        </p:tgtEl>
                                        <p:attrNameLst>
                                          <p:attrName>style.visibility</p:attrName>
                                        </p:attrNameLst>
                                      </p:cBhvr>
                                      <p:to>
                                        <p:strVal val="visible"/>
                                      </p:to>
                                    </p:set>
                                    <p:animEffect filter="fade" transition="in">
                                      <p:cBhvr>
                                        <p:cTn dur="500" id="63"/>
                                        <p:tgtEl>
                                          <p:spTgt spid="57"/>
                                        </p:tgtEl>
                                      </p:cBhvr>
                                    </p:animEffect>
                                  </p:childTnLst>
                                </p:cTn>
                              </p:par>
                              <p:par>
                                <p:cTn fill="hold" grpId="0" id="64" nodeType="withEffect" presetClass="entr" presetID="10" presetSubtype="0">
                                  <p:stCondLst>
                                    <p:cond delay="10500"/>
                                  </p:stCondLst>
                                  <p:childTnLst>
                                    <p:set>
                                      <p:cBhvr>
                                        <p:cTn dur="1" fill="hold" id="65">
                                          <p:stCondLst>
                                            <p:cond delay="0"/>
                                          </p:stCondLst>
                                        </p:cTn>
                                        <p:tgtEl>
                                          <p:spTgt spid="58"/>
                                        </p:tgtEl>
                                        <p:attrNameLst>
                                          <p:attrName>style.visibility</p:attrName>
                                        </p:attrNameLst>
                                      </p:cBhvr>
                                      <p:to>
                                        <p:strVal val="visible"/>
                                      </p:to>
                                    </p:set>
                                    <p:animEffect filter="fade" transition="in">
                                      <p:cBhvr>
                                        <p:cTn dur="1000" id="66"/>
                                        <p:tgtEl>
                                          <p:spTgt spid="5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8"/>
      <p:bldP grpId="0" spid="49"/>
      <p:bldP grpId="0" spid="51"/>
      <p:bldP grpId="0" spid="52"/>
      <p:bldP grpId="0" spid="53"/>
      <p:bldP grpId="0" spid="57"/>
      <p:bldP grpId="0" spid="58"/>
      <p:bldP grpId="0" spid="66"/>
      <p:bldP grpId="0" spid="67"/>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具体方法</a:t>
            </a:r>
          </a:p>
        </p:txBody>
      </p:sp>
      <p:sp>
        <p:nvSpPr>
          <p:cNvPr id="153" name="文本框 152"/>
          <p:cNvSpPr txBox="1"/>
          <p:nvPr/>
        </p:nvSpPr>
        <p:spPr>
          <a:xfrm>
            <a:off x="1631405" y="17427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155" name="文本框 154"/>
          <p:cNvSpPr txBox="1"/>
          <p:nvPr/>
        </p:nvSpPr>
        <p:spPr>
          <a:xfrm>
            <a:off x="1631404" y="2078210"/>
            <a:ext cx="356108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160" name="组合 159"/>
          <p:cNvGrpSpPr/>
          <p:nvPr/>
        </p:nvGrpSpPr>
        <p:grpSpPr>
          <a:xfrm>
            <a:off x="1318649" y="1800536"/>
            <a:ext cx="352611" cy="278538"/>
            <a:chOff x="1318649" y="4242684"/>
            <a:chExt cx="352611" cy="278538"/>
          </a:xfrm>
        </p:grpSpPr>
        <p:sp>
          <p:nvSpPr>
            <p:cNvPr id="156" name="矩形 155"/>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8" name="文本框 157"/>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01</a:t>
              </a:r>
            </a:p>
          </p:txBody>
        </p:sp>
      </p:grpSp>
      <p:sp>
        <p:nvSpPr>
          <p:cNvPr id="163" name="文本框 162"/>
          <p:cNvSpPr txBox="1"/>
          <p:nvPr/>
        </p:nvSpPr>
        <p:spPr>
          <a:xfrm>
            <a:off x="1631405" y="280907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164" name="文本框 163"/>
          <p:cNvSpPr txBox="1"/>
          <p:nvPr/>
        </p:nvSpPr>
        <p:spPr>
          <a:xfrm>
            <a:off x="1631405" y="3144538"/>
            <a:ext cx="3561080"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165" name="组合 164"/>
          <p:cNvGrpSpPr/>
          <p:nvPr/>
        </p:nvGrpSpPr>
        <p:grpSpPr>
          <a:xfrm>
            <a:off x="1318649" y="2866864"/>
            <a:ext cx="352611" cy="278538"/>
            <a:chOff x="1318649" y="4242684"/>
            <a:chExt cx="352611" cy="278538"/>
          </a:xfrm>
        </p:grpSpPr>
        <p:sp>
          <p:nvSpPr>
            <p:cNvPr id="166" name="矩形 165"/>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7" name="文本框 166"/>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02</a:t>
              </a:r>
            </a:p>
          </p:txBody>
        </p:sp>
      </p:grpSp>
      <p:sp>
        <p:nvSpPr>
          <p:cNvPr id="169" name="文本框 168"/>
          <p:cNvSpPr txBox="1"/>
          <p:nvPr/>
        </p:nvSpPr>
        <p:spPr>
          <a:xfrm>
            <a:off x="1631405" y="387540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170" name="文本框 169"/>
          <p:cNvSpPr txBox="1"/>
          <p:nvPr/>
        </p:nvSpPr>
        <p:spPr>
          <a:xfrm>
            <a:off x="1631405" y="4210866"/>
            <a:ext cx="390884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sit consectetur adipiscing elit amet consectetur. </a:t>
            </a:r>
          </a:p>
        </p:txBody>
      </p:sp>
      <p:grpSp>
        <p:nvGrpSpPr>
          <p:cNvPr id="171" name="组合 170"/>
          <p:cNvGrpSpPr/>
          <p:nvPr/>
        </p:nvGrpSpPr>
        <p:grpSpPr>
          <a:xfrm>
            <a:off x="1318649" y="3933192"/>
            <a:ext cx="352611" cy="278538"/>
            <a:chOff x="1318649" y="4242684"/>
            <a:chExt cx="352611" cy="278538"/>
          </a:xfrm>
        </p:grpSpPr>
        <p:sp>
          <p:nvSpPr>
            <p:cNvPr id="172" name="矩形 171"/>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3" name="文本框 172"/>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03</a:t>
              </a:r>
            </a:p>
          </p:txBody>
        </p:sp>
      </p:grpSp>
      <p:sp>
        <p:nvSpPr>
          <p:cNvPr id="175" name="文本框 174"/>
          <p:cNvSpPr txBox="1"/>
          <p:nvPr/>
        </p:nvSpPr>
        <p:spPr>
          <a:xfrm>
            <a:off x="1631405" y="494173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176" name="文本框 175"/>
          <p:cNvSpPr txBox="1"/>
          <p:nvPr/>
        </p:nvSpPr>
        <p:spPr>
          <a:xfrm>
            <a:off x="1631405" y="5277194"/>
            <a:ext cx="490775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Lorem ipsum dolor sit amet .</a:t>
            </a:r>
          </a:p>
        </p:txBody>
      </p:sp>
      <p:grpSp>
        <p:nvGrpSpPr>
          <p:cNvPr id="177" name="组合 176"/>
          <p:cNvGrpSpPr/>
          <p:nvPr/>
        </p:nvGrpSpPr>
        <p:grpSpPr>
          <a:xfrm>
            <a:off x="1318649" y="4999521"/>
            <a:ext cx="352611" cy="278538"/>
            <a:chOff x="1318649" y="4242684"/>
            <a:chExt cx="352611" cy="278538"/>
          </a:xfrm>
        </p:grpSpPr>
        <p:sp>
          <p:nvSpPr>
            <p:cNvPr id="178" name="矩形 177"/>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9" name="文本框 178"/>
            <p:cNvSpPr txBox="1"/>
            <p:nvPr/>
          </p:nvSpPr>
          <p:spPr>
            <a:xfrm>
              <a:off x="1318649" y="4242685"/>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04</a:t>
              </a:r>
            </a:p>
          </p:txBody>
        </p:sp>
      </p:grpSp>
      <p:sp>
        <p:nvSpPr>
          <p:cNvPr id="137" name="Freeform 6"/>
          <p:cNvSpPr/>
          <p:nvPr/>
        </p:nvSpPr>
        <p:spPr bwMode="auto">
          <a:xfrm>
            <a:off x="6204857" y="1836738"/>
            <a:ext cx="3747298" cy="3952582"/>
          </a:xfrm>
          <a:custGeom>
            <a:gdLst>
              <a:gd fmla="*/ 151 w 456" name="T0"/>
              <a:gd fmla="*/ 0 h 481" name="T1"/>
              <a:gd fmla="*/ 214 w 456" name="T2"/>
              <a:gd fmla="*/ 58 h 481" name="T3"/>
              <a:gd fmla="*/ 214 w 456" name="T4"/>
              <a:gd fmla="*/ 56 h 481" name="T5"/>
              <a:gd fmla="*/ 294 w 456" name="T6"/>
              <a:gd fmla="*/ 106 h 481" name="T7"/>
              <a:gd fmla="*/ 294 w 456" name="T8"/>
              <a:gd fmla="*/ 106 h 481" name="T9"/>
              <a:gd fmla="*/ 349 w 456" name="T10"/>
              <a:gd fmla="*/ 91 h 481" name="T11"/>
              <a:gd fmla="*/ 456 w 456" name="T12"/>
              <a:gd fmla="*/ 198 h 481" name="T13"/>
              <a:gd fmla="*/ 349 w 456" name="T14"/>
              <a:gd fmla="*/ 305 h 481" name="T15"/>
              <a:gd fmla="*/ 346 w 456" name="T16"/>
              <a:gd fmla="*/ 304 h 481" name="T17"/>
              <a:gd fmla="*/ 349 w 456" name="T18"/>
              <a:gd fmla="*/ 305 h 481" name="T19"/>
              <a:gd fmla="*/ 329 w 456" name="T20"/>
              <a:gd fmla="*/ 388 h 481" name="T21"/>
              <a:gd fmla="*/ 329 w 456" name="T22"/>
              <a:gd fmla="*/ 387 h 481" name="T23"/>
              <a:gd fmla="*/ 344 w 456" name="T24"/>
              <a:gd fmla="*/ 426 h 481" name="T25"/>
              <a:gd fmla="*/ 288 w 456" name="T26"/>
              <a:gd fmla="*/ 481 h 481" name="T27"/>
              <a:gd fmla="*/ 233 w 456" name="T28"/>
              <a:gd fmla="*/ 426 h 481" name="T29"/>
              <a:gd fmla="*/ 269 w 456" name="T30"/>
              <a:gd fmla="*/ 374 h 481" name="T31"/>
              <a:gd fmla="*/ 268 w 456" name="T32"/>
              <a:gd fmla="*/ 374 h 481" name="T33"/>
              <a:gd fmla="*/ 296 w 456" name="T34"/>
              <a:gd fmla="*/ 291 h 481" name="T35"/>
              <a:gd fmla="*/ 285 w 456" name="T36"/>
              <a:gd fmla="*/ 283 h 481" name="T37"/>
              <a:gd fmla="*/ 287 w 456" name="T38"/>
              <a:gd fmla="*/ 284 h 481" name="T39"/>
              <a:gd fmla="*/ 200 w 456" name="T40"/>
              <a:gd fmla="*/ 353 h 481" name="T41"/>
              <a:gd fmla="*/ 200 w 456" name="T42"/>
              <a:gd fmla="*/ 352 h 481" name="T43"/>
              <a:gd fmla="*/ 200 w 456" name="T44"/>
              <a:gd fmla="*/ 359 h 481" name="T45"/>
              <a:gd fmla="*/ 143 w 456" name="T46"/>
              <a:gd fmla="*/ 416 h 481" name="T47"/>
              <a:gd fmla="*/ 86 w 456" name="T48"/>
              <a:gd fmla="*/ 359 h 481" name="T49"/>
              <a:gd fmla="*/ 143 w 456" name="T50"/>
              <a:gd fmla="*/ 302 h 481" name="T51"/>
              <a:gd fmla="*/ 160 w 456" name="T52"/>
              <a:gd fmla="*/ 305 h 481" name="T53"/>
              <a:gd fmla="*/ 160 w 456" name="T54"/>
              <a:gd fmla="*/ 304 h 481" name="T55"/>
              <a:gd fmla="*/ 249 w 456" name="T56"/>
              <a:gd fmla="*/ 236 h 481" name="T57"/>
              <a:gd fmla="*/ 245 w 456" name="T58"/>
              <a:gd fmla="*/ 224 h 481" name="T59"/>
              <a:gd fmla="*/ 246 w 456" name="T60"/>
              <a:gd fmla="*/ 227 h 481" name="T61"/>
              <a:gd fmla="*/ 139 w 456" name="T62"/>
              <a:gd fmla="*/ 240 h 481" name="T63"/>
              <a:gd fmla="*/ 139 w 456" name="T64"/>
              <a:gd fmla="*/ 239 h 481" name="T65"/>
              <a:gd fmla="*/ 75 w 456" name="T66"/>
              <a:gd fmla="*/ 274 h 481" name="T67"/>
              <a:gd fmla="*/ 0 w 456" name="T68"/>
              <a:gd fmla="*/ 199 h 481" name="T69"/>
              <a:gd fmla="*/ 75 w 456" name="T70"/>
              <a:gd fmla="*/ 123 h 481" name="T71"/>
              <a:gd fmla="*/ 141 w 456" name="T72"/>
              <a:gd fmla="*/ 161 h 481" name="T73"/>
              <a:gd fmla="*/ 141 w 456" name="T74"/>
              <a:gd fmla="*/ 161 h 481" name="T75"/>
              <a:gd fmla="*/ 246 w 456" name="T76"/>
              <a:gd fmla="*/ 170 h 481" name="T77"/>
              <a:gd fmla="*/ 157 w 456" name="T78"/>
              <a:gd fmla="*/ 127 h 481" name="T79"/>
              <a:gd fmla="*/ 157 w 456" name="T80"/>
              <a:gd fmla="*/ 127 h 481" name="T81"/>
              <a:gd fmla="*/ 151 w 456" name="T82"/>
              <a:gd fmla="*/ 128 h 481" name="T83"/>
              <a:gd fmla="*/ 87 w 456" name="T84"/>
              <a:gd fmla="*/ 64 h 481" name="T85"/>
              <a:gd fmla="*/ 151 w 456" name="T86"/>
              <a:gd fmla="*/ 0 h 481"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81" w="456">
                <a:moveTo>
                  <a:pt x="151" y="0"/>
                </a:moveTo>
                <a:cubicBezTo>
                  <a:pt x="184" y="0"/>
                  <a:pt x="211" y="25"/>
                  <a:pt x="214" y="58"/>
                </a:cubicBezTo>
                <a:cubicBezTo>
                  <a:pt x="214" y="57"/>
                  <a:pt x="214" y="57"/>
                  <a:pt x="214" y="56"/>
                </a:cubicBezTo>
                <a:cubicBezTo>
                  <a:pt x="238" y="102"/>
                  <a:pt x="265" y="119"/>
                  <a:pt x="294" y="106"/>
                </a:cubicBezTo>
                <a:cubicBezTo>
                  <a:pt x="294" y="106"/>
                  <a:pt x="294" y="106"/>
                  <a:pt x="294" y="106"/>
                </a:cubicBezTo>
                <a:cubicBezTo>
                  <a:pt x="310" y="96"/>
                  <a:pt x="329" y="91"/>
                  <a:pt x="349" y="91"/>
                </a:cubicBezTo>
                <a:cubicBezTo>
                  <a:pt x="408" y="91"/>
                  <a:pt x="456" y="138"/>
                  <a:pt x="456" y="198"/>
                </a:cubicBezTo>
                <a:cubicBezTo>
                  <a:pt x="456" y="257"/>
                  <a:pt x="408" y="305"/>
                  <a:pt x="349" y="305"/>
                </a:cubicBezTo>
                <a:cubicBezTo>
                  <a:pt x="348" y="305"/>
                  <a:pt x="347" y="305"/>
                  <a:pt x="346" y="304"/>
                </a:cubicBezTo>
                <a:cubicBezTo>
                  <a:pt x="347" y="305"/>
                  <a:pt x="348" y="305"/>
                  <a:pt x="349" y="305"/>
                </a:cubicBezTo>
                <a:cubicBezTo>
                  <a:pt x="327" y="333"/>
                  <a:pt x="320" y="361"/>
                  <a:pt x="329" y="388"/>
                </a:cubicBezTo>
                <a:cubicBezTo>
                  <a:pt x="329" y="387"/>
                  <a:pt x="329" y="387"/>
                  <a:pt x="329" y="387"/>
                </a:cubicBezTo>
                <a:cubicBezTo>
                  <a:pt x="338" y="397"/>
                  <a:pt x="344" y="411"/>
                  <a:pt x="344" y="426"/>
                </a:cubicBezTo>
                <a:cubicBezTo>
                  <a:pt x="344" y="456"/>
                  <a:pt x="319" y="481"/>
                  <a:pt x="288" y="481"/>
                </a:cubicBezTo>
                <a:cubicBezTo>
                  <a:pt x="258" y="481"/>
                  <a:pt x="233" y="456"/>
                  <a:pt x="233" y="426"/>
                </a:cubicBezTo>
                <a:cubicBezTo>
                  <a:pt x="233" y="402"/>
                  <a:pt x="248" y="381"/>
                  <a:pt x="269" y="374"/>
                </a:cubicBezTo>
                <a:cubicBezTo>
                  <a:pt x="269" y="374"/>
                  <a:pt x="269" y="374"/>
                  <a:pt x="268" y="374"/>
                </a:cubicBezTo>
                <a:cubicBezTo>
                  <a:pt x="292" y="351"/>
                  <a:pt x="301" y="323"/>
                  <a:pt x="296" y="291"/>
                </a:cubicBezTo>
                <a:cubicBezTo>
                  <a:pt x="302" y="294"/>
                  <a:pt x="286" y="284"/>
                  <a:pt x="285" y="283"/>
                </a:cubicBezTo>
                <a:cubicBezTo>
                  <a:pt x="286" y="284"/>
                  <a:pt x="286" y="284"/>
                  <a:pt x="287" y="284"/>
                </a:cubicBezTo>
                <a:cubicBezTo>
                  <a:pt x="259" y="282"/>
                  <a:pt x="230" y="305"/>
                  <a:pt x="200" y="353"/>
                </a:cubicBezTo>
                <a:cubicBezTo>
                  <a:pt x="200" y="352"/>
                  <a:pt x="200" y="352"/>
                  <a:pt x="200" y="352"/>
                </a:cubicBezTo>
                <a:cubicBezTo>
                  <a:pt x="200" y="354"/>
                  <a:pt x="200" y="357"/>
                  <a:pt x="200" y="359"/>
                </a:cubicBezTo>
                <a:cubicBezTo>
                  <a:pt x="200" y="391"/>
                  <a:pt x="175" y="416"/>
                  <a:pt x="143" y="416"/>
                </a:cubicBezTo>
                <a:cubicBezTo>
                  <a:pt x="112" y="416"/>
                  <a:pt x="86" y="391"/>
                  <a:pt x="86" y="359"/>
                </a:cubicBezTo>
                <a:cubicBezTo>
                  <a:pt x="86" y="328"/>
                  <a:pt x="112" y="302"/>
                  <a:pt x="143" y="302"/>
                </a:cubicBezTo>
                <a:cubicBezTo>
                  <a:pt x="149" y="302"/>
                  <a:pt x="155" y="303"/>
                  <a:pt x="160" y="305"/>
                </a:cubicBezTo>
                <a:cubicBezTo>
                  <a:pt x="160" y="304"/>
                  <a:pt x="160" y="304"/>
                  <a:pt x="160" y="304"/>
                </a:cubicBezTo>
                <a:cubicBezTo>
                  <a:pt x="209" y="296"/>
                  <a:pt x="239" y="274"/>
                  <a:pt x="249" y="236"/>
                </a:cubicBezTo>
                <a:cubicBezTo>
                  <a:pt x="250" y="237"/>
                  <a:pt x="246" y="227"/>
                  <a:pt x="245" y="224"/>
                </a:cubicBezTo>
                <a:cubicBezTo>
                  <a:pt x="246" y="225"/>
                  <a:pt x="246" y="226"/>
                  <a:pt x="246" y="227"/>
                </a:cubicBezTo>
                <a:cubicBezTo>
                  <a:pt x="207" y="206"/>
                  <a:pt x="171" y="210"/>
                  <a:pt x="139" y="240"/>
                </a:cubicBezTo>
                <a:cubicBezTo>
                  <a:pt x="139" y="239"/>
                  <a:pt x="139" y="239"/>
                  <a:pt x="139" y="239"/>
                </a:cubicBezTo>
                <a:cubicBezTo>
                  <a:pt x="126" y="260"/>
                  <a:pt x="102" y="274"/>
                  <a:pt x="75" y="274"/>
                </a:cubicBezTo>
                <a:cubicBezTo>
                  <a:pt x="34" y="274"/>
                  <a:pt x="0" y="240"/>
                  <a:pt x="0" y="199"/>
                </a:cubicBezTo>
                <a:cubicBezTo>
                  <a:pt x="0" y="157"/>
                  <a:pt x="34" y="123"/>
                  <a:pt x="75" y="123"/>
                </a:cubicBezTo>
                <a:cubicBezTo>
                  <a:pt x="103" y="123"/>
                  <a:pt x="128" y="138"/>
                  <a:pt x="141" y="161"/>
                </a:cubicBezTo>
                <a:cubicBezTo>
                  <a:pt x="141" y="161"/>
                  <a:pt x="141" y="161"/>
                  <a:pt x="141" y="161"/>
                </a:cubicBezTo>
                <a:cubicBezTo>
                  <a:pt x="176" y="187"/>
                  <a:pt x="211" y="190"/>
                  <a:pt x="246" y="170"/>
                </a:cubicBezTo>
                <a:cubicBezTo>
                  <a:pt x="237" y="141"/>
                  <a:pt x="207" y="127"/>
                  <a:pt x="157" y="127"/>
                </a:cubicBezTo>
                <a:cubicBezTo>
                  <a:pt x="157" y="127"/>
                  <a:pt x="157" y="127"/>
                  <a:pt x="157" y="127"/>
                </a:cubicBezTo>
                <a:cubicBezTo>
                  <a:pt x="155" y="128"/>
                  <a:pt x="153" y="128"/>
                  <a:pt x="151" y="128"/>
                </a:cubicBezTo>
                <a:cubicBezTo>
                  <a:pt x="116" y="128"/>
                  <a:pt x="87" y="99"/>
                  <a:pt x="87" y="64"/>
                </a:cubicBezTo>
                <a:cubicBezTo>
                  <a:pt x="87" y="29"/>
                  <a:pt x="116" y="0"/>
                  <a:pt x="151" y="0"/>
                </a:cubicBezTo>
                <a:close/>
              </a:path>
            </a:pathLst>
          </a:custGeom>
          <a:solidFill>
            <a:schemeClr val="tx1">
              <a:lumMod val="40000"/>
              <a:lumOff val="60000"/>
            </a:schemeClr>
          </a:solidFill>
          <a:ln>
            <a:noFill/>
          </a:ln>
        </p:spPr>
        <p:txBody>
          <a:bodyPr anchor="t" anchorCtr="0" bIns="60960" compatLnSpc="1" lIns="121920" numCol="1" rIns="121920" tIns="60960" vert="horz" wrap="square"/>
          <a:lstStyle/>
          <a:p>
            <a:endParaRPr altLang="en-US" lang="zh-CN" sz="2400">
              <a:solidFill>
                <a:prstClr val="black"/>
              </a:solidFill>
            </a:endParaRPr>
          </a:p>
        </p:txBody>
      </p:sp>
      <p:sp>
        <p:nvSpPr>
          <p:cNvPr id="138" name="椭圆 137"/>
          <p:cNvSpPr/>
          <p:nvPr/>
        </p:nvSpPr>
        <p:spPr>
          <a:xfrm>
            <a:off x="6205410" y="2849226"/>
            <a:ext cx="1241249" cy="1241249"/>
          </a:xfrm>
          <a:prstGeom prst="ellipse">
            <a:avLst/>
          </a:prstGeom>
          <a:gradFill flip="none" rotWithShape="1">
            <a:gsLst>
              <a:gs pos="50000">
                <a:schemeClr val="bg1">
                  <a:lumMod val="65000"/>
                </a:schemeClr>
              </a:gs>
              <a:gs pos="0">
                <a:schemeClr val="bg1">
                  <a:lumMod val="75000"/>
                </a:schemeClr>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39" name="椭圆 138"/>
          <p:cNvSpPr/>
          <p:nvPr/>
        </p:nvSpPr>
        <p:spPr>
          <a:xfrm>
            <a:off x="8215001" y="2590318"/>
            <a:ext cx="1737155" cy="1737155"/>
          </a:xfrm>
          <a:prstGeom prst="ellipse">
            <a:avLst/>
          </a:prstGeom>
          <a:gradFill flip="none" rotWithShape="1">
            <a:gsLst>
              <a:gs pos="38000">
                <a:schemeClr val="bg1">
                  <a:lumMod val="65000"/>
                </a:schemeClr>
              </a:gs>
              <a:gs pos="0">
                <a:schemeClr val="bg1">
                  <a:lumMod val="75000"/>
                </a:schemeClr>
              </a:gs>
            </a:gsLst>
            <a:lin ang="9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40" name="椭圆 139"/>
          <p:cNvSpPr/>
          <p:nvPr/>
        </p:nvSpPr>
        <p:spPr>
          <a:xfrm>
            <a:off x="6917119" y="1831891"/>
            <a:ext cx="1058713" cy="1058713"/>
          </a:xfrm>
          <a:prstGeom prst="ellipse">
            <a:avLst/>
          </a:prstGeom>
          <a:gradFill flip="none" rotWithShape="1">
            <a:gsLst>
              <a:gs pos="50000">
                <a:schemeClr val="bg1">
                  <a:lumMod val="65000"/>
                </a:schemeClr>
              </a:gs>
              <a:gs pos="0">
                <a:schemeClr val="bg1">
                  <a:lumMod val="75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cxnSp>
        <p:nvCxnSpPr>
          <p:cNvPr id="141" name="直接连接符 140"/>
          <p:cNvCxnSpPr/>
          <p:nvPr/>
        </p:nvCxnSpPr>
        <p:spPr>
          <a:xfrm rot="180000">
            <a:off x="7758826" y="2590318"/>
            <a:ext cx="782760" cy="497159"/>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2" name="直接连接符 141"/>
          <p:cNvCxnSpPr/>
          <p:nvPr/>
        </p:nvCxnSpPr>
        <p:spPr>
          <a:xfrm flipV="1">
            <a:off x="7202579" y="3441882"/>
            <a:ext cx="1112497" cy="1612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a:off x="6905140" y="4314482"/>
            <a:ext cx="949191" cy="949191"/>
          </a:xfrm>
          <a:prstGeom prst="ellipse">
            <a:avLst/>
          </a:prstGeom>
          <a:gradFill flip="none" rotWithShape="1">
            <a:gsLst>
              <a:gs pos="50000">
                <a:schemeClr val="bg1">
                  <a:lumMod val="65000"/>
                </a:schemeClr>
              </a:gs>
              <a:gs pos="0">
                <a:schemeClr val="bg1">
                  <a:lumMod val="75000"/>
                </a:schemeClr>
              </a:gs>
            </a:gsLst>
            <a:lin ang="20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cxnSp>
        <p:nvCxnSpPr>
          <p:cNvPr id="144" name="直接连接符 143"/>
          <p:cNvCxnSpPr/>
          <p:nvPr/>
        </p:nvCxnSpPr>
        <p:spPr>
          <a:xfrm flipV="1" rot="21480000">
            <a:off x="7519268" y="3825947"/>
            <a:ext cx="1080587" cy="86481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5" name="椭圆 144"/>
          <p:cNvSpPr/>
          <p:nvPr/>
        </p:nvSpPr>
        <p:spPr>
          <a:xfrm>
            <a:off x="8103178" y="4854723"/>
            <a:ext cx="949568" cy="949568"/>
          </a:xfrm>
          <a:prstGeom prst="ellipse">
            <a:avLst/>
          </a:prstGeom>
          <a:gradFill flip="none" rotWithShape="1">
            <a:gsLst>
              <a:gs pos="50000">
                <a:schemeClr val="bg1">
                  <a:lumMod val="65000"/>
                </a:schemeClr>
              </a:gs>
              <a:gs pos="0">
                <a:schemeClr val="bg1">
                  <a:lumMod val="65000"/>
                </a:schemeClr>
              </a:gs>
            </a:gsLst>
            <a:lin ang="18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cxnSp>
        <p:nvCxnSpPr>
          <p:cNvPr id="146" name="直接连接符 145"/>
          <p:cNvCxnSpPr/>
          <p:nvPr/>
        </p:nvCxnSpPr>
        <p:spPr>
          <a:xfrm flipV="1" rot="19380000">
            <a:off x="8229764" y="4147407"/>
            <a:ext cx="1080587" cy="86481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47" name="椭圆 146"/>
          <p:cNvSpPr/>
          <p:nvPr/>
        </p:nvSpPr>
        <p:spPr>
          <a:xfrm>
            <a:off x="7022113" y="1935271"/>
            <a:ext cx="857922" cy="85792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48" name="椭圆 147"/>
          <p:cNvSpPr/>
          <p:nvPr/>
        </p:nvSpPr>
        <p:spPr>
          <a:xfrm>
            <a:off x="6312648" y="2952700"/>
            <a:ext cx="1040459" cy="104045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49" name="椭圆 148"/>
          <p:cNvSpPr/>
          <p:nvPr/>
        </p:nvSpPr>
        <p:spPr>
          <a:xfrm>
            <a:off x="6992173" y="4409704"/>
            <a:ext cx="766654" cy="76665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50" name="椭圆 149"/>
          <p:cNvSpPr/>
          <p:nvPr/>
        </p:nvSpPr>
        <p:spPr>
          <a:xfrm>
            <a:off x="8199382" y="4950927"/>
            <a:ext cx="766816" cy="766816"/>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51" name="椭圆 150"/>
          <p:cNvSpPr/>
          <p:nvPr/>
        </p:nvSpPr>
        <p:spPr>
          <a:xfrm>
            <a:off x="8339673" y="2705329"/>
            <a:ext cx="1496800" cy="1496800"/>
          </a:xfrm>
          <a:prstGeom prst="ellipse">
            <a:avLst/>
          </a:prstGeom>
          <a:solidFill>
            <a:schemeClr val="tx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prstClr val="white"/>
              </a:solidFill>
            </a:endParaRPr>
          </a:p>
        </p:txBody>
      </p:sp>
      <p:sp>
        <p:nvSpPr>
          <p:cNvPr id="181" name="文本框 180"/>
          <p:cNvSpPr txBox="1"/>
          <p:nvPr/>
        </p:nvSpPr>
        <p:spPr>
          <a:xfrm>
            <a:off x="8414224" y="2998951"/>
            <a:ext cx="1368042" cy="91440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TITLE</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SAMPLE</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TITLE</a:t>
            </a:r>
          </a:p>
        </p:txBody>
      </p:sp>
      <p:sp>
        <p:nvSpPr>
          <p:cNvPr id="199" name="文本框 198"/>
          <p:cNvSpPr txBox="1"/>
          <p:nvPr/>
        </p:nvSpPr>
        <p:spPr>
          <a:xfrm>
            <a:off x="6929674" y="2004582"/>
            <a:ext cx="10461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200" name="文本框 199"/>
          <p:cNvSpPr txBox="1"/>
          <p:nvPr/>
        </p:nvSpPr>
        <p:spPr>
          <a:xfrm>
            <a:off x="6306525" y="3147269"/>
            <a:ext cx="10461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218" name="文本框 217"/>
          <p:cNvSpPr txBox="1"/>
          <p:nvPr/>
        </p:nvSpPr>
        <p:spPr>
          <a:xfrm>
            <a:off x="6858350" y="4464344"/>
            <a:ext cx="10461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219" name="文本框 218"/>
          <p:cNvSpPr txBox="1"/>
          <p:nvPr/>
        </p:nvSpPr>
        <p:spPr>
          <a:xfrm>
            <a:off x="8065873" y="5011338"/>
            <a:ext cx="10461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137"/>
                                        </p:tgtEl>
                                        <p:attrNameLst>
                                          <p:attrName>style.visibility</p:attrName>
                                        </p:attrNameLst>
                                      </p:cBhvr>
                                      <p:to>
                                        <p:strVal val="visible"/>
                                      </p:to>
                                    </p:set>
                                    <p:anim calcmode="lin" valueType="num">
                                      <p:cBhvr>
                                        <p:cTn dur="500" fill="hold" id="7"/>
                                        <p:tgtEl>
                                          <p:spTgt spid="137"/>
                                        </p:tgtEl>
                                        <p:attrNameLst>
                                          <p:attrName>ppt_w</p:attrName>
                                        </p:attrNameLst>
                                      </p:cBhvr>
                                      <p:tavLst>
                                        <p:tav tm="0">
                                          <p:val>
                                            <p:fltVal val="0"/>
                                          </p:val>
                                        </p:tav>
                                        <p:tav tm="100000">
                                          <p:val>
                                            <p:strVal val="#ppt_w"/>
                                          </p:val>
                                        </p:tav>
                                      </p:tavLst>
                                    </p:anim>
                                    <p:anim calcmode="lin" valueType="num">
                                      <p:cBhvr>
                                        <p:cTn dur="500" fill="hold" id="8"/>
                                        <p:tgtEl>
                                          <p:spTgt spid="137"/>
                                        </p:tgtEl>
                                        <p:attrNameLst>
                                          <p:attrName>ppt_h</p:attrName>
                                        </p:attrNameLst>
                                      </p:cBhvr>
                                      <p:tavLst>
                                        <p:tav tm="0">
                                          <p:val>
                                            <p:fltVal val="0"/>
                                          </p:val>
                                        </p:tav>
                                        <p:tav tm="100000">
                                          <p:val>
                                            <p:strVal val="#ppt_h"/>
                                          </p:val>
                                        </p:tav>
                                      </p:tavLst>
                                    </p:anim>
                                    <p:animEffect filter="fade" transition="in">
                                      <p:cBhvr>
                                        <p:cTn dur="500" id="9"/>
                                        <p:tgtEl>
                                          <p:spTgt spid="137"/>
                                        </p:tgtEl>
                                      </p:cBhvr>
                                    </p:animEffect>
                                  </p:childTnLst>
                                </p:cTn>
                              </p:par>
                              <p:par>
                                <p:cTn fill="hold" grpId="0" id="10" nodeType="withEffect" presetClass="entr" presetID="2" presetSubtype="3">
                                  <p:stCondLst>
                                    <p:cond delay="3000"/>
                                  </p:stCondLst>
                                  <p:childTnLst>
                                    <p:set>
                                      <p:cBhvr>
                                        <p:cTn dur="1" fill="hold" id="11">
                                          <p:stCondLst>
                                            <p:cond delay="0"/>
                                          </p:stCondLst>
                                        </p:cTn>
                                        <p:tgtEl>
                                          <p:spTgt spid="151"/>
                                        </p:tgtEl>
                                        <p:attrNameLst>
                                          <p:attrName>style.visibility</p:attrName>
                                        </p:attrNameLst>
                                      </p:cBhvr>
                                      <p:to>
                                        <p:strVal val="visible"/>
                                      </p:to>
                                    </p:set>
                                    <p:anim calcmode="lin" valueType="num">
                                      <p:cBhvr additive="base">
                                        <p:cTn dur="500" fill="hold" id="12"/>
                                        <p:tgtEl>
                                          <p:spTgt spid="151"/>
                                        </p:tgtEl>
                                        <p:attrNameLst>
                                          <p:attrName>ppt_x</p:attrName>
                                        </p:attrNameLst>
                                      </p:cBhvr>
                                      <p:tavLst>
                                        <p:tav tm="0">
                                          <p:val>
                                            <p:strVal val="1+#ppt_w/2"/>
                                          </p:val>
                                        </p:tav>
                                        <p:tav tm="100000">
                                          <p:val>
                                            <p:strVal val="#ppt_x"/>
                                          </p:val>
                                        </p:tav>
                                      </p:tavLst>
                                    </p:anim>
                                    <p:anim calcmode="lin" valueType="num">
                                      <p:cBhvr additive="base">
                                        <p:cTn dur="500" fill="hold" id="13"/>
                                        <p:tgtEl>
                                          <p:spTgt spid="151"/>
                                        </p:tgtEl>
                                        <p:attrNameLst>
                                          <p:attrName>ppt_y</p:attrName>
                                        </p:attrNameLst>
                                      </p:cBhvr>
                                      <p:tavLst>
                                        <p:tav tm="0">
                                          <p:val>
                                            <p:strVal val="0-#ppt_h/2"/>
                                          </p:val>
                                        </p:tav>
                                        <p:tav tm="100000">
                                          <p:val>
                                            <p:strVal val="#ppt_y"/>
                                          </p:val>
                                        </p:tav>
                                      </p:tavLst>
                                    </p:anim>
                                  </p:childTnLst>
                                </p:cTn>
                              </p:par>
                              <p:par>
                                <p:cTn fill="hold" grpId="0" id="14" nodeType="withEffect" presetClass="entr" presetID="2" presetSubtype="9">
                                  <p:stCondLst>
                                    <p:cond delay="3000"/>
                                  </p:stCondLst>
                                  <p:childTnLst>
                                    <p:set>
                                      <p:cBhvr>
                                        <p:cTn dur="1" fill="hold" id="15">
                                          <p:stCondLst>
                                            <p:cond delay="0"/>
                                          </p:stCondLst>
                                        </p:cTn>
                                        <p:tgtEl>
                                          <p:spTgt spid="147"/>
                                        </p:tgtEl>
                                        <p:attrNameLst>
                                          <p:attrName>style.visibility</p:attrName>
                                        </p:attrNameLst>
                                      </p:cBhvr>
                                      <p:to>
                                        <p:strVal val="visible"/>
                                      </p:to>
                                    </p:set>
                                    <p:anim calcmode="lin" valueType="num">
                                      <p:cBhvr additive="base">
                                        <p:cTn dur="500" fill="hold" id="16"/>
                                        <p:tgtEl>
                                          <p:spTgt spid="147"/>
                                        </p:tgtEl>
                                        <p:attrNameLst>
                                          <p:attrName>ppt_x</p:attrName>
                                        </p:attrNameLst>
                                      </p:cBhvr>
                                      <p:tavLst>
                                        <p:tav tm="0">
                                          <p:val>
                                            <p:strVal val="0-#ppt_w/2"/>
                                          </p:val>
                                        </p:tav>
                                        <p:tav tm="100000">
                                          <p:val>
                                            <p:strVal val="#ppt_x"/>
                                          </p:val>
                                        </p:tav>
                                      </p:tavLst>
                                    </p:anim>
                                    <p:anim calcmode="lin" valueType="num">
                                      <p:cBhvr additive="base">
                                        <p:cTn dur="500" fill="hold" id="17"/>
                                        <p:tgtEl>
                                          <p:spTgt spid="147"/>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8">
                                  <p:stCondLst>
                                    <p:cond delay="3000"/>
                                  </p:stCondLst>
                                  <p:childTnLst>
                                    <p:set>
                                      <p:cBhvr>
                                        <p:cTn dur="1" fill="hold" id="19">
                                          <p:stCondLst>
                                            <p:cond delay="0"/>
                                          </p:stCondLst>
                                        </p:cTn>
                                        <p:tgtEl>
                                          <p:spTgt spid="148"/>
                                        </p:tgtEl>
                                        <p:attrNameLst>
                                          <p:attrName>style.visibility</p:attrName>
                                        </p:attrNameLst>
                                      </p:cBhvr>
                                      <p:to>
                                        <p:strVal val="visible"/>
                                      </p:to>
                                    </p:set>
                                    <p:anim calcmode="lin" valueType="num">
                                      <p:cBhvr additive="base">
                                        <p:cTn dur="500" fill="hold" id="20"/>
                                        <p:tgtEl>
                                          <p:spTgt spid="148"/>
                                        </p:tgtEl>
                                        <p:attrNameLst>
                                          <p:attrName>ppt_x</p:attrName>
                                        </p:attrNameLst>
                                      </p:cBhvr>
                                      <p:tavLst>
                                        <p:tav tm="0">
                                          <p:val>
                                            <p:strVal val="0-#ppt_w/2"/>
                                          </p:val>
                                        </p:tav>
                                        <p:tav tm="100000">
                                          <p:val>
                                            <p:strVal val="#ppt_x"/>
                                          </p:val>
                                        </p:tav>
                                      </p:tavLst>
                                    </p:anim>
                                    <p:anim calcmode="lin" valueType="num">
                                      <p:cBhvr additive="base">
                                        <p:cTn dur="500" fill="hold" id="21"/>
                                        <p:tgtEl>
                                          <p:spTgt spid="148"/>
                                        </p:tgtEl>
                                        <p:attrNameLst>
                                          <p:attrName>ppt_y</p:attrName>
                                        </p:attrNameLst>
                                      </p:cBhvr>
                                      <p:tavLst>
                                        <p:tav tm="0">
                                          <p:val>
                                            <p:strVal val="#ppt_y"/>
                                          </p:val>
                                        </p:tav>
                                        <p:tav tm="100000">
                                          <p:val>
                                            <p:strVal val="#ppt_y"/>
                                          </p:val>
                                        </p:tav>
                                      </p:tavLst>
                                    </p:anim>
                                  </p:childTnLst>
                                </p:cTn>
                              </p:par>
                              <p:par>
                                <p:cTn fill="hold" grpId="0" id="22" nodeType="withEffect" presetClass="entr" presetID="2" presetSubtype="12">
                                  <p:stCondLst>
                                    <p:cond delay="3000"/>
                                  </p:stCondLst>
                                  <p:childTnLst>
                                    <p:set>
                                      <p:cBhvr>
                                        <p:cTn dur="1" fill="hold" id="23">
                                          <p:stCondLst>
                                            <p:cond delay="0"/>
                                          </p:stCondLst>
                                        </p:cTn>
                                        <p:tgtEl>
                                          <p:spTgt spid="149"/>
                                        </p:tgtEl>
                                        <p:attrNameLst>
                                          <p:attrName>style.visibility</p:attrName>
                                        </p:attrNameLst>
                                      </p:cBhvr>
                                      <p:to>
                                        <p:strVal val="visible"/>
                                      </p:to>
                                    </p:set>
                                    <p:anim calcmode="lin" valueType="num">
                                      <p:cBhvr additive="base">
                                        <p:cTn dur="500" fill="hold" id="24"/>
                                        <p:tgtEl>
                                          <p:spTgt spid="149"/>
                                        </p:tgtEl>
                                        <p:attrNameLst>
                                          <p:attrName>ppt_x</p:attrName>
                                        </p:attrNameLst>
                                      </p:cBhvr>
                                      <p:tavLst>
                                        <p:tav tm="0">
                                          <p:val>
                                            <p:strVal val="0-#ppt_w/2"/>
                                          </p:val>
                                        </p:tav>
                                        <p:tav tm="100000">
                                          <p:val>
                                            <p:strVal val="#ppt_x"/>
                                          </p:val>
                                        </p:tav>
                                      </p:tavLst>
                                    </p:anim>
                                    <p:anim calcmode="lin" valueType="num">
                                      <p:cBhvr additive="base">
                                        <p:cTn dur="500" fill="hold" id="25"/>
                                        <p:tgtEl>
                                          <p:spTgt spid="149"/>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3000"/>
                                  </p:stCondLst>
                                  <p:childTnLst>
                                    <p:set>
                                      <p:cBhvr>
                                        <p:cTn dur="1" fill="hold" id="27">
                                          <p:stCondLst>
                                            <p:cond delay="0"/>
                                          </p:stCondLst>
                                        </p:cTn>
                                        <p:tgtEl>
                                          <p:spTgt spid="150"/>
                                        </p:tgtEl>
                                        <p:attrNameLst>
                                          <p:attrName>style.visibility</p:attrName>
                                        </p:attrNameLst>
                                      </p:cBhvr>
                                      <p:to>
                                        <p:strVal val="visible"/>
                                      </p:to>
                                    </p:set>
                                    <p:anim calcmode="lin" valueType="num">
                                      <p:cBhvr additive="base">
                                        <p:cTn dur="500" fill="hold" id="28"/>
                                        <p:tgtEl>
                                          <p:spTgt spid="150"/>
                                        </p:tgtEl>
                                        <p:attrNameLst>
                                          <p:attrName>ppt_x</p:attrName>
                                        </p:attrNameLst>
                                      </p:cBhvr>
                                      <p:tavLst>
                                        <p:tav tm="0">
                                          <p:val>
                                            <p:strVal val="#ppt_x"/>
                                          </p:val>
                                        </p:tav>
                                        <p:tav tm="100000">
                                          <p:val>
                                            <p:strVal val="#ppt_x"/>
                                          </p:val>
                                        </p:tav>
                                      </p:tavLst>
                                    </p:anim>
                                    <p:anim calcmode="lin" valueType="num">
                                      <p:cBhvr additive="base">
                                        <p:cTn dur="500" fill="hold" id="29"/>
                                        <p:tgtEl>
                                          <p:spTgt spid="150"/>
                                        </p:tgtEl>
                                        <p:attrNameLst>
                                          <p:attrName>ppt_y</p:attrName>
                                        </p:attrNameLst>
                                      </p:cBhvr>
                                      <p:tavLst>
                                        <p:tav tm="0">
                                          <p:val>
                                            <p:strVal val="1+#ppt_h/2"/>
                                          </p:val>
                                        </p:tav>
                                        <p:tav tm="100000">
                                          <p:val>
                                            <p:strVal val="#ppt_y"/>
                                          </p:val>
                                        </p:tav>
                                      </p:tavLst>
                                    </p:anim>
                                  </p:childTnLst>
                                </p:cTn>
                              </p:par>
                              <p:par>
                                <p:cTn fill="hold" grpId="0" id="30" nodeType="withEffect" presetClass="entr" presetID="53" presetSubtype="0">
                                  <p:stCondLst>
                                    <p:cond delay="3500"/>
                                  </p:stCondLst>
                                  <p:childTnLst>
                                    <p:set>
                                      <p:cBhvr>
                                        <p:cTn dur="1" fill="hold" id="31">
                                          <p:stCondLst>
                                            <p:cond delay="0"/>
                                          </p:stCondLst>
                                        </p:cTn>
                                        <p:tgtEl>
                                          <p:spTgt spid="199"/>
                                        </p:tgtEl>
                                        <p:attrNameLst>
                                          <p:attrName>style.visibility</p:attrName>
                                        </p:attrNameLst>
                                      </p:cBhvr>
                                      <p:to>
                                        <p:strVal val="visible"/>
                                      </p:to>
                                    </p:set>
                                    <p:anim calcmode="lin" valueType="num">
                                      <p:cBhvr>
                                        <p:cTn dur="500" fill="hold" id="32"/>
                                        <p:tgtEl>
                                          <p:spTgt spid="199"/>
                                        </p:tgtEl>
                                        <p:attrNameLst>
                                          <p:attrName>ppt_w</p:attrName>
                                        </p:attrNameLst>
                                      </p:cBhvr>
                                      <p:tavLst>
                                        <p:tav tm="0">
                                          <p:val>
                                            <p:fltVal val="0"/>
                                          </p:val>
                                        </p:tav>
                                        <p:tav tm="100000">
                                          <p:val>
                                            <p:strVal val="#ppt_w"/>
                                          </p:val>
                                        </p:tav>
                                      </p:tavLst>
                                    </p:anim>
                                    <p:anim calcmode="lin" valueType="num">
                                      <p:cBhvr>
                                        <p:cTn dur="500" fill="hold" id="33"/>
                                        <p:tgtEl>
                                          <p:spTgt spid="199"/>
                                        </p:tgtEl>
                                        <p:attrNameLst>
                                          <p:attrName>ppt_h</p:attrName>
                                        </p:attrNameLst>
                                      </p:cBhvr>
                                      <p:tavLst>
                                        <p:tav tm="0">
                                          <p:val>
                                            <p:fltVal val="0"/>
                                          </p:val>
                                        </p:tav>
                                        <p:tav tm="100000">
                                          <p:val>
                                            <p:strVal val="#ppt_h"/>
                                          </p:val>
                                        </p:tav>
                                      </p:tavLst>
                                    </p:anim>
                                    <p:animEffect filter="fade" transition="in">
                                      <p:cBhvr>
                                        <p:cTn dur="500" id="34"/>
                                        <p:tgtEl>
                                          <p:spTgt spid="199"/>
                                        </p:tgtEl>
                                      </p:cBhvr>
                                    </p:animEffect>
                                  </p:childTnLst>
                                </p:cTn>
                              </p:par>
                              <p:par>
                                <p:cTn fill="hold" grpId="0" id="35" nodeType="withEffect" presetClass="entr" presetID="53" presetSubtype="0">
                                  <p:stCondLst>
                                    <p:cond delay="3500"/>
                                  </p:stCondLst>
                                  <p:childTnLst>
                                    <p:set>
                                      <p:cBhvr>
                                        <p:cTn dur="1" fill="hold" id="36">
                                          <p:stCondLst>
                                            <p:cond delay="0"/>
                                          </p:stCondLst>
                                        </p:cTn>
                                        <p:tgtEl>
                                          <p:spTgt spid="200"/>
                                        </p:tgtEl>
                                        <p:attrNameLst>
                                          <p:attrName>style.visibility</p:attrName>
                                        </p:attrNameLst>
                                      </p:cBhvr>
                                      <p:to>
                                        <p:strVal val="visible"/>
                                      </p:to>
                                    </p:set>
                                    <p:anim calcmode="lin" valueType="num">
                                      <p:cBhvr>
                                        <p:cTn dur="500" fill="hold" id="37"/>
                                        <p:tgtEl>
                                          <p:spTgt spid="200"/>
                                        </p:tgtEl>
                                        <p:attrNameLst>
                                          <p:attrName>ppt_w</p:attrName>
                                        </p:attrNameLst>
                                      </p:cBhvr>
                                      <p:tavLst>
                                        <p:tav tm="0">
                                          <p:val>
                                            <p:fltVal val="0"/>
                                          </p:val>
                                        </p:tav>
                                        <p:tav tm="100000">
                                          <p:val>
                                            <p:strVal val="#ppt_w"/>
                                          </p:val>
                                        </p:tav>
                                      </p:tavLst>
                                    </p:anim>
                                    <p:anim calcmode="lin" valueType="num">
                                      <p:cBhvr>
                                        <p:cTn dur="500" fill="hold" id="38"/>
                                        <p:tgtEl>
                                          <p:spTgt spid="200"/>
                                        </p:tgtEl>
                                        <p:attrNameLst>
                                          <p:attrName>ppt_h</p:attrName>
                                        </p:attrNameLst>
                                      </p:cBhvr>
                                      <p:tavLst>
                                        <p:tav tm="0">
                                          <p:val>
                                            <p:fltVal val="0"/>
                                          </p:val>
                                        </p:tav>
                                        <p:tav tm="100000">
                                          <p:val>
                                            <p:strVal val="#ppt_h"/>
                                          </p:val>
                                        </p:tav>
                                      </p:tavLst>
                                    </p:anim>
                                    <p:animEffect filter="fade" transition="in">
                                      <p:cBhvr>
                                        <p:cTn dur="500" id="39"/>
                                        <p:tgtEl>
                                          <p:spTgt spid="200"/>
                                        </p:tgtEl>
                                      </p:cBhvr>
                                    </p:animEffect>
                                  </p:childTnLst>
                                </p:cTn>
                              </p:par>
                              <p:par>
                                <p:cTn fill="hold" grpId="0" id="40" nodeType="withEffect" presetClass="entr" presetID="53" presetSubtype="0">
                                  <p:stCondLst>
                                    <p:cond delay="3500"/>
                                  </p:stCondLst>
                                  <p:childTnLst>
                                    <p:set>
                                      <p:cBhvr>
                                        <p:cTn dur="1" fill="hold" id="41">
                                          <p:stCondLst>
                                            <p:cond delay="0"/>
                                          </p:stCondLst>
                                        </p:cTn>
                                        <p:tgtEl>
                                          <p:spTgt spid="218"/>
                                        </p:tgtEl>
                                        <p:attrNameLst>
                                          <p:attrName>style.visibility</p:attrName>
                                        </p:attrNameLst>
                                      </p:cBhvr>
                                      <p:to>
                                        <p:strVal val="visible"/>
                                      </p:to>
                                    </p:set>
                                    <p:anim calcmode="lin" valueType="num">
                                      <p:cBhvr>
                                        <p:cTn dur="500" fill="hold" id="42"/>
                                        <p:tgtEl>
                                          <p:spTgt spid="218"/>
                                        </p:tgtEl>
                                        <p:attrNameLst>
                                          <p:attrName>ppt_w</p:attrName>
                                        </p:attrNameLst>
                                      </p:cBhvr>
                                      <p:tavLst>
                                        <p:tav tm="0">
                                          <p:val>
                                            <p:fltVal val="0"/>
                                          </p:val>
                                        </p:tav>
                                        <p:tav tm="100000">
                                          <p:val>
                                            <p:strVal val="#ppt_w"/>
                                          </p:val>
                                        </p:tav>
                                      </p:tavLst>
                                    </p:anim>
                                    <p:anim calcmode="lin" valueType="num">
                                      <p:cBhvr>
                                        <p:cTn dur="500" fill="hold" id="43"/>
                                        <p:tgtEl>
                                          <p:spTgt spid="218"/>
                                        </p:tgtEl>
                                        <p:attrNameLst>
                                          <p:attrName>ppt_h</p:attrName>
                                        </p:attrNameLst>
                                      </p:cBhvr>
                                      <p:tavLst>
                                        <p:tav tm="0">
                                          <p:val>
                                            <p:fltVal val="0"/>
                                          </p:val>
                                        </p:tav>
                                        <p:tav tm="100000">
                                          <p:val>
                                            <p:strVal val="#ppt_h"/>
                                          </p:val>
                                        </p:tav>
                                      </p:tavLst>
                                    </p:anim>
                                    <p:animEffect filter="fade" transition="in">
                                      <p:cBhvr>
                                        <p:cTn dur="500" id="44"/>
                                        <p:tgtEl>
                                          <p:spTgt spid="218"/>
                                        </p:tgtEl>
                                      </p:cBhvr>
                                    </p:animEffect>
                                  </p:childTnLst>
                                </p:cTn>
                              </p:par>
                              <p:par>
                                <p:cTn fill="hold" grpId="0" id="45" nodeType="withEffect" presetClass="entr" presetID="53" presetSubtype="0">
                                  <p:stCondLst>
                                    <p:cond delay="3500"/>
                                  </p:stCondLst>
                                  <p:childTnLst>
                                    <p:set>
                                      <p:cBhvr>
                                        <p:cTn dur="1" fill="hold" id="46">
                                          <p:stCondLst>
                                            <p:cond delay="0"/>
                                          </p:stCondLst>
                                        </p:cTn>
                                        <p:tgtEl>
                                          <p:spTgt spid="219"/>
                                        </p:tgtEl>
                                        <p:attrNameLst>
                                          <p:attrName>style.visibility</p:attrName>
                                        </p:attrNameLst>
                                      </p:cBhvr>
                                      <p:to>
                                        <p:strVal val="visible"/>
                                      </p:to>
                                    </p:set>
                                    <p:anim calcmode="lin" valueType="num">
                                      <p:cBhvr>
                                        <p:cTn dur="500" fill="hold" id="47"/>
                                        <p:tgtEl>
                                          <p:spTgt spid="219"/>
                                        </p:tgtEl>
                                        <p:attrNameLst>
                                          <p:attrName>ppt_w</p:attrName>
                                        </p:attrNameLst>
                                      </p:cBhvr>
                                      <p:tavLst>
                                        <p:tav tm="0">
                                          <p:val>
                                            <p:fltVal val="0"/>
                                          </p:val>
                                        </p:tav>
                                        <p:tav tm="100000">
                                          <p:val>
                                            <p:strVal val="#ppt_w"/>
                                          </p:val>
                                        </p:tav>
                                      </p:tavLst>
                                    </p:anim>
                                    <p:anim calcmode="lin" valueType="num">
                                      <p:cBhvr>
                                        <p:cTn dur="500" fill="hold" id="48"/>
                                        <p:tgtEl>
                                          <p:spTgt spid="219"/>
                                        </p:tgtEl>
                                        <p:attrNameLst>
                                          <p:attrName>ppt_h</p:attrName>
                                        </p:attrNameLst>
                                      </p:cBhvr>
                                      <p:tavLst>
                                        <p:tav tm="0">
                                          <p:val>
                                            <p:fltVal val="0"/>
                                          </p:val>
                                        </p:tav>
                                        <p:tav tm="100000">
                                          <p:val>
                                            <p:strVal val="#ppt_h"/>
                                          </p:val>
                                        </p:tav>
                                      </p:tavLst>
                                    </p:anim>
                                    <p:animEffect filter="fade" transition="in">
                                      <p:cBhvr>
                                        <p:cTn dur="500" id="49"/>
                                        <p:tgtEl>
                                          <p:spTgt spid="219"/>
                                        </p:tgtEl>
                                      </p:cBhvr>
                                    </p:animEffect>
                                  </p:childTnLst>
                                </p:cTn>
                              </p:par>
                              <p:par>
                                <p:cTn fill="hold" grpId="0" id="50" nodeType="withEffect" presetClass="entr" presetID="53" presetSubtype="0">
                                  <p:stCondLst>
                                    <p:cond delay="3500"/>
                                  </p:stCondLst>
                                  <p:childTnLst>
                                    <p:set>
                                      <p:cBhvr>
                                        <p:cTn dur="1" fill="hold" id="51">
                                          <p:stCondLst>
                                            <p:cond delay="0"/>
                                          </p:stCondLst>
                                        </p:cTn>
                                        <p:tgtEl>
                                          <p:spTgt spid="181"/>
                                        </p:tgtEl>
                                        <p:attrNameLst>
                                          <p:attrName>style.visibility</p:attrName>
                                        </p:attrNameLst>
                                      </p:cBhvr>
                                      <p:to>
                                        <p:strVal val="visible"/>
                                      </p:to>
                                    </p:set>
                                    <p:anim calcmode="lin" valueType="num">
                                      <p:cBhvr>
                                        <p:cTn dur="500" fill="hold" id="52"/>
                                        <p:tgtEl>
                                          <p:spTgt spid="181"/>
                                        </p:tgtEl>
                                        <p:attrNameLst>
                                          <p:attrName>ppt_w</p:attrName>
                                        </p:attrNameLst>
                                      </p:cBhvr>
                                      <p:tavLst>
                                        <p:tav tm="0">
                                          <p:val>
                                            <p:fltVal val="0"/>
                                          </p:val>
                                        </p:tav>
                                        <p:tav tm="100000">
                                          <p:val>
                                            <p:strVal val="#ppt_w"/>
                                          </p:val>
                                        </p:tav>
                                      </p:tavLst>
                                    </p:anim>
                                    <p:anim calcmode="lin" valueType="num">
                                      <p:cBhvr>
                                        <p:cTn dur="500" fill="hold" id="53"/>
                                        <p:tgtEl>
                                          <p:spTgt spid="181"/>
                                        </p:tgtEl>
                                        <p:attrNameLst>
                                          <p:attrName>ppt_h</p:attrName>
                                        </p:attrNameLst>
                                      </p:cBhvr>
                                      <p:tavLst>
                                        <p:tav tm="0">
                                          <p:val>
                                            <p:fltVal val="0"/>
                                          </p:val>
                                        </p:tav>
                                        <p:tav tm="100000">
                                          <p:val>
                                            <p:strVal val="#ppt_h"/>
                                          </p:val>
                                        </p:tav>
                                      </p:tavLst>
                                    </p:anim>
                                    <p:animEffect filter="fade" transition="in">
                                      <p:cBhvr>
                                        <p:cTn dur="500" id="54"/>
                                        <p:tgtEl>
                                          <p:spTgt spid="181"/>
                                        </p:tgtEl>
                                      </p:cBhvr>
                                    </p:animEffect>
                                  </p:childTnLst>
                                </p:cTn>
                              </p:par>
                              <p:par>
                                <p:cTn fill="hold" grpId="0" id="55" nodeType="withEffect" presetClass="entr" presetID="10" presetSubtype="0">
                                  <p:stCondLst>
                                    <p:cond delay="3000"/>
                                  </p:stCondLst>
                                  <p:childTnLst>
                                    <p:set>
                                      <p:cBhvr>
                                        <p:cTn dur="1" fill="hold" id="56">
                                          <p:stCondLst>
                                            <p:cond delay="0"/>
                                          </p:stCondLst>
                                        </p:cTn>
                                        <p:tgtEl>
                                          <p:spTgt spid="145"/>
                                        </p:tgtEl>
                                        <p:attrNameLst>
                                          <p:attrName>style.visibility</p:attrName>
                                        </p:attrNameLst>
                                      </p:cBhvr>
                                      <p:to>
                                        <p:strVal val="visible"/>
                                      </p:to>
                                    </p:set>
                                    <p:animEffect filter="fade" transition="in">
                                      <p:cBhvr>
                                        <p:cTn dur="500" id="57"/>
                                        <p:tgtEl>
                                          <p:spTgt spid="145"/>
                                        </p:tgtEl>
                                      </p:cBhvr>
                                    </p:animEffect>
                                  </p:childTnLst>
                                </p:cTn>
                              </p:par>
                              <p:par>
                                <p:cTn fill="hold" grpId="0" id="58" nodeType="withEffect" presetClass="entr" presetID="10" presetSubtype="0">
                                  <p:stCondLst>
                                    <p:cond delay="3000"/>
                                  </p:stCondLst>
                                  <p:childTnLst>
                                    <p:set>
                                      <p:cBhvr>
                                        <p:cTn dur="1" fill="hold" id="59">
                                          <p:stCondLst>
                                            <p:cond delay="0"/>
                                          </p:stCondLst>
                                        </p:cTn>
                                        <p:tgtEl>
                                          <p:spTgt spid="143"/>
                                        </p:tgtEl>
                                        <p:attrNameLst>
                                          <p:attrName>style.visibility</p:attrName>
                                        </p:attrNameLst>
                                      </p:cBhvr>
                                      <p:to>
                                        <p:strVal val="visible"/>
                                      </p:to>
                                    </p:set>
                                    <p:animEffect filter="fade" transition="in">
                                      <p:cBhvr>
                                        <p:cTn dur="500" id="60"/>
                                        <p:tgtEl>
                                          <p:spTgt spid="143"/>
                                        </p:tgtEl>
                                      </p:cBhvr>
                                    </p:animEffect>
                                  </p:childTnLst>
                                </p:cTn>
                              </p:par>
                              <p:par>
                                <p:cTn fill="hold" grpId="0" id="61" nodeType="withEffect" presetClass="entr" presetID="10" presetSubtype="0">
                                  <p:stCondLst>
                                    <p:cond delay="3000"/>
                                  </p:stCondLst>
                                  <p:childTnLst>
                                    <p:set>
                                      <p:cBhvr>
                                        <p:cTn dur="1" fill="hold" id="62">
                                          <p:stCondLst>
                                            <p:cond delay="0"/>
                                          </p:stCondLst>
                                        </p:cTn>
                                        <p:tgtEl>
                                          <p:spTgt spid="138"/>
                                        </p:tgtEl>
                                        <p:attrNameLst>
                                          <p:attrName>style.visibility</p:attrName>
                                        </p:attrNameLst>
                                      </p:cBhvr>
                                      <p:to>
                                        <p:strVal val="visible"/>
                                      </p:to>
                                    </p:set>
                                    <p:animEffect filter="fade" transition="in">
                                      <p:cBhvr>
                                        <p:cTn dur="500" id="63"/>
                                        <p:tgtEl>
                                          <p:spTgt spid="138"/>
                                        </p:tgtEl>
                                      </p:cBhvr>
                                    </p:animEffect>
                                  </p:childTnLst>
                                </p:cTn>
                              </p:par>
                              <p:par>
                                <p:cTn fill="hold" grpId="0" id="64" nodeType="withEffect" presetClass="entr" presetID="10" presetSubtype="0">
                                  <p:stCondLst>
                                    <p:cond delay="3000"/>
                                  </p:stCondLst>
                                  <p:childTnLst>
                                    <p:set>
                                      <p:cBhvr>
                                        <p:cTn dur="1" fill="hold" id="65">
                                          <p:stCondLst>
                                            <p:cond delay="0"/>
                                          </p:stCondLst>
                                        </p:cTn>
                                        <p:tgtEl>
                                          <p:spTgt spid="140"/>
                                        </p:tgtEl>
                                        <p:attrNameLst>
                                          <p:attrName>style.visibility</p:attrName>
                                        </p:attrNameLst>
                                      </p:cBhvr>
                                      <p:to>
                                        <p:strVal val="visible"/>
                                      </p:to>
                                    </p:set>
                                    <p:animEffect filter="fade" transition="in">
                                      <p:cBhvr>
                                        <p:cTn dur="500" id="66"/>
                                        <p:tgtEl>
                                          <p:spTgt spid="140"/>
                                        </p:tgtEl>
                                      </p:cBhvr>
                                    </p:animEffect>
                                  </p:childTnLst>
                                </p:cTn>
                              </p:par>
                              <p:par>
                                <p:cTn fill="hold" grpId="0" id="67" nodeType="withEffect" presetClass="entr" presetID="10" presetSubtype="0">
                                  <p:stCondLst>
                                    <p:cond delay="3000"/>
                                  </p:stCondLst>
                                  <p:childTnLst>
                                    <p:set>
                                      <p:cBhvr>
                                        <p:cTn dur="1" fill="hold" id="68">
                                          <p:stCondLst>
                                            <p:cond delay="0"/>
                                          </p:stCondLst>
                                        </p:cTn>
                                        <p:tgtEl>
                                          <p:spTgt spid="139"/>
                                        </p:tgtEl>
                                        <p:attrNameLst>
                                          <p:attrName>style.visibility</p:attrName>
                                        </p:attrNameLst>
                                      </p:cBhvr>
                                      <p:to>
                                        <p:strVal val="visible"/>
                                      </p:to>
                                    </p:set>
                                    <p:animEffect filter="fade" transition="in">
                                      <p:cBhvr>
                                        <p:cTn dur="500" id="69"/>
                                        <p:tgtEl>
                                          <p:spTgt spid="139"/>
                                        </p:tgtEl>
                                      </p:cBhvr>
                                    </p:animEffect>
                                  </p:childTnLst>
                                </p:cTn>
                              </p:par>
                              <p:par>
                                <p:cTn fill="hold" id="70" nodeType="withEffect" presetClass="entr" presetID="2" presetSubtype="8">
                                  <p:stCondLst>
                                    <p:cond delay="4000"/>
                                  </p:stCondLst>
                                  <p:childTnLst>
                                    <p:set>
                                      <p:cBhvr>
                                        <p:cTn dur="1" fill="hold" id="71">
                                          <p:stCondLst>
                                            <p:cond delay="0"/>
                                          </p:stCondLst>
                                        </p:cTn>
                                        <p:tgtEl>
                                          <p:spTgt spid="160"/>
                                        </p:tgtEl>
                                        <p:attrNameLst>
                                          <p:attrName>style.visibility</p:attrName>
                                        </p:attrNameLst>
                                      </p:cBhvr>
                                      <p:to>
                                        <p:strVal val="visible"/>
                                      </p:to>
                                    </p:set>
                                    <p:anim calcmode="lin" valueType="num">
                                      <p:cBhvr additive="base">
                                        <p:cTn dur="500" fill="hold" id="72"/>
                                        <p:tgtEl>
                                          <p:spTgt spid="160"/>
                                        </p:tgtEl>
                                        <p:attrNameLst>
                                          <p:attrName>ppt_x</p:attrName>
                                        </p:attrNameLst>
                                      </p:cBhvr>
                                      <p:tavLst>
                                        <p:tav tm="0">
                                          <p:val>
                                            <p:strVal val="0-#ppt_w/2"/>
                                          </p:val>
                                        </p:tav>
                                        <p:tav tm="100000">
                                          <p:val>
                                            <p:strVal val="#ppt_x"/>
                                          </p:val>
                                        </p:tav>
                                      </p:tavLst>
                                    </p:anim>
                                    <p:anim calcmode="lin" valueType="num">
                                      <p:cBhvr additive="base">
                                        <p:cTn dur="500" fill="hold" id="73"/>
                                        <p:tgtEl>
                                          <p:spTgt spid="160"/>
                                        </p:tgtEl>
                                        <p:attrNameLst>
                                          <p:attrName>ppt_y</p:attrName>
                                        </p:attrNameLst>
                                      </p:cBhvr>
                                      <p:tavLst>
                                        <p:tav tm="0">
                                          <p:val>
                                            <p:strVal val="#ppt_y"/>
                                          </p:val>
                                        </p:tav>
                                        <p:tav tm="100000">
                                          <p:val>
                                            <p:strVal val="#ppt_y"/>
                                          </p:val>
                                        </p:tav>
                                      </p:tavLst>
                                    </p:anim>
                                  </p:childTnLst>
                                </p:cTn>
                              </p:par>
                              <p:par>
                                <p:cTn fill="hold" grpId="0" id="74" nodeType="withEffect" presetClass="entr" presetID="10" presetSubtype="0">
                                  <p:stCondLst>
                                    <p:cond delay="4500"/>
                                  </p:stCondLst>
                                  <p:iterate type="lt">
                                    <p:tmPct val="10000"/>
                                  </p:iterate>
                                  <p:childTnLst>
                                    <p:set>
                                      <p:cBhvr>
                                        <p:cTn dur="1" fill="hold" id="75">
                                          <p:stCondLst>
                                            <p:cond delay="0"/>
                                          </p:stCondLst>
                                        </p:cTn>
                                        <p:tgtEl>
                                          <p:spTgt spid="153">
                                            <p:txEl>
                                              <p:pRg end="0" st="0"/>
                                            </p:txEl>
                                          </p:spTgt>
                                        </p:tgtEl>
                                        <p:attrNameLst>
                                          <p:attrName>style.visibility</p:attrName>
                                        </p:attrNameLst>
                                      </p:cBhvr>
                                      <p:to>
                                        <p:strVal val="visible"/>
                                      </p:to>
                                    </p:set>
                                    <p:animEffect filter="fade" transition="in">
                                      <p:cBhvr>
                                        <p:cTn dur="500" id="76"/>
                                        <p:tgtEl>
                                          <p:spTgt spid="153">
                                            <p:txEl>
                                              <p:pRg end="0" st="0"/>
                                            </p:txEl>
                                          </p:spTgt>
                                        </p:tgtEl>
                                      </p:cBhvr>
                                    </p:animEffect>
                                  </p:childTnLst>
                                </p:cTn>
                              </p:par>
                              <p:par>
                                <p:cTn fill="hold" grpId="0" id="77" nodeType="withEffect" presetClass="entr" presetID="10" presetSubtype="0">
                                  <p:stCondLst>
                                    <p:cond delay="5000"/>
                                  </p:stCondLst>
                                  <p:iterate type="lt">
                                    <p:tmPct val="10000"/>
                                  </p:iterate>
                                  <p:childTnLst>
                                    <p:set>
                                      <p:cBhvr>
                                        <p:cTn dur="1" fill="hold" id="78">
                                          <p:stCondLst>
                                            <p:cond delay="0"/>
                                          </p:stCondLst>
                                        </p:cTn>
                                        <p:tgtEl>
                                          <p:spTgt spid="155">
                                            <p:txEl>
                                              <p:pRg end="0" st="0"/>
                                            </p:txEl>
                                          </p:spTgt>
                                        </p:tgtEl>
                                        <p:attrNameLst>
                                          <p:attrName>style.visibility</p:attrName>
                                        </p:attrNameLst>
                                      </p:cBhvr>
                                      <p:to>
                                        <p:strVal val="visible"/>
                                      </p:to>
                                    </p:set>
                                    <p:animEffect filter="fade" transition="in">
                                      <p:cBhvr>
                                        <p:cTn dur="500" id="79"/>
                                        <p:tgtEl>
                                          <p:spTgt spid="155">
                                            <p:txEl>
                                              <p:pRg end="0" st="0"/>
                                            </p:txEl>
                                          </p:spTgt>
                                        </p:tgtEl>
                                      </p:cBhvr>
                                    </p:animEffect>
                                  </p:childTnLst>
                                </p:cTn>
                              </p:par>
                              <p:par>
                                <p:cTn fill="hold" id="80" nodeType="withEffect" presetClass="entr" presetID="2" presetSubtype="8">
                                  <p:stCondLst>
                                    <p:cond delay="5500"/>
                                  </p:stCondLst>
                                  <p:childTnLst>
                                    <p:set>
                                      <p:cBhvr>
                                        <p:cTn dur="1" fill="hold" id="81">
                                          <p:stCondLst>
                                            <p:cond delay="0"/>
                                          </p:stCondLst>
                                        </p:cTn>
                                        <p:tgtEl>
                                          <p:spTgt spid="165"/>
                                        </p:tgtEl>
                                        <p:attrNameLst>
                                          <p:attrName>style.visibility</p:attrName>
                                        </p:attrNameLst>
                                      </p:cBhvr>
                                      <p:to>
                                        <p:strVal val="visible"/>
                                      </p:to>
                                    </p:set>
                                    <p:anim calcmode="lin" valueType="num">
                                      <p:cBhvr additive="base">
                                        <p:cTn dur="500" fill="hold" id="82"/>
                                        <p:tgtEl>
                                          <p:spTgt spid="165"/>
                                        </p:tgtEl>
                                        <p:attrNameLst>
                                          <p:attrName>ppt_x</p:attrName>
                                        </p:attrNameLst>
                                      </p:cBhvr>
                                      <p:tavLst>
                                        <p:tav tm="0">
                                          <p:val>
                                            <p:strVal val="0-#ppt_w/2"/>
                                          </p:val>
                                        </p:tav>
                                        <p:tav tm="100000">
                                          <p:val>
                                            <p:strVal val="#ppt_x"/>
                                          </p:val>
                                        </p:tav>
                                      </p:tavLst>
                                    </p:anim>
                                    <p:anim calcmode="lin" valueType="num">
                                      <p:cBhvr additive="base">
                                        <p:cTn dur="500" fill="hold" id="83"/>
                                        <p:tgtEl>
                                          <p:spTgt spid="165"/>
                                        </p:tgtEl>
                                        <p:attrNameLst>
                                          <p:attrName>ppt_y</p:attrName>
                                        </p:attrNameLst>
                                      </p:cBhvr>
                                      <p:tavLst>
                                        <p:tav tm="0">
                                          <p:val>
                                            <p:strVal val="#ppt_y"/>
                                          </p:val>
                                        </p:tav>
                                        <p:tav tm="100000">
                                          <p:val>
                                            <p:strVal val="#ppt_y"/>
                                          </p:val>
                                        </p:tav>
                                      </p:tavLst>
                                    </p:anim>
                                  </p:childTnLst>
                                </p:cTn>
                              </p:par>
                              <p:par>
                                <p:cTn fill="hold" grpId="0" id="84" nodeType="withEffect" presetClass="entr" presetID="10" presetSubtype="0">
                                  <p:stCondLst>
                                    <p:cond delay="6000"/>
                                  </p:stCondLst>
                                  <p:iterate type="lt">
                                    <p:tmPct val="10000"/>
                                  </p:iterate>
                                  <p:childTnLst>
                                    <p:set>
                                      <p:cBhvr>
                                        <p:cTn dur="1" fill="hold" id="85">
                                          <p:stCondLst>
                                            <p:cond delay="0"/>
                                          </p:stCondLst>
                                        </p:cTn>
                                        <p:tgtEl>
                                          <p:spTgt spid="163">
                                            <p:txEl>
                                              <p:pRg end="0" st="0"/>
                                            </p:txEl>
                                          </p:spTgt>
                                        </p:tgtEl>
                                        <p:attrNameLst>
                                          <p:attrName>style.visibility</p:attrName>
                                        </p:attrNameLst>
                                      </p:cBhvr>
                                      <p:to>
                                        <p:strVal val="visible"/>
                                      </p:to>
                                    </p:set>
                                    <p:animEffect filter="fade" transition="in">
                                      <p:cBhvr>
                                        <p:cTn dur="500" id="86"/>
                                        <p:tgtEl>
                                          <p:spTgt spid="163">
                                            <p:txEl>
                                              <p:pRg end="0" st="0"/>
                                            </p:txEl>
                                          </p:spTgt>
                                        </p:tgtEl>
                                      </p:cBhvr>
                                    </p:animEffect>
                                  </p:childTnLst>
                                </p:cTn>
                              </p:par>
                              <p:par>
                                <p:cTn fill="hold" grpId="0" id="87" nodeType="withEffect" presetClass="entr" presetID="10" presetSubtype="0">
                                  <p:stCondLst>
                                    <p:cond delay="6500"/>
                                  </p:stCondLst>
                                  <p:iterate type="lt">
                                    <p:tmPct val="10000"/>
                                  </p:iterate>
                                  <p:childTnLst>
                                    <p:set>
                                      <p:cBhvr>
                                        <p:cTn dur="1" fill="hold" id="88">
                                          <p:stCondLst>
                                            <p:cond delay="0"/>
                                          </p:stCondLst>
                                        </p:cTn>
                                        <p:tgtEl>
                                          <p:spTgt spid="164">
                                            <p:txEl>
                                              <p:pRg end="0" st="0"/>
                                            </p:txEl>
                                          </p:spTgt>
                                        </p:tgtEl>
                                        <p:attrNameLst>
                                          <p:attrName>style.visibility</p:attrName>
                                        </p:attrNameLst>
                                      </p:cBhvr>
                                      <p:to>
                                        <p:strVal val="visible"/>
                                      </p:to>
                                    </p:set>
                                    <p:animEffect filter="fade" transition="in">
                                      <p:cBhvr>
                                        <p:cTn dur="500" id="89"/>
                                        <p:tgtEl>
                                          <p:spTgt spid="164">
                                            <p:txEl>
                                              <p:pRg end="0" st="0"/>
                                            </p:txEl>
                                          </p:spTgt>
                                        </p:tgtEl>
                                      </p:cBhvr>
                                    </p:animEffect>
                                  </p:childTnLst>
                                </p:cTn>
                              </p:par>
                              <p:par>
                                <p:cTn fill="hold" id="90" nodeType="withEffect" presetClass="entr" presetID="2" presetSubtype="8">
                                  <p:stCondLst>
                                    <p:cond delay="7000"/>
                                  </p:stCondLst>
                                  <p:childTnLst>
                                    <p:set>
                                      <p:cBhvr>
                                        <p:cTn dur="1" fill="hold" id="91">
                                          <p:stCondLst>
                                            <p:cond delay="0"/>
                                          </p:stCondLst>
                                        </p:cTn>
                                        <p:tgtEl>
                                          <p:spTgt spid="171"/>
                                        </p:tgtEl>
                                        <p:attrNameLst>
                                          <p:attrName>style.visibility</p:attrName>
                                        </p:attrNameLst>
                                      </p:cBhvr>
                                      <p:to>
                                        <p:strVal val="visible"/>
                                      </p:to>
                                    </p:set>
                                    <p:anim calcmode="lin" valueType="num">
                                      <p:cBhvr additive="base">
                                        <p:cTn dur="500" fill="hold" id="92"/>
                                        <p:tgtEl>
                                          <p:spTgt spid="171"/>
                                        </p:tgtEl>
                                        <p:attrNameLst>
                                          <p:attrName>ppt_x</p:attrName>
                                        </p:attrNameLst>
                                      </p:cBhvr>
                                      <p:tavLst>
                                        <p:tav tm="0">
                                          <p:val>
                                            <p:strVal val="0-#ppt_w/2"/>
                                          </p:val>
                                        </p:tav>
                                        <p:tav tm="100000">
                                          <p:val>
                                            <p:strVal val="#ppt_x"/>
                                          </p:val>
                                        </p:tav>
                                      </p:tavLst>
                                    </p:anim>
                                    <p:anim calcmode="lin" valueType="num">
                                      <p:cBhvr additive="base">
                                        <p:cTn dur="500" fill="hold" id="93"/>
                                        <p:tgtEl>
                                          <p:spTgt spid="171"/>
                                        </p:tgtEl>
                                        <p:attrNameLst>
                                          <p:attrName>ppt_y</p:attrName>
                                        </p:attrNameLst>
                                      </p:cBhvr>
                                      <p:tavLst>
                                        <p:tav tm="0">
                                          <p:val>
                                            <p:strVal val="#ppt_y"/>
                                          </p:val>
                                        </p:tav>
                                        <p:tav tm="100000">
                                          <p:val>
                                            <p:strVal val="#ppt_y"/>
                                          </p:val>
                                        </p:tav>
                                      </p:tavLst>
                                    </p:anim>
                                  </p:childTnLst>
                                </p:cTn>
                              </p:par>
                              <p:par>
                                <p:cTn fill="hold" grpId="0" id="94" nodeType="withEffect" presetClass="entr" presetID="10" presetSubtype="0">
                                  <p:stCondLst>
                                    <p:cond delay="7500"/>
                                  </p:stCondLst>
                                  <p:iterate type="lt">
                                    <p:tmPct val="10000"/>
                                  </p:iterate>
                                  <p:childTnLst>
                                    <p:set>
                                      <p:cBhvr>
                                        <p:cTn dur="1" fill="hold" id="95">
                                          <p:stCondLst>
                                            <p:cond delay="0"/>
                                          </p:stCondLst>
                                        </p:cTn>
                                        <p:tgtEl>
                                          <p:spTgt spid="169">
                                            <p:txEl>
                                              <p:pRg end="0" st="0"/>
                                            </p:txEl>
                                          </p:spTgt>
                                        </p:tgtEl>
                                        <p:attrNameLst>
                                          <p:attrName>style.visibility</p:attrName>
                                        </p:attrNameLst>
                                      </p:cBhvr>
                                      <p:to>
                                        <p:strVal val="visible"/>
                                      </p:to>
                                    </p:set>
                                    <p:animEffect filter="fade" transition="in">
                                      <p:cBhvr>
                                        <p:cTn dur="500" id="96"/>
                                        <p:tgtEl>
                                          <p:spTgt spid="169">
                                            <p:txEl>
                                              <p:pRg end="0" st="0"/>
                                            </p:txEl>
                                          </p:spTgt>
                                        </p:tgtEl>
                                      </p:cBhvr>
                                    </p:animEffect>
                                  </p:childTnLst>
                                </p:cTn>
                              </p:par>
                              <p:par>
                                <p:cTn fill="hold" grpId="0" id="97" nodeType="withEffect" presetClass="entr" presetID="10" presetSubtype="0">
                                  <p:stCondLst>
                                    <p:cond delay="8000"/>
                                  </p:stCondLst>
                                  <p:iterate type="lt">
                                    <p:tmPct val="10000"/>
                                  </p:iterate>
                                  <p:childTnLst>
                                    <p:set>
                                      <p:cBhvr>
                                        <p:cTn dur="1" fill="hold" id="98">
                                          <p:stCondLst>
                                            <p:cond delay="0"/>
                                          </p:stCondLst>
                                        </p:cTn>
                                        <p:tgtEl>
                                          <p:spTgt spid="170">
                                            <p:txEl>
                                              <p:pRg end="0" st="0"/>
                                            </p:txEl>
                                          </p:spTgt>
                                        </p:tgtEl>
                                        <p:attrNameLst>
                                          <p:attrName>style.visibility</p:attrName>
                                        </p:attrNameLst>
                                      </p:cBhvr>
                                      <p:to>
                                        <p:strVal val="visible"/>
                                      </p:to>
                                    </p:set>
                                    <p:animEffect filter="fade" transition="in">
                                      <p:cBhvr>
                                        <p:cTn dur="500" id="99"/>
                                        <p:tgtEl>
                                          <p:spTgt spid="170">
                                            <p:txEl>
                                              <p:pRg end="0" st="0"/>
                                            </p:txEl>
                                          </p:spTgt>
                                        </p:tgtEl>
                                      </p:cBhvr>
                                    </p:animEffect>
                                  </p:childTnLst>
                                </p:cTn>
                              </p:par>
                              <p:par>
                                <p:cTn fill="hold" id="100" nodeType="withEffect" presetClass="entr" presetID="2" presetSubtype="8">
                                  <p:stCondLst>
                                    <p:cond delay="8500"/>
                                  </p:stCondLst>
                                  <p:childTnLst>
                                    <p:set>
                                      <p:cBhvr>
                                        <p:cTn dur="1" fill="hold" id="101">
                                          <p:stCondLst>
                                            <p:cond delay="0"/>
                                          </p:stCondLst>
                                        </p:cTn>
                                        <p:tgtEl>
                                          <p:spTgt spid="177"/>
                                        </p:tgtEl>
                                        <p:attrNameLst>
                                          <p:attrName>style.visibility</p:attrName>
                                        </p:attrNameLst>
                                      </p:cBhvr>
                                      <p:to>
                                        <p:strVal val="visible"/>
                                      </p:to>
                                    </p:set>
                                    <p:anim calcmode="lin" valueType="num">
                                      <p:cBhvr additive="base">
                                        <p:cTn dur="500" fill="hold" id="102"/>
                                        <p:tgtEl>
                                          <p:spTgt spid="177"/>
                                        </p:tgtEl>
                                        <p:attrNameLst>
                                          <p:attrName>ppt_x</p:attrName>
                                        </p:attrNameLst>
                                      </p:cBhvr>
                                      <p:tavLst>
                                        <p:tav tm="0">
                                          <p:val>
                                            <p:strVal val="0-#ppt_w/2"/>
                                          </p:val>
                                        </p:tav>
                                        <p:tav tm="100000">
                                          <p:val>
                                            <p:strVal val="#ppt_x"/>
                                          </p:val>
                                        </p:tav>
                                      </p:tavLst>
                                    </p:anim>
                                    <p:anim calcmode="lin" valueType="num">
                                      <p:cBhvr additive="base">
                                        <p:cTn dur="500" fill="hold" id="103"/>
                                        <p:tgtEl>
                                          <p:spTgt spid="177"/>
                                        </p:tgtEl>
                                        <p:attrNameLst>
                                          <p:attrName>ppt_y</p:attrName>
                                        </p:attrNameLst>
                                      </p:cBhvr>
                                      <p:tavLst>
                                        <p:tav tm="0">
                                          <p:val>
                                            <p:strVal val="#ppt_y"/>
                                          </p:val>
                                        </p:tav>
                                        <p:tav tm="100000">
                                          <p:val>
                                            <p:strVal val="#ppt_y"/>
                                          </p:val>
                                        </p:tav>
                                      </p:tavLst>
                                    </p:anim>
                                  </p:childTnLst>
                                </p:cTn>
                              </p:par>
                              <p:par>
                                <p:cTn fill="hold" grpId="0" id="104" nodeType="withEffect" presetClass="entr" presetID="10" presetSubtype="0">
                                  <p:stCondLst>
                                    <p:cond delay="9000"/>
                                  </p:stCondLst>
                                  <p:iterate type="lt">
                                    <p:tmPct val="10000"/>
                                  </p:iterate>
                                  <p:childTnLst>
                                    <p:set>
                                      <p:cBhvr>
                                        <p:cTn dur="1" fill="hold" id="105">
                                          <p:stCondLst>
                                            <p:cond delay="0"/>
                                          </p:stCondLst>
                                        </p:cTn>
                                        <p:tgtEl>
                                          <p:spTgt spid="175">
                                            <p:txEl>
                                              <p:pRg end="0" st="0"/>
                                            </p:txEl>
                                          </p:spTgt>
                                        </p:tgtEl>
                                        <p:attrNameLst>
                                          <p:attrName>style.visibility</p:attrName>
                                        </p:attrNameLst>
                                      </p:cBhvr>
                                      <p:to>
                                        <p:strVal val="visible"/>
                                      </p:to>
                                    </p:set>
                                    <p:animEffect filter="fade" transition="in">
                                      <p:cBhvr>
                                        <p:cTn dur="500" id="106"/>
                                        <p:tgtEl>
                                          <p:spTgt spid="175">
                                            <p:txEl>
                                              <p:pRg end="0" st="0"/>
                                            </p:txEl>
                                          </p:spTgt>
                                        </p:tgtEl>
                                      </p:cBhvr>
                                    </p:animEffect>
                                  </p:childTnLst>
                                </p:cTn>
                              </p:par>
                              <p:par>
                                <p:cTn fill="hold" grpId="0" id="107" nodeType="withEffect" presetClass="entr" presetID="10" presetSubtype="0">
                                  <p:stCondLst>
                                    <p:cond delay="9500"/>
                                  </p:stCondLst>
                                  <p:iterate type="lt">
                                    <p:tmPct val="10000"/>
                                  </p:iterate>
                                  <p:childTnLst>
                                    <p:set>
                                      <p:cBhvr>
                                        <p:cTn dur="1" fill="hold" id="108">
                                          <p:stCondLst>
                                            <p:cond delay="0"/>
                                          </p:stCondLst>
                                        </p:cTn>
                                        <p:tgtEl>
                                          <p:spTgt spid="176">
                                            <p:txEl>
                                              <p:pRg end="0" st="0"/>
                                            </p:txEl>
                                          </p:spTgt>
                                        </p:tgtEl>
                                        <p:attrNameLst>
                                          <p:attrName>style.visibility</p:attrName>
                                        </p:attrNameLst>
                                      </p:cBhvr>
                                      <p:to>
                                        <p:strVal val="visible"/>
                                      </p:to>
                                    </p:set>
                                    <p:animEffect filter="fade" transition="in">
                                      <p:cBhvr>
                                        <p:cTn dur="500" id="109"/>
                                        <p:tgtEl>
                                          <p:spTgt spid="176">
                                            <p:txEl>
                                              <p:pRg end="0" st="0"/>
                                            </p:txEl>
                                          </p:spTgt>
                                        </p:tgtEl>
                                      </p:cBhvr>
                                    </p:animEffect>
                                  </p:childTnLst>
                                </p:cTn>
                              </p:par>
                              <p:par>
                                <p:cTn fill="hold" id="110" nodeType="withEffect" presetClass="entr" presetID="22" presetSubtype="2">
                                  <p:stCondLst>
                                    <p:cond delay="4000"/>
                                  </p:stCondLst>
                                  <p:childTnLst>
                                    <p:set>
                                      <p:cBhvr>
                                        <p:cTn dur="1" fill="hold" id="111">
                                          <p:stCondLst>
                                            <p:cond delay="0"/>
                                          </p:stCondLst>
                                        </p:cTn>
                                        <p:tgtEl>
                                          <p:spTgt spid="141"/>
                                        </p:tgtEl>
                                        <p:attrNameLst>
                                          <p:attrName>style.visibility</p:attrName>
                                        </p:attrNameLst>
                                      </p:cBhvr>
                                      <p:to>
                                        <p:strVal val="visible"/>
                                      </p:to>
                                    </p:set>
                                    <p:animEffect filter="wipe(right)" transition="in">
                                      <p:cBhvr>
                                        <p:cTn dur="500" id="112"/>
                                        <p:tgtEl>
                                          <p:spTgt spid="141"/>
                                        </p:tgtEl>
                                      </p:cBhvr>
                                    </p:animEffect>
                                  </p:childTnLst>
                                </p:cTn>
                              </p:par>
                              <p:par>
                                <p:cTn fill="hold" id="113" nodeType="withEffect" presetClass="entr" presetID="22" presetSubtype="2">
                                  <p:stCondLst>
                                    <p:cond delay="4000"/>
                                  </p:stCondLst>
                                  <p:childTnLst>
                                    <p:set>
                                      <p:cBhvr>
                                        <p:cTn dur="1" fill="hold" id="114">
                                          <p:stCondLst>
                                            <p:cond delay="0"/>
                                          </p:stCondLst>
                                        </p:cTn>
                                        <p:tgtEl>
                                          <p:spTgt spid="142"/>
                                        </p:tgtEl>
                                        <p:attrNameLst>
                                          <p:attrName>style.visibility</p:attrName>
                                        </p:attrNameLst>
                                      </p:cBhvr>
                                      <p:to>
                                        <p:strVal val="visible"/>
                                      </p:to>
                                    </p:set>
                                    <p:animEffect filter="wipe(right)" transition="in">
                                      <p:cBhvr>
                                        <p:cTn dur="500" id="115"/>
                                        <p:tgtEl>
                                          <p:spTgt spid="142"/>
                                        </p:tgtEl>
                                      </p:cBhvr>
                                    </p:animEffect>
                                  </p:childTnLst>
                                </p:cTn>
                              </p:par>
                              <p:par>
                                <p:cTn fill="hold" id="116" nodeType="withEffect" presetClass="entr" presetID="22" presetSubtype="2">
                                  <p:stCondLst>
                                    <p:cond delay="4000"/>
                                  </p:stCondLst>
                                  <p:childTnLst>
                                    <p:set>
                                      <p:cBhvr>
                                        <p:cTn dur="1" fill="hold" id="117">
                                          <p:stCondLst>
                                            <p:cond delay="0"/>
                                          </p:stCondLst>
                                        </p:cTn>
                                        <p:tgtEl>
                                          <p:spTgt spid="144"/>
                                        </p:tgtEl>
                                        <p:attrNameLst>
                                          <p:attrName>style.visibility</p:attrName>
                                        </p:attrNameLst>
                                      </p:cBhvr>
                                      <p:to>
                                        <p:strVal val="visible"/>
                                      </p:to>
                                    </p:set>
                                    <p:animEffect filter="wipe(right)" transition="in">
                                      <p:cBhvr>
                                        <p:cTn dur="500" id="118"/>
                                        <p:tgtEl>
                                          <p:spTgt spid="144"/>
                                        </p:tgtEl>
                                      </p:cBhvr>
                                    </p:animEffect>
                                  </p:childTnLst>
                                </p:cTn>
                              </p:par>
                              <p:par>
                                <p:cTn fill="hold" id="119" nodeType="withEffect" presetClass="entr" presetID="22" presetSubtype="2">
                                  <p:stCondLst>
                                    <p:cond delay="4000"/>
                                  </p:stCondLst>
                                  <p:childTnLst>
                                    <p:set>
                                      <p:cBhvr>
                                        <p:cTn dur="1" fill="hold" id="120">
                                          <p:stCondLst>
                                            <p:cond delay="0"/>
                                          </p:stCondLst>
                                        </p:cTn>
                                        <p:tgtEl>
                                          <p:spTgt spid="146"/>
                                        </p:tgtEl>
                                        <p:attrNameLst>
                                          <p:attrName>style.visibility</p:attrName>
                                        </p:attrNameLst>
                                      </p:cBhvr>
                                      <p:to>
                                        <p:strVal val="visible"/>
                                      </p:to>
                                    </p:set>
                                    <p:animEffect filter="wipe(right)" transition="in">
                                      <p:cBhvr>
                                        <p:cTn dur="500" id="121"/>
                                        <p:tgtEl>
                                          <p:spTgt spid="14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153"/>
      <p:bldP build="p" grpId="0" spid="155"/>
      <p:bldP build="p" grpId="0" spid="163"/>
      <p:bldP build="p" grpId="0" spid="164"/>
      <p:bldP build="p" grpId="0" spid="169"/>
      <p:bldP build="p" grpId="0" spid="170"/>
      <p:bldP build="p" grpId="0" spid="175"/>
      <p:bldP build="p" grpId="0" spid="176"/>
      <p:bldP grpId="0" spid="137"/>
      <p:bldP grpId="0" spid="138"/>
      <p:bldP grpId="0" spid="139"/>
      <p:bldP grpId="0" spid="140"/>
      <p:bldP grpId="0" spid="143"/>
      <p:bldP grpId="0" spid="145"/>
      <p:bldP grpId="0" spid="147"/>
      <p:bldP grpId="0" spid="148"/>
      <p:bldP grpId="0" spid="149"/>
      <p:bldP grpId="0" spid="150"/>
      <p:bldP grpId="0" spid="151"/>
      <p:bldP grpId="0" spid="181"/>
      <p:bldP grpId="0" spid="199"/>
      <p:bldP grpId="0" spid="200"/>
      <p:bldP grpId="0" spid="218"/>
      <p:bldP grpId="0" spid="219"/>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94" name="直接连接符 93"/>
          <p:cNvCxnSpPr/>
          <p:nvPr/>
        </p:nvCxnSpPr>
        <p:spPr>
          <a:xfrm>
            <a:off x="1379538" y="1690399"/>
            <a:ext cx="85328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圆角矩形 50"/>
          <p:cNvSpPr/>
          <p:nvPr/>
        </p:nvSpPr>
        <p:spPr>
          <a:xfrm>
            <a:off x="4853198" y="1516810"/>
            <a:ext cx="1585492" cy="363590"/>
          </a:xfrm>
          <a:prstGeom prst="roundRect">
            <a:avLst>
              <a:gd fmla="val 5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lstStyle/>
          <a:p>
            <a:r>
              <a:rPr altLang="en-US" lang="zh-CN" smtClean="0"/>
              <a:t>研究方案的可行性</a:t>
            </a:r>
          </a:p>
        </p:txBody>
      </p:sp>
      <p:sp>
        <p:nvSpPr>
          <p:cNvPr id="15" name="Freeform 4"/>
          <p:cNvSpPr/>
          <p:nvPr/>
        </p:nvSpPr>
        <p:spPr bwMode="auto">
          <a:xfrm>
            <a:off x="2863121" y="3336028"/>
            <a:ext cx="3552025" cy="1854669"/>
          </a:xfrm>
          <a:custGeom>
            <a:gdLst>
              <a:gd fmla="*/ 1558 w 1558" name="T0"/>
              <a:gd fmla="*/ 337 h 814" name="T1"/>
              <a:gd fmla="*/ 1221 w 1558" name="T2"/>
              <a:gd fmla="*/ 0 h 814" name="T3"/>
              <a:gd fmla="*/ 407 w 1558" name="T4"/>
              <a:gd fmla="*/ 814 h 814" name="T5"/>
              <a:gd fmla="*/ 0 w 1558" name="T6"/>
              <a:gd fmla="*/ 407 h 814" name="T7"/>
              <a:gd fmla="*/ 402 w 1558" name="T8"/>
              <a:gd fmla="*/ 5 h 814" name="T9"/>
              <a:gd fmla="*/ 734 w 1558" name="T10"/>
              <a:gd fmla="*/ 337 h 814" name="T11"/>
            </a:gdLst>
            <a:cxnLst>
              <a:cxn ang="0">
                <a:pos x="T0" y="T1"/>
              </a:cxn>
              <a:cxn ang="0">
                <a:pos x="T2" y="T3"/>
              </a:cxn>
              <a:cxn ang="0">
                <a:pos x="T4" y="T5"/>
              </a:cxn>
              <a:cxn ang="0">
                <a:pos x="T6" y="T7"/>
              </a:cxn>
              <a:cxn ang="0">
                <a:pos x="T8" y="T9"/>
              </a:cxn>
              <a:cxn ang="0">
                <a:pos x="T10" y="T11"/>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chemeClr val="tx1">
                <a:lumMod val="40000"/>
                <a:lumOff val="60000"/>
              </a:schemeClr>
            </a:solidFill>
            <a:prstDash val="solid"/>
            <a:roun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16" name="Freeform 5"/>
          <p:cNvSpPr/>
          <p:nvPr/>
        </p:nvSpPr>
        <p:spPr bwMode="auto">
          <a:xfrm flipH="1" flipV="1">
            <a:off x="4867119" y="3336028"/>
            <a:ext cx="3552025" cy="1854669"/>
          </a:xfrm>
          <a:custGeom>
            <a:gdLst>
              <a:gd fmla="*/ 1558 w 1558" name="T0"/>
              <a:gd fmla="*/ 337 h 814" name="T1"/>
              <a:gd fmla="*/ 1221 w 1558" name="T2"/>
              <a:gd fmla="*/ 0 h 814" name="T3"/>
              <a:gd fmla="*/ 407 w 1558" name="T4"/>
              <a:gd fmla="*/ 814 h 814" name="T5"/>
              <a:gd fmla="*/ 0 w 1558" name="T6"/>
              <a:gd fmla="*/ 407 h 814" name="T7"/>
              <a:gd fmla="*/ 402 w 1558" name="T8"/>
              <a:gd fmla="*/ 5 h 814" name="T9"/>
              <a:gd fmla="*/ 734 w 1558" name="T10"/>
              <a:gd fmla="*/ 337 h 814" name="T11"/>
            </a:gdLst>
            <a:cxnLst>
              <a:cxn ang="0">
                <a:pos x="T0" y="T1"/>
              </a:cxn>
              <a:cxn ang="0">
                <a:pos x="T2" y="T3"/>
              </a:cxn>
              <a:cxn ang="0">
                <a:pos x="T4" y="T5"/>
              </a:cxn>
              <a:cxn ang="0">
                <a:pos x="T6" y="T7"/>
              </a:cxn>
              <a:cxn ang="0">
                <a:pos x="T8" y="T9"/>
              </a:cxn>
              <a:cxn ang="0">
                <a:pos x="T10" y="T11"/>
              </a:cxn>
            </a:cxnLst>
            <a:rect b="b" l="0" r="r" t="0"/>
            <a:pathLst>
              <a:path h="814" w="1558">
                <a:moveTo>
                  <a:pt x="1558" y="337"/>
                </a:moveTo>
                <a:lnTo>
                  <a:pt x="1221" y="0"/>
                </a:lnTo>
                <a:lnTo>
                  <a:pt x="407" y="814"/>
                </a:lnTo>
                <a:lnTo>
                  <a:pt x="0" y="407"/>
                </a:lnTo>
                <a:lnTo>
                  <a:pt x="402" y="5"/>
                </a:lnTo>
                <a:lnTo>
                  <a:pt x="734" y="337"/>
                </a:lnTo>
              </a:path>
            </a:pathLst>
          </a:custGeom>
          <a:noFill/>
          <a:ln cap="flat" cmpd="sng" w="25400">
            <a:solidFill>
              <a:schemeClr val="tx1">
                <a:lumMod val="40000"/>
                <a:lumOff val="60000"/>
              </a:schemeClr>
            </a:solidFill>
            <a:prstDash val="solid"/>
            <a:roun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17" name="Rectangle 6"/>
          <p:cNvSpPr>
            <a:spLocks noChangeArrowheads="1"/>
          </p:cNvSpPr>
          <p:nvPr/>
        </p:nvSpPr>
        <p:spPr bwMode="auto">
          <a:xfrm rot="18900000">
            <a:off x="3311487" y="3820317"/>
            <a:ext cx="890082" cy="890081"/>
          </a:xfrm>
          <a:prstGeom prst="rect">
            <a:avLst/>
          </a:prstGeom>
          <a:solidFill>
            <a:schemeClr val="accent1"/>
          </a:solidFill>
          <a:ln>
            <a:noFill/>
          </a:ln>
          <a:effectLst/>
        </p:spPr>
        <p:txBody>
          <a:bodyPr anchor="ctr" bIns="0" lIns="0" rIns="0" tIns="0" wrap="none"/>
          <a:lstStyle/>
          <a:p>
            <a:endParaRPr altLang="en-US" lang="zh-CN"/>
          </a:p>
        </p:txBody>
      </p:sp>
      <p:sp>
        <p:nvSpPr>
          <p:cNvPr id="18" name="Rectangle 7"/>
          <p:cNvSpPr>
            <a:spLocks noChangeArrowheads="1"/>
          </p:cNvSpPr>
          <p:nvPr/>
        </p:nvSpPr>
        <p:spPr bwMode="auto">
          <a:xfrm rot="18900000">
            <a:off x="5191435" y="3820317"/>
            <a:ext cx="890081" cy="890081"/>
          </a:xfrm>
          <a:prstGeom prst="rect">
            <a:avLst/>
          </a:prstGeom>
          <a:solidFill>
            <a:schemeClr val="accent1"/>
          </a:solidFill>
          <a:ln>
            <a:noFill/>
          </a:ln>
          <a:effectLst/>
        </p:spPr>
        <p:txBody>
          <a:bodyPr anchor="ctr" bIns="0" lIns="0" rIns="0" tIns="0" wrap="none"/>
          <a:lstStyle/>
          <a:p>
            <a:endParaRPr altLang="en-US" lang="zh-CN"/>
          </a:p>
        </p:txBody>
      </p:sp>
      <p:sp>
        <p:nvSpPr>
          <p:cNvPr id="19" name="Rectangle 8"/>
          <p:cNvSpPr>
            <a:spLocks noChangeArrowheads="1"/>
          </p:cNvSpPr>
          <p:nvPr/>
        </p:nvSpPr>
        <p:spPr bwMode="auto">
          <a:xfrm rot="18900000">
            <a:off x="7054087" y="3820317"/>
            <a:ext cx="890081" cy="890081"/>
          </a:xfrm>
          <a:prstGeom prst="rect">
            <a:avLst/>
          </a:prstGeom>
          <a:solidFill>
            <a:schemeClr val="accent1"/>
          </a:solidFill>
          <a:ln>
            <a:noFill/>
          </a:ln>
          <a:effectLst/>
        </p:spPr>
        <p:txBody>
          <a:bodyPr anchor="ctr" bIns="0" lIns="0" rIns="0" tIns="0" wrap="none"/>
          <a:lstStyle/>
          <a:p>
            <a:endParaRPr altLang="en-US" lang="zh-CN"/>
          </a:p>
        </p:txBody>
      </p:sp>
      <p:sp>
        <p:nvSpPr>
          <p:cNvPr id="48" name="文本框 47"/>
          <p:cNvSpPr txBox="1"/>
          <p:nvPr/>
        </p:nvSpPr>
        <p:spPr>
          <a:xfrm>
            <a:off x="3147251" y="3955724"/>
            <a:ext cx="12386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49" name="文本框 48"/>
          <p:cNvSpPr txBox="1"/>
          <p:nvPr/>
        </p:nvSpPr>
        <p:spPr>
          <a:xfrm>
            <a:off x="5027199" y="3955724"/>
            <a:ext cx="12386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50" name="文本框 49"/>
          <p:cNvSpPr txBox="1"/>
          <p:nvPr/>
        </p:nvSpPr>
        <p:spPr>
          <a:xfrm>
            <a:off x="6886073" y="3955724"/>
            <a:ext cx="1238659" cy="64008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54" name="文本框 53"/>
          <p:cNvSpPr txBox="1"/>
          <p:nvPr/>
        </p:nvSpPr>
        <p:spPr>
          <a:xfrm>
            <a:off x="1647490" y="558870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5" name="组合 54"/>
          <p:cNvGrpSpPr/>
          <p:nvPr/>
        </p:nvGrpSpPr>
        <p:grpSpPr>
          <a:xfrm>
            <a:off x="1405846" y="5679387"/>
            <a:ext cx="196101" cy="196101"/>
            <a:chOff x="1389761" y="2111236"/>
            <a:chExt cx="196101" cy="196101"/>
          </a:xfrm>
        </p:grpSpPr>
        <p:sp>
          <p:nvSpPr>
            <p:cNvPr id="57" name="矩形 56"/>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6" name="文本框 55"/>
          <p:cNvSpPr txBox="1"/>
          <p:nvPr/>
        </p:nvSpPr>
        <p:spPr>
          <a:xfrm>
            <a:off x="1647490" y="592416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78" name="文本框 77"/>
          <p:cNvSpPr txBox="1"/>
          <p:nvPr/>
        </p:nvSpPr>
        <p:spPr>
          <a:xfrm>
            <a:off x="4810706" y="558870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9" name="组合 78"/>
          <p:cNvGrpSpPr/>
          <p:nvPr/>
        </p:nvGrpSpPr>
        <p:grpSpPr>
          <a:xfrm>
            <a:off x="4569062" y="5679387"/>
            <a:ext cx="196101" cy="196101"/>
            <a:chOff x="1389761" y="2111236"/>
            <a:chExt cx="196101" cy="196101"/>
          </a:xfrm>
        </p:grpSpPr>
        <p:sp>
          <p:nvSpPr>
            <p:cNvPr id="81" name="矩形 80"/>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0" name="文本框 79"/>
          <p:cNvSpPr txBox="1"/>
          <p:nvPr/>
        </p:nvSpPr>
        <p:spPr>
          <a:xfrm>
            <a:off x="4810706" y="592416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84" name="文本框 83"/>
          <p:cNvSpPr txBox="1"/>
          <p:nvPr/>
        </p:nvSpPr>
        <p:spPr>
          <a:xfrm>
            <a:off x="7973923" y="558870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5" name="组合 84"/>
          <p:cNvGrpSpPr/>
          <p:nvPr/>
        </p:nvGrpSpPr>
        <p:grpSpPr>
          <a:xfrm>
            <a:off x="7732278" y="5679387"/>
            <a:ext cx="196101" cy="196101"/>
            <a:chOff x="1389761" y="2111236"/>
            <a:chExt cx="196101" cy="196101"/>
          </a:xfrm>
        </p:grpSpPr>
        <p:sp>
          <p:nvSpPr>
            <p:cNvPr id="87" name="矩形 86"/>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8"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6" name="文本框 85"/>
          <p:cNvSpPr txBox="1"/>
          <p:nvPr/>
        </p:nvSpPr>
        <p:spPr>
          <a:xfrm>
            <a:off x="7973923" y="592416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90" name="文本框 89"/>
          <p:cNvSpPr txBox="1"/>
          <p:nvPr/>
        </p:nvSpPr>
        <p:spPr>
          <a:xfrm>
            <a:off x="1302656" y="2008582"/>
            <a:ext cx="8730343"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
        <p:nvSpPr>
          <p:cNvPr id="91" name="文本框 90"/>
          <p:cNvSpPr txBox="1"/>
          <p:nvPr/>
        </p:nvSpPr>
        <p:spPr>
          <a:xfrm>
            <a:off x="4839034" y="1517992"/>
            <a:ext cx="1613820"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cxnSp>
        <p:nvCxnSpPr>
          <p:cNvPr id="92" name="直接连接符 91"/>
          <p:cNvCxnSpPr/>
          <p:nvPr/>
        </p:nvCxnSpPr>
        <p:spPr>
          <a:xfrm>
            <a:off x="1379538" y="2719099"/>
            <a:ext cx="85328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93" name="等腰三角形 92"/>
          <p:cNvSpPr/>
          <p:nvPr/>
        </p:nvSpPr>
        <p:spPr>
          <a:xfrm flipV="1">
            <a:off x="5563416" y="2717978"/>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10" presetSubtype="0">
                                  <p:stCondLst>
                                    <p:cond delay="2500"/>
                                  </p:stCondLst>
                                  <p:childTnLst>
                                    <p:set>
                                      <p:cBhvr>
                                        <p:cTn dur="1" fill="hold" id="6">
                                          <p:stCondLst>
                                            <p:cond delay="0"/>
                                          </p:stCondLst>
                                        </p:cTn>
                                        <p:tgtEl>
                                          <p:spTgt spid="94"/>
                                        </p:tgtEl>
                                        <p:attrNameLst>
                                          <p:attrName>style.visibility</p:attrName>
                                        </p:attrNameLst>
                                      </p:cBhvr>
                                      <p:to>
                                        <p:strVal val="visible"/>
                                      </p:to>
                                    </p:set>
                                    <p:animEffect filter="fade" transition="in">
                                      <p:cBhvr>
                                        <p:cTn dur="500" id="7"/>
                                        <p:tgtEl>
                                          <p:spTgt spid="94"/>
                                        </p:tgtEl>
                                      </p:cBhvr>
                                    </p:animEffect>
                                  </p:childTnLst>
                                </p:cTn>
                              </p:par>
                              <p:par>
                                <p:cTn fill="hold" grpId="0" id="8" nodeType="withEffect" presetClass="entr" presetID="22" presetSubtype="1">
                                  <p:stCondLst>
                                    <p:cond delay="4000"/>
                                  </p:stCondLst>
                                  <p:childTnLst>
                                    <p:set>
                                      <p:cBhvr>
                                        <p:cTn dur="1" fill="hold" id="9">
                                          <p:stCondLst>
                                            <p:cond delay="0"/>
                                          </p:stCondLst>
                                        </p:cTn>
                                        <p:tgtEl>
                                          <p:spTgt spid="93"/>
                                        </p:tgtEl>
                                        <p:attrNameLst>
                                          <p:attrName>style.visibility</p:attrName>
                                        </p:attrNameLst>
                                      </p:cBhvr>
                                      <p:to>
                                        <p:strVal val="visible"/>
                                      </p:to>
                                    </p:set>
                                    <p:animEffect filter="wipe(up)" transition="in">
                                      <p:cBhvr>
                                        <p:cTn dur="500" id="10"/>
                                        <p:tgtEl>
                                          <p:spTgt spid="93"/>
                                        </p:tgtEl>
                                      </p:cBhvr>
                                    </p:animEffect>
                                  </p:childTnLst>
                                </p:cTn>
                              </p:par>
                              <p:par>
                                <p:cTn fill="hold" grpId="0" id="11" nodeType="withEffect" presetClass="entr" presetID="53" presetSubtype="0">
                                  <p:stCondLst>
                                    <p:cond delay="3000"/>
                                  </p:stCondLst>
                                  <p:childTnLst>
                                    <p:set>
                                      <p:cBhvr>
                                        <p:cTn dur="1" fill="hold" id="12">
                                          <p:stCondLst>
                                            <p:cond delay="0"/>
                                          </p:stCondLst>
                                        </p:cTn>
                                        <p:tgtEl>
                                          <p:spTgt spid="51"/>
                                        </p:tgtEl>
                                        <p:attrNameLst>
                                          <p:attrName>style.visibility</p:attrName>
                                        </p:attrNameLst>
                                      </p:cBhvr>
                                      <p:to>
                                        <p:strVal val="visible"/>
                                      </p:to>
                                    </p:set>
                                    <p:anim calcmode="lin" valueType="num">
                                      <p:cBhvr>
                                        <p:cTn dur="500" fill="hold" id="13"/>
                                        <p:tgtEl>
                                          <p:spTgt spid="51"/>
                                        </p:tgtEl>
                                        <p:attrNameLst>
                                          <p:attrName>ppt_w</p:attrName>
                                        </p:attrNameLst>
                                      </p:cBhvr>
                                      <p:tavLst>
                                        <p:tav tm="0">
                                          <p:val>
                                            <p:fltVal val="0"/>
                                          </p:val>
                                        </p:tav>
                                        <p:tav tm="100000">
                                          <p:val>
                                            <p:strVal val="#ppt_w"/>
                                          </p:val>
                                        </p:tav>
                                      </p:tavLst>
                                    </p:anim>
                                    <p:anim calcmode="lin" valueType="num">
                                      <p:cBhvr>
                                        <p:cTn dur="500" fill="hold" id="14"/>
                                        <p:tgtEl>
                                          <p:spTgt spid="51"/>
                                        </p:tgtEl>
                                        <p:attrNameLst>
                                          <p:attrName>ppt_h</p:attrName>
                                        </p:attrNameLst>
                                      </p:cBhvr>
                                      <p:tavLst>
                                        <p:tav tm="0">
                                          <p:val>
                                            <p:fltVal val="0"/>
                                          </p:val>
                                        </p:tav>
                                        <p:tav tm="100000">
                                          <p:val>
                                            <p:strVal val="#ppt_h"/>
                                          </p:val>
                                        </p:tav>
                                      </p:tavLst>
                                    </p:anim>
                                    <p:animEffect filter="fade" transition="in">
                                      <p:cBhvr>
                                        <p:cTn dur="500" id="15"/>
                                        <p:tgtEl>
                                          <p:spTgt spid="51"/>
                                        </p:tgtEl>
                                      </p:cBhvr>
                                    </p:animEffect>
                                  </p:childTnLst>
                                </p:cTn>
                              </p:par>
                              <p:par>
                                <p:cTn fill="hold" grpId="0" id="16" nodeType="withEffect" presetClass="entr" presetID="53" presetSubtype="0">
                                  <p:stCondLst>
                                    <p:cond delay="3000"/>
                                  </p:stCondLst>
                                  <p:childTnLst>
                                    <p:set>
                                      <p:cBhvr>
                                        <p:cTn dur="1" fill="hold" id="17">
                                          <p:stCondLst>
                                            <p:cond delay="0"/>
                                          </p:stCondLst>
                                        </p:cTn>
                                        <p:tgtEl>
                                          <p:spTgt spid="91"/>
                                        </p:tgtEl>
                                        <p:attrNameLst>
                                          <p:attrName>style.visibility</p:attrName>
                                        </p:attrNameLst>
                                      </p:cBhvr>
                                      <p:to>
                                        <p:strVal val="visible"/>
                                      </p:to>
                                    </p:set>
                                    <p:anim calcmode="lin" valueType="num">
                                      <p:cBhvr>
                                        <p:cTn dur="500" fill="hold" id="18"/>
                                        <p:tgtEl>
                                          <p:spTgt spid="91"/>
                                        </p:tgtEl>
                                        <p:attrNameLst>
                                          <p:attrName>ppt_w</p:attrName>
                                        </p:attrNameLst>
                                      </p:cBhvr>
                                      <p:tavLst>
                                        <p:tav tm="0">
                                          <p:val>
                                            <p:fltVal val="0"/>
                                          </p:val>
                                        </p:tav>
                                        <p:tav tm="100000">
                                          <p:val>
                                            <p:strVal val="#ppt_w"/>
                                          </p:val>
                                        </p:tav>
                                      </p:tavLst>
                                    </p:anim>
                                    <p:anim calcmode="lin" valueType="num">
                                      <p:cBhvr>
                                        <p:cTn dur="500" fill="hold" id="19"/>
                                        <p:tgtEl>
                                          <p:spTgt spid="91"/>
                                        </p:tgtEl>
                                        <p:attrNameLst>
                                          <p:attrName>ppt_h</p:attrName>
                                        </p:attrNameLst>
                                      </p:cBhvr>
                                      <p:tavLst>
                                        <p:tav tm="0">
                                          <p:val>
                                            <p:fltVal val="0"/>
                                          </p:val>
                                        </p:tav>
                                        <p:tav tm="100000">
                                          <p:val>
                                            <p:strVal val="#ppt_h"/>
                                          </p:val>
                                        </p:tav>
                                      </p:tavLst>
                                    </p:anim>
                                    <p:animEffect filter="fade" transition="in">
                                      <p:cBhvr>
                                        <p:cTn dur="500" id="20"/>
                                        <p:tgtEl>
                                          <p:spTgt spid="91"/>
                                        </p:tgtEl>
                                      </p:cBhvr>
                                    </p:animEffect>
                                  </p:childTnLst>
                                </p:cTn>
                              </p:par>
                              <p:par>
                                <p:cTn fill="hold" grpId="0" id="21" nodeType="withEffect" presetClass="entr" presetID="10" presetSubtype="0">
                                  <p:stCondLst>
                                    <p:cond delay="3500"/>
                                  </p:stCondLst>
                                  <p:iterate type="lt">
                                    <p:tmPct val="10000"/>
                                  </p:iterate>
                                  <p:childTnLst>
                                    <p:set>
                                      <p:cBhvr>
                                        <p:cTn dur="1" fill="hold" id="22">
                                          <p:stCondLst>
                                            <p:cond delay="0"/>
                                          </p:stCondLst>
                                        </p:cTn>
                                        <p:tgtEl>
                                          <p:spTgt spid="90"/>
                                        </p:tgtEl>
                                        <p:attrNameLst>
                                          <p:attrName>style.visibility</p:attrName>
                                        </p:attrNameLst>
                                      </p:cBhvr>
                                      <p:to>
                                        <p:strVal val="visible"/>
                                      </p:to>
                                    </p:set>
                                    <p:animEffect filter="fade" transition="in">
                                      <p:cBhvr>
                                        <p:cTn dur="500" id="23"/>
                                        <p:tgtEl>
                                          <p:spTgt spid="90"/>
                                        </p:tgtEl>
                                      </p:cBhvr>
                                    </p:animEffect>
                                  </p:childTnLst>
                                </p:cTn>
                              </p:par>
                              <p:par>
                                <p:cTn fill="hold" grpId="0" id="24" nodeType="withEffect" presetClass="entr" presetID="22" presetSubtype="8">
                                  <p:stCondLst>
                                    <p:cond delay="4000"/>
                                  </p:stCondLst>
                                  <p:childTnLst>
                                    <p:set>
                                      <p:cBhvr>
                                        <p:cTn dur="1" fill="hold" id="25">
                                          <p:stCondLst>
                                            <p:cond delay="0"/>
                                          </p:stCondLst>
                                        </p:cTn>
                                        <p:tgtEl>
                                          <p:spTgt spid="15"/>
                                        </p:tgtEl>
                                        <p:attrNameLst>
                                          <p:attrName>style.visibility</p:attrName>
                                        </p:attrNameLst>
                                      </p:cBhvr>
                                      <p:to>
                                        <p:strVal val="visible"/>
                                      </p:to>
                                    </p:set>
                                    <p:animEffect filter="wipe(left)" transition="in">
                                      <p:cBhvr>
                                        <p:cTn dur="500" id="26"/>
                                        <p:tgtEl>
                                          <p:spTgt spid="15"/>
                                        </p:tgtEl>
                                      </p:cBhvr>
                                    </p:animEffect>
                                  </p:childTnLst>
                                </p:cTn>
                              </p:par>
                              <p:par>
                                <p:cTn fill="hold" grpId="0" id="27" nodeType="withEffect" presetClass="entr" presetID="22" presetSubtype="8">
                                  <p:stCondLst>
                                    <p:cond delay="4500"/>
                                  </p:stCondLst>
                                  <p:childTnLst>
                                    <p:set>
                                      <p:cBhvr>
                                        <p:cTn dur="1" fill="hold" id="28">
                                          <p:stCondLst>
                                            <p:cond delay="0"/>
                                          </p:stCondLst>
                                        </p:cTn>
                                        <p:tgtEl>
                                          <p:spTgt spid="16"/>
                                        </p:tgtEl>
                                        <p:attrNameLst>
                                          <p:attrName>style.visibility</p:attrName>
                                        </p:attrNameLst>
                                      </p:cBhvr>
                                      <p:to>
                                        <p:strVal val="visible"/>
                                      </p:to>
                                    </p:set>
                                    <p:animEffect filter="wipe(left)" transition="in">
                                      <p:cBhvr>
                                        <p:cTn dur="500" id="29"/>
                                        <p:tgtEl>
                                          <p:spTgt spid="16"/>
                                        </p:tgtEl>
                                      </p:cBhvr>
                                    </p:animEffect>
                                  </p:childTnLst>
                                </p:cTn>
                              </p:par>
                              <p:par>
                                <p:cTn fill="hold" grpId="0" id="30" nodeType="withEffect" presetClass="entr" presetID="53" presetSubtype="0">
                                  <p:stCondLst>
                                    <p:cond delay="5500"/>
                                  </p:stCondLst>
                                  <p:childTnLst>
                                    <p:set>
                                      <p:cBhvr>
                                        <p:cTn dur="1" fill="hold" id="31">
                                          <p:stCondLst>
                                            <p:cond delay="0"/>
                                          </p:stCondLst>
                                        </p:cTn>
                                        <p:tgtEl>
                                          <p:spTgt spid="48"/>
                                        </p:tgtEl>
                                        <p:attrNameLst>
                                          <p:attrName>style.visibility</p:attrName>
                                        </p:attrNameLst>
                                      </p:cBhvr>
                                      <p:to>
                                        <p:strVal val="visible"/>
                                      </p:to>
                                    </p:set>
                                    <p:anim calcmode="lin" valueType="num">
                                      <p:cBhvr>
                                        <p:cTn dur="500" fill="hold" id="32"/>
                                        <p:tgtEl>
                                          <p:spTgt spid="48"/>
                                        </p:tgtEl>
                                        <p:attrNameLst>
                                          <p:attrName>ppt_w</p:attrName>
                                        </p:attrNameLst>
                                      </p:cBhvr>
                                      <p:tavLst>
                                        <p:tav tm="0">
                                          <p:val>
                                            <p:fltVal val="0"/>
                                          </p:val>
                                        </p:tav>
                                        <p:tav tm="100000">
                                          <p:val>
                                            <p:strVal val="#ppt_w"/>
                                          </p:val>
                                        </p:tav>
                                      </p:tavLst>
                                    </p:anim>
                                    <p:anim calcmode="lin" valueType="num">
                                      <p:cBhvr>
                                        <p:cTn dur="500" fill="hold" id="33"/>
                                        <p:tgtEl>
                                          <p:spTgt spid="48"/>
                                        </p:tgtEl>
                                        <p:attrNameLst>
                                          <p:attrName>ppt_h</p:attrName>
                                        </p:attrNameLst>
                                      </p:cBhvr>
                                      <p:tavLst>
                                        <p:tav tm="0">
                                          <p:val>
                                            <p:fltVal val="0"/>
                                          </p:val>
                                        </p:tav>
                                        <p:tav tm="100000">
                                          <p:val>
                                            <p:strVal val="#ppt_h"/>
                                          </p:val>
                                        </p:tav>
                                      </p:tavLst>
                                    </p:anim>
                                    <p:animEffect filter="fade" transition="in">
                                      <p:cBhvr>
                                        <p:cTn dur="500" id="34"/>
                                        <p:tgtEl>
                                          <p:spTgt spid="48"/>
                                        </p:tgtEl>
                                      </p:cBhvr>
                                    </p:animEffect>
                                  </p:childTnLst>
                                </p:cTn>
                              </p:par>
                              <p:par>
                                <p:cTn fill="hold" grpId="0" id="35" nodeType="withEffect" presetClass="entr" presetID="53" presetSubtype="0">
                                  <p:stCondLst>
                                    <p:cond delay="5000"/>
                                  </p:stCondLst>
                                  <p:childTnLst>
                                    <p:set>
                                      <p:cBhvr>
                                        <p:cTn dur="1" fill="hold" id="36">
                                          <p:stCondLst>
                                            <p:cond delay="0"/>
                                          </p:stCondLst>
                                        </p:cTn>
                                        <p:tgtEl>
                                          <p:spTgt spid="17"/>
                                        </p:tgtEl>
                                        <p:attrNameLst>
                                          <p:attrName>style.visibility</p:attrName>
                                        </p:attrNameLst>
                                      </p:cBhvr>
                                      <p:to>
                                        <p:strVal val="visible"/>
                                      </p:to>
                                    </p:set>
                                    <p:anim calcmode="lin" valueType="num">
                                      <p:cBhvr>
                                        <p:cTn dur="500" fill="hold" id="37"/>
                                        <p:tgtEl>
                                          <p:spTgt spid="17"/>
                                        </p:tgtEl>
                                        <p:attrNameLst>
                                          <p:attrName>ppt_w</p:attrName>
                                        </p:attrNameLst>
                                      </p:cBhvr>
                                      <p:tavLst>
                                        <p:tav tm="0">
                                          <p:val>
                                            <p:fltVal val="0"/>
                                          </p:val>
                                        </p:tav>
                                        <p:tav tm="100000">
                                          <p:val>
                                            <p:strVal val="#ppt_w"/>
                                          </p:val>
                                        </p:tav>
                                      </p:tavLst>
                                    </p:anim>
                                    <p:anim calcmode="lin" valueType="num">
                                      <p:cBhvr>
                                        <p:cTn dur="500" fill="hold" id="38"/>
                                        <p:tgtEl>
                                          <p:spTgt spid="17"/>
                                        </p:tgtEl>
                                        <p:attrNameLst>
                                          <p:attrName>ppt_h</p:attrName>
                                        </p:attrNameLst>
                                      </p:cBhvr>
                                      <p:tavLst>
                                        <p:tav tm="0">
                                          <p:val>
                                            <p:fltVal val="0"/>
                                          </p:val>
                                        </p:tav>
                                        <p:tav tm="100000">
                                          <p:val>
                                            <p:strVal val="#ppt_h"/>
                                          </p:val>
                                        </p:tav>
                                      </p:tavLst>
                                    </p:anim>
                                    <p:animEffect filter="fade" transition="in">
                                      <p:cBhvr>
                                        <p:cTn dur="500" id="39"/>
                                        <p:tgtEl>
                                          <p:spTgt spid="17"/>
                                        </p:tgtEl>
                                      </p:cBhvr>
                                    </p:animEffect>
                                  </p:childTnLst>
                                </p:cTn>
                              </p:par>
                              <p:par>
                                <p:cTn fill="hold" grpId="0" id="40" nodeType="withEffect" presetClass="entr" presetID="53" presetSubtype="0">
                                  <p:stCondLst>
                                    <p:cond delay="7500"/>
                                  </p:stCondLst>
                                  <p:childTnLst>
                                    <p:set>
                                      <p:cBhvr>
                                        <p:cTn dur="1" fill="hold" id="41">
                                          <p:stCondLst>
                                            <p:cond delay="0"/>
                                          </p:stCondLst>
                                        </p:cTn>
                                        <p:tgtEl>
                                          <p:spTgt spid="49"/>
                                        </p:tgtEl>
                                        <p:attrNameLst>
                                          <p:attrName>style.visibility</p:attrName>
                                        </p:attrNameLst>
                                      </p:cBhvr>
                                      <p:to>
                                        <p:strVal val="visible"/>
                                      </p:to>
                                    </p:set>
                                    <p:anim calcmode="lin" valueType="num">
                                      <p:cBhvr>
                                        <p:cTn dur="500" fill="hold" id="42"/>
                                        <p:tgtEl>
                                          <p:spTgt spid="49"/>
                                        </p:tgtEl>
                                        <p:attrNameLst>
                                          <p:attrName>ppt_w</p:attrName>
                                        </p:attrNameLst>
                                      </p:cBhvr>
                                      <p:tavLst>
                                        <p:tav tm="0">
                                          <p:val>
                                            <p:fltVal val="0"/>
                                          </p:val>
                                        </p:tav>
                                        <p:tav tm="100000">
                                          <p:val>
                                            <p:strVal val="#ppt_w"/>
                                          </p:val>
                                        </p:tav>
                                      </p:tavLst>
                                    </p:anim>
                                    <p:anim calcmode="lin" valueType="num">
                                      <p:cBhvr>
                                        <p:cTn dur="500" fill="hold" id="43"/>
                                        <p:tgtEl>
                                          <p:spTgt spid="49"/>
                                        </p:tgtEl>
                                        <p:attrNameLst>
                                          <p:attrName>ppt_h</p:attrName>
                                        </p:attrNameLst>
                                      </p:cBhvr>
                                      <p:tavLst>
                                        <p:tav tm="0">
                                          <p:val>
                                            <p:fltVal val="0"/>
                                          </p:val>
                                        </p:tav>
                                        <p:tav tm="100000">
                                          <p:val>
                                            <p:strVal val="#ppt_h"/>
                                          </p:val>
                                        </p:tav>
                                      </p:tavLst>
                                    </p:anim>
                                    <p:animEffect filter="fade" transition="in">
                                      <p:cBhvr>
                                        <p:cTn dur="500" id="44"/>
                                        <p:tgtEl>
                                          <p:spTgt spid="49"/>
                                        </p:tgtEl>
                                      </p:cBhvr>
                                    </p:animEffect>
                                  </p:childTnLst>
                                </p:cTn>
                              </p:par>
                              <p:par>
                                <p:cTn fill="hold" grpId="0" id="45" nodeType="withEffect" presetClass="entr" presetID="53" presetSubtype="0">
                                  <p:stCondLst>
                                    <p:cond delay="7000"/>
                                  </p:stCondLst>
                                  <p:childTnLst>
                                    <p:set>
                                      <p:cBhvr>
                                        <p:cTn dur="1" fill="hold" id="46">
                                          <p:stCondLst>
                                            <p:cond delay="0"/>
                                          </p:stCondLst>
                                        </p:cTn>
                                        <p:tgtEl>
                                          <p:spTgt spid="18"/>
                                        </p:tgtEl>
                                        <p:attrNameLst>
                                          <p:attrName>style.visibility</p:attrName>
                                        </p:attrNameLst>
                                      </p:cBhvr>
                                      <p:to>
                                        <p:strVal val="visible"/>
                                      </p:to>
                                    </p:set>
                                    <p:anim calcmode="lin" valueType="num">
                                      <p:cBhvr>
                                        <p:cTn dur="500" fill="hold" id="47"/>
                                        <p:tgtEl>
                                          <p:spTgt spid="18"/>
                                        </p:tgtEl>
                                        <p:attrNameLst>
                                          <p:attrName>ppt_w</p:attrName>
                                        </p:attrNameLst>
                                      </p:cBhvr>
                                      <p:tavLst>
                                        <p:tav tm="0">
                                          <p:val>
                                            <p:fltVal val="0"/>
                                          </p:val>
                                        </p:tav>
                                        <p:tav tm="100000">
                                          <p:val>
                                            <p:strVal val="#ppt_w"/>
                                          </p:val>
                                        </p:tav>
                                      </p:tavLst>
                                    </p:anim>
                                    <p:anim calcmode="lin" valueType="num">
                                      <p:cBhvr>
                                        <p:cTn dur="500" fill="hold" id="48"/>
                                        <p:tgtEl>
                                          <p:spTgt spid="18"/>
                                        </p:tgtEl>
                                        <p:attrNameLst>
                                          <p:attrName>ppt_h</p:attrName>
                                        </p:attrNameLst>
                                      </p:cBhvr>
                                      <p:tavLst>
                                        <p:tav tm="0">
                                          <p:val>
                                            <p:fltVal val="0"/>
                                          </p:val>
                                        </p:tav>
                                        <p:tav tm="100000">
                                          <p:val>
                                            <p:strVal val="#ppt_h"/>
                                          </p:val>
                                        </p:tav>
                                      </p:tavLst>
                                    </p:anim>
                                    <p:animEffect filter="fade" transition="in">
                                      <p:cBhvr>
                                        <p:cTn dur="500" id="49"/>
                                        <p:tgtEl>
                                          <p:spTgt spid="18"/>
                                        </p:tgtEl>
                                      </p:cBhvr>
                                    </p:animEffect>
                                  </p:childTnLst>
                                </p:cTn>
                              </p:par>
                              <p:par>
                                <p:cTn fill="hold" grpId="0" id="50" nodeType="withEffect" presetClass="entr" presetID="53" presetSubtype="0">
                                  <p:stCondLst>
                                    <p:cond delay="10000"/>
                                  </p:stCondLst>
                                  <p:childTnLst>
                                    <p:set>
                                      <p:cBhvr>
                                        <p:cTn dur="1" fill="hold" id="51">
                                          <p:stCondLst>
                                            <p:cond delay="0"/>
                                          </p:stCondLst>
                                        </p:cTn>
                                        <p:tgtEl>
                                          <p:spTgt spid="50"/>
                                        </p:tgtEl>
                                        <p:attrNameLst>
                                          <p:attrName>style.visibility</p:attrName>
                                        </p:attrNameLst>
                                      </p:cBhvr>
                                      <p:to>
                                        <p:strVal val="visible"/>
                                      </p:to>
                                    </p:set>
                                    <p:anim calcmode="lin" valueType="num">
                                      <p:cBhvr>
                                        <p:cTn dur="500" fill="hold" id="52"/>
                                        <p:tgtEl>
                                          <p:spTgt spid="50"/>
                                        </p:tgtEl>
                                        <p:attrNameLst>
                                          <p:attrName>ppt_w</p:attrName>
                                        </p:attrNameLst>
                                      </p:cBhvr>
                                      <p:tavLst>
                                        <p:tav tm="0">
                                          <p:val>
                                            <p:fltVal val="0"/>
                                          </p:val>
                                        </p:tav>
                                        <p:tav tm="100000">
                                          <p:val>
                                            <p:strVal val="#ppt_w"/>
                                          </p:val>
                                        </p:tav>
                                      </p:tavLst>
                                    </p:anim>
                                    <p:anim calcmode="lin" valueType="num">
                                      <p:cBhvr>
                                        <p:cTn dur="500" fill="hold" id="53"/>
                                        <p:tgtEl>
                                          <p:spTgt spid="50"/>
                                        </p:tgtEl>
                                        <p:attrNameLst>
                                          <p:attrName>ppt_h</p:attrName>
                                        </p:attrNameLst>
                                      </p:cBhvr>
                                      <p:tavLst>
                                        <p:tav tm="0">
                                          <p:val>
                                            <p:fltVal val="0"/>
                                          </p:val>
                                        </p:tav>
                                        <p:tav tm="100000">
                                          <p:val>
                                            <p:strVal val="#ppt_h"/>
                                          </p:val>
                                        </p:tav>
                                      </p:tavLst>
                                    </p:anim>
                                    <p:animEffect filter="fade" transition="in">
                                      <p:cBhvr>
                                        <p:cTn dur="500" id="54"/>
                                        <p:tgtEl>
                                          <p:spTgt spid="50"/>
                                        </p:tgtEl>
                                      </p:cBhvr>
                                    </p:animEffect>
                                  </p:childTnLst>
                                </p:cTn>
                              </p:par>
                              <p:par>
                                <p:cTn fill="hold" grpId="0" id="55" nodeType="withEffect" presetClass="entr" presetID="53" presetSubtype="0">
                                  <p:stCondLst>
                                    <p:cond delay="9500"/>
                                  </p:stCondLst>
                                  <p:childTnLst>
                                    <p:set>
                                      <p:cBhvr>
                                        <p:cTn dur="1" fill="hold" id="56">
                                          <p:stCondLst>
                                            <p:cond delay="0"/>
                                          </p:stCondLst>
                                        </p:cTn>
                                        <p:tgtEl>
                                          <p:spTgt spid="19"/>
                                        </p:tgtEl>
                                        <p:attrNameLst>
                                          <p:attrName>style.visibility</p:attrName>
                                        </p:attrNameLst>
                                      </p:cBhvr>
                                      <p:to>
                                        <p:strVal val="visible"/>
                                      </p:to>
                                    </p:set>
                                    <p:anim calcmode="lin" valueType="num">
                                      <p:cBhvr>
                                        <p:cTn dur="500" fill="hold" id="57"/>
                                        <p:tgtEl>
                                          <p:spTgt spid="19"/>
                                        </p:tgtEl>
                                        <p:attrNameLst>
                                          <p:attrName>ppt_w</p:attrName>
                                        </p:attrNameLst>
                                      </p:cBhvr>
                                      <p:tavLst>
                                        <p:tav tm="0">
                                          <p:val>
                                            <p:fltVal val="0"/>
                                          </p:val>
                                        </p:tav>
                                        <p:tav tm="100000">
                                          <p:val>
                                            <p:strVal val="#ppt_w"/>
                                          </p:val>
                                        </p:tav>
                                      </p:tavLst>
                                    </p:anim>
                                    <p:anim calcmode="lin" valueType="num">
                                      <p:cBhvr>
                                        <p:cTn dur="500" fill="hold" id="58"/>
                                        <p:tgtEl>
                                          <p:spTgt spid="19"/>
                                        </p:tgtEl>
                                        <p:attrNameLst>
                                          <p:attrName>ppt_h</p:attrName>
                                        </p:attrNameLst>
                                      </p:cBhvr>
                                      <p:tavLst>
                                        <p:tav tm="0">
                                          <p:val>
                                            <p:fltVal val="0"/>
                                          </p:val>
                                        </p:tav>
                                        <p:tav tm="100000">
                                          <p:val>
                                            <p:strVal val="#ppt_h"/>
                                          </p:val>
                                        </p:tav>
                                      </p:tavLst>
                                    </p:anim>
                                    <p:animEffect filter="fade" transition="in">
                                      <p:cBhvr>
                                        <p:cTn dur="500" id="59"/>
                                        <p:tgtEl>
                                          <p:spTgt spid="19"/>
                                        </p:tgtEl>
                                      </p:cBhvr>
                                    </p:animEffect>
                                  </p:childTnLst>
                                </p:cTn>
                              </p:par>
                              <p:par>
                                <p:cTn fill="hold" id="60" nodeType="withEffect" presetClass="entr" presetID="10" presetSubtype="0">
                                  <p:stCondLst>
                                    <p:cond delay="5500"/>
                                  </p:stCondLst>
                                  <p:childTnLst>
                                    <p:set>
                                      <p:cBhvr>
                                        <p:cTn dur="1" fill="hold" id="61">
                                          <p:stCondLst>
                                            <p:cond delay="0"/>
                                          </p:stCondLst>
                                        </p:cTn>
                                        <p:tgtEl>
                                          <p:spTgt spid="55"/>
                                        </p:tgtEl>
                                        <p:attrNameLst>
                                          <p:attrName>style.visibility</p:attrName>
                                        </p:attrNameLst>
                                      </p:cBhvr>
                                      <p:to>
                                        <p:strVal val="visible"/>
                                      </p:to>
                                    </p:set>
                                    <p:animEffect filter="fade" transition="in">
                                      <p:cBhvr>
                                        <p:cTn dur="500" id="62"/>
                                        <p:tgtEl>
                                          <p:spTgt spid="55"/>
                                        </p:tgtEl>
                                      </p:cBhvr>
                                    </p:animEffect>
                                  </p:childTnLst>
                                </p:cTn>
                              </p:par>
                              <p:par>
                                <p:cTn fill="hold" id="63" nodeType="withEffect" presetClass="entr" presetID="10" presetSubtype="0">
                                  <p:stCondLst>
                                    <p:cond delay="8000"/>
                                  </p:stCondLst>
                                  <p:childTnLst>
                                    <p:set>
                                      <p:cBhvr>
                                        <p:cTn dur="1" fill="hold" id="64">
                                          <p:stCondLst>
                                            <p:cond delay="0"/>
                                          </p:stCondLst>
                                        </p:cTn>
                                        <p:tgtEl>
                                          <p:spTgt spid="79"/>
                                        </p:tgtEl>
                                        <p:attrNameLst>
                                          <p:attrName>style.visibility</p:attrName>
                                        </p:attrNameLst>
                                      </p:cBhvr>
                                      <p:to>
                                        <p:strVal val="visible"/>
                                      </p:to>
                                    </p:set>
                                    <p:animEffect filter="fade" transition="in">
                                      <p:cBhvr>
                                        <p:cTn dur="500" id="65"/>
                                        <p:tgtEl>
                                          <p:spTgt spid="79"/>
                                        </p:tgtEl>
                                      </p:cBhvr>
                                    </p:animEffect>
                                  </p:childTnLst>
                                </p:cTn>
                              </p:par>
                              <p:par>
                                <p:cTn fill="hold" id="66" nodeType="withEffect" presetClass="entr" presetID="10" presetSubtype="0">
                                  <p:stCondLst>
                                    <p:cond delay="10500"/>
                                  </p:stCondLst>
                                  <p:childTnLst>
                                    <p:set>
                                      <p:cBhvr>
                                        <p:cTn dur="1" fill="hold" id="67">
                                          <p:stCondLst>
                                            <p:cond delay="0"/>
                                          </p:stCondLst>
                                        </p:cTn>
                                        <p:tgtEl>
                                          <p:spTgt spid="85"/>
                                        </p:tgtEl>
                                        <p:attrNameLst>
                                          <p:attrName>style.visibility</p:attrName>
                                        </p:attrNameLst>
                                      </p:cBhvr>
                                      <p:to>
                                        <p:strVal val="visible"/>
                                      </p:to>
                                    </p:set>
                                    <p:animEffect filter="fade" transition="in">
                                      <p:cBhvr>
                                        <p:cTn dur="500" id="68"/>
                                        <p:tgtEl>
                                          <p:spTgt spid="85"/>
                                        </p:tgtEl>
                                      </p:cBhvr>
                                    </p:animEffect>
                                  </p:childTnLst>
                                </p:cTn>
                              </p:par>
                              <p:par>
                                <p:cTn fill="hold" grpId="0" id="69" nodeType="withEffect" presetClass="entr" presetID="10" presetSubtype="0">
                                  <p:stCondLst>
                                    <p:cond delay="6000"/>
                                  </p:stCondLst>
                                  <p:iterate type="lt">
                                    <p:tmPct val="10000"/>
                                  </p:iterate>
                                  <p:childTnLst>
                                    <p:set>
                                      <p:cBhvr>
                                        <p:cTn dur="1" fill="hold" id="70">
                                          <p:stCondLst>
                                            <p:cond delay="0"/>
                                          </p:stCondLst>
                                        </p:cTn>
                                        <p:tgtEl>
                                          <p:spTgt spid="54"/>
                                        </p:tgtEl>
                                        <p:attrNameLst>
                                          <p:attrName>style.visibility</p:attrName>
                                        </p:attrNameLst>
                                      </p:cBhvr>
                                      <p:to>
                                        <p:strVal val="visible"/>
                                      </p:to>
                                    </p:set>
                                    <p:animEffect filter="fade" transition="in">
                                      <p:cBhvr>
                                        <p:cTn dur="500" id="71"/>
                                        <p:tgtEl>
                                          <p:spTgt spid="54"/>
                                        </p:tgtEl>
                                      </p:cBhvr>
                                    </p:animEffect>
                                  </p:childTnLst>
                                </p:cTn>
                              </p:par>
                              <p:par>
                                <p:cTn fill="hold" grpId="0" id="72" nodeType="withEffect" presetClass="entr" presetID="10" presetSubtype="0">
                                  <p:stCondLst>
                                    <p:cond delay="6500"/>
                                  </p:stCondLst>
                                  <p:iterate type="lt">
                                    <p:tmPct val="10000"/>
                                  </p:iterate>
                                  <p:childTnLst>
                                    <p:set>
                                      <p:cBhvr>
                                        <p:cTn dur="1" fill="hold" id="73">
                                          <p:stCondLst>
                                            <p:cond delay="0"/>
                                          </p:stCondLst>
                                        </p:cTn>
                                        <p:tgtEl>
                                          <p:spTgt spid="56"/>
                                        </p:tgtEl>
                                        <p:attrNameLst>
                                          <p:attrName>style.visibility</p:attrName>
                                        </p:attrNameLst>
                                      </p:cBhvr>
                                      <p:to>
                                        <p:strVal val="visible"/>
                                      </p:to>
                                    </p:set>
                                    <p:animEffect filter="fade" transition="in">
                                      <p:cBhvr>
                                        <p:cTn dur="500" id="74"/>
                                        <p:tgtEl>
                                          <p:spTgt spid="56"/>
                                        </p:tgtEl>
                                      </p:cBhvr>
                                    </p:animEffect>
                                  </p:childTnLst>
                                </p:cTn>
                              </p:par>
                              <p:par>
                                <p:cTn fill="hold" grpId="0" id="75" nodeType="withEffect" presetClass="entr" presetID="10" presetSubtype="0">
                                  <p:stCondLst>
                                    <p:cond delay="8500"/>
                                  </p:stCondLst>
                                  <p:iterate type="lt">
                                    <p:tmPct val="10000"/>
                                  </p:iterate>
                                  <p:childTnLst>
                                    <p:set>
                                      <p:cBhvr>
                                        <p:cTn dur="1" fill="hold" id="76">
                                          <p:stCondLst>
                                            <p:cond delay="0"/>
                                          </p:stCondLst>
                                        </p:cTn>
                                        <p:tgtEl>
                                          <p:spTgt spid="78"/>
                                        </p:tgtEl>
                                        <p:attrNameLst>
                                          <p:attrName>style.visibility</p:attrName>
                                        </p:attrNameLst>
                                      </p:cBhvr>
                                      <p:to>
                                        <p:strVal val="visible"/>
                                      </p:to>
                                    </p:set>
                                    <p:animEffect filter="fade" transition="in">
                                      <p:cBhvr>
                                        <p:cTn dur="500" id="77"/>
                                        <p:tgtEl>
                                          <p:spTgt spid="78"/>
                                        </p:tgtEl>
                                      </p:cBhvr>
                                    </p:animEffect>
                                  </p:childTnLst>
                                </p:cTn>
                              </p:par>
                              <p:par>
                                <p:cTn fill="hold" grpId="0" id="78" nodeType="withEffect" presetClass="entr" presetID="10" presetSubtype="0">
                                  <p:stCondLst>
                                    <p:cond delay="9000"/>
                                  </p:stCondLst>
                                  <p:iterate type="lt">
                                    <p:tmPct val="10000"/>
                                  </p:iterate>
                                  <p:childTnLst>
                                    <p:set>
                                      <p:cBhvr>
                                        <p:cTn dur="1" fill="hold" id="79">
                                          <p:stCondLst>
                                            <p:cond delay="0"/>
                                          </p:stCondLst>
                                        </p:cTn>
                                        <p:tgtEl>
                                          <p:spTgt spid="80"/>
                                        </p:tgtEl>
                                        <p:attrNameLst>
                                          <p:attrName>style.visibility</p:attrName>
                                        </p:attrNameLst>
                                      </p:cBhvr>
                                      <p:to>
                                        <p:strVal val="visible"/>
                                      </p:to>
                                    </p:set>
                                    <p:animEffect filter="fade" transition="in">
                                      <p:cBhvr>
                                        <p:cTn dur="500" id="80"/>
                                        <p:tgtEl>
                                          <p:spTgt spid="80"/>
                                        </p:tgtEl>
                                      </p:cBhvr>
                                    </p:animEffect>
                                  </p:childTnLst>
                                </p:cTn>
                              </p:par>
                              <p:par>
                                <p:cTn fill="hold" grpId="0" id="81" nodeType="withEffect" presetClass="entr" presetID="10" presetSubtype="0">
                                  <p:stCondLst>
                                    <p:cond delay="11000"/>
                                  </p:stCondLst>
                                  <p:iterate type="lt">
                                    <p:tmPct val="10000"/>
                                  </p:iterate>
                                  <p:childTnLst>
                                    <p:set>
                                      <p:cBhvr>
                                        <p:cTn dur="1" fill="hold" id="82">
                                          <p:stCondLst>
                                            <p:cond delay="0"/>
                                          </p:stCondLst>
                                        </p:cTn>
                                        <p:tgtEl>
                                          <p:spTgt spid="84"/>
                                        </p:tgtEl>
                                        <p:attrNameLst>
                                          <p:attrName>style.visibility</p:attrName>
                                        </p:attrNameLst>
                                      </p:cBhvr>
                                      <p:to>
                                        <p:strVal val="visible"/>
                                      </p:to>
                                    </p:set>
                                    <p:animEffect filter="fade" transition="in">
                                      <p:cBhvr>
                                        <p:cTn dur="500" id="83"/>
                                        <p:tgtEl>
                                          <p:spTgt spid="84"/>
                                        </p:tgtEl>
                                      </p:cBhvr>
                                    </p:animEffect>
                                  </p:childTnLst>
                                </p:cTn>
                              </p:par>
                              <p:par>
                                <p:cTn fill="hold" grpId="0" id="84" nodeType="withEffect" presetClass="entr" presetID="10" presetSubtype="0">
                                  <p:stCondLst>
                                    <p:cond delay="11500"/>
                                  </p:stCondLst>
                                  <p:iterate type="lt">
                                    <p:tmPct val="10000"/>
                                  </p:iterate>
                                  <p:childTnLst>
                                    <p:set>
                                      <p:cBhvr>
                                        <p:cTn dur="1" fill="hold" id="85">
                                          <p:stCondLst>
                                            <p:cond delay="0"/>
                                          </p:stCondLst>
                                        </p:cTn>
                                        <p:tgtEl>
                                          <p:spTgt spid="86"/>
                                        </p:tgtEl>
                                        <p:attrNameLst>
                                          <p:attrName>style.visibility</p:attrName>
                                        </p:attrNameLst>
                                      </p:cBhvr>
                                      <p:to>
                                        <p:strVal val="visible"/>
                                      </p:to>
                                    </p:set>
                                    <p:animEffect filter="fade" transition="in">
                                      <p:cBhvr>
                                        <p:cTn dur="500" id="86"/>
                                        <p:tgtEl>
                                          <p:spTgt spid="86"/>
                                        </p:tgtEl>
                                      </p:cBhvr>
                                    </p:animEffect>
                                  </p:childTnLst>
                                </p:cTn>
                              </p:par>
                              <p:par>
                                <p:cTn fill="hold" id="87" nodeType="withEffect" presetClass="entr" presetID="10" presetSubtype="0">
                                  <p:stCondLst>
                                    <p:cond delay="2500"/>
                                  </p:stCondLst>
                                  <p:childTnLst>
                                    <p:set>
                                      <p:cBhvr>
                                        <p:cTn dur="1" fill="hold" id="88">
                                          <p:stCondLst>
                                            <p:cond delay="0"/>
                                          </p:stCondLst>
                                        </p:cTn>
                                        <p:tgtEl>
                                          <p:spTgt spid="92"/>
                                        </p:tgtEl>
                                        <p:attrNameLst>
                                          <p:attrName>style.visibility</p:attrName>
                                        </p:attrNameLst>
                                      </p:cBhvr>
                                      <p:to>
                                        <p:strVal val="visible"/>
                                      </p:to>
                                    </p:set>
                                    <p:animEffect filter="fade" transition="in">
                                      <p:cBhvr>
                                        <p:cTn dur="500" id="89"/>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1"/>
      <p:bldP grpId="0" spid="15"/>
      <p:bldP grpId="0" spid="16"/>
      <p:bldP grpId="0" spid="17"/>
      <p:bldP grpId="0" spid="18"/>
      <p:bldP grpId="0" spid="19"/>
      <p:bldP grpId="0" spid="48"/>
      <p:bldP grpId="0" spid="49"/>
      <p:bldP grpId="0" spid="50"/>
      <p:bldP grpId="0" spid="54"/>
      <p:bldP grpId="0" spid="56"/>
      <p:bldP grpId="0" spid="78"/>
      <p:bldP grpId="0" spid="80"/>
      <p:bldP grpId="0" spid="84"/>
      <p:bldP grpId="0" spid="86"/>
      <p:bldP grpId="0" spid="90"/>
      <p:bldP grpId="0" spid="91"/>
      <p:bldP grpId="0" spid="93"/>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研究方案的可行性</a:t>
            </a:r>
          </a:p>
        </p:txBody>
      </p:sp>
      <p:sp>
        <p:nvSpPr>
          <p:cNvPr id="14" name="AutoShape 2"/>
          <p:cNvSpPr>
            <a:spLocks noChangeArrowheads="1"/>
          </p:cNvSpPr>
          <p:nvPr/>
        </p:nvSpPr>
        <p:spPr bwMode="auto">
          <a:xfrm rot="5400000">
            <a:off x="2518973" y="2756194"/>
            <a:ext cx="494493" cy="274320"/>
          </a:xfrm>
          <a:prstGeom prst="homePlate">
            <a:avLst>
              <a:gd fmla="val 26949" name="adj"/>
            </a:avLst>
          </a:prstGeom>
          <a:solidFill>
            <a:schemeClr val="accent1"/>
          </a:solidFill>
          <a:ln>
            <a:noFill/>
          </a:ln>
          <a:effectLst/>
        </p:spPr>
        <p:txBody>
          <a:bodyPr anchor="ctr" bIns="0" lIns="0" rIns="0" tIns="0">
            <a:spAutoFit/>
          </a:bodyPr>
          <a:lstStyle/>
          <a:p>
            <a:endParaRPr altLang="en-US" lang="zh-CN"/>
          </a:p>
        </p:txBody>
      </p:sp>
      <p:sp>
        <p:nvSpPr>
          <p:cNvPr id="15" name="Freeform 3"/>
          <p:cNvSpPr/>
          <p:nvPr/>
        </p:nvSpPr>
        <p:spPr bwMode="auto">
          <a:xfrm>
            <a:off x="1392238" y="3162046"/>
            <a:ext cx="2747963" cy="3187700"/>
          </a:xfrm>
          <a:custGeom>
            <a:gdLst>
              <a:gd fmla="*/ 2551 w 2551" name="T0"/>
              <a:gd fmla="*/ 2008 h 2008" name="T1"/>
              <a:gd fmla="*/ 2551 w 2551" name="T2"/>
              <a:gd fmla="*/ 0 h 2008" name="T3"/>
              <a:gd fmla="*/ 1274 w 2551" name="T4"/>
              <a:gd fmla="*/ 97 h 2008" name="T5"/>
              <a:gd fmla="*/ 0 w 2551" name="T6"/>
              <a:gd fmla="*/ 0 h 2008" name="T7"/>
              <a:gd fmla="*/ 0 w 2551" name="T8"/>
              <a:gd fmla="*/ 2008 h 2008" name="T9"/>
              <a:gd fmla="*/ 2551 w 2551" name="T10"/>
              <a:gd fmla="*/ 2008 h 2008" name="T11"/>
            </a:gdLst>
            <a:cxnLst>
              <a:cxn ang="0">
                <a:pos x="T0" y="T1"/>
              </a:cxn>
              <a:cxn ang="0">
                <a:pos x="T2" y="T3"/>
              </a:cxn>
              <a:cxn ang="0">
                <a:pos x="T4" y="T5"/>
              </a:cxn>
              <a:cxn ang="0">
                <a:pos x="T6" y="T7"/>
              </a:cxn>
              <a:cxn ang="0">
                <a:pos x="T8" y="T9"/>
              </a:cxn>
              <a:cxn ang="0">
                <a:pos x="T10" y="T11"/>
              </a:cxn>
            </a:cxnLst>
            <a:rect b="b" l="0" r="r" t="0"/>
            <a:pathLst>
              <a:path h="2008" w="2551">
                <a:moveTo>
                  <a:pt x="2551" y="2008"/>
                </a:moveTo>
                <a:lnTo>
                  <a:pt x="2551" y="0"/>
                </a:lnTo>
                <a:lnTo>
                  <a:pt x="1274" y="97"/>
                </a:lnTo>
                <a:lnTo>
                  <a:pt x="0" y="0"/>
                </a:lnTo>
                <a:lnTo>
                  <a:pt x="0" y="2008"/>
                </a:lnTo>
                <a:lnTo>
                  <a:pt x="2551" y="2008"/>
                </a:lnTo>
              </a:path>
            </a:pathLst>
          </a:custGeom>
          <a:noFill/>
          <a:ln cmpd="sng" w="6350">
            <a:solidFill>
              <a:schemeClr val="tx1">
                <a:lumMod val="60000"/>
                <a:lumOff val="40000"/>
              </a:schemeClr>
            </a:solidFill>
            <a:prstDash val="solid"/>
            <a:round/>
          </a:ln>
          <a:extLst>
            <a:ext uri="{909E8E84-426E-40DD-AFC4-6F175D3DCCD1}">
              <a14:hiddenFill>
                <a:solidFill>
                  <a:schemeClr val="bg1"/>
                </a:solidFill>
              </a14:hiddenFill>
            </a:ext>
          </a:extLst>
        </p:spPr>
        <p:txBody>
          <a:bodyPr/>
          <a:lstStyle/>
          <a:p>
            <a:endParaRPr altLang="en-US" lang="zh-CN"/>
          </a:p>
        </p:txBody>
      </p:sp>
      <p:sp>
        <p:nvSpPr>
          <p:cNvPr id="18" name="AutoShape 7"/>
          <p:cNvSpPr>
            <a:spLocks noChangeArrowheads="1"/>
          </p:cNvSpPr>
          <p:nvPr/>
        </p:nvSpPr>
        <p:spPr bwMode="auto">
          <a:xfrm rot="5400000">
            <a:off x="5408222" y="2756194"/>
            <a:ext cx="494493" cy="274320"/>
          </a:xfrm>
          <a:prstGeom prst="homePlate">
            <a:avLst>
              <a:gd fmla="val 26949" name="adj"/>
            </a:avLst>
          </a:prstGeom>
          <a:solidFill>
            <a:schemeClr val="accent1"/>
          </a:solidFill>
          <a:ln>
            <a:noFill/>
          </a:ln>
          <a:effectLst/>
        </p:spPr>
        <p:txBody>
          <a:bodyPr anchor="ctr" bIns="0" lIns="0" rIns="0" tIns="0">
            <a:spAutoFit/>
          </a:bodyPr>
          <a:lstStyle/>
          <a:p>
            <a:endParaRPr altLang="en-US" lang="zh-CN"/>
          </a:p>
        </p:txBody>
      </p:sp>
      <p:sp>
        <p:nvSpPr>
          <p:cNvPr id="19" name="Freeform 8"/>
          <p:cNvSpPr/>
          <p:nvPr/>
        </p:nvSpPr>
        <p:spPr bwMode="auto">
          <a:xfrm>
            <a:off x="4281488" y="3162046"/>
            <a:ext cx="2747963" cy="3187700"/>
          </a:xfrm>
          <a:custGeom>
            <a:gdLst>
              <a:gd fmla="*/ 2551 w 2551" name="T0"/>
              <a:gd fmla="*/ 2008 h 2008" name="T1"/>
              <a:gd fmla="*/ 2551 w 2551" name="T2"/>
              <a:gd fmla="*/ 0 h 2008" name="T3"/>
              <a:gd fmla="*/ 1274 w 2551" name="T4"/>
              <a:gd fmla="*/ 97 h 2008" name="T5"/>
              <a:gd fmla="*/ 0 w 2551" name="T6"/>
              <a:gd fmla="*/ 0 h 2008" name="T7"/>
              <a:gd fmla="*/ 0 w 2551" name="T8"/>
              <a:gd fmla="*/ 2008 h 2008" name="T9"/>
              <a:gd fmla="*/ 2551 w 2551" name="T10"/>
              <a:gd fmla="*/ 2008 h 2008" name="T11"/>
            </a:gdLst>
            <a:cxnLst>
              <a:cxn ang="0">
                <a:pos x="T0" y="T1"/>
              </a:cxn>
              <a:cxn ang="0">
                <a:pos x="T2" y="T3"/>
              </a:cxn>
              <a:cxn ang="0">
                <a:pos x="T4" y="T5"/>
              </a:cxn>
              <a:cxn ang="0">
                <a:pos x="T6" y="T7"/>
              </a:cxn>
              <a:cxn ang="0">
                <a:pos x="T8" y="T9"/>
              </a:cxn>
              <a:cxn ang="0">
                <a:pos x="T10" y="T11"/>
              </a:cxn>
            </a:cxnLst>
            <a:rect b="b" l="0" r="r" t="0"/>
            <a:pathLst>
              <a:path h="2008" w="2551">
                <a:moveTo>
                  <a:pt x="2551" y="2008"/>
                </a:moveTo>
                <a:lnTo>
                  <a:pt x="2551" y="0"/>
                </a:lnTo>
                <a:lnTo>
                  <a:pt x="1274" y="97"/>
                </a:lnTo>
                <a:lnTo>
                  <a:pt x="0" y="0"/>
                </a:lnTo>
                <a:lnTo>
                  <a:pt x="0" y="2008"/>
                </a:lnTo>
                <a:lnTo>
                  <a:pt x="2551" y="2008"/>
                </a:lnTo>
              </a:path>
            </a:pathLst>
          </a:custGeom>
          <a:noFill/>
          <a:ln cmpd="sng" w="6350">
            <a:solidFill>
              <a:schemeClr val="tx1">
                <a:lumMod val="60000"/>
                <a:lumOff val="40000"/>
              </a:schemeClr>
            </a:solidFill>
            <a:prstDash val="solid"/>
            <a:round/>
          </a:ln>
          <a:extLst>
            <a:ext uri="{909E8E84-426E-40DD-AFC4-6F175D3DCCD1}">
              <a14:hiddenFill>
                <a:solidFill>
                  <a:schemeClr val="bg1"/>
                </a:solidFill>
              </a14:hiddenFill>
            </a:ext>
          </a:extLst>
        </p:spPr>
        <p:txBody>
          <a:bodyPr/>
          <a:lstStyle/>
          <a:p>
            <a:endParaRPr altLang="en-US" lang="zh-CN"/>
          </a:p>
        </p:txBody>
      </p:sp>
      <p:sp>
        <p:nvSpPr>
          <p:cNvPr id="22" name="AutoShape 11"/>
          <p:cNvSpPr>
            <a:spLocks noChangeArrowheads="1"/>
          </p:cNvSpPr>
          <p:nvPr/>
        </p:nvSpPr>
        <p:spPr bwMode="auto">
          <a:xfrm rot="5400000">
            <a:off x="8299059" y="2756195"/>
            <a:ext cx="494493" cy="274320"/>
          </a:xfrm>
          <a:prstGeom prst="homePlate">
            <a:avLst>
              <a:gd fmla="val 26949" name="adj"/>
            </a:avLst>
          </a:prstGeom>
          <a:solidFill>
            <a:schemeClr val="accent1"/>
          </a:solidFill>
          <a:ln>
            <a:noFill/>
          </a:ln>
          <a:effectLst/>
        </p:spPr>
        <p:txBody>
          <a:bodyPr anchor="ctr" bIns="0" lIns="0" rIns="0" tIns="0">
            <a:spAutoFit/>
          </a:bodyPr>
          <a:lstStyle/>
          <a:p>
            <a:endParaRPr altLang="en-US" lang="zh-CN"/>
          </a:p>
        </p:txBody>
      </p:sp>
      <p:sp>
        <p:nvSpPr>
          <p:cNvPr id="23" name="Freeform 12"/>
          <p:cNvSpPr/>
          <p:nvPr/>
        </p:nvSpPr>
        <p:spPr bwMode="auto">
          <a:xfrm>
            <a:off x="7172326" y="3162046"/>
            <a:ext cx="2747962" cy="3187700"/>
          </a:xfrm>
          <a:custGeom>
            <a:gdLst>
              <a:gd fmla="*/ 2551 w 2551" name="T0"/>
              <a:gd fmla="*/ 2008 h 2008" name="T1"/>
              <a:gd fmla="*/ 2551 w 2551" name="T2"/>
              <a:gd fmla="*/ 0 h 2008" name="T3"/>
              <a:gd fmla="*/ 1274 w 2551" name="T4"/>
              <a:gd fmla="*/ 97 h 2008" name="T5"/>
              <a:gd fmla="*/ 0 w 2551" name="T6"/>
              <a:gd fmla="*/ 0 h 2008" name="T7"/>
              <a:gd fmla="*/ 0 w 2551" name="T8"/>
              <a:gd fmla="*/ 2008 h 2008" name="T9"/>
              <a:gd fmla="*/ 2551 w 2551" name="T10"/>
              <a:gd fmla="*/ 2008 h 2008" name="T11"/>
            </a:gdLst>
            <a:cxnLst>
              <a:cxn ang="0">
                <a:pos x="T0" y="T1"/>
              </a:cxn>
              <a:cxn ang="0">
                <a:pos x="T2" y="T3"/>
              </a:cxn>
              <a:cxn ang="0">
                <a:pos x="T4" y="T5"/>
              </a:cxn>
              <a:cxn ang="0">
                <a:pos x="T6" y="T7"/>
              </a:cxn>
              <a:cxn ang="0">
                <a:pos x="T8" y="T9"/>
              </a:cxn>
              <a:cxn ang="0">
                <a:pos x="T10" y="T11"/>
              </a:cxn>
            </a:cxnLst>
            <a:rect b="b" l="0" r="r" t="0"/>
            <a:pathLst>
              <a:path h="2008" w="2551">
                <a:moveTo>
                  <a:pt x="2551" y="2008"/>
                </a:moveTo>
                <a:lnTo>
                  <a:pt x="2551" y="0"/>
                </a:lnTo>
                <a:lnTo>
                  <a:pt x="1274" y="97"/>
                </a:lnTo>
                <a:lnTo>
                  <a:pt x="0" y="0"/>
                </a:lnTo>
                <a:lnTo>
                  <a:pt x="0" y="2008"/>
                </a:lnTo>
                <a:lnTo>
                  <a:pt x="2551" y="2008"/>
                </a:lnTo>
              </a:path>
            </a:pathLst>
          </a:custGeom>
          <a:noFill/>
          <a:ln cmpd="sng" w="6350">
            <a:solidFill>
              <a:schemeClr val="tx1">
                <a:lumMod val="60000"/>
                <a:lumOff val="40000"/>
              </a:schemeClr>
            </a:solidFill>
            <a:prstDash val="solid"/>
            <a:round/>
          </a:ln>
          <a:extLst>
            <a:ext uri="{909E8E84-426E-40DD-AFC4-6F175D3DCCD1}">
              <a14:hiddenFill>
                <a:solidFill>
                  <a:schemeClr val="bg1"/>
                </a:solidFill>
              </a14:hiddenFill>
            </a:ext>
          </a:extLst>
        </p:spPr>
        <p:txBody>
          <a:bodyPr/>
          <a:lstStyle/>
          <a:p>
            <a:endParaRPr altLang="en-US" lang="zh-CN"/>
          </a:p>
        </p:txBody>
      </p:sp>
      <p:sp>
        <p:nvSpPr>
          <p:cNvPr id="27" name="文本框 26"/>
          <p:cNvSpPr txBox="1"/>
          <p:nvPr/>
        </p:nvSpPr>
        <p:spPr>
          <a:xfrm>
            <a:off x="1904090" y="385697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28" name="组合 27"/>
          <p:cNvGrpSpPr/>
          <p:nvPr/>
        </p:nvGrpSpPr>
        <p:grpSpPr>
          <a:xfrm>
            <a:off x="1662446" y="3947659"/>
            <a:ext cx="196101" cy="196101"/>
            <a:chOff x="1389761" y="2111236"/>
            <a:chExt cx="196101" cy="196101"/>
          </a:xfrm>
        </p:grpSpPr>
        <p:sp>
          <p:nvSpPr>
            <p:cNvPr id="30" name="矩形 2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9" name="文本框 28"/>
          <p:cNvSpPr txBox="1"/>
          <p:nvPr/>
        </p:nvSpPr>
        <p:spPr>
          <a:xfrm>
            <a:off x="1904090" y="419244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33" name="Freeform 9"/>
          <p:cNvSpPr/>
          <p:nvPr/>
        </p:nvSpPr>
        <p:spPr bwMode="auto">
          <a:xfrm>
            <a:off x="2656840" y="2822347"/>
            <a:ext cx="212747" cy="20355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48" name="文本框 47"/>
          <p:cNvSpPr txBox="1"/>
          <p:nvPr/>
        </p:nvSpPr>
        <p:spPr>
          <a:xfrm>
            <a:off x="1904090" y="4907443"/>
            <a:ext cx="1613820" cy="365760"/>
          </a:xfrm>
          <a:prstGeom prst="rect">
            <a:avLst/>
          </a:prstGeom>
          <a:noFill/>
        </p:spPr>
        <p:txBody>
          <a:bodyPr rtlCol="0" wrap="square">
            <a:spAutoFit/>
          </a:bodyPr>
          <a:lstStyle/>
          <a:p>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9" name="组合 48"/>
          <p:cNvGrpSpPr/>
          <p:nvPr/>
        </p:nvGrpSpPr>
        <p:grpSpPr>
          <a:xfrm>
            <a:off x="1662446" y="4998126"/>
            <a:ext cx="196101" cy="196101"/>
            <a:chOff x="1389761" y="2111236"/>
            <a:chExt cx="196101" cy="196101"/>
          </a:xfrm>
        </p:grpSpPr>
        <p:sp>
          <p:nvSpPr>
            <p:cNvPr id="51" name="矩形 50"/>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2"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0" name="文本框 49"/>
          <p:cNvSpPr txBox="1"/>
          <p:nvPr/>
        </p:nvSpPr>
        <p:spPr>
          <a:xfrm>
            <a:off x="1904090" y="524290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53" name="Freeform 9"/>
          <p:cNvSpPr/>
          <p:nvPr/>
        </p:nvSpPr>
        <p:spPr bwMode="auto">
          <a:xfrm>
            <a:off x="2430114"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54" name="Freeform 9"/>
          <p:cNvSpPr/>
          <p:nvPr/>
        </p:nvSpPr>
        <p:spPr bwMode="auto">
          <a:xfrm>
            <a:off x="2939108"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56" name="文本框 55"/>
          <p:cNvSpPr txBox="1"/>
          <p:nvPr/>
        </p:nvSpPr>
        <p:spPr>
          <a:xfrm>
            <a:off x="4762176" y="385697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7" name="组合 56"/>
          <p:cNvGrpSpPr/>
          <p:nvPr/>
        </p:nvGrpSpPr>
        <p:grpSpPr>
          <a:xfrm>
            <a:off x="4520532" y="3947659"/>
            <a:ext cx="196101" cy="196101"/>
            <a:chOff x="1389761" y="2111236"/>
            <a:chExt cx="196101" cy="196101"/>
          </a:xfrm>
        </p:grpSpPr>
        <p:sp>
          <p:nvSpPr>
            <p:cNvPr id="59" name="矩形 5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8" name="文本框 57"/>
          <p:cNvSpPr txBox="1"/>
          <p:nvPr/>
        </p:nvSpPr>
        <p:spPr>
          <a:xfrm>
            <a:off x="4762176" y="419244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66" name="Freeform 9"/>
          <p:cNvSpPr/>
          <p:nvPr/>
        </p:nvSpPr>
        <p:spPr bwMode="auto">
          <a:xfrm>
            <a:off x="5514926" y="2822347"/>
            <a:ext cx="212747" cy="20355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68" name="文本框 67"/>
          <p:cNvSpPr txBox="1"/>
          <p:nvPr/>
        </p:nvSpPr>
        <p:spPr>
          <a:xfrm>
            <a:off x="4762176" y="490744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69" name="组合 68"/>
          <p:cNvGrpSpPr/>
          <p:nvPr/>
        </p:nvGrpSpPr>
        <p:grpSpPr>
          <a:xfrm>
            <a:off x="4520532" y="4998126"/>
            <a:ext cx="196101" cy="196101"/>
            <a:chOff x="1389761" y="2111236"/>
            <a:chExt cx="196101" cy="196101"/>
          </a:xfrm>
        </p:grpSpPr>
        <p:sp>
          <p:nvSpPr>
            <p:cNvPr id="71" name="矩形 70"/>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2"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0" name="文本框 69"/>
          <p:cNvSpPr txBox="1"/>
          <p:nvPr/>
        </p:nvSpPr>
        <p:spPr>
          <a:xfrm>
            <a:off x="4762176" y="524290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73" name="Freeform 9"/>
          <p:cNvSpPr/>
          <p:nvPr/>
        </p:nvSpPr>
        <p:spPr bwMode="auto">
          <a:xfrm>
            <a:off x="5288200"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74" name="Freeform 9"/>
          <p:cNvSpPr/>
          <p:nvPr/>
        </p:nvSpPr>
        <p:spPr bwMode="auto">
          <a:xfrm>
            <a:off x="5797194"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76" name="文本框 75"/>
          <p:cNvSpPr txBox="1"/>
          <p:nvPr/>
        </p:nvSpPr>
        <p:spPr>
          <a:xfrm>
            <a:off x="7683637" y="385697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7" name="组合 76"/>
          <p:cNvGrpSpPr/>
          <p:nvPr/>
        </p:nvGrpSpPr>
        <p:grpSpPr>
          <a:xfrm>
            <a:off x="7441994" y="3947659"/>
            <a:ext cx="196101" cy="196101"/>
            <a:chOff x="1389761" y="2111236"/>
            <a:chExt cx="196101" cy="196101"/>
          </a:xfrm>
        </p:grpSpPr>
        <p:sp>
          <p:nvSpPr>
            <p:cNvPr id="79" name="矩形 7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8" name="文本框 77"/>
          <p:cNvSpPr txBox="1"/>
          <p:nvPr/>
        </p:nvSpPr>
        <p:spPr>
          <a:xfrm>
            <a:off x="7683637" y="419244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81" name="Freeform 9"/>
          <p:cNvSpPr/>
          <p:nvPr/>
        </p:nvSpPr>
        <p:spPr bwMode="auto">
          <a:xfrm>
            <a:off x="8436388" y="2822347"/>
            <a:ext cx="212747" cy="20355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3" name="文本框 82"/>
          <p:cNvSpPr txBox="1"/>
          <p:nvPr/>
        </p:nvSpPr>
        <p:spPr>
          <a:xfrm>
            <a:off x="7683637" y="490744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4" name="组合 83"/>
          <p:cNvGrpSpPr/>
          <p:nvPr/>
        </p:nvGrpSpPr>
        <p:grpSpPr>
          <a:xfrm>
            <a:off x="7441994" y="4998126"/>
            <a:ext cx="196101" cy="196101"/>
            <a:chOff x="1389761" y="2111236"/>
            <a:chExt cx="196101" cy="196101"/>
          </a:xfrm>
        </p:grpSpPr>
        <p:sp>
          <p:nvSpPr>
            <p:cNvPr id="86" name="矩形 85"/>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5" name="文本框 84"/>
          <p:cNvSpPr txBox="1"/>
          <p:nvPr/>
        </p:nvSpPr>
        <p:spPr>
          <a:xfrm>
            <a:off x="7683637" y="5242907"/>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88" name="Freeform 9"/>
          <p:cNvSpPr/>
          <p:nvPr/>
        </p:nvSpPr>
        <p:spPr bwMode="auto">
          <a:xfrm>
            <a:off x="8209662"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89" name="Freeform 9"/>
          <p:cNvSpPr/>
          <p:nvPr/>
        </p:nvSpPr>
        <p:spPr bwMode="auto">
          <a:xfrm>
            <a:off x="8718656" y="284891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90" name="文本框 89"/>
          <p:cNvSpPr txBox="1"/>
          <p:nvPr/>
        </p:nvSpPr>
        <p:spPr>
          <a:xfrm>
            <a:off x="1302656" y="1816266"/>
            <a:ext cx="8730343"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
        <p:nvSpPr>
          <p:cNvPr id="95" name="文本框 94"/>
          <p:cNvSpPr txBox="1"/>
          <p:nvPr/>
        </p:nvSpPr>
        <p:spPr>
          <a:xfrm>
            <a:off x="1302656" y="1409454"/>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cxnSp>
        <p:nvCxnSpPr>
          <p:cNvPr id="7" name="直接连接符 6"/>
          <p:cNvCxnSpPr/>
          <p:nvPr/>
        </p:nvCxnSpPr>
        <p:spPr>
          <a:xfrm>
            <a:off x="1379538" y="1749591"/>
            <a:ext cx="8532812" cy="0"/>
          </a:xfrm>
          <a:prstGeom prst="line">
            <a:avLst/>
          </a:prstGeom>
          <a:ln>
            <a:solidFill>
              <a:schemeClr val="tx1">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0"/>
                                  </p:stCondLst>
                                  <p:iterate type="lt">
                                    <p:tmPct val="10000"/>
                                  </p:iterate>
                                  <p:childTnLst>
                                    <p:set>
                                      <p:cBhvr>
                                        <p:cTn dur="1" fill="hold" id="6">
                                          <p:stCondLst>
                                            <p:cond delay="0"/>
                                          </p:stCondLst>
                                        </p:cTn>
                                        <p:tgtEl>
                                          <p:spTgt spid="95"/>
                                        </p:tgtEl>
                                        <p:attrNameLst>
                                          <p:attrName>style.visibility</p:attrName>
                                        </p:attrNameLst>
                                      </p:cBhvr>
                                      <p:to>
                                        <p:strVal val="visible"/>
                                      </p:to>
                                    </p:set>
                                    <p:animEffect filter="fade" transition="in">
                                      <p:cBhvr>
                                        <p:cTn dur="500" id="7"/>
                                        <p:tgtEl>
                                          <p:spTgt spid="95"/>
                                        </p:tgtEl>
                                      </p:cBhvr>
                                    </p:animEffect>
                                  </p:childTnLst>
                                </p:cTn>
                              </p:par>
                              <p:par>
                                <p:cTn fill="hold" id="8" nodeType="withEffect" presetClass="entr" presetID="22" presetSubtype="8">
                                  <p:stCondLst>
                                    <p:cond delay="250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par>
                                <p:cTn fill="hold" grpId="0" id="11" nodeType="withEffect" presetClass="entr" presetID="10" presetSubtype="0">
                                  <p:stCondLst>
                                    <p:cond delay="3000"/>
                                  </p:stCondLst>
                                  <p:iterate type="lt">
                                    <p:tmPct val="10000"/>
                                  </p:iterate>
                                  <p:childTnLst>
                                    <p:set>
                                      <p:cBhvr>
                                        <p:cTn dur="1" fill="hold" id="12">
                                          <p:stCondLst>
                                            <p:cond delay="0"/>
                                          </p:stCondLst>
                                        </p:cTn>
                                        <p:tgtEl>
                                          <p:spTgt spid="90"/>
                                        </p:tgtEl>
                                        <p:attrNameLst>
                                          <p:attrName>style.visibility</p:attrName>
                                        </p:attrNameLst>
                                      </p:cBhvr>
                                      <p:to>
                                        <p:strVal val="visible"/>
                                      </p:to>
                                    </p:set>
                                    <p:animEffect filter="fade" transition="in">
                                      <p:cBhvr>
                                        <p:cTn dur="500" id="13"/>
                                        <p:tgtEl>
                                          <p:spTgt spid="90"/>
                                        </p:tgtEl>
                                      </p:cBhvr>
                                    </p:animEffect>
                                  </p:childTnLst>
                                </p:cTn>
                              </p:par>
                              <p:par>
                                <p:cTn fill="hold" grpId="0" id="14" nodeType="withEffect" presetClass="entr" presetID="22" presetSubtype="1">
                                  <p:stCondLst>
                                    <p:cond delay="3500"/>
                                  </p:stCondLst>
                                  <p:childTnLst>
                                    <p:set>
                                      <p:cBhvr>
                                        <p:cTn dur="1" fill="hold" id="15">
                                          <p:stCondLst>
                                            <p:cond delay="0"/>
                                          </p:stCondLst>
                                        </p:cTn>
                                        <p:tgtEl>
                                          <p:spTgt spid="14"/>
                                        </p:tgtEl>
                                        <p:attrNameLst>
                                          <p:attrName>style.visibility</p:attrName>
                                        </p:attrNameLst>
                                      </p:cBhvr>
                                      <p:to>
                                        <p:strVal val="visible"/>
                                      </p:to>
                                    </p:set>
                                    <p:animEffect filter="wipe(up)" transition="in">
                                      <p:cBhvr>
                                        <p:cTn dur="500" id="16"/>
                                        <p:tgtEl>
                                          <p:spTgt spid="14"/>
                                        </p:tgtEl>
                                      </p:cBhvr>
                                    </p:animEffect>
                                  </p:childTnLst>
                                </p:cTn>
                              </p:par>
                              <p:par>
                                <p:cTn fill="hold" grpId="0" id="17" nodeType="withEffect" presetClass="entr" presetID="22" presetSubtype="1">
                                  <p:stCondLst>
                                    <p:cond delay="350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500" id="19"/>
                                        <p:tgtEl>
                                          <p:spTgt spid="18"/>
                                        </p:tgtEl>
                                      </p:cBhvr>
                                    </p:animEffect>
                                  </p:childTnLst>
                                </p:cTn>
                              </p:par>
                              <p:par>
                                <p:cTn fill="hold" grpId="0" id="20" nodeType="withEffect" presetClass="entr" presetID="22" presetSubtype="1">
                                  <p:stCondLst>
                                    <p:cond delay="3500"/>
                                  </p:stCondLst>
                                  <p:childTnLst>
                                    <p:set>
                                      <p:cBhvr>
                                        <p:cTn dur="1" fill="hold" id="21">
                                          <p:stCondLst>
                                            <p:cond delay="0"/>
                                          </p:stCondLst>
                                        </p:cTn>
                                        <p:tgtEl>
                                          <p:spTgt spid="22"/>
                                        </p:tgtEl>
                                        <p:attrNameLst>
                                          <p:attrName>style.visibility</p:attrName>
                                        </p:attrNameLst>
                                      </p:cBhvr>
                                      <p:to>
                                        <p:strVal val="visible"/>
                                      </p:to>
                                    </p:set>
                                    <p:animEffect filter="wipe(up)" transition="in">
                                      <p:cBhvr>
                                        <p:cTn dur="500" id="22"/>
                                        <p:tgtEl>
                                          <p:spTgt spid="22"/>
                                        </p:tgtEl>
                                      </p:cBhvr>
                                    </p:animEffect>
                                  </p:childTnLst>
                                </p:cTn>
                              </p:par>
                              <p:par>
                                <p:cTn fill="hold" grpId="0" id="23" nodeType="withEffect" presetClass="entr" presetID="42" presetSubtype="0">
                                  <p:stCondLst>
                                    <p:cond delay="4000"/>
                                  </p:stCondLst>
                                  <p:childTnLst>
                                    <p:set>
                                      <p:cBhvr>
                                        <p:cTn dur="1" fill="hold" id="24">
                                          <p:stCondLst>
                                            <p:cond delay="0"/>
                                          </p:stCondLst>
                                        </p:cTn>
                                        <p:tgtEl>
                                          <p:spTgt spid="15"/>
                                        </p:tgtEl>
                                        <p:attrNameLst>
                                          <p:attrName>style.visibility</p:attrName>
                                        </p:attrNameLst>
                                      </p:cBhvr>
                                      <p:to>
                                        <p:strVal val="visible"/>
                                      </p:to>
                                    </p:set>
                                    <p:animEffect filter="fade" transition="in">
                                      <p:cBhvr>
                                        <p:cTn dur="1000" id="25"/>
                                        <p:tgtEl>
                                          <p:spTgt spid="15"/>
                                        </p:tgtEl>
                                      </p:cBhvr>
                                    </p:animEffect>
                                    <p:anim calcmode="lin" valueType="num">
                                      <p:cBhvr>
                                        <p:cTn dur="1000" fill="hold" id="26"/>
                                        <p:tgtEl>
                                          <p:spTgt spid="15"/>
                                        </p:tgtEl>
                                        <p:attrNameLst>
                                          <p:attrName>ppt_x</p:attrName>
                                        </p:attrNameLst>
                                      </p:cBhvr>
                                      <p:tavLst>
                                        <p:tav tm="0">
                                          <p:val>
                                            <p:strVal val="#ppt_x"/>
                                          </p:val>
                                        </p:tav>
                                        <p:tav tm="100000">
                                          <p:val>
                                            <p:strVal val="#ppt_x"/>
                                          </p:val>
                                        </p:tav>
                                      </p:tavLst>
                                    </p:anim>
                                    <p:anim calcmode="lin" valueType="num">
                                      <p:cBhvr>
                                        <p:cTn dur="1000" fill="hold" id="27"/>
                                        <p:tgtEl>
                                          <p:spTgt spid="15"/>
                                        </p:tgtEl>
                                        <p:attrNameLst>
                                          <p:attrName>ppt_y</p:attrName>
                                        </p:attrNameLst>
                                      </p:cBhvr>
                                      <p:tavLst>
                                        <p:tav tm="0">
                                          <p:val>
                                            <p:strVal val="#ppt_y+.1"/>
                                          </p:val>
                                        </p:tav>
                                        <p:tav tm="100000">
                                          <p:val>
                                            <p:strVal val="#ppt_y"/>
                                          </p:val>
                                        </p:tav>
                                      </p:tavLst>
                                    </p:anim>
                                  </p:childTnLst>
                                </p:cTn>
                              </p:par>
                              <p:par>
                                <p:cTn fill="hold" grpId="0" id="28" nodeType="withEffect" presetClass="entr" presetID="42" presetSubtype="0">
                                  <p:stCondLst>
                                    <p:cond delay="4000"/>
                                  </p:stCondLst>
                                  <p:childTnLst>
                                    <p:set>
                                      <p:cBhvr>
                                        <p:cTn dur="1" fill="hold" id="29">
                                          <p:stCondLst>
                                            <p:cond delay="0"/>
                                          </p:stCondLst>
                                        </p:cTn>
                                        <p:tgtEl>
                                          <p:spTgt spid="19"/>
                                        </p:tgtEl>
                                        <p:attrNameLst>
                                          <p:attrName>style.visibility</p:attrName>
                                        </p:attrNameLst>
                                      </p:cBhvr>
                                      <p:to>
                                        <p:strVal val="visible"/>
                                      </p:to>
                                    </p:set>
                                    <p:animEffect filter="fade" transition="in">
                                      <p:cBhvr>
                                        <p:cTn dur="1000" id="30"/>
                                        <p:tgtEl>
                                          <p:spTgt spid="19"/>
                                        </p:tgtEl>
                                      </p:cBhvr>
                                    </p:animEffect>
                                    <p:anim calcmode="lin" valueType="num">
                                      <p:cBhvr>
                                        <p:cTn dur="1000" fill="hold" id="31"/>
                                        <p:tgtEl>
                                          <p:spTgt spid="19"/>
                                        </p:tgtEl>
                                        <p:attrNameLst>
                                          <p:attrName>ppt_x</p:attrName>
                                        </p:attrNameLst>
                                      </p:cBhvr>
                                      <p:tavLst>
                                        <p:tav tm="0">
                                          <p:val>
                                            <p:strVal val="#ppt_x"/>
                                          </p:val>
                                        </p:tav>
                                        <p:tav tm="100000">
                                          <p:val>
                                            <p:strVal val="#ppt_x"/>
                                          </p:val>
                                        </p:tav>
                                      </p:tavLst>
                                    </p:anim>
                                    <p:anim calcmode="lin" valueType="num">
                                      <p:cBhvr>
                                        <p:cTn dur="1000" fill="hold" id="32"/>
                                        <p:tgtEl>
                                          <p:spTgt spid="19"/>
                                        </p:tgtEl>
                                        <p:attrNameLst>
                                          <p:attrName>ppt_y</p:attrName>
                                        </p:attrNameLst>
                                      </p:cBhvr>
                                      <p:tavLst>
                                        <p:tav tm="0">
                                          <p:val>
                                            <p:strVal val="#ppt_y+.1"/>
                                          </p:val>
                                        </p:tav>
                                        <p:tav tm="100000">
                                          <p:val>
                                            <p:strVal val="#ppt_y"/>
                                          </p:val>
                                        </p:tav>
                                      </p:tavLst>
                                    </p:anim>
                                  </p:childTnLst>
                                </p:cTn>
                              </p:par>
                              <p:par>
                                <p:cTn fill="hold" grpId="0" id="33" nodeType="withEffect" presetClass="entr" presetID="42" presetSubtype="0">
                                  <p:stCondLst>
                                    <p:cond delay="4000"/>
                                  </p:stCondLst>
                                  <p:childTnLst>
                                    <p:set>
                                      <p:cBhvr>
                                        <p:cTn dur="1" fill="hold" id="34">
                                          <p:stCondLst>
                                            <p:cond delay="0"/>
                                          </p:stCondLst>
                                        </p:cTn>
                                        <p:tgtEl>
                                          <p:spTgt spid="23"/>
                                        </p:tgtEl>
                                        <p:attrNameLst>
                                          <p:attrName>style.visibility</p:attrName>
                                        </p:attrNameLst>
                                      </p:cBhvr>
                                      <p:to>
                                        <p:strVal val="visible"/>
                                      </p:to>
                                    </p:set>
                                    <p:animEffect filter="fade" transition="in">
                                      <p:cBhvr>
                                        <p:cTn dur="1000" id="35"/>
                                        <p:tgtEl>
                                          <p:spTgt spid="23"/>
                                        </p:tgtEl>
                                      </p:cBhvr>
                                    </p:animEffect>
                                    <p:anim calcmode="lin" valueType="num">
                                      <p:cBhvr>
                                        <p:cTn dur="1000" fill="hold" id="36"/>
                                        <p:tgtEl>
                                          <p:spTgt spid="23"/>
                                        </p:tgtEl>
                                        <p:attrNameLst>
                                          <p:attrName>ppt_x</p:attrName>
                                        </p:attrNameLst>
                                      </p:cBhvr>
                                      <p:tavLst>
                                        <p:tav tm="0">
                                          <p:val>
                                            <p:strVal val="#ppt_x"/>
                                          </p:val>
                                        </p:tav>
                                        <p:tav tm="100000">
                                          <p:val>
                                            <p:strVal val="#ppt_x"/>
                                          </p:val>
                                        </p:tav>
                                      </p:tavLst>
                                    </p:anim>
                                    <p:anim calcmode="lin" valueType="num">
                                      <p:cBhvr>
                                        <p:cTn dur="1000" fill="hold" id="37"/>
                                        <p:tgtEl>
                                          <p:spTgt spid="23"/>
                                        </p:tgtEl>
                                        <p:attrNameLst>
                                          <p:attrName>ppt_y</p:attrName>
                                        </p:attrNameLst>
                                      </p:cBhvr>
                                      <p:tavLst>
                                        <p:tav tm="0">
                                          <p:val>
                                            <p:strVal val="#ppt_y+.1"/>
                                          </p:val>
                                        </p:tav>
                                        <p:tav tm="100000">
                                          <p:val>
                                            <p:strVal val="#ppt_y"/>
                                          </p:val>
                                        </p:tav>
                                      </p:tavLst>
                                    </p:anim>
                                  </p:childTnLst>
                                </p:cTn>
                              </p:par>
                              <p:par>
                                <p:cTn fill="hold" grpId="0" id="38" nodeType="withEffect" presetClass="entr" presetID="53" presetSubtype="0">
                                  <p:stCondLst>
                                    <p:cond delay="4500"/>
                                  </p:stCondLst>
                                  <p:childTnLst>
                                    <p:set>
                                      <p:cBhvr>
                                        <p:cTn dur="1" fill="hold" id="39">
                                          <p:stCondLst>
                                            <p:cond delay="0"/>
                                          </p:stCondLst>
                                        </p:cTn>
                                        <p:tgtEl>
                                          <p:spTgt spid="33"/>
                                        </p:tgtEl>
                                        <p:attrNameLst>
                                          <p:attrName>style.visibility</p:attrName>
                                        </p:attrNameLst>
                                      </p:cBhvr>
                                      <p:to>
                                        <p:strVal val="visible"/>
                                      </p:to>
                                    </p:set>
                                    <p:anim calcmode="lin" valueType="num">
                                      <p:cBhvr>
                                        <p:cTn dur="500" fill="hold" id="40"/>
                                        <p:tgtEl>
                                          <p:spTgt spid="33"/>
                                        </p:tgtEl>
                                        <p:attrNameLst>
                                          <p:attrName>ppt_w</p:attrName>
                                        </p:attrNameLst>
                                      </p:cBhvr>
                                      <p:tavLst>
                                        <p:tav tm="0">
                                          <p:val>
                                            <p:fltVal val="0"/>
                                          </p:val>
                                        </p:tav>
                                        <p:tav tm="100000">
                                          <p:val>
                                            <p:strVal val="#ppt_w"/>
                                          </p:val>
                                        </p:tav>
                                      </p:tavLst>
                                    </p:anim>
                                    <p:anim calcmode="lin" valueType="num">
                                      <p:cBhvr>
                                        <p:cTn dur="500" fill="hold" id="41"/>
                                        <p:tgtEl>
                                          <p:spTgt spid="33"/>
                                        </p:tgtEl>
                                        <p:attrNameLst>
                                          <p:attrName>ppt_h</p:attrName>
                                        </p:attrNameLst>
                                      </p:cBhvr>
                                      <p:tavLst>
                                        <p:tav tm="0">
                                          <p:val>
                                            <p:fltVal val="0"/>
                                          </p:val>
                                        </p:tav>
                                        <p:tav tm="100000">
                                          <p:val>
                                            <p:strVal val="#ppt_h"/>
                                          </p:val>
                                        </p:tav>
                                      </p:tavLst>
                                    </p:anim>
                                    <p:animEffect filter="fade" transition="in">
                                      <p:cBhvr>
                                        <p:cTn dur="500" id="42"/>
                                        <p:tgtEl>
                                          <p:spTgt spid="33"/>
                                        </p:tgtEl>
                                      </p:cBhvr>
                                    </p:animEffect>
                                  </p:childTnLst>
                                </p:cTn>
                              </p:par>
                              <p:par>
                                <p:cTn fill="hold" grpId="0" id="43" nodeType="withEffect" presetClass="entr" presetID="53" presetSubtype="0">
                                  <p:stCondLst>
                                    <p:cond delay="4500"/>
                                  </p:stCondLst>
                                  <p:childTnLst>
                                    <p:set>
                                      <p:cBhvr>
                                        <p:cTn dur="1" fill="hold" id="44">
                                          <p:stCondLst>
                                            <p:cond delay="0"/>
                                          </p:stCondLst>
                                        </p:cTn>
                                        <p:tgtEl>
                                          <p:spTgt spid="53"/>
                                        </p:tgtEl>
                                        <p:attrNameLst>
                                          <p:attrName>style.visibility</p:attrName>
                                        </p:attrNameLst>
                                      </p:cBhvr>
                                      <p:to>
                                        <p:strVal val="visible"/>
                                      </p:to>
                                    </p:set>
                                    <p:anim calcmode="lin" valueType="num">
                                      <p:cBhvr>
                                        <p:cTn dur="500" fill="hold" id="45"/>
                                        <p:tgtEl>
                                          <p:spTgt spid="53"/>
                                        </p:tgtEl>
                                        <p:attrNameLst>
                                          <p:attrName>ppt_w</p:attrName>
                                        </p:attrNameLst>
                                      </p:cBhvr>
                                      <p:tavLst>
                                        <p:tav tm="0">
                                          <p:val>
                                            <p:fltVal val="0"/>
                                          </p:val>
                                        </p:tav>
                                        <p:tav tm="100000">
                                          <p:val>
                                            <p:strVal val="#ppt_w"/>
                                          </p:val>
                                        </p:tav>
                                      </p:tavLst>
                                    </p:anim>
                                    <p:anim calcmode="lin" valueType="num">
                                      <p:cBhvr>
                                        <p:cTn dur="500" fill="hold" id="46"/>
                                        <p:tgtEl>
                                          <p:spTgt spid="53"/>
                                        </p:tgtEl>
                                        <p:attrNameLst>
                                          <p:attrName>ppt_h</p:attrName>
                                        </p:attrNameLst>
                                      </p:cBhvr>
                                      <p:tavLst>
                                        <p:tav tm="0">
                                          <p:val>
                                            <p:fltVal val="0"/>
                                          </p:val>
                                        </p:tav>
                                        <p:tav tm="100000">
                                          <p:val>
                                            <p:strVal val="#ppt_h"/>
                                          </p:val>
                                        </p:tav>
                                      </p:tavLst>
                                    </p:anim>
                                    <p:animEffect filter="fade" transition="in">
                                      <p:cBhvr>
                                        <p:cTn dur="500" id="47"/>
                                        <p:tgtEl>
                                          <p:spTgt spid="53"/>
                                        </p:tgtEl>
                                      </p:cBhvr>
                                    </p:animEffect>
                                  </p:childTnLst>
                                </p:cTn>
                              </p:par>
                              <p:par>
                                <p:cTn fill="hold" grpId="0" id="48" nodeType="withEffect" presetClass="entr" presetID="53" presetSubtype="0">
                                  <p:stCondLst>
                                    <p:cond delay="4500"/>
                                  </p:stCondLst>
                                  <p:childTnLst>
                                    <p:set>
                                      <p:cBhvr>
                                        <p:cTn dur="1" fill="hold" id="49">
                                          <p:stCondLst>
                                            <p:cond delay="0"/>
                                          </p:stCondLst>
                                        </p:cTn>
                                        <p:tgtEl>
                                          <p:spTgt spid="54"/>
                                        </p:tgtEl>
                                        <p:attrNameLst>
                                          <p:attrName>style.visibility</p:attrName>
                                        </p:attrNameLst>
                                      </p:cBhvr>
                                      <p:to>
                                        <p:strVal val="visible"/>
                                      </p:to>
                                    </p:set>
                                    <p:anim calcmode="lin" valueType="num">
                                      <p:cBhvr>
                                        <p:cTn dur="500" fill="hold" id="50"/>
                                        <p:tgtEl>
                                          <p:spTgt spid="54"/>
                                        </p:tgtEl>
                                        <p:attrNameLst>
                                          <p:attrName>ppt_w</p:attrName>
                                        </p:attrNameLst>
                                      </p:cBhvr>
                                      <p:tavLst>
                                        <p:tav tm="0">
                                          <p:val>
                                            <p:fltVal val="0"/>
                                          </p:val>
                                        </p:tav>
                                        <p:tav tm="100000">
                                          <p:val>
                                            <p:strVal val="#ppt_w"/>
                                          </p:val>
                                        </p:tav>
                                      </p:tavLst>
                                    </p:anim>
                                    <p:anim calcmode="lin" valueType="num">
                                      <p:cBhvr>
                                        <p:cTn dur="500" fill="hold" id="51"/>
                                        <p:tgtEl>
                                          <p:spTgt spid="54"/>
                                        </p:tgtEl>
                                        <p:attrNameLst>
                                          <p:attrName>ppt_h</p:attrName>
                                        </p:attrNameLst>
                                      </p:cBhvr>
                                      <p:tavLst>
                                        <p:tav tm="0">
                                          <p:val>
                                            <p:fltVal val="0"/>
                                          </p:val>
                                        </p:tav>
                                        <p:tav tm="100000">
                                          <p:val>
                                            <p:strVal val="#ppt_h"/>
                                          </p:val>
                                        </p:tav>
                                      </p:tavLst>
                                    </p:anim>
                                    <p:animEffect filter="fade" transition="in">
                                      <p:cBhvr>
                                        <p:cTn dur="500" id="52"/>
                                        <p:tgtEl>
                                          <p:spTgt spid="54"/>
                                        </p:tgtEl>
                                      </p:cBhvr>
                                    </p:animEffect>
                                  </p:childTnLst>
                                </p:cTn>
                              </p:par>
                              <p:par>
                                <p:cTn fill="hold" grpId="0" id="53" nodeType="withEffect" presetClass="entr" presetID="53" presetSubtype="0">
                                  <p:stCondLst>
                                    <p:cond delay="4500"/>
                                  </p:stCondLst>
                                  <p:childTnLst>
                                    <p:set>
                                      <p:cBhvr>
                                        <p:cTn dur="1" fill="hold" id="54">
                                          <p:stCondLst>
                                            <p:cond delay="0"/>
                                          </p:stCondLst>
                                        </p:cTn>
                                        <p:tgtEl>
                                          <p:spTgt spid="66"/>
                                        </p:tgtEl>
                                        <p:attrNameLst>
                                          <p:attrName>style.visibility</p:attrName>
                                        </p:attrNameLst>
                                      </p:cBhvr>
                                      <p:to>
                                        <p:strVal val="visible"/>
                                      </p:to>
                                    </p:set>
                                    <p:anim calcmode="lin" valueType="num">
                                      <p:cBhvr>
                                        <p:cTn dur="500" fill="hold" id="55"/>
                                        <p:tgtEl>
                                          <p:spTgt spid="66"/>
                                        </p:tgtEl>
                                        <p:attrNameLst>
                                          <p:attrName>ppt_w</p:attrName>
                                        </p:attrNameLst>
                                      </p:cBhvr>
                                      <p:tavLst>
                                        <p:tav tm="0">
                                          <p:val>
                                            <p:fltVal val="0"/>
                                          </p:val>
                                        </p:tav>
                                        <p:tav tm="100000">
                                          <p:val>
                                            <p:strVal val="#ppt_w"/>
                                          </p:val>
                                        </p:tav>
                                      </p:tavLst>
                                    </p:anim>
                                    <p:anim calcmode="lin" valueType="num">
                                      <p:cBhvr>
                                        <p:cTn dur="500" fill="hold" id="56"/>
                                        <p:tgtEl>
                                          <p:spTgt spid="66"/>
                                        </p:tgtEl>
                                        <p:attrNameLst>
                                          <p:attrName>ppt_h</p:attrName>
                                        </p:attrNameLst>
                                      </p:cBhvr>
                                      <p:tavLst>
                                        <p:tav tm="0">
                                          <p:val>
                                            <p:fltVal val="0"/>
                                          </p:val>
                                        </p:tav>
                                        <p:tav tm="100000">
                                          <p:val>
                                            <p:strVal val="#ppt_h"/>
                                          </p:val>
                                        </p:tav>
                                      </p:tavLst>
                                    </p:anim>
                                    <p:animEffect filter="fade" transition="in">
                                      <p:cBhvr>
                                        <p:cTn dur="500" id="57"/>
                                        <p:tgtEl>
                                          <p:spTgt spid="66"/>
                                        </p:tgtEl>
                                      </p:cBhvr>
                                    </p:animEffect>
                                  </p:childTnLst>
                                </p:cTn>
                              </p:par>
                              <p:par>
                                <p:cTn fill="hold" grpId="0" id="58" nodeType="withEffect" presetClass="entr" presetID="53" presetSubtype="0">
                                  <p:stCondLst>
                                    <p:cond delay="4500"/>
                                  </p:stCondLst>
                                  <p:childTnLst>
                                    <p:set>
                                      <p:cBhvr>
                                        <p:cTn dur="1" fill="hold" id="59">
                                          <p:stCondLst>
                                            <p:cond delay="0"/>
                                          </p:stCondLst>
                                        </p:cTn>
                                        <p:tgtEl>
                                          <p:spTgt spid="73"/>
                                        </p:tgtEl>
                                        <p:attrNameLst>
                                          <p:attrName>style.visibility</p:attrName>
                                        </p:attrNameLst>
                                      </p:cBhvr>
                                      <p:to>
                                        <p:strVal val="visible"/>
                                      </p:to>
                                    </p:set>
                                    <p:anim calcmode="lin" valueType="num">
                                      <p:cBhvr>
                                        <p:cTn dur="500" fill="hold" id="60"/>
                                        <p:tgtEl>
                                          <p:spTgt spid="73"/>
                                        </p:tgtEl>
                                        <p:attrNameLst>
                                          <p:attrName>ppt_w</p:attrName>
                                        </p:attrNameLst>
                                      </p:cBhvr>
                                      <p:tavLst>
                                        <p:tav tm="0">
                                          <p:val>
                                            <p:fltVal val="0"/>
                                          </p:val>
                                        </p:tav>
                                        <p:tav tm="100000">
                                          <p:val>
                                            <p:strVal val="#ppt_w"/>
                                          </p:val>
                                        </p:tav>
                                      </p:tavLst>
                                    </p:anim>
                                    <p:anim calcmode="lin" valueType="num">
                                      <p:cBhvr>
                                        <p:cTn dur="500" fill="hold" id="61"/>
                                        <p:tgtEl>
                                          <p:spTgt spid="73"/>
                                        </p:tgtEl>
                                        <p:attrNameLst>
                                          <p:attrName>ppt_h</p:attrName>
                                        </p:attrNameLst>
                                      </p:cBhvr>
                                      <p:tavLst>
                                        <p:tav tm="0">
                                          <p:val>
                                            <p:fltVal val="0"/>
                                          </p:val>
                                        </p:tav>
                                        <p:tav tm="100000">
                                          <p:val>
                                            <p:strVal val="#ppt_h"/>
                                          </p:val>
                                        </p:tav>
                                      </p:tavLst>
                                    </p:anim>
                                    <p:animEffect filter="fade" transition="in">
                                      <p:cBhvr>
                                        <p:cTn dur="500" id="62"/>
                                        <p:tgtEl>
                                          <p:spTgt spid="73"/>
                                        </p:tgtEl>
                                      </p:cBhvr>
                                    </p:animEffect>
                                  </p:childTnLst>
                                </p:cTn>
                              </p:par>
                              <p:par>
                                <p:cTn fill="hold" grpId="0" id="63" nodeType="withEffect" presetClass="entr" presetID="53" presetSubtype="0">
                                  <p:stCondLst>
                                    <p:cond delay="4500"/>
                                  </p:stCondLst>
                                  <p:childTnLst>
                                    <p:set>
                                      <p:cBhvr>
                                        <p:cTn dur="1" fill="hold" id="64">
                                          <p:stCondLst>
                                            <p:cond delay="0"/>
                                          </p:stCondLst>
                                        </p:cTn>
                                        <p:tgtEl>
                                          <p:spTgt spid="74"/>
                                        </p:tgtEl>
                                        <p:attrNameLst>
                                          <p:attrName>style.visibility</p:attrName>
                                        </p:attrNameLst>
                                      </p:cBhvr>
                                      <p:to>
                                        <p:strVal val="visible"/>
                                      </p:to>
                                    </p:set>
                                    <p:anim calcmode="lin" valueType="num">
                                      <p:cBhvr>
                                        <p:cTn dur="500" fill="hold" id="65"/>
                                        <p:tgtEl>
                                          <p:spTgt spid="74"/>
                                        </p:tgtEl>
                                        <p:attrNameLst>
                                          <p:attrName>ppt_w</p:attrName>
                                        </p:attrNameLst>
                                      </p:cBhvr>
                                      <p:tavLst>
                                        <p:tav tm="0">
                                          <p:val>
                                            <p:fltVal val="0"/>
                                          </p:val>
                                        </p:tav>
                                        <p:tav tm="100000">
                                          <p:val>
                                            <p:strVal val="#ppt_w"/>
                                          </p:val>
                                        </p:tav>
                                      </p:tavLst>
                                    </p:anim>
                                    <p:anim calcmode="lin" valueType="num">
                                      <p:cBhvr>
                                        <p:cTn dur="500" fill="hold" id="66"/>
                                        <p:tgtEl>
                                          <p:spTgt spid="74"/>
                                        </p:tgtEl>
                                        <p:attrNameLst>
                                          <p:attrName>ppt_h</p:attrName>
                                        </p:attrNameLst>
                                      </p:cBhvr>
                                      <p:tavLst>
                                        <p:tav tm="0">
                                          <p:val>
                                            <p:fltVal val="0"/>
                                          </p:val>
                                        </p:tav>
                                        <p:tav tm="100000">
                                          <p:val>
                                            <p:strVal val="#ppt_h"/>
                                          </p:val>
                                        </p:tav>
                                      </p:tavLst>
                                    </p:anim>
                                    <p:animEffect filter="fade" transition="in">
                                      <p:cBhvr>
                                        <p:cTn dur="500" id="67"/>
                                        <p:tgtEl>
                                          <p:spTgt spid="74"/>
                                        </p:tgtEl>
                                      </p:cBhvr>
                                    </p:animEffect>
                                  </p:childTnLst>
                                </p:cTn>
                              </p:par>
                              <p:par>
                                <p:cTn fill="hold" grpId="0" id="68" nodeType="withEffect" presetClass="entr" presetID="53" presetSubtype="0">
                                  <p:stCondLst>
                                    <p:cond delay="4500"/>
                                  </p:stCondLst>
                                  <p:childTnLst>
                                    <p:set>
                                      <p:cBhvr>
                                        <p:cTn dur="1" fill="hold" id="69">
                                          <p:stCondLst>
                                            <p:cond delay="0"/>
                                          </p:stCondLst>
                                        </p:cTn>
                                        <p:tgtEl>
                                          <p:spTgt spid="81"/>
                                        </p:tgtEl>
                                        <p:attrNameLst>
                                          <p:attrName>style.visibility</p:attrName>
                                        </p:attrNameLst>
                                      </p:cBhvr>
                                      <p:to>
                                        <p:strVal val="visible"/>
                                      </p:to>
                                    </p:set>
                                    <p:anim calcmode="lin" valueType="num">
                                      <p:cBhvr>
                                        <p:cTn dur="500" fill="hold" id="70"/>
                                        <p:tgtEl>
                                          <p:spTgt spid="81"/>
                                        </p:tgtEl>
                                        <p:attrNameLst>
                                          <p:attrName>ppt_w</p:attrName>
                                        </p:attrNameLst>
                                      </p:cBhvr>
                                      <p:tavLst>
                                        <p:tav tm="0">
                                          <p:val>
                                            <p:fltVal val="0"/>
                                          </p:val>
                                        </p:tav>
                                        <p:tav tm="100000">
                                          <p:val>
                                            <p:strVal val="#ppt_w"/>
                                          </p:val>
                                        </p:tav>
                                      </p:tavLst>
                                    </p:anim>
                                    <p:anim calcmode="lin" valueType="num">
                                      <p:cBhvr>
                                        <p:cTn dur="500" fill="hold" id="71"/>
                                        <p:tgtEl>
                                          <p:spTgt spid="81"/>
                                        </p:tgtEl>
                                        <p:attrNameLst>
                                          <p:attrName>ppt_h</p:attrName>
                                        </p:attrNameLst>
                                      </p:cBhvr>
                                      <p:tavLst>
                                        <p:tav tm="0">
                                          <p:val>
                                            <p:fltVal val="0"/>
                                          </p:val>
                                        </p:tav>
                                        <p:tav tm="100000">
                                          <p:val>
                                            <p:strVal val="#ppt_h"/>
                                          </p:val>
                                        </p:tav>
                                      </p:tavLst>
                                    </p:anim>
                                    <p:animEffect filter="fade" transition="in">
                                      <p:cBhvr>
                                        <p:cTn dur="500" id="72"/>
                                        <p:tgtEl>
                                          <p:spTgt spid="81"/>
                                        </p:tgtEl>
                                      </p:cBhvr>
                                    </p:animEffect>
                                  </p:childTnLst>
                                </p:cTn>
                              </p:par>
                              <p:par>
                                <p:cTn fill="hold" grpId="0" id="73" nodeType="withEffect" presetClass="entr" presetID="53" presetSubtype="0">
                                  <p:stCondLst>
                                    <p:cond delay="4500"/>
                                  </p:stCondLst>
                                  <p:childTnLst>
                                    <p:set>
                                      <p:cBhvr>
                                        <p:cTn dur="1" fill="hold" id="74">
                                          <p:stCondLst>
                                            <p:cond delay="0"/>
                                          </p:stCondLst>
                                        </p:cTn>
                                        <p:tgtEl>
                                          <p:spTgt spid="88"/>
                                        </p:tgtEl>
                                        <p:attrNameLst>
                                          <p:attrName>style.visibility</p:attrName>
                                        </p:attrNameLst>
                                      </p:cBhvr>
                                      <p:to>
                                        <p:strVal val="visible"/>
                                      </p:to>
                                    </p:set>
                                    <p:anim calcmode="lin" valueType="num">
                                      <p:cBhvr>
                                        <p:cTn dur="500" fill="hold" id="75"/>
                                        <p:tgtEl>
                                          <p:spTgt spid="88"/>
                                        </p:tgtEl>
                                        <p:attrNameLst>
                                          <p:attrName>ppt_w</p:attrName>
                                        </p:attrNameLst>
                                      </p:cBhvr>
                                      <p:tavLst>
                                        <p:tav tm="0">
                                          <p:val>
                                            <p:fltVal val="0"/>
                                          </p:val>
                                        </p:tav>
                                        <p:tav tm="100000">
                                          <p:val>
                                            <p:strVal val="#ppt_w"/>
                                          </p:val>
                                        </p:tav>
                                      </p:tavLst>
                                    </p:anim>
                                    <p:anim calcmode="lin" valueType="num">
                                      <p:cBhvr>
                                        <p:cTn dur="500" fill="hold" id="76"/>
                                        <p:tgtEl>
                                          <p:spTgt spid="88"/>
                                        </p:tgtEl>
                                        <p:attrNameLst>
                                          <p:attrName>ppt_h</p:attrName>
                                        </p:attrNameLst>
                                      </p:cBhvr>
                                      <p:tavLst>
                                        <p:tav tm="0">
                                          <p:val>
                                            <p:fltVal val="0"/>
                                          </p:val>
                                        </p:tav>
                                        <p:tav tm="100000">
                                          <p:val>
                                            <p:strVal val="#ppt_h"/>
                                          </p:val>
                                        </p:tav>
                                      </p:tavLst>
                                    </p:anim>
                                    <p:animEffect filter="fade" transition="in">
                                      <p:cBhvr>
                                        <p:cTn dur="500" id="77"/>
                                        <p:tgtEl>
                                          <p:spTgt spid="88"/>
                                        </p:tgtEl>
                                      </p:cBhvr>
                                    </p:animEffect>
                                  </p:childTnLst>
                                </p:cTn>
                              </p:par>
                              <p:par>
                                <p:cTn fill="hold" grpId="0" id="78" nodeType="withEffect" presetClass="entr" presetID="53" presetSubtype="0">
                                  <p:stCondLst>
                                    <p:cond delay="4500"/>
                                  </p:stCondLst>
                                  <p:childTnLst>
                                    <p:set>
                                      <p:cBhvr>
                                        <p:cTn dur="1" fill="hold" id="79">
                                          <p:stCondLst>
                                            <p:cond delay="0"/>
                                          </p:stCondLst>
                                        </p:cTn>
                                        <p:tgtEl>
                                          <p:spTgt spid="89"/>
                                        </p:tgtEl>
                                        <p:attrNameLst>
                                          <p:attrName>style.visibility</p:attrName>
                                        </p:attrNameLst>
                                      </p:cBhvr>
                                      <p:to>
                                        <p:strVal val="visible"/>
                                      </p:to>
                                    </p:set>
                                    <p:anim calcmode="lin" valueType="num">
                                      <p:cBhvr>
                                        <p:cTn dur="500" fill="hold" id="80"/>
                                        <p:tgtEl>
                                          <p:spTgt spid="89"/>
                                        </p:tgtEl>
                                        <p:attrNameLst>
                                          <p:attrName>ppt_w</p:attrName>
                                        </p:attrNameLst>
                                      </p:cBhvr>
                                      <p:tavLst>
                                        <p:tav tm="0">
                                          <p:val>
                                            <p:fltVal val="0"/>
                                          </p:val>
                                        </p:tav>
                                        <p:tav tm="100000">
                                          <p:val>
                                            <p:strVal val="#ppt_w"/>
                                          </p:val>
                                        </p:tav>
                                      </p:tavLst>
                                    </p:anim>
                                    <p:anim calcmode="lin" valueType="num">
                                      <p:cBhvr>
                                        <p:cTn dur="500" fill="hold" id="81"/>
                                        <p:tgtEl>
                                          <p:spTgt spid="89"/>
                                        </p:tgtEl>
                                        <p:attrNameLst>
                                          <p:attrName>ppt_h</p:attrName>
                                        </p:attrNameLst>
                                      </p:cBhvr>
                                      <p:tavLst>
                                        <p:tav tm="0">
                                          <p:val>
                                            <p:fltVal val="0"/>
                                          </p:val>
                                        </p:tav>
                                        <p:tav tm="100000">
                                          <p:val>
                                            <p:strVal val="#ppt_h"/>
                                          </p:val>
                                        </p:tav>
                                      </p:tavLst>
                                    </p:anim>
                                    <p:animEffect filter="fade" transition="in">
                                      <p:cBhvr>
                                        <p:cTn dur="500" id="82"/>
                                        <p:tgtEl>
                                          <p:spTgt spid="89"/>
                                        </p:tgtEl>
                                      </p:cBhvr>
                                    </p:animEffect>
                                  </p:childTnLst>
                                </p:cTn>
                              </p:par>
                              <p:par>
                                <p:cTn fill="hold" id="83" nodeType="withEffect" presetClass="entr" presetID="42" presetSubtype="0">
                                  <p:stCondLst>
                                    <p:cond delay="12000"/>
                                  </p:stCondLst>
                                  <p:childTnLst>
                                    <p:set>
                                      <p:cBhvr>
                                        <p:cTn dur="1" fill="hold" id="84">
                                          <p:stCondLst>
                                            <p:cond delay="0"/>
                                          </p:stCondLst>
                                        </p:cTn>
                                        <p:tgtEl>
                                          <p:spTgt spid="84"/>
                                        </p:tgtEl>
                                        <p:attrNameLst>
                                          <p:attrName>style.visibility</p:attrName>
                                        </p:attrNameLst>
                                      </p:cBhvr>
                                      <p:to>
                                        <p:strVal val="visible"/>
                                      </p:to>
                                    </p:set>
                                    <p:animEffect filter="fade" transition="in">
                                      <p:cBhvr>
                                        <p:cTn dur="1000" id="85"/>
                                        <p:tgtEl>
                                          <p:spTgt spid="84"/>
                                        </p:tgtEl>
                                      </p:cBhvr>
                                    </p:animEffect>
                                    <p:anim calcmode="lin" valueType="num">
                                      <p:cBhvr>
                                        <p:cTn dur="1000" fill="hold" id="86"/>
                                        <p:tgtEl>
                                          <p:spTgt spid="84"/>
                                        </p:tgtEl>
                                        <p:attrNameLst>
                                          <p:attrName>ppt_x</p:attrName>
                                        </p:attrNameLst>
                                      </p:cBhvr>
                                      <p:tavLst>
                                        <p:tav tm="0">
                                          <p:val>
                                            <p:strVal val="#ppt_x"/>
                                          </p:val>
                                        </p:tav>
                                        <p:tav tm="100000">
                                          <p:val>
                                            <p:strVal val="#ppt_x"/>
                                          </p:val>
                                        </p:tav>
                                      </p:tavLst>
                                    </p:anim>
                                    <p:anim calcmode="lin" valueType="num">
                                      <p:cBhvr>
                                        <p:cTn dur="1000" fill="hold" id="87"/>
                                        <p:tgtEl>
                                          <p:spTgt spid="84"/>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10500"/>
                                  </p:stCondLst>
                                  <p:childTnLst>
                                    <p:set>
                                      <p:cBhvr>
                                        <p:cTn dur="1" fill="hold" id="89">
                                          <p:stCondLst>
                                            <p:cond delay="0"/>
                                          </p:stCondLst>
                                        </p:cTn>
                                        <p:tgtEl>
                                          <p:spTgt spid="77"/>
                                        </p:tgtEl>
                                        <p:attrNameLst>
                                          <p:attrName>style.visibility</p:attrName>
                                        </p:attrNameLst>
                                      </p:cBhvr>
                                      <p:to>
                                        <p:strVal val="visible"/>
                                      </p:to>
                                    </p:set>
                                    <p:animEffect filter="fade" transition="in">
                                      <p:cBhvr>
                                        <p:cTn dur="1000" id="90"/>
                                        <p:tgtEl>
                                          <p:spTgt spid="77"/>
                                        </p:tgtEl>
                                      </p:cBhvr>
                                    </p:animEffect>
                                    <p:anim calcmode="lin" valueType="num">
                                      <p:cBhvr>
                                        <p:cTn dur="1000" fill="hold" id="91"/>
                                        <p:tgtEl>
                                          <p:spTgt spid="77"/>
                                        </p:tgtEl>
                                        <p:attrNameLst>
                                          <p:attrName>ppt_x</p:attrName>
                                        </p:attrNameLst>
                                      </p:cBhvr>
                                      <p:tavLst>
                                        <p:tav tm="0">
                                          <p:val>
                                            <p:strVal val="#ppt_x"/>
                                          </p:val>
                                        </p:tav>
                                        <p:tav tm="100000">
                                          <p:val>
                                            <p:strVal val="#ppt_x"/>
                                          </p:val>
                                        </p:tav>
                                      </p:tavLst>
                                    </p:anim>
                                    <p:anim calcmode="lin" valueType="num">
                                      <p:cBhvr>
                                        <p:cTn dur="1000" fill="hold" id="92"/>
                                        <p:tgtEl>
                                          <p:spTgt spid="77"/>
                                        </p:tgtEl>
                                        <p:attrNameLst>
                                          <p:attrName>ppt_y</p:attrName>
                                        </p:attrNameLst>
                                      </p:cBhvr>
                                      <p:tavLst>
                                        <p:tav tm="0">
                                          <p:val>
                                            <p:strVal val="#ppt_y+.1"/>
                                          </p:val>
                                        </p:tav>
                                        <p:tav tm="100000">
                                          <p:val>
                                            <p:strVal val="#ppt_y"/>
                                          </p:val>
                                        </p:tav>
                                      </p:tavLst>
                                    </p:anim>
                                  </p:childTnLst>
                                </p:cTn>
                              </p:par>
                              <p:par>
                                <p:cTn fill="hold" id="93" nodeType="withEffect" presetClass="entr" presetID="42" presetSubtype="0">
                                  <p:stCondLst>
                                    <p:cond delay="7500"/>
                                  </p:stCondLst>
                                  <p:childTnLst>
                                    <p:set>
                                      <p:cBhvr>
                                        <p:cTn dur="1" fill="hold" id="94">
                                          <p:stCondLst>
                                            <p:cond delay="0"/>
                                          </p:stCondLst>
                                        </p:cTn>
                                        <p:tgtEl>
                                          <p:spTgt spid="57"/>
                                        </p:tgtEl>
                                        <p:attrNameLst>
                                          <p:attrName>style.visibility</p:attrName>
                                        </p:attrNameLst>
                                      </p:cBhvr>
                                      <p:to>
                                        <p:strVal val="visible"/>
                                      </p:to>
                                    </p:set>
                                    <p:animEffect filter="fade" transition="in">
                                      <p:cBhvr>
                                        <p:cTn dur="1000" id="95"/>
                                        <p:tgtEl>
                                          <p:spTgt spid="57"/>
                                        </p:tgtEl>
                                      </p:cBhvr>
                                    </p:animEffect>
                                    <p:anim calcmode="lin" valueType="num">
                                      <p:cBhvr>
                                        <p:cTn dur="1000" fill="hold" id="96"/>
                                        <p:tgtEl>
                                          <p:spTgt spid="57"/>
                                        </p:tgtEl>
                                        <p:attrNameLst>
                                          <p:attrName>ppt_x</p:attrName>
                                        </p:attrNameLst>
                                      </p:cBhvr>
                                      <p:tavLst>
                                        <p:tav tm="0">
                                          <p:val>
                                            <p:strVal val="#ppt_x"/>
                                          </p:val>
                                        </p:tav>
                                        <p:tav tm="100000">
                                          <p:val>
                                            <p:strVal val="#ppt_x"/>
                                          </p:val>
                                        </p:tav>
                                      </p:tavLst>
                                    </p:anim>
                                    <p:anim calcmode="lin" valueType="num">
                                      <p:cBhvr>
                                        <p:cTn dur="1000" fill="hold" id="97"/>
                                        <p:tgtEl>
                                          <p:spTgt spid="57"/>
                                        </p:tgtEl>
                                        <p:attrNameLst>
                                          <p:attrName>ppt_y</p:attrName>
                                        </p:attrNameLst>
                                      </p:cBhvr>
                                      <p:tavLst>
                                        <p:tav tm="0">
                                          <p:val>
                                            <p:strVal val="#ppt_y+.1"/>
                                          </p:val>
                                        </p:tav>
                                        <p:tav tm="100000">
                                          <p:val>
                                            <p:strVal val="#ppt_y"/>
                                          </p:val>
                                        </p:tav>
                                      </p:tavLst>
                                    </p:anim>
                                  </p:childTnLst>
                                </p:cTn>
                              </p:par>
                              <p:par>
                                <p:cTn fill="hold" id="98" nodeType="withEffect" presetClass="entr" presetID="42" presetSubtype="0">
                                  <p:stCondLst>
                                    <p:cond delay="9000"/>
                                  </p:stCondLst>
                                  <p:childTnLst>
                                    <p:set>
                                      <p:cBhvr>
                                        <p:cTn dur="1" fill="hold" id="99">
                                          <p:stCondLst>
                                            <p:cond delay="0"/>
                                          </p:stCondLst>
                                        </p:cTn>
                                        <p:tgtEl>
                                          <p:spTgt spid="69"/>
                                        </p:tgtEl>
                                        <p:attrNameLst>
                                          <p:attrName>style.visibility</p:attrName>
                                        </p:attrNameLst>
                                      </p:cBhvr>
                                      <p:to>
                                        <p:strVal val="visible"/>
                                      </p:to>
                                    </p:set>
                                    <p:animEffect filter="fade" transition="in">
                                      <p:cBhvr>
                                        <p:cTn dur="1000" id="100"/>
                                        <p:tgtEl>
                                          <p:spTgt spid="69"/>
                                        </p:tgtEl>
                                      </p:cBhvr>
                                    </p:animEffect>
                                    <p:anim calcmode="lin" valueType="num">
                                      <p:cBhvr>
                                        <p:cTn dur="1000" fill="hold" id="101"/>
                                        <p:tgtEl>
                                          <p:spTgt spid="69"/>
                                        </p:tgtEl>
                                        <p:attrNameLst>
                                          <p:attrName>ppt_x</p:attrName>
                                        </p:attrNameLst>
                                      </p:cBhvr>
                                      <p:tavLst>
                                        <p:tav tm="0">
                                          <p:val>
                                            <p:strVal val="#ppt_x"/>
                                          </p:val>
                                        </p:tav>
                                        <p:tav tm="100000">
                                          <p:val>
                                            <p:strVal val="#ppt_x"/>
                                          </p:val>
                                        </p:tav>
                                      </p:tavLst>
                                    </p:anim>
                                    <p:anim calcmode="lin" valueType="num">
                                      <p:cBhvr>
                                        <p:cTn dur="1000" fill="hold" id="102"/>
                                        <p:tgtEl>
                                          <p:spTgt spid="69"/>
                                        </p:tgtEl>
                                        <p:attrNameLst>
                                          <p:attrName>ppt_y</p:attrName>
                                        </p:attrNameLst>
                                      </p:cBhvr>
                                      <p:tavLst>
                                        <p:tav tm="0">
                                          <p:val>
                                            <p:strVal val="#ppt_y+.1"/>
                                          </p:val>
                                        </p:tav>
                                        <p:tav tm="100000">
                                          <p:val>
                                            <p:strVal val="#ppt_y"/>
                                          </p:val>
                                        </p:tav>
                                      </p:tavLst>
                                    </p:anim>
                                  </p:childTnLst>
                                </p:cTn>
                              </p:par>
                              <p:par>
                                <p:cTn fill="hold" id="103" nodeType="withEffect" presetClass="entr" presetID="42" presetSubtype="0">
                                  <p:stCondLst>
                                    <p:cond delay="5250"/>
                                  </p:stCondLst>
                                  <p:childTnLst>
                                    <p:set>
                                      <p:cBhvr>
                                        <p:cTn dur="1" fill="hold" id="104">
                                          <p:stCondLst>
                                            <p:cond delay="0"/>
                                          </p:stCondLst>
                                        </p:cTn>
                                        <p:tgtEl>
                                          <p:spTgt spid="28"/>
                                        </p:tgtEl>
                                        <p:attrNameLst>
                                          <p:attrName>style.visibility</p:attrName>
                                        </p:attrNameLst>
                                      </p:cBhvr>
                                      <p:to>
                                        <p:strVal val="visible"/>
                                      </p:to>
                                    </p:set>
                                    <p:animEffect filter="fade" transition="in">
                                      <p:cBhvr>
                                        <p:cTn dur="1000" id="105"/>
                                        <p:tgtEl>
                                          <p:spTgt spid="28"/>
                                        </p:tgtEl>
                                      </p:cBhvr>
                                    </p:animEffect>
                                    <p:anim calcmode="lin" valueType="num">
                                      <p:cBhvr>
                                        <p:cTn dur="1000" fill="hold" id="106"/>
                                        <p:tgtEl>
                                          <p:spTgt spid="28"/>
                                        </p:tgtEl>
                                        <p:attrNameLst>
                                          <p:attrName>ppt_x</p:attrName>
                                        </p:attrNameLst>
                                      </p:cBhvr>
                                      <p:tavLst>
                                        <p:tav tm="0">
                                          <p:val>
                                            <p:strVal val="#ppt_x"/>
                                          </p:val>
                                        </p:tav>
                                        <p:tav tm="100000">
                                          <p:val>
                                            <p:strVal val="#ppt_x"/>
                                          </p:val>
                                        </p:tav>
                                      </p:tavLst>
                                    </p:anim>
                                    <p:anim calcmode="lin" valueType="num">
                                      <p:cBhvr>
                                        <p:cTn dur="1000" fill="hold" id="107"/>
                                        <p:tgtEl>
                                          <p:spTgt spid="28"/>
                                        </p:tgtEl>
                                        <p:attrNameLst>
                                          <p:attrName>ppt_y</p:attrName>
                                        </p:attrNameLst>
                                      </p:cBhvr>
                                      <p:tavLst>
                                        <p:tav tm="0">
                                          <p:val>
                                            <p:strVal val="#ppt_y+.1"/>
                                          </p:val>
                                        </p:tav>
                                        <p:tav tm="100000">
                                          <p:val>
                                            <p:strVal val="#ppt_y"/>
                                          </p:val>
                                        </p:tav>
                                      </p:tavLst>
                                    </p:anim>
                                  </p:childTnLst>
                                </p:cTn>
                              </p:par>
                              <p:par>
                                <p:cTn fill="hold" id="108" nodeType="withEffect" presetClass="entr" presetID="42" presetSubtype="0">
                                  <p:stCondLst>
                                    <p:cond delay="6000"/>
                                  </p:stCondLst>
                                  <p:childTnLst>
                                    <p:set>
                                      <p:cBhvr>
                                        <p:cTn dur="1" fill="hold" id="109">
                                          <p:stCondLst>
                                            <p:cond delay="0"/>
                                          </p:stCondLst>
                                        </p:cTn>
                                        <p:tgtEl>
                                          <p:spTgt spid="49"/>
                                        </p:tgtEl>
                                        <p:attrNameLst>
                                          <p:attrName>style.visibility</p:attrName>
                                        </p:attrNameLst>
                                      </p:cBhvr>
                                      <p:to>
                                        <p:strVal val="visible"/>
                                      </p:to>
                                    </p:set>
                                    <p:animEffect filter="fade" transition="in">
                                      <p:cBhvr>
                                        <p:cTn dur="1000" id="110"/>
                                        <p:tgtEl>
                                          <p:spTgt spid="49"/>
                                        </p:tgtEl>
                                      </p:cBhvr>
                                    </p:animEffect>
                                    <p:anim calcmode="lin" valueType="num">
                                      <p:cBhvr>
                                        <p:cTn dur="1000" fill="hold" id="111"/>
                                        <p:tgtEl>
                                          <p:spTgt spid="49"/>
                                        </p:tgtEl>
                                        <p:attrNameLst>
                                          <p:attrName>ppt_x</p:attrName>
                                        </p:attrNameLst>
                                      </p:cBhvr>
                                      <p:tavLst>
                                        <p:tav tm="0">
                                          <p:val>
                                            <p:strVal val="#ppt_x"/>
                                          </p:val>
                                        </p:tav>
                                        <p:tav tm="100000">
                                          <p:val>
                                            <p:strVal val="#ppt_x"/>
                                          </p:val>
                                        </p:tav>
                                      </p:tavLst>
                                    </p:anim>
                                    <p:anim calcmode="lin" valueType="num">
                                      <p:cBhvr>
                                        <p:cTn dur="1000" fill="hold" id="112"/>
                                        <p:tgtEl>
                                          <p:spTgt spid="49"/>
                                        </p:tgtEl>
                                        <p:attrNameLst>
                                          <p:attrName>ppt_y</p:attrName>
                                        </p:attrNameLst>
                                      </p:cBhvr>
                                      <p:tavLst>
                                        <p:tav tm="0">
                                          <p:val>
                                            <p:strVal val="#ppt_y+.1"/>
                                          </p:val>
                                        </p:tav>
                                        <p:tav tm="100000">
                                          <p:val>
                                            <p:strVal val="#ppt_y"/>
                                          </p:val>
                                        </p:tav>
                                      </p:tavLst>
                                    </p:anim>
                                  </p:childTnLst>
                                </p:cTn>
                              </p:par>
                              <p:par>
                                <p:cTn fill="hold" grpId="0" id="113" nodeType="withEffect" presetClass="entr" presetID="10" presetSubtype="0">
                                  <p:stCondLst>
                                    <p:cond delay="5500"/>
                                  </p:stCondLst>
                                  <p:iterate type="lt">
                                    <p:tmPct val="10000"/>
                                  </p:iterate>
                                  <p:childTnLst>
                                    <p:set>
                                      <p:cBhvr>
                                        <p:cTn dur="1" fill="hold" id="114">
                                          <p:stCondLst>
                                            <p:cond delay="0"/>
                                          </p:stCondLst>
                                        </p:cTn>
                                        <p:tgtEl>
                                          <p:spTgt spid="27"/>
                                        </p:tgtEl>
                                        <p:attrNameLst>
                                          <p:attrName>style.visibility</p:attrName>
                                        </p:attrNameLst>
                                      </p:cBhvr>
                                      <p:to>
                                        <p:strVal val="visible"/>
                                      </p:to>
                                    </p:set>
                                    <p:animEffect filter="fade" transition="in">
                                      <p:cBhvr>
                                        <p:cTn dur="500" id="115"/>
                                        <p:tgtEl>
                                          <p:spTgt spid="27"/>
                                        </p:tgtEl>
                                      </p:cBhvr>
                                    </p:animEffect>
                                  </p:childTnLst>
                                </p:cTn>
                              </p:par>
                              <p:par>
                                <p:cTn fill="hold" grpId="0" id="116" nodeType="withEffect" presetClass="entr" presetID="10" presetSubtype="0">
                                  <p:stCondLst>
                                    <p:cond delay="6000"/>
                                  </p:stCondLst>
                                  <p:iterate type="lt">
                                    <p:tmPct val="10000"/>
                                  </p:iterate>
                                  <p:childTnLst>
                                    <p:set>
                                      <p:cBhvr>
                                        <p:cTn dur="1" fill="hold" id="117">
                                          <p:stCondLst>
                                            <p:cond delay="0"/>
                                          </p:stCondLst>
                                        </p:cTn>
                                        <p:tgtEl>
                                          <p:spTgt spid="29"/>
                                        </p:tgtEl>
                                        <p:attrNameLst>
                                          <p:attrName>style.visibility</p:attrName>
                                        </p:attrNameLst>
                                      </p:cBhvr>
                                      <p:to>
                                        <p:strVal val="visible"/>
                                      </p:to>
                                    </p:set>
                                    <p:animEffect filter="fade" transition="in">
                                      <p:cBhvr>
                                        <p:cTn dur="500" id="118"/>
                                        <p:tgtEl>
                                          <p:spTgt spid="29"/>
                                        </p:tgtEl>
                                      </p:cBhvr>
                                    </p:animEffect>
                                  </p:childTnLst>
                                </p:cTn>
                              </p:par>
                              <p:par>
                                <p:cTn fill="hold" grpId="0" id="119" nodeType="withEffect" presetClass="entr" presetID="10" presetSubtype="0">
                                  <p:stCondLst>
                                    <p:cond delay="6500"/>
                                  </p:stCondLst>
                                  <p:iterate type="lt">
                                    <p:tmPct val="10000"/>
                                  </p:iterate>
                                  <p:childTnLst>
                                    <p:set>
                                      <p:cBhvr>
                                        <p:cTn dur="1" fill="hold" id="120">
                                          <p:stCondLst>
                                            <p:cond delay="0"/>
                                          </p:stCondLst>
                                        </p:cTn>
                                        <p:tgtEl>
                                          <p:spTgt spid="48"/>
                                        </p:tgtEl>
                                        <p:attrNameLst>
                                          <p:attrName>style.visibility</p:attrName>
                                        </p:attrNameLst>
                                      </p:cBhvr>
                                      <p:to>
                                        <p:strVal val="visible"/>
                                      </p:to>
                                    </p:set>
                                    <p:animEffect filter="fade" transition="in">
                                      <p:cBhvr>
                                        <p:cTn dur="500" id="121"/>
                                        <p:tgtEl>
                                          <p:spTgt spid="48"/>
                                        </p:tgtEl>
                                      </p:cBhvr>
                                    </p:animEffect>
                                  </p:childTnLst>
                                </p:cTn>
                              </p:par>
                              <p:par>
                                <p:cTn fill="hold" grpId="0" id="122" nodeType="withEffect" presetClass="entr" presetID="10" presetSubtype="0">
                                  <p:stCondLst>
                                    <p:cond delay="7000"/>
                                  </p:stCondLst>
                                  <p:iterate type="lt">
                                    <p:tmPct val="10000"/>
                                  </p:iterate>
                                  <p:childTnLst>
                                    <p:set>
                                      <p:cBhvr>
                                        <p:cTn dur="1" fill="hold" id="123">
                                          <p:stCondLst>
                                            <p:cond delay="0"/>
                                          </p:stCondLst>
                                        </p:cTn>
                                        <p:tgtEl>
                                          <p:spTgt spid="50"/>
                                        </p:tgtEl>
                                        <p:attrNameLst>
                                          <p:attrName>style.visibility</p:attrName>
                                        </p:attrNameLst>
                                      </p:cBhvr>
                                      <p:to>
                                        <p:strVal val="visible"/>
                                      </p:to>
                                    </p:set>
                                    <p:animEffect filter="fade" transition="in">
                                      <p:cBhvr>
                                        <p:cTn dur="500" id="124"/>
                                        <p:tgtEl>
                                          <p:spTgt spid="50"/>
                                        </p:tgtEl>
                                      </p:cBhvr>
                                    </p:animEffect>
                                  </p:childTnLst>
                                </p:cTn>
                              </p:par>
                              <p:par>
                                <p:cTn fill="hold" grpId="0" id="125" nodeType="withEffect" presetClass="entr" presetID="10" presetSubtype="0">
                                  <p:stCondLst>
                                    <p:cond delay="8000"/>
                                  </p:stCondLst>
                                  <p:iterate type="lt">
                                    <p:tmPct val="10000"/>
                                  </p:iterate>
                                  <p:childTnLst>
                                    <p:set>
                                      <p:cBhvr>
                                        <p:cTn dur="1" fill="hold" id="126">
                                          <p:stCondLst>
                                            <p:cond delay="0"/>
                                          </p:stCondLst>
                                        </p:cTn>
                                        <p:tgtEl>
                                          <p:spTgt spid="56"/>
                                        </p:tgtEl>
                                        <p:attrNameLst>
                                          <p:attrName>style.visibility</p:attrName>
                                        </p:attrNameLst>
                                      </p:cBhvr>
                                      <p:to>
                                        <p:strVal val="visible"/>
                                      </p:to>
                                    </p:set>
                                    <p:animEffect filter="fade" transition="in">
                                      <p:cBhvr>
                                        <p:cTn dur="500" id="127"/>
                                        <p:tgtEl>
                                          <p:spTgt spid="56"/>
                                        </p:tgtEl>
                                      </p:cBhvr>
                                    </p:animEffect>
                                  </p:childTnLst>
                                </p:cTn>
                              </p:par>
                              <p:par>
                                <p:cTn fill="hold" grpId="0" id="128" nodeType="withEffect" presetClass="entr" presetID="10" presetSubtype="0">
                                  <p:stCondLst>
                                    <p:cond delay="8500"/>
                                  </p:stCondLst>
                                  <p:iterate type="lt">
                                    <p:tmPct val="10000"/>
                                  </p:iterate>
                                  <p:childTnLst>
                                    <p:set>
                                      <p:cBhvr>
                                        <p:cTn dur="1" fill="hold" id="129">
                                          <p:stCondLst>
                                            <p:cond delay="0"/>
                                          </p:stCondLst>
                                        </p:cTn>
                                        <p:tgtEl>
                                          <p:spTgt spid="58"/>
                                        </p:tgtEl>
                                        <p:attrNameLst>
                                          <p:attrName>style.visibility</p:attrName>
                                        </p:attrNameLst>
                                      </p:cBhvr>
                                      <p:to>
                                        <p:strVal val="visible"/>
                                      </p:to>
                                    </p:set>
                                    <p:animEffect filter="fade" transition="in">
                                      <p:cBhvr>
                                        <p:cTn dur="500" id="130"/>
                                        <p:tgtEl>
                                          <p:spTgt spid="58"/>
                                        </p:tgtEl>
                                      </p:cBhvr>
                                    </p:animEffect>
                                  </p:childTnLst>
                                </p:cTn>
                              </p:par>
                              <p:par>
                                <p:cTn fill="hold" grpId="0" id="131" nodeType="withEffect" presetClass="entr" presetID="10" presetSubtype="0">
                                  <p:stCondLst>
                                    <p:cond delay="9500"/>
                                  </p:stCondLst>
                                  <p:iterate type="lt">
                                    <p:tmPct val="10000"/>
                                  </p:iterate>
                                  <p:childTnLst>
                                    <p:set>
                                      <p:cBhvr>
                                        <p:cTn dur="1" fill="hold" id="132">
                                          <p:stCondLst>
                                            <p:cond delay="0"/>
                                          </p:stCondLst>
                                        </p:cTn>
                                        <p:tgtEl>
                                          <p:spTgt spid="68"/>
                                        </p:tgtEl>
                                        <p:attrNameLst>
                                          <p:attrName>style.visibility</p:attrName>
                                        </p:attrNameLst>
                                      </p:cBhvr>
                                      <p:to>
                                        <p:strVal val="visible"/>
                                      </p:to>
                                    </p:set>
                                    <p:animEffect filter="fade" transition="in">
                                      <p:cBhvr>
                                        <p:cTn dur="500" id="133"/>
                                        <p:tgtEl>
                                          <p:spTgt spid="68"/>
                                        </p:tgtEl>
                                      </p:cBhvr>
                                    </p:animEffect>
                                  </p:childTnLst>
                                </p:cTn>
                              </p:par>
                              <p:par>
                                <p:cTn fill="hold" grpId="0" id="134" nodeType="withEffect" presetClass="entr" presetID="10" presetSubtype="0">
                                  <p:stCondLst>
                                    <p:cond delay="10000"/>
                                  </p:stCondLst>
                                  <p:iterate type="lt">
                                    <p:tmPct val="10000"/>
                                  </p:iterate>
                                  <p:childTnLst>
                                    <p:set>
                                      <p:cBhvr>
                                        <p:cTn dur="1" fill="hold" id="135">
                                          <p:stCondLst>
                                            <p:cond delay="0"/>
                                          </p:stCondLst>
                                        </p:cTn>
                                        <p:tgtEl>
                                          <p:spTgt spid="70"/>
                                        </p:tgtEl>
                                        <p:attrNameLst>
                                          <p:attrName>style.visibility</p:attrName>
                                        </p:attrNameLst>
                                      </p:cBhvr>
                                      <p:to>
                                        <p:strVal val="visible"/>
                                      </p:to>
                                    </p:set>
                                    <p:animEffect filter="fade" transition="in">
                                      <p:cBhvr>
                                        <p:cTn dur="500" id="136"/>
                                        <p:tgtEl>
                                          <p:spTgt spid="70"/>
                                        </p:tgtEl>
                                      </p:cBhvr>
                                    </p:animEffect>
                                  </p:childTnLst>
                                </p:cTn>
                              </p:par>
                              <p:par>
                                <p:cTn fill="hold" grpId="0" id="137" nodeType="withEffect" presetClass="entr" presetID="10" presetSubtype="0">
                                  <p:stCondLst>
                                    <p:cond delay="11000"/>
                                  </p:stCondLst>
                                  <p:iterate type="lt">
                                    <p:tmPct val="10000"/>
                                  </p:iterate>
                                  <p:childTnLst>
                                    <p:set>
                                      <p:cBhvr>
                                        <p:cTn dur="1" fill="hold" id="138">
                                          <p:stCondLst>
                                            <p:cond delay="0"/>
                                          </p:stCondLst>
                                        </p:cTn>
                                        <p:tgtEl>
                                          <p:spTgt spid="76"/>
                                        </p:tgtEl>
                                        <p:attrNameLst>
                                          <p:attrName>style.visibility</p:attrName>
                                        </p:attrNameLst>
                                      </p:cBhvr>
                                      <p:to>
                                        <p:strVal val="visible"/>
                                      </p:to>
                                    </p:set>
                                    <p:animEffect filter="fade" transition="in">
                                      <p:cBhvr>
                                        <p:cTn dur="500" id="139"/>
                                        <p:tgtEl>
                                          <p:spTgt spid="76"/>
                                        </p:tgtEl>
                                      </p:cBhvr>
                                    </p:animEffect>
                                  </p:childTnLst>
                                </p:cTn>
                              </p:par>
                              <p:par>
                                <p:cTn fill="hold" grpId="0" id="140" nodeType="withEffect" presetClass="entr" presetID="10" presetSubtype="0">
                                  <p:stCondLst>
                                    <p:cond delay="11500"/>
                                  </p:stCondLst>
                                  <p:iterate type="lt">
                                    <p:tmPct val="10000"/>
                                  </p:iterate>
                                  <p:childTnLst>
                                    <p:set>
                                      <p:cBhvr>
                                        <p:cTn dur="1" fill="hold" id="141">
                                          <p:stCondLst>
                                            <p:cond delay="0"/>
                                          </p:stCondLst>
                                        </p:cTn>
                                        <p:tgtEl>
                                          <p:spTgt spid="78"/>
                                        </p:tgtEl>
                                        <p:attrNameLst>
                                          <p:attrName>style.visibility</p:attrName>
                                        </p:attrNameLst>
                                      </p:cBhvr>
                                      <p:to>
                                        <p:strVal val="visible"/>
                                      </p:to>
                                    </p:set>
                                    <p:animEffect filter="fade" transition="in">
                                      <p:cBhvr>
                                        <p:cTn dur="500" id="142"/>
                                        <p:tgtEl>
                                          <p:spTgt spid="78"/>
                                        </p:tgtEl>
                                      </p:cBhvr>
                                    </p:animEffect>
                                  </p:childTnLst>
                                </p:cTn>
                              </p:par>
                              <p:par>
                                <p:cTn fill="hold" grpId="0" id="143" nodeType="withEffect" presetClass="entr" presetID="10" presetSubtype="0">
                                  <p:stCondLst>
                                    <p:cond delay="12500"/>
                                  </p:stCondLst>
                                  <p:iterate type="lt">
                                    <p:tmPct val="10000"/>
                                  </p:iterate>
                                  <p:childTnLst>
                                    <p:set>
                                      <p:cBhvr>
                                        <p:cTn dur="1" fill="hold" id="144">
                                          <p:stCondLst>
                                            <p:cond delay="0"/>
                                          </p:stCondLst>
                                        </p:cTn>
                                        <p:tgtEl>
                                          <p:spTgt spid="83"/>
                                        </p:tgtEl>
                                        <p:attrNameLst>
                                          <p:attrName>style.visibility</p:attrName>
                                        </p:attrNameLst>
                                      </p:cBhvr>
                                      <p:to>
                                        <p:strVal val="visible"/>
                                      </p:to>
                                    </p:set>
                                    <p:animEffect filter="fade" transition="in">
                                      <p:cBhvr>
                                        <p:cTn dur="500" id="145"/>
                                        <p:tgtEl>
                                          <p:spTgt spid="83"/>
                                        </p:tgtEl>
                                      </p:cBhvr>
                                    </p:animEffect>
                                  </p:childTnLst>
                                </p:cTn>
                              </p:par>
                              <p:par>
                                <p:cTn fill="hold" grpId="0" id="146" nodeType="withEffect" presetClass="entr" presetID="10" presetSubtype="0">
                                  <p:stCondLst>
                                    <p:cond delay="13000"/>
                                  </p:stCondLst>
                                  <p:iterate type="lt">
                                    <p:tmPct val="10000"/>
                                  </p:iterate>
                                  <p:childTnLst>
                                    <p:set>
                                      <p:cBhvr>
                                        <p:cTn dur="1" fill="hold" id="147">
                                          <p:stCondLst>
                                            <p:cond delay="0"/>
                                          </p:stCondLst>
                                        </p:cTn>
                                        <p:tgtEl>
                                          <p:spTgt spid="85"/>
                                        </p:tgtEl>
                                        <p:attrNameLst>
                                          <p:attrName>style.visibility</p:attrName>
                                        </p:attrNameLst>
                                      </p:cBhvr>
                                      <p:to>
                                        <p:strVal val="visible"/>
                                      </p:to>
                                    </p:set>
                                    <p:animEffect filter="fade" transition="in">
                                      <p:cBhvr>
                                        <p:cTn dur="500" id="148"/>
                                        <p:tgtEl>
                                          <p:spTgt spid="8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18"/>
      <p:bldP grpId="0" spid="19"/>
      <p:bldP grpId="0" spid="22"/>
      <p:bldP grpId="0" spid="23"/>
      <p:bldP grpId="0" spid="27"/>
      <p:bldP grpId="0" spid="29"/>
      <p:bldP grpId="0" spid="33"/>
      <p:bldP grpId="0" spid="48"/>
      <p:bldP grpId="0" spid="50"/>
      <p:bldP grpId="0" spid="53"/>
      <p:bldP grpId="0" spid="54"/>
      <p:bldP grpId="0" spid="56"/>
      <p:bldP grpId="0" spid="58"/>
      <p:bldP grpId="0" spid="66"/>
      <p:bldP grpId="0" spid="68"/>
      <p:bldP grpId="0" spid="70"/>
      <p:bldP grpId="0" spid="73"/>
      <p:bldP grpId="0" spid="74"/>
      <p:bldP grpId="0" spid="76"/>
      <p:bldP grpId="0" spid="78"/>
      <p:bldP grpId="0" spid="81"/>
      <p:bldP grpId="0" spid="83"/>
      <p:bldP grpId="0" spid="85"/>
      <p:bldP grpId="0" spid="88"/>
      <p:bldP grpId="0" spid="89"/>
      <p:bldP grpId="0" spid="90"/>
      <p:bldP grpId="0" spid="95"/>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43" name="文本框 42"/>
          <p:cNvSpPr txBox="1"/>
          <p:nvPr/>
        </p:nvSpPr>
        <p:spPr>
          <a:xfrm>
            <a:off x="1828800" y="3987433"/>
            <a:ext cx="8534400" cy="73152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4" name="文本框 43"/>
          <p:cNvSpPr txBox="1"/>
          <p:nvPr/>
        </p:nvSpPr>
        <p:spPr>
          <a:xfrm>
            <a:off x="1828800" y="4904991"/>
            <a:ext cx="8534400" cy="115824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Duis aute irure dolor in reprehenderit in voluptate velit esse cillum dolore.</a:t>
            </a:r>
          </a:p>
        </p:txBody>
      </p:sp>
      <p:sp>
        <p:nvSpPr>
          <p:cNvPr id="2" name="标题 1"/>
          <p:cNvSpPr>
            <a:spLocks noGrp="1"/>
          </p:cNvSpPr>
          <p:nvPr>
            <p:ph type="ctrTitle"/>
          </p:nvPr>
        </p:nvSpPr>
        <p:spPr/>
        <p:txBody>
          <a:bodyPr/>
          <a:lstStyle/>
          <a:p>
            <a:r>
              <a:rPr altLang="en-US" lang="zh-CN" smtClean="0"/>
              <a:t>研究过程</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1000" id="7"/>
                                        <p:tgtEl>
                                          <p:spTgt spid="43"/>
                                        </p:tgtEl>
                                      </p:cBhvr>
                                    </p:animEffect>
                                  </p:childTnLst>
                                </p:cTn>
                              </p:par>
                              <p:par>
                                <p:cTn fill="hold" grpId="0" id="8" nodeType="withEffect" presetClass="entr" presetID="22" presetSubtype="8">
                                  <p:stCondLst>
                                    <p:cond delay="1500"/>
                                  </p:stCondLst>
                                  <p:childTnLst>
                                    <p:set>
                                      <p:cBhvr>
                                        <p:cTn dur="1" fill="hold" id="9">
                                          <p:stCondLst>
                                            <p:cond delay="0"/>
                                          </p:stCondLst>
                                        </p:cTn>
                                        <p:tgtEl>
                                          <p:spTgt spid="44"/>
                                        </p:tgtEl>
                                        <p:attrNameLst>
                                          <p:attrName>style.visibility</p:attrName>
                                        </p:attrNameLst>
                                      </p:cBhvr>
                                      <p:to>
                                        <p:strVal val="visible"/>
                                      </p:to>
                                    </p:set>
                                    <p:animEffect filter="wipe(left)" transition="in">
                                      <p:cBhvr>
                                        <p:cTn dur="1000" id="1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Freeform 4"/>
          <p:cNvSpPr>
            <a:spLocks noChangeAspect="1"/>
          </p:cNvSpPr>
          <p:nvPr/>
        </p:nvSpPr>
        <p:spPr bwMode="auto">
          <a:xfrm>
            <a:off x="5585867" y="2823854"/>
            <a:ext cx="966345" cy="1775589"/>
          </a:xfrm>
          <a:custGeom>
            <a:gdLst>
              <a:gd fmla="*/ 165 w 1384" name="T0"/>
              <a:gd fmla="*/ 636 h 2543" name="T1"/>
              <a:gd fmla="*/ 230 w 1384" name="T2"/>
              <a:gd fmla="*/ 645 h 2543" name="T3"/>
              <a:gd fmla="*/ 291 w 1384" name="T4"/>
              <a:gd fmla="*/ 659 h 2543" name="T5"/>
              <a:gd fmla="*/ 351 w 1384" name="T6"/>
              <a:gd fmla="*/ 679 h 2543" name="T7"/>
              <a:gd fmla="*/ 421 w 1384" name="T8"/>
              <a:gd fmla="*/ 711 h 2543" name="T9"/>
              <a:gd fmla="*/ 486 w 1384" name="T10"/>
              <a:gd fmla="*/ 753 h 2543" name="T11"/>
              <a:gd fmla="*/ 547 w 1384" name="T12"/>
              <a:gd fmla="*/ 801 h 2543" name="T13"/>
              <a:gd fmla="*/ 590 w 1384" name="T14"/>
              <a:gd fmla="*/ 844 h 2543" name="T15"/>
              <a:gd fmla="*/ 646 w 1384" name="T16"/>
              <a:gd fmla="*/ 917 h 2543" name="T17"/>
              <a:gd fmla="*/ 679 w 1384" name="T18"/>
              <a:gd fmla="*/ 969 h 2543" name="T19"/>
              <a:gd fmla="*/ 706 w 1384" name="T20"/>
              <a:gd fmla="*/ 1024 h 2543" name="T21"/>
              <a:gd fmla="*/ 727 w 1384" name="T22"/>
              <a:gd fmla="*/ 1084 h 2543" name="T23"/>
              <a:gd fmla="*/ 743 w 1384" name="T24"/>
              <a:gd fmla="*/ 1145 h 2543" name="T25"/>
              <a:gd fmla="*/ 752 w 1384" name="T26"/>
              <a:gd fmla="*/ 1209 h 2543" name="T27"/>
              <a:gd fmla="*/ 756 w 1384" name="T28"/>
              <a:gd fmla="*/ 1274 h 2543" name="T29"/>
              <a:gd fmla="*/ 753 w 1384" name="T30"/>
              <a:gd fmla="*/ 1331 h 2543" name="T31"/>
              <a:gd fmla="*/ 740 w 1384" name="T32"/>
              <a:gd fmla="*/ 1415 h 2543" name="T33"/>
              <a:gd fmla="*/ 716 w 1384" name="T34"/>
              <a:gd fmla="*/ 1494 h 2543" name="T35"/>
              <a:gd fmla="*/ 683 w 1384" name="T36"/>
              <a:gd fmla="*/ 1570 h 2543" name="T37"/>
              <a:gd fmla="*/ 624 w 1384" name="T38"/>
              <a:gd fmla="*/ 1661 h 2543" name="T39"/>
              <a:gd fmla="*/ 590 w 1384" name="T40"/>
              <a:gd fmla="*/ 1703 h 2543" name="T41"/>
              <a:gd fmla="*/ 532 w 1384" name="T42"/>
              <a:gd fmla="*/ 1759 h 2543" name="T43"/>
              <a:gd fmla="*/ 456 w 1384" name="T44"/>
              <a:gd fmla="*/ 1815 h 2543" name="T45"/>
              <a:gd fmla="*/ 372 w 1384" name="T46"/>
              <a:gd fmla="*/ 1860 h 2543" name="T47"/>
              <a:gd fmla="*/ 280 w 1384" name="T48"/>
              <a:gd fmla="*/ 1892 h 2543" name="T49"/>
              <a:gd fmla="*/ 0 w 1384" name="T50"/>
              <a:gd fmla="*/ 2230 h 2543" name="T51"/>
              <a:gd fmla="*/ 333 w 1384" name="T52"/>
              <a:gd fmla="*/ 2531 h 2543" name="T53"/>
              <a:gd fmla="*/ 449 w 1384" name="T54"/>
              <a:gd fmla="*/ 2505 h 2543" name="T55"/>
              <a:gd fmla="*/ 560 w 1384" name="T56"/>
              <a:gd fmla="*/ 2468 h 2543" name="T57"/>
              <a:gd fmla="*/ 666 w 1384" name="T58"/>
              <a:gd fmla="*/ 2422 h 2543" name="T59"/>
              <a:gd fmla="*/ 768 w 1384" name="T60"/>
              <a:gd fmla="*/ 2367 h 2543" name="T61"/>
              <a:gd fmla="*/ 864 w 1384" name="T62"/>
              <a:gd fmla="*/ 2302 h 2543" name="T63"/>
              <a:gd fmla="*/ 952 w 1384" name="T64"/>
              <a:gd fmla="*/ 2231 h 2543" name="T65"/>
              <a:gd fmla="*/ 1035 w 1384" name="T66"/>
              <a:gd fmla="*/ 2151 h 2543" name="T67"/>
              <a:gd fmla="*/ 1110 w 1384" name="T68"/>
              <a:gd fmla="*/ 2065 h 2543" name="T69"/>
              <a:gd fmla="*/ 1177 w 1384" name="T70"/>
              <a:gd fmla="*/ 1971 h 2543" name="T71"/>
              <a:gd fmla="*/ 1235 w 1384" name="T72"/>
              <a:gd fmla="*/ 1872 h 2543" name="T73"/>
              <a:gd fmla="*/ 1285 w 1384" name="T74"/>
              <a:gd fmla="*/ 1767 h 2543" name="T75"/>
              <a:gd fmla="*/ 1326 w 1384" name="T76"/>
              <a:gd fmla="*/ 1657 h 2543" name="T77"/>
              <a:gd fmla="*/ 1356 w 1384" name="T78"/>
              <a:gd fmla="*/ 1544 h 2543" name="T79"/>
              <a:gd fmla="*/ 1375 w 1384" name="T80"/>
              <a:gd fmla="*/ 1426 h 2543" name="T81"/>
              <a:gd fmla="*/ 1384 w 1384" name="T82"/>
              <a:gd fmla="*/ 1304 h 2543" name="T83"/>
              <a:gd fmla="*/ 1380 w 1384" name="T84"/>
              <a:gd fmla="*/ 1175 h 2543" name="T85"/>
              <a:gd fmla="*/ 1364 w 1384" name="T86"/>
              <a:gd fmla="*/ 1048 h 2543" name="T87"/>
              <a:gd fmla="*/ 1336 w 1384" name="T88"/>
              <a:gd fmla="*/ 925 h 2543" name="T89"/>
              <a:gd fmla="*/ 1295 w 1384" name="T90"/>
              <a:gd fmla="*/ 806 h 2543" name="T91"/>
              <a:gd fmla="*/ 1244 w 1384" name="T92"/>
              <a:gd fmla="*/ 693 h 2543" name="T93"/>
              <a:gd fmla="*/ 1182 w 1384" name="T94"/>
              <a:gd fmla="*/ 587 h 2543" name="T95"/>
              <a:gd fmla="*/ 1110 w 1384" name="T96"/>
              <a:gd fmla="*/ 487 h 2543" name="T97"/>
              <a:gd fmla="*/ 1030 w 1384" name="T98"/>
              <a:gd fmla="*/ 394 h 2543" name="T99"/>
              <a:gd fmla="*/ 941 w 1384" name="T100"/>
              <a:gd fmla="*/ 310 h 2543" name="T101"/>
              <a:gd fmla="*/ 845 w 1384" name="T102"/>
              <a:gd fmla="*/ 234 h 2543" name="T103"/>
              <a:gd fmla="*/ 741 w 1384" name="T104"/>
              <a:gd fmla="*/ 168 h 2543" name="T105"/>
              <a:gd fmla="*/ 630 w 1384" name="T106"/>
              <a:gd fmla="*/ 112 h 2543" name="T107"/>
              <a:gd fmla="*/ 515 w 1384" name="T108"/>
              <a:gd fmla="*/ 66 h 2543" name="T109"/>
              <a:gd fmla="*/ 394 w 1384" name="T110"/>
              <a:gd fmla="*/ 32 h 2543" name="T111"/>
              <a:gd fmla="*/ 268 w 1384" name="T112"/>
              <a:gd fmla="*/ 10 h 2543" name="T113"/>
              <a:gd fmla="*/ 138 w 1384" name="T114"/>
              <a:gd fmla="*/ 0 h 2543"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2543" w="1384">
                <a:moveTo>
                  <a:pt x="114" y="635"/>
                </a:moveTo>
                <a:lnTo>
                  <a:pt x="117" y="635"/>
                </a:lnTo>
                <a:lnTo>
                  <a:pt x="149" y="635"/>
                </a:lnTo>
                <a:lnTo>
                  <a:pt x="165" y="636"/>
                </a:lnTo>
                <a:lnTo>
                  <a:pt x="181" y="638"/>
                </a:lnTo>
                <a:lnTo>
                  <a:pt x="198" y="640"/>
                </a:lnTo>
                <a:lnTo>
                  <a:pt x="214" y="642"/>
                </a:lnTo>
                <a:lnTo>
                  <a:pt x="230" y="645"/>
                </a:lnTo>
                <a:lnTo>
                  <a:pt x="246" y="648"/>
                </a:lnTo>
                <a:lnTo>
                  <a:pt x="261" y="651"/>
                </a:lnTo>
                <a:lnTo>
                  <a:pt x="276" y="655"/>
                </a:lnTo>
                <a:lnTo>
                  <a:pt x="291" y="659"/>
                </a:lnTo>
                <a:lnTo>
                  <a:pt x="306" y="663"/>
                </a:lnTo>
                <a:lnTo>
                  <a:pt x="321" y="668"/>
                </a:lnTo>
                <a:lnTo>
                  <a:pt x="336" y="673"/>
                </a:lnTo>
                <a:lnTo>
                  <a:pt x="351" y="679"/>
                </a:lnTo>
                <a:lnTo>
                  <a:pt x="366" y="685"/>
                </a:lnTo>
                <a:lnTo>
                  <a:pt x="380" y="691"/>
                </a:lnTo>
                <a:lnTo>
                  <a:pt x="394" y="697"/>
                </a:lnTo>
                <a:lnTo>
                  <a:pt x="421" y="711"/>
                </a:lnTo>
                <a:lnTo>
                  <a:pt x="448" y="728"/>
                </a:lnTo>
                <a:lnTo>
                  <a:pt x="461" y="736"/>
                </a:lnTo>
                <a:lnTo>
                  <a:pt x="474" y="744"/>
                </a:lnTo>
                <a:lnTo>
                  <a:pt x="486" y="753"/>
                </a:lnTo>
                <a:lnTo>
                  <a:pt x="498" y="762"/>
                </a:lnTo>
                <a:lnTo>
                  <a:pt x="512" y="771"/>
                </a:lnTo>
                <a:lnTo>
                  <a:pt x="523" y="781"/>
                </a:lnTo>
                <a:lnTo>
                  <a:pt x="547" y="801"/>
                </a:lnTo>
                <a:lnTo>
                  <a:pt x="558" y="811"/>
                </a:lnTo>
                <a:lnTo>
                  <a:pt x="569" y="822"/>
                </a:lnTo>
                <a:lnTo>
                  <a:pt x="579" y="833"/>
                </a:lnTo>
                <a:lnTo>
                  <a:pt x="590" y="844"/>
                </a:lnTo>
                <a:lnTo>
                  <a:pt x="610" y="867"/>
                </a:lnTo>
                <a:lnTo>
                  <a:pt x="619" y="880"/>
                </a:lnTo>
                <a:lnTo>
                  <a:pt x="628" y="892"/>
                </a:lnTo>
                <a:lnTo>
                  <a:pt x="646" y="917"/>
                </a:lnTo>
                <a:lnTo>
                  <a:pt x="655" y="929"/>
                </a:lnTo>
                <a:lnTo>
                  <a:pt x="663" y="942"/>
                </a:lnTo>
                <a:lnTo>
                  <a:pt x="671" y="956"/>
                </a:lnTo>
                <a:lnTo>
                  <a:pt x="679" y="969"/>
                </a:lnTo>
                <a:lnTo>
                  <a:pt x="686" y="983"/>
                </a:lnTo>
                <a:lnTo>
                  <a:pt x="693" y="996"/>
                </a:lnTo>
                <a:lnTo>
                  <a:pt x="699" y="1010"/>
                </a:lnTo>
                <a:lnTo>
                  <a:pt x="706" y="1024"/>
                </a:lnTo>
                <a:lnTo>
                  <a:pt x="712" y="1040"/>
                </a:lnTo>
                <a:lnTo>
                  <a:pt x="717" y="1054"/>
                </a:lnTo>
                <a:lnTo>
                  <a:pt x="722" y="1069"/>
                </a:lnTo>
                <a:lnTo>
                  <a:pt x="727" y="1084"/>
                </a:lnTo>
                <a:lnTo>
                  <a:pt x="731" y="1099"/>
                </a:lnTo>
                <a:lnTo>
                  <a:pt x="736" y="1114"/>
                </a:lnTo>
                <a:lnTo>
                  <a:pt x="739" y="1129"/>
                </a:lnTo>
                <a:lnTo>
                  <a:pt x="743" y="1145"/>
                </a:lnTo>
                <a:lnTo>
                  <a:pt x="746" y="1160"/>
                </a:lnTo>
                <a:lnTo>
                  <a:pt x="748" y="1176"/>
                </a:lnTo>
                <a:lnTo>
                  <a:pt x="750" y="1192"/>
                </a:lnTo>
                <a:lnTo>
                  <a:pt x="752" y="1209"/>
                </a:lnTo>
                <a:lnTo>
                  <a:pt x="754" y="1225"/>
                </a:lnTo>
                <a:lnTo>
                  <a:pt x="755" y="1241"/>
                </a:lnTo>
                <a:lnTo>
                  <a:pt x="755" y="1257"/>
                </a:lnTo>
                <a:lnTo>
                  <a:pt x="756" y="1274"/>
                </a:lnTo>
                <a:lnTo>
                  <a:pt x="755" y="1288"/>
                </a:lnTo>
                <a:lnTo>
                  <a:pt x="755" y="1302"/>
                </a:lnTo>
                <a:lnTo>
                  <a:pt x="754" y="1317"/>
                </a:lnTo>
                <a:lnTo>
                  <a:pt x="753" y="1331"/>
                </a:lnTo>
                <a:lnTo>
                  <a:pt x="752" y="1345"/>
                </a:lnTo>
                <a:lnTo>
                  <a:pt x="750" y="1360"/>
                </a:lnTo>
                <a:lnTo>
                  <a:pt x="746" y="1388"/>
                </a:lnTo>
                <a:lnTo>
                  <a:pt x="740" y="1415"/>
                </a:lnTo>
                <a:lnTo>
                  <a:pt x="733" y="1442"/>
                </a:lnTo>
                <a:lnTo>
                  <a:pt x="725" y="1469"/>
                </a:lnTo>
                <a:lnTo>
                  <a:pt x="721" y="1482"/>
                </a:lnTo>
                <a:lnTo>
                  <a:pt x="716" y="1494"/>
                </a:lnTo>
                <a:lnTo>
                  <a:pt x="706" y="1521"/>
                </a:lnTo>
                <a:lnTo>
                  <a:pt x="695" y="1546"/>
                </a:lnTo>
                <a:lnTo>
                  <a:pt x="690" y="1558"/>
                </a:lnTo>
                <a:lnTo>
                  <a:pt x="683" y="1570"/>
                </a:lnTo>
                <a:lnTo>
                  <a:pt x="670" y="1594"/>
                </a:lnTo>
                <a:lnTo>
                  <a:pt x="655" y="1617"/>
                </a:lnTo>
                <a:lnTo>
                  <a:pt x="640" y="1639"/>
                </a:lnTo>
                <a:lnTo>
                  <a:pt x="624" y="1661"/>
                </a:lnTo>
                <a:lnTo>
                  <a:pt x="616" y="1672"/>
                </a:lnTo>
                <a:lnTo>
                  <a:pt x="608" y="1683"/>
                </a:lnTo>
                <a:lnTo>
                  <a:pt x="599" y="1693"/>
                </a:lnTo>
                <a:lnTo>
                  <a:pt x="590" y="1703"/>
                </a:lnTo>
                <a:lnTo>
                  <a:pt x="581" y="1713"/>
                </a:lnTo>
                <a:lnTo>
                  <a:pt x="572" y="1723"/>
                </a:lnTo>
                <a:lnTo>
                  <a:pt x="552" y="1741"/>
                </a:lnTo>
                <a:lnTo>
                  <a:pt x="532" y="1759"/>
                </a:lnTo>
                <a:lnTo>
                  <a:pt x="512" y="1776"/>
                </a:lnTo>
                <a:lnTo>
                  <a:pt x="489" y="1793"/>
                </a:lnTo>
                <a:lnTo>
                  <a:pt x="467" y="1808"/>
                </a:lnTo>
                <a:lnTo>
                  <a:pt x="456" y="1815"/>
                </a:lnTo>
                <a:lnTo>
                  <a:pt x="444" y="1822"/>
                </a:lnTo>
                <a:lnTo>
                  <a:pt x="421" y="1837"/>
                </a:lnTo>
                <a:lnTo>
                  <a:pt x="396" y="1849"/>
                </a:lnTo>
                <a:lnTo>
                  <a:pt x="372" y="1860"/>
                </a:lnTo>
                <a:lnTo>
                  <a:pt x="346" y="1871"/>
                </a:lnTo>
                <a:lnTo>
                  <a:pt x="320" y="1880"/>
                </a:lnTo>
                <a:lnTo>
                  <a:pt x="294" y="1888"/>
                </a:lnTo>
                <a:lnTo>
                  <a:pt x="280" y="1892"/>
                </a:lnTo>
                <a:lnTo>
                  <a:pt x="267" y="1895"/>
                </a:lnTo>
                <a:lnTo>
                  <a:pt x="253" y="1898"/>
                </a:lnTo>
                <a:lnTo>
                  <a:pt x="240" y="1901"/>
                </a:lnTo>
                <a:lnTo>
                  <a:pt x="0" y="2230"/>
                </a:lnTo>
                <a:lnTo>
                  <a:pt x="244" y="2543"/>
                </a:lnTo>
                <a:lnTo>
                  <a:pt x="274" y="2540"/>
                </a:lnTo>
                <a:lnTo>
                  <a:pt x="304" y="2535"/>
                </a:lnTo>
                <a:lnTo>
                  <a:pt x="333" y="2531"/>
                </a:lnTo>
                <a:lnTo>
                  <a:pt x="363" y="2525"/>
                </a:lnTo>
                <a:lnTo>
                  <a:pt x="392" y="2519"/>
                </a:lnTo>
                <a:lnTo>
                  <a:pt x="420" y="2512"/>
                </a:lnTo>
                <a:lnTo>
                  <a:pt x="449" y="2505"/>
                </a:lnTo>
                <a:lnTo>
                  <a:pt x="477" y="2497"/>
                </a:lnTo>
                <a:lnTo>
                  <a:pt x="505" y="2488"/>
                </a:lnTo>
                <a:lnTo>
                  <a:pt x="533" y="2479"/>
                </a:lnTo>
                <a:lnTo>
                  <a:pt x="560" y="2468"/>
                </a:lnTo>
                <a:lnTo>
                  <a:pt x="587" y="2457"/>
                </a:lnTo>
                <a:lnTo>
                  <a:pt x="614" y="2446"/>
                </a:lnTo>
                <a:lnTo>
                  <a:pt x="640" y="2434"/>
                </a:lnTo>
                <a:lnTo>
                  <a:pt x="666" y="2422"/>
                </a:lnTo>
                <a:lnTo>
                  <a:pt x="693" y="2409"/>
                </a:lnTo>
                <a:lnTo>
                  <a:pt x="718" y="2395"/>
                </a:lnTo>
                <a:lnTo>
                  <a:pt x="743" y="2381"/>
                </a:lnTo>
                <a:lnTo>
                  <a:pt x="768" y="2367"/>
                </a:lnTo>
                <a:lnTo>
                  <a:pt x="792" y="2352"/>
                </a:lnTo>
                <a:lnTo>
                  <a:pt x="816" y="2336"/>
                </a:lnTo>
                <a:lnTo>
                  <a:pt x="841" y="2320"/>
                </a:lnTo>
                <a:lnTo>
                  <a:pt x="864" y="2302"/>
                </a:lnTo>
                <a:lnTo>
                  <a:pt x="887" y="2285"/>
                </a:lnTo>
                <a:lnTo>
                  <a:pt x="909" y="2268"/>
                </a:lnTo>
                <a:lnTo>
                  <a:pt x="931" y="2250"/>
                </a:lnTo>
                <a:lnTo>
                  <a:pt x="952" y="2231"/>
                </a:lnTo>
                <a:lnTo>
                  <a:pt x="973" y="2212"/>
                </a:lnTo>
                <a:lnTo>
                  <a:pt x="995" y="2192"/>
                </a:lnTo>
                <a:lnTo>
                  <a:pt x="1015" y="2172"/>
                </a:lnTo>
                <a:lnTo>
                  <a:pt x="1035" y="2151"/>
                </a:lnTo>
                <a:lnTo>
                  <a:pt x="1054" y="2130"/>
                </a:lnTo>
                <a:lnTo>
                  <a:pt x="1073" y="2109"/>
                </a:lnTo>
                <a:lnTo>
                  <a:pt x="1092" y="2087"/>
                </a:lnTo>
                <a:lnTo>
                  <a:pt x="1110" y="2065"/>
                </a:lnTo>
                <a:lnTo>
                  <a:pt x="1127" y="2042"/>
                </a:lnTo>
                <a:lnTo>
                  <a:pt x="1144" y="2019"/>
                </a:lnTo>
                <a:lnTo>
                  <a:pt x="1161" y="1996"/>
                </a:lnTo>
                <a:lnTo>
                  <a:pt x="1177" y="1971"/>
                </a:lnTo>
                <a:lnTo>
                  <a:pt x="1192" y="1947"/>
                </a:lnTo>
                <a:lnTo>
                  <a:pt x="1207" y="1922"/>
                </a:lnTo>
                <a:lnTo>
                  <a:pt x="1222" y="1898"/>
                </a:lnTo>
                <a:lnTo>
                  <a:pt x="1235" y="1872"/>
                </a:lnTo>
                <a:lnTo>
                  <a:pt x="1249" y="1847"/>
                </a:lnTo>
                <a:lnTo>
                  <a:pt x="1261" y="1820"/>
                </a:lnTo>
                <a:lnTo>
                  <a:pt x="1273" y="1794"/>
                </a:lnTo>
                <a:lnTo>
                  <a:pt x="1285" y="1767"/>
                </a:lnTo>
                <a:lnTo>
                  <a:pt x="1296" y="1741"/>
                </a:lnTo>
                <a:lnTo>
                  <a:pt x="1307" y="1714"/>
                </a:lnTo>
                <a:lnTo>
                  <a:pt x="1316" y="1686"/>
                </a:lnTo>
                <a:lnTo>
                  <a:pt x="1326" y="1657"/>
                </a:lnTo>
                <a:lnTo>
                  <a:pt x="1334" y="1630"/>
                </a:lnTo>
                <a:lnTo>
                  <a:pt x="1342" y="1601"/>
                </a:lnTo>
                <a:lnTo>
                  <a:pt x="1349" y="1573"/>
                </a:lnTo>
                <a:lnTo>
                  <a:pt x="1356" y="1544"/>
                </a:lnTo>
                <a:lnTo>
                  <a:pt x="1361" y="1515"/>
                </a:lnTo>
                <a:lnTo>
                  <a:pt x="1367" y="1485"/>
                </a:lnTo>
                <a:lnTo>
                  <a:pt x="1371" y="1456"/>
                </a:lnTo>
                <a:lnTo>
                  <a:pt x="1375" y="1426"/>
                </a:lnTo>
                <a:lnTo>
                  <a:pt x="1378" y="1396"/>
                </a:lnTo>
                <a:lnTo>
                  <a:pt x="1381" y="1366"/>
                </a:lnTo>
                <a:lnTo>
                  <a:pt x="1383" y="1335"/>
                </a:lnTo>
                <a:lnTo>
                  <a:pt x="1384" y="1304"/>
                </a:lnTo>
                <a:lnTo>
                  <a:pt x="1384" y="1274"/>
                </a:lnTo>
                <a:lnTo>
                  <a:pt x="1384" y="1241"/>
                </a:lnTo>
                <a:lnTo>
                  <a:pt x="1382" y="1208"/>
                </a:lnTo>
                <a:lnTo>
                  <a:pt x="1380" y="1175"/>
                </a:lnTo>
                <a:lnTo>
                  <a:pt x="1377" y="1143"/>
                </a:lnTo>
                <a:lnTo>
                  <a:pt x="1374" y="1111"/>
                </a:lnTo>
                <a:lnTo>
                  <a:pt x="1369" y="1080"/>
                </a:lnTo>
                <a:lnTo>
                  <a:pt x="1364" y="1048"/>
                </a:lnTo>
                <a:lnTo>
                  <a:pt x="1358" y="1016"/>
                </a:lnTo>
                <a:lnTo>
                  <a:pt x="1351" y="986"/>
                </a:lnTo>
                <a:lnTo>
                  <a:pt x="1344" y="955"/>
                </a:lnTo>
                <a:lnTo>
                  <a:pt x="1336" y="925"/>
                </a:lnTo>
                <a:lnTo>
                  <a:pt x="1327" y="895"/>
                </a:lnTo>
                <a:lnTo>
                  <a:pt x="1317" y="864"/>
                </a:lnTo>
                <a:lnTo>
                  <a:pt x="1307" y="835"/>
                </a:lnTo>
                <a:lnTo>
                  <a:pt x="1295" y="806"/>
                </a:lnTo>
                <a:lnTo>
                  <a:pt x="1283" y="778"/>
                </a:lnTo>
                <a:lnTo>
                  <a:pt x="1270" y="749"/>
                </a:lnTo>
                <a:lnTo>
                  <a:pt x="1257" y="721"/>
                </a:lnTo>
                <a:lnTo>
                  <a:pt x="1244" y="693"/>
                </a:lnTo>
                <a:lnTo>
                  <a:pt x="1229" y="666"/>
                </a:lnTo>
                <a:lnTo>
                  <a:pt x="1214" y="639"/>
                </a:lnTo>
                <a:lnTo>
                  <a:pt x="1199" y="613"/>
                </a:lnTo>
                <a:lnTo>
                  <a:pt x="1182" y="587"/>
                </a:lnTo>
                <a:lnTo>
                  <a:pt x="1165" y="561"/>
                </a:lnTo>
                <a:lnTo>
                  <a:pt x="1148" y="535"/>
                </a:lnTo>
                <a:lnTo>
                  <a:pt x="1129" y="511"/>
                </a:lnTo>
                <a:lnTo>
                  <a:pt x="1110" y="487"/>
                </a:lnTo>
                <a:lnTo>
                  <a:pt x="1091" y="463"/>
                </a:lnTo>
                <a:lnTo>
                  <a:pt x="1071" y="440"/>
                </a:lnTo>
                <a:lnTo>
                  <a:pt x="1051" y="417"/>
                </a:lnTo>
                <a:lnTo>
                  <a:pt x="1030" y="394"/>
                </a:lnTo>
                <a:lnTo>
                  <a:pt x="1009" y="372"/>
                </a:lnTo>
                <a:lnTo>
                  <a:pt x="987" y="351"/>
                </a:lnTo>
                <a:lnTo>
                  <a:pt x="964" y="330"/>
                </a:lnTo>
                <a:lnTo>
                  <a:pt x="941" y="310"/>
                </a:lnTo>
                <a:lnTo>
                  <a:pt x="918" y="290"/>
                </a:lnTo>
                <a:lnTo>
                  <a:pt x="894" y="271"/>
                </a:lnTo>
                <a:lnTo>
                  <a:pt x="870" y="253"/>
                </a:lnTo>
                <a:lnTo>
                  <a:pt x="845" y="234"/>
                </a:lnTo>
                <a:lnTo>
                  <a:pt x="819" y="217"/>
                </a:lnTo>
                <a:lnTo>
                  <a:pt x="793" y="200"/>
                </a:lnTo>
                <a:lnTo>
                  <a:pt x="767" y="184"/>
                </a:lnTo>
                <a:lnTo>
                  <a:pt x="741" y="168"/>
                </a:lnTo>
                <a:lnTo>
                  <a:pt x="714" y="153"/>
                </a:lnTo>
                <a:lnTo>
                  <a:pt x="687" y="139"/>
                </a:lnTo>
                <a:lnTo>
                  <a:pt x="658" y="125"/>
                </a:lnTo>
                <a:lnTo>
                  <a:pt x="630" y="112"/>
                </a:lnTo>
                <a:lnTo>
                  <a:pt x="602" y="100"/>
                </a:lnTo>
                <a:lnTo>
                  <a:pt x="573" y="88"/>
                </a:lnTo>
                <a:lnTo>
                  <a:pt x="544" y="76"/>
                </a:lnTo>
                <a:lnTo>
                  <a:pt x="515" y="66"/>
                </a:lnTo>
                <a:lnTo>
                  <a:pt x="484" y="56"/>
                </a:lnTo>
                <a:lnTo>
                  <a:pt x="454" y="48"/>
                </a:lnTo>
                <a:lnTo>
                  <a:pt x="424" y="39"/>
                </a:lnTo>
                <a:lnTo>
                  <a:pt x="394" y="32"/>
                </a:lnTo>
                <a:lnTo>
                  <a:pt x="363" y="25"/>
                </a:lnTo>
                <a:lnTo>
                  <a:pt x="331" y="19"/>
                </a:lnTo>
                <a:lnTo>
                  <a:pt x="299" y="14"/>
                </a:lnTo>
                <a:lnTo>
                  <a:pt x="268" y="10"/>
                </a:lnTo>
                <a:lnTo>
                  <a:pt x="236" y="6"/>
                </a:lnTo>
                <a:lnTo>
                  <a:pt x="204" y="3"/>
                </a:lnTo>
                <a:lnTo>
                  <a:pt x="170" y="1"/>
                </a:lnTo>
                <a:lnTo>
                  <a:pt x="138" y="0"/>
                </a:lnTo>
                <a:lnTo>
                  <a:pt x="105" y="0"/>
                </a:lnTo>
                <a:lnTo>
                  <a:pt x="340" y="337"/>
                </a:lnTo>
                <a:lnTo>
                  <a:pt x="114" y="635"/>
                </a:lnTo>
                <a:close/>
              </a:path>
            </a:pathLst>
          </a:custGeom>
          <a:solidFill>
            <a:schemeClr val="accent1"/>
          </a:soli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5" name="Freeform 5"/>
          <p:cNvSpPr>
            <a:spLocks noChangeAspect="1"/>
          </p:cNvSpPr>
          <p:nvPr/>
        </p:nvSpPr>
        <p:spPr bwMode="auto">
          <a:xfrm>
            <a:off x="4771037" y="2829440"/>
            <a:ext cx="962854" cy="1775589"/>
          </a:xfrm>
          <a:custGeom>
            <a:gdLst>
              <a:gd fmla="*/ 1218 w 1379" name="T0"/>
              <a:gd fmla="*/ 1901 h 2543" name="T1"/>
              <a:gd fmla="*/ 1155 w 1379" name="T2"/>
              <a:gd fmla="*/ 1892 h 2543" name="T3"/>
              <a:gd fmla="*/ 1095 w 1379" name="T4"/>
              <a:gd fmla="*/ 1877 h 2543" name="T5"/>
              <a:gd fmla="*/ 1038 w 1379" name="T6"/>
              <a:gd fmla="*/ 1856 h 2543" name="T7"/>
              <a:gd fmla="*/ 969 w 1379" name="T8"/>
              <a:gd fmla="*/ 1821 h 2543" name="T9"/>
              <a:gd fmla="*/ 918 w 1379" name="T10"/>
              <a:gd fmla="*/ 1789 h 2543" name="T11"/>
              <a:gd fmla="*/ 858 w 1379" name="T12"/>
              <a:gd fmla="*/ 1743 h 2543" name="T13"/>
              <a:gd fmla="*/ 805 w 1379" name="T14"/>
              <a:gd fmla="*/ 1690 h 2543" name="T15"/>
              <a:gd fmla="*/ 759 w 1379" name="T16"/>
              <a:gd fmla="*/ 1630 h 2543" name="T17"/>
              <a:gd fmla="*/ 720 w 1379" name="T18"/>
              <a:gd fmla="*/ 1566 h 2543" name="T19"/>
              <a:gd fmla="*/ 687 w 1379" name="T20"/>
              <a:gd fmla="*/ 1496 h 2543" name="T21"/>
              <a:gd fmla="*/ 668 w 1379" name="T22"/>
              <a:gd fmla="*/ 1438 h 2543" name="T23"/>
              <a:gd fmla="*/ 652 w 1379" name="T24"/>
              <a:gd fmla="*/ 1362 h 2543" name="T25"/>
              <a:gd fmla="*/ 645 w 1379" name="T26"/>
              <a:gd fmla="*/ 1282 h 2543" name="T27"/>
              <a:gd fmla="*/ 648 w 1379" name="T28"/>
              <a:gd fmla="*/ 1197 h 2543" name="T29"/>
              <a:gd fmla="*/ 659 w 1379" name="T30"/>
              <a:gd fmla="*/ 1129 h 2543" name="T31"/>
              <a:gd fmla="*/ 686 w 1379" name="T32"/>
              <a:gd fmla="*/ 1039 h 2543" name="T33"/>
              <a:gd fmla="*/ 725 w 1379" name="T34"/>
              <a:gd fmla="*/ 955 h 2543" name="T35"/>
              <a:gd fmla="*/ 768 w 1379" name="T36"/>
              <a:gd fmla="*/ 889 h 2543" name="T37"/>
              <a:gd fmla="*/ 836 w 1379" name="T38"/>
              <a:gd fmla="*/ 810 h 2543" name="T39"/>
              <a:gd fmla="*/ 906 w 1379" name="T40"/>
              <a:gd fmla="*/ 751 h 2543" name="T41"/>
              <a:gd fmla="*/ 971 w 1379" name="T42"/>
              <a:gd fmla="*/ 707 h 2543" name="T43"/>
              <a:gd fmla="*/ 1056 w 1379" name="T44"/>
              <a:gd fmla="*/ 668 h 2543" name="T45"/>
              <a:gd fmla="*/ 1132 w 1379" name="T46"/>
              <a:gd fmla="*/ 645 h 2543" name="T47"/>
              <a:gd fmla="*/ 1076 w 1379" name="T48"/>
              <a:gd fmla="*/ 7 h 2543" name="T49"/>
              <a:gd fmla="*/ 959 w 1379" name="T50"/>
              <a:gd fmla="*/ 31 h 2543" name="T51"/>
              <a:gd fmla="*/ 847 w 1379" name="T52"/>
              <a:gd fmla="*/ 65 h 2543" name="T53"/>
              <a:gd fmla="*/ 740 w 1379" name="T54"/>
              <a:gd fmla="*/ 109 h 2543" name="T55"/>
              <a:gd fmla="*/ 638 w 1379" name="T56"/>
              <a:gd fmla="*/ 162 h 2543" name="T57"/>
              <a:gd fmla="*/ 541 w 1379" name="T58"/>
              <a:gd fmla="*/ 223 h 2543" name="T59"/>
              <a:gd fmla="*/ 451 w 1379" name="T60"/>
              <a:gd fmla="*/ 294 h 2543" name="T61"/>
              <a:gd fmla="*/ 367 w 1379" name="T62"/>
              <a:gd fmla="*/ 371 h 2543" name="T63"/>
              <a:gd fmla="*/ 291 w 1379" name="T64"/>
              <a:gd fmla="*/ 456 h 2543" name="T65"/>
              <a:gd fmla="*/ 222 w 1379" name="T66"/>
              <a:gd fmla="*/ 546 h 2543" name="T67"/>
              <a:gd fmla="*/ 162 w 1379" name="T68"/>
              <a:gd fmla="*/ 644 h 2543" name="T69"/>
              <a:gd fmla="*/ 110 w 1379" name="T70"/>
              <a:gd fmla="*/ 747 h 2543" name="T71"/>
              <a:gd fmla="*/ 67 w 1379" name="T72"/>
              <a:gd fmla="*/ 855 h 2543" name="T73"/>
              <a:gd fmla="*/ 35 w 1379" name="T74"/>
              <a:gd fmla="*/ 968 h 2543" name="T75"/>
              <a:gd fmla="*/ 13 w 1379" name="T76"/>
              <a:gd fmla="*/ 1084 h 2543" name="T77"/>
              <a:gd fmla="*/ 2 w 1379" name="T78"/>
              <a:gd fmla="*/ 1205 h 2543" name="T79"/>
              <a:gd fmla="*/ 2 w 1379" name="T80"/>
              <a:gd fmla="*/ 1331 h 2543" name="T81"/>
              <a:gd fmla="*/ 15 w 1379" name="T82"/>
              <a:gd fmla="*/ 1459 h 2543" name="T83"/>
              <a:gd fmla="*/ 40 w 1379" name="T84"/>
              <a:gd fmla="*/ 1584 h 2543" name="T85"/>
              <a:gd fmla="*/ 77 w 1379" name="T86"/>
              <a:gd fmla="*/ 1704 h 2543" name="T87"/>
              <a:gd fmla="*/ 126 w 1379" name="T88"/>
              <a:gd fmla="*/ 1817 h 2543" name="T89"/>
              <a:gd fmla="*/ 185 w 1379" name="T90"/>
              <a:gd fmla="*/ 1926 h 2543" name="T91"/>
              <a:gd fmla="*/ 254 w 1379" name="T92"/>
              <a:gd fmla="*/ 2028 h 2543" name="T93"/>
              <a:gd fmla="*/ 332 w 1379" name="T94"/>
              <a:gd fmla="*/ 2122 h 2543" name="T95"/>
              <a:gd fmla="*/ 419 w 1379" name="T96"/>
              <a:gd fmla="*/ 2209 h 2543" name="T97"/>
              <a:gd fmla="*/ 512 w 1379" name="T98"/>
              <a:gd fmla="*/ 2287 h 2543" name="T99"/>
              <a:gd fmla="*/ 614 w 1379" name="T100"/>
              <a:gd fmla="*/ 2356 h 2543" name="T101"/>
              <a:gd fmla="*/ 723 w 1379" name="T102"/>
              <a:gd fmla="*/ 2415 h 2543" name="T103"/>
              <a:gd fmla="*/ 836 w 1379" name="T104"/>
              <a:gd fmla="*/ 2465 h 2543" name="T105"/>
              <a:gd fmla="*/ 956 w 1379" name="T106"/>
              <a:gd fmla="*/ 2502 h 2543" name="T107"/>
              <a:gd fmla="*/ 1081 w 1379" name="T108"/>
              <a:gd fmla="*/ 2528 h 2543" name="T109"/>
              <a:gd fmla="*/ 1209 w 1379" name="T110"/>
              <a:gd fmla="*/ 2541 h 2543" name="T111"/>
              <a:gd fmla="*/ 1266 w 1379" name="T112"/>
              <a:gd fmla="*/ 1904 h 2543"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2543" w="1379">
                <a:moveTo>
                  <a:pt x="1266" y="1904"/>
                </a:moveTo>
                <a:lnTo>
                  <a:pt x="1250" y="1904"/>
                </a:lnTo>
                <a:lnTo>
                  <a:pt x="1234" y="1903"/>
                </a:lnTo>
                <a:lnTo>
                  <a:pt x="1218" y="1901"/>
                </a:lnTo>
                <a:lnTo>
                  <a:pt x="1202" y="1900"/>
                </a:lnTo>
                <a:lnTo>
                  <a:pt x="1186" y="1897"/>
                </a:lnTo>
                <a:lnTo>
                  <a:pt x="1170" y="1895"/>
                </a:lnTo>
                <a:lnTo>
                  <a:pt x="1155" y="1892"/>
                </a:lnTo>
                <a:lnTo>
                  <a:pt x="1140" y="1889"/>
                </a:lnTo>
                <a:lnTo>
                  <a:pt x="1125" y="1885"/>
                </a:lnTo>
                <a:lnTo>
                  <a:pt x="1110" y="1881"/>
                </a:lnTo>
                <a:lnTo>
                  <a:pt x="1095" y="1877"/>
                </a:lnTo>
                <a:lnTo>
                  <a:pt x="1081" y="1872"/>
                </a:lnTo>
                <a:lnTo>
                  <a:pt x="1066" y="1867"/>
                </a:lnTo>
                <a:lnTo>
                  <a:pt x="1052" y="1861"/>
                </a:lnTo>
                <a:lnTo>
                  <a:pt x="1038" y="1856"/>
                </a:lnTo>
                <a:lnTo>
                  <a:pt x="1023" y="1850"/>
                </a:lnTo>
                <a:lnTo>
                  <a:pt x="995" y="1837"/>
                </a:lnTo>
                <a:lnTo>
                  <a:pt x="982" y="1830"/>
                </a:lnTo>
                <a:lnTo>
                  <a:pt x="969" y="1821"/>
                </a:lnTo>
                <a:lnTo>
                  <a:pt x="956" y="1814"/>
                </a:lnTo>
                <a:lnTo>
                  <a:pt x="943" y="1806"/>
                </a:lnTo>
                <a:lnTo>
                  <a:pt x="930" y="1798"/>
                </a:lnTo>
                <a:lnTo>
                  <a:pt x="918" y="1789"/>
                </a:lnTo>
                <a:lnTo>
                  <a:pt x="894" y="1772"/>
                </a:lnTo>
                <a:lnTo>
                  <a:pt x="882" y="1762"/>
                </a:lnTo>
                <a:lnTo>
                  <a:pt x="869" y="1753"/>
                </a:lnTo>
                <a:lnTo>
                  <a:pt x="858" y="1743"/>
                </a:lnTo>
                <a:lnTo>
                  <a:pt x="847" y="1733"/>
                </a:lnTo>
                <a:lnTo>
                  <a:pt x="836" y="1722"/>
                </a:lnTo>
                <a:lnTo>
                  <a:pt x="826" y="1712"/>
                </a:lnTo>
                <a:lnTo>
                  <a:pt x="805" y="1690"/>
                </a:lnTo>
                <a:lnTo>
                  <a:pt x="795" y="1679"/>
                </a:lnTo>
                <a:lnTo>
                  <a:pt x="786" y="1667"/>
                </a:lnTo>
                <a:lnTo>
                  <a:pt x="768" y="1642"/>
                </a:lnTo>
                <a:lnTo>
                  <a:pt x="759" y="1630"/>
                </a:lnTo>
                <a:lnTo>
                  <a:pt x="750" y="1618"/>
                </a:lnTo>
                <a:lnTo>
                  <a:pt x="734" y="1592"/>
                </a:lnTo>
                <a:lnTo>
                  <a:pt x="727" y="1579"/>
                </a:lnTo>
                <a:lnTo>
                  <a:pt x="720" y="1566"/>
                </a:lnTo>
                <a:lnTo>
                  <a:pt x="705" y="1539"/>
                </a:lnTo>
                <a:lnTo>
                  <a:pt x="699" y="1525"/>
                </a:lnTo>
                <a:lnTo>
                  <a:pt x="693" y="1511"/>
                </a:lnTo>
                <a:lnTo>
                  <a:pt x="687" y="1496"/>
                </a:lnTo>
                <a:lnTo>
                  <a:pt x="682" y="1482"/>
                </a:lnTo>
                <a:lnTo>
                  <a:pt x="677" y="1467"/>
                </a:lnTo>
                <a:lnTo>
                  <a:pt x="672" y="1452"/>
                </a:lnTo>
                <a:lnTo>
                  <a:pt x="668" y="1438"/>
                </a:lnTo>
                <a:lnTo>
                  <a:pt x="664" y="1423"/>
                </a:lnTo>
                <a:lnTo>
                  <a:pt x="660" y="1408"/>
                </a:lnTo>
                <a:lnTo>
                  <a:pt x="657" y="1393"/>
                </a:lnTo>
                <a:lnTo>
                  <a:pt x="652" y="1362"/>
                </a:lnTo>
                <a:lnTo>
                  <a:pt x="648" y="1329"/>
                </a:lnTo>
                <a:lnTo>
                  <a:pt x="646" y="1314"/>
                </a:lnTo>
                <a:lnTo>
                  <a:pt x="645" y="1298"/>
                </a:lnTo>
                <a:lnTo>
                  <a:pt x="645" y="1282"/>
                </a:lnTo>
                <a:lnTo>
                  <a:pt x="645" y="1266"/>
                </a:lnTo>
                <a:lnTo>
                  <a:pt x="645" y="1238"/>
                </a:lnTo>
                <a:lnTo>
                  <a:pt x="647" y="1210"/>
                </a:lnTo>
                <a:lnTo>
                  <a:pt x="648" y="1197"/>
                </a:lnTo>
                <a:lnTo>
                  <a:pt x="650" y="1182"/>
                </a:lnTo>
                <a:lnTo>
                  <a:pt x="654" y="1155"/>
                </a:lnTo>
                <a:lnTo>
                  <a:pt x="656" y="1142"/>
                </a:lnTo>
                <a:lnTo>
                  <a:pt x="659" y="1129"/>
                </a:lnTo>
                <a:lnTo>
                  <a:pt x="665" y="1103"/>
                </a:lnTo>
                <a:lnTo>
                  <a:pt x="673" y="1077"/>
                </a:lnTo>
                <a:lnTo>
                  <a:pt x="681" y="1052"/>
                </a:lnTo>
                <a:lnTo>
                  <a:pt x="686" y="1039"/>
                </a:lnTo>
                <a:lnTo>
                  <a:pt x="690" y="1026"/>
                </a:lnTo>
                <a:lnTo>
                  <a:pt x="701" y="1002"/>
                </a:lnTo>
                <a:lnTo>
                  <a:pt x="712" y="978"/>
                </a:lnTo>
                <a:lnTo>
                  <a:pt x="725" y="955"/>
                </a:lnTo>
                <a:lnTo>
                  <a:pt x="739" y="932"/>
                </a:lnTo>
                <a:lnTo>
                  <a:pt x="753" y="910"/>
                </a:lnTo>
                <a:lnTo>
                  <a:pt x="760" y="900"/>
                </a:lnTo>
                <a:lnTo>
                  <a:pt x="768" y="889"/>
                </a:lnTo>
                <a:lnTo>
                  <a:pt x="783" y="867"/>
                </a:lnTo>
                <a:lnTo>
                  <a:pt x="800" y="847"/>
                </a:lnTo>
                <a:lnTo>
                  <a:pt x="817" y="828"/>
                </a:lnTo>
                <a:lnTo>
                  <a:pt x="836" y="810"/>
                </a:lnTo>
                <a:lnTo>
                  <a:pt x="854" y="792"/>
                </a:lnTo>
                <a:lnTo>
                  <a:pt x="874" y="775"/>
                </a:lnTo>
                <a:lnTo>
                  <a:pt x="895" y="759"/>
                </a:lnTo>
                <a:lnTo>
                  <a:pt x="906" y="751"/>
                </a:lnTo>
                <a:lnTo>
                  <a:pt x="916" y="743"/>
                </a:lnTo>
                <a:lnTo>
                  <a:pt x="938" y="729"/>
                </a:lnTo>
                <a:lnTo>
                  <a:pt x="960" y="715"/>
                </a:lnTo>
                <a:lnTo>
                  <a:pt x="971" y="707"/>
                </a:lnTo>
                <a:lnTo>
                  <a:pt x="983" y="701"/>
                </a:lnTo>
                <a:lnTo>
                  <a:pt x="1006" y="689"/>
                </a:lnTo>
                <a:lnTo>
                  <a:pt x="1030" y="678"/>
                </a:lnTo>
                <a:lnTo>
                  <a:pt x="1056" y="668"/>
                </a:lnTo>
                <a:lnTo>
                  <a:pt x="1068" y="664"/>
                </a:lnTo>
                <a:lnTo>
                  <a:pt x="1081" y="659"/>
                </a:lnTo>
                <a:lnTo>
                  <a:pt x="1106" y="651"/>
                </a:lnTo>
                <a:lnTo>
                  <a:pt x="1132" y="645"/>
                </a:lnTo>
                <a:lnTo>
                  <a:pt x="1379" y="313"/>
                </a:lnTo>
                <a:lnTo>
                  <a:pt x="1135" y="0"/>
                </a:lnTo>
                <a:lnTo>
                  <a:pt x="1105" y="3"/>
                </a:lnTo>
                <a:lnTo>
                  <a:pt x="1076" y="7"/>
                </a:lnTo>
                <a:lnTo>
                  <a:pt x="1046" y="12"/>
                </a:lnTo>
                <a:lnTo>
                  <a:pt x="1016" y="18"/>
                </a:lnTo>
                <a:lnTo>
                  <a:pt x="988" y="24"/>
                </a:lnTo>
                <a:lnTo>
                  <a:pt x="959" y="31"/>
                </a:lnTo>
                <a:lnTo>
                  <a:pt x="931" y="39"/>
                </a:lnTo>
                <a:lnTo>
                  <a:pt x="903" y="47"/>
                </a:lnTo>
                <a:lnTo>
                  <a:pt x="874" y="56"/>
                </a:lnTo>
                <a:lnTo>
                  <a:pt x="847" y="65"/>
                </a:lnTo>
                <a:lnTo>
                  <a:pt x="820" y="76"/>
                </a:lnTo>
                <a:lnTo>
                  <a:pt x="793" y="87"/>
                </a:lnTo>
                <a:lnTo>
                  <a:pt x="766" y="98"/>
                </a:lnTo>
                <a:lnTo>
                  <a:pt x="740" y="109"/>
                </a:lnTo>
                <a:lnTo>
                  <a:pt x="713" y="122"/>
                </a:lnTo>
                <a:lnTo>
                  <a:pt x="688" y="135"/>
                </a:lnTo>
                <a:lnTo>
                  <a:pt x="663" y="148"/>
                </a:lnTo>
                <a:lnTo>
                  <a:pt x="638" y="162"/>
                </a:lnTo>
                <a:lnTo>
                  <a:pt x="613" y="177"/>
                </a:lnTo>
                <a:lnTo>
                  <a:pt x="589" y="192"/>
                </a:lnTo>
                <a:lnTo>
                  <a:pt x="565" y="207"/>
                </a:lnTo>
                <a:lnTo>
                  <a:pt x="541" y="223"/>
                </a:lnTo>
                <a:lnTo>
                  <a:pt x="518" y="241"/>
                </a:lnTo>
                <a:lnTo>
                  <a:pt x="495" y="258"/>
                </a:lnTo>
                <a:lnTo>
                  <a:pt x="473" y="276"/>
                </a:lnTo>
                <a:lnTo>
                  <a:pt x="451" y="294"/>
                </a:lnTo>
                <a:lnTo>
                  <a:pt x="430" y="312"/>
                </a:lnTo>
                <a:lnTo>
                  <a:pt x="409" y="331"/>
                </a:lnTo>
                <a:lnTo>
                  <a:pt x="387" y="351"/>
                </a:lnTo>
                <a:lnTo>
                  <a:pt x="367" y="371"/>
                </a:lnTo>
                <a:lnTo>
                  <a:pt x="347" y="392"/>
                </a:lnTo>
                <a:lnTo>
                  <a:pt x="328" y="413"/>
                </a:lnTo>
                <a:lnTo>
                  <a:pt x="309" y="434"/>
                </a:lnTo>
                <a:lnTo>
                  <a:pt x="291" y="456"/>
                </a:lnTo>
                <a:lnTo>
                  <a:pt x="273" y="478"/>
                </a:lnTo>
                <a:lnTo>
                  <a:pt x="256" y="500"/>
                </a:lnTo>
                <a:lnTo>
                  <a:pt x="238" y="523"/>
                </a:lnTo>
                <a:lnTo>
                  <a:pt x="222" y="546"/>
                </a:lnTo>
                <a:lnTo>
                  <a:pt x="206" y="571"/>
                </a:lnTo>
                <a:lnTo>
                  <a:pt x="191" y="595"/>
                </a:lnTo>
                <a:lnTo>
                  <a:pt x="176" y="619"/>
                </a:lnTo>
                <a:lnTo>
                  <a:pt x="162" y="644"/>
                </a:lnTo>
                <a:lnTo>
                  <a:pt x="148" y="669"/>
                </a:lnTo>
                <a:lnTo>
                  <a:pt x="135" y="695"/>
                </a:lnTo>
                <a:lnTo>
                  <a:pt x="122" y="721"/>
                </a:lnTo>
                <a:lnTo>
                  <a:pt x="110" y="747"/>
                </a:lnTo>
                <a:lnTo>
                  <a:pt x="99" y="774"/>
                </a:lnTo>
                <a:lnTo>
                  <a:pt x="88" y="800"/>
                </a:lnTo>
                <a:lnTo>
                  <a:pt x="77" y="827"/>
                </a:lnTo>
                <a:lnTo>
                  <a:pt x="67" y="855"/>
                </a:lnTo>
                <a:lnTo>
                  <a:pt x="58" y="883"/>
                </a:lnTo>
                <a:lnTo>
                  <a:pt x="50" y="911"/>
                </a:lnTo>
                <a:lnTo>
                  <a:pt x="42" y="939"/>
                </a:lnTo>
                <a:lnTo>
                  <a:pt x="35" y="968"/>
                </a:lnTo>
                <a:lnTo>
                  <a:pt x="28" y="996"/>
                </a:lnTo>
                <a:lnTo>
                  <a:pt x="23" y="1025"/>
                </a:lnTo>
                <a:lnTo>
                  <a:pt x="17" y="1055"/>
                </a:lnTo>
                <a:lnTo>
                  <a:pt x="13" y="1084"/>
                </a:lnTo>
                <a:lnTo>
                  <a:pt x="9" y="1114"/>
                </a:lnTo>
                <a:lnTo>
                  <a:pt x="6" y="1144"/>
                </a:lnTo>
                <a:lnTo>
                  <a:pt x="3" y="1174"/>
                </a:lnTo>
                <a:lnTo>
                  <a:pt x="2" y="1205"/>
                </a:lnTo>
                <a:lnTo>
                  <a:pt x="0" y="1235"/>
                </a:lnTo>
                <a:lnTo>
                  <a:pt x="0" y="1266"/>
                </a:lnTo>
                <a:lnTo>
                  <a:pt x="1" y="1298"/>
                </a:lnTo>
                <a:lnTo>
                  <a:pt x="2" y="1331"/>
                </a:lnTo>
                <a:lnTo>
                  <a:pt x="4" y="1364"/>
                </a:lnTo>
                <a:lnTo>
                  <a:pt x="7" y="1396"/>
                </a:lnTo>
                <a:lnTo>
                  <a:pt x="10" y="1428"/>
                </a:lnTo>
                <a:lnTo>
                  <a:pt x="15" y="1459"/>
                </a:lnTo>
                <a:lnTo>
                  <a:pt x="20" y="1491"/>
                </a:lnTo>
                <a:lnTo>
                  <a:pt x="26" y="1523"/>
                </a:lnTo>
                <a:lnTo>
                  <a:pt x="33" y="1553"/>
                </a:lnTo>
                <a:lnTo>
                  <a:pt x="40" y="1584"/>
                </a:lnTo>
                <a:lnTo>
                  <a:pt x="48" y="1614"/>
                </a:lnTo>
                <a:lnTo>
                  <a:pt x="57" y="1644"/>
                </a:lnTo>
                <a:lnTo>
                  <a:pt x="67" y="1674"/>
                </a:lnTo>
                <a:lnTo>
                  <a:pt x="77" y="1704"/>
                </a:lnTo>
                <a:lnTo>
                  <a:pt x="89" y="1733"/>
                </a:lnTo>
                <a:lnTo>
                  <a:pt x="101" y="1761"/>
                </a:lnTo>
                <a:lnTo>
                  <a:pt x="113" y="1789"/>
                </a:lnTo>
                <a:lnTo>
                  <a:pt x="126" y="1817"/>
                </a:lnTo>
                <a:lnTo>
                  <a:pt x="140" y="1846"/>
                </a:lnTo>
                <a:lnTo>
                  <a:pt x="154" y="1873"/>
                </a:lnTo>
                <a:lnTo>
                  <a:pt x="169" y="1900"/>
                </a:lnTo>
                <a:lnTo>
                  <a:pt x="185" y="1926"/>
                </a:lnTo>
                <a:lnTo>
                  <a:pt x="201" y="1952"/>
                </a:lnTo>
                <a:lnTo>
                  <a:pt x="218" y="1977"/>
                </a:lnTo>
                <a:lnTo>
                  <a:pt x="235" y="2003"/>
                </a:lnTo>
                <a:lnTo>
                  <a:pt x="254" y="2028"/>
                </a:lnTo>
                <a:lnTo>
                  <a:pt x="273" y="2052"/>
                </a:lnTo>
                <a:lnTo>
                  <a:pt x="292" y="2076"/>
                </a:lnTo>
                <a:lnTo>
                  <a:pt x="311" y="2099"/>
                </a:lnTo>
                <a:lnTo>
                  <a:pt x="332" y="2122"/>
                </a:lnTo>
                <a:lnTo>
                  <a:pt x="352" y="2145"/>
                </a:lnTo>
                <a:lnTo>
                  <a:pt x="374" y="2167"/>
                </a:lnTo>
                <a:lnTo>
                  <a:pt x="395" y="2188"/>
                </a:lnTo>
                <a:lnTo>
                  <a:pt x="419" y="2209"/>
                </a:lnTo>
                <a:lnTo>
                  <a:pt x="441" y="2229"/>
                </a:lnTo>
                <a:lnTo>
                  <a:pt x="464" y="2249"/>
                </a:lnTo>
                <a:lnTo>
                  <a:pt x="488" y="2268"/>
                </a:lnTo>
                <a:lnTo>
                  <a:pt x="512" y="2287"/>
                </a:lnTo>
                <a:lnTo>
                  <a:pt x="537" y="2306"/>
                </a:lnTo>
                <a:lnTo>
                  <a:pt x="563" y="2323"/>
                </a:lnTo>
                <a:lnTo>
                  <a:pt x="588" y="2340"/>
                </a:lnTo>
                <a:lnTo>
                  <a:pt x="614" y="2356"/>
                </a:lnTo>
                <a:lnTo>
                  <a:pt x="641" y="2372"/>
                </a:lnTo>
                <a:lnTo>
                  <a:pt x="667" y="2387"/>
                </a:lnTo>
                <a:lnTo>
                  <a:pt x="694" y="2401"/>
                </a:lnTo>
                <a:lnTo>
                  <a:pt x="723" y="2415"/>
                </a:lnTo>
                <a:lnTo>
                  <a:pt x="751" y="2428"/>
                </a:lnTo>
                <a:lnTo>
                  <a:pt x="779" y="2441"/>
                </a:lnTo>
                <a:lnTo>
                  <a:pt x="808" y="2452"/>
                </a:lnTo>
                <a:lnTo>
                  <a:pt x="836" y="2465"/>
                </a:lnTo>
                <a:lnTo>
                  <a:pt x="866" y="2475"/>
                </a:lnTo>
                <a:lnTo>
                  <a:pt x="896" y="2485"/>
                </a:lnTo>
                <a:lnTo>
                  <a:pt x="926" y="2494"/>
                </a:lnTo>
                <a:lnTo>
                  <a:pt x="956" y="2502"/>
                </a:lnTo>
                <a:lnTo>
                  <a:pt x="987" y="2510"/>
                </a:lnTo>
                <a:lnTo>
                  <a:pt x="1017" y="2516"/>
                </a:lnTo>
                <a:lnTo>
                  <a:pt x="1049" y="2522"/>
                </a:lnTo>
                <a:lnTo>
                  <a:pt x="1081" y="2528"/>
                </a:lnTo>
                <a:lnTo>
                  <a:pt x="1112" y="2532"/>
                </a:lnTo>
                <a:lnTo>
                  <a:pt x="1144" y="2536"/>
                </a:lnTo>
                <a:lnTo>
                  <a:pt x="1176" y="2539"/>
                </a:lnTo>
                <a:lnTo>
                  <a:pt x="1209" y="2541"/>
                </a:lnTo>
                <a:lnTo>
                  <a:pt x="1241" y="2543"/>
                </a:lnTo>
                <a:lnTo>
                  <a:pt x="1274" y="2543"/>
                </a:lnTo>
                <a:lnTo>
                  <a:pt x="1039" y="2206"/>
                </a:lnTo>
                <a:lnTo>
                  <a:pt x="1266" y="1904"/>
                </a:lnTo>
                <a:close/>
              </a:path>
            </a:pathLst>
          </a:custGeom>
          <a:solidFill>
            <a:schemeClr val="accent1"/>
          </a:solidFill>
          <a:ln>
            <a:noFill/>
          </a:ln>
          <a:effectLst/>
          <a:extLst>
            <a:ext uri="{91240B29-F687-4F45-9708-019B960494DF}">
              <a14:hiddenLine w="9525">
                <a:solidFill>
                  <a:schemeClr val="tx1"/>
                </a:solidFill>
                <a:round/>
              </a14:hiddenLine>
            </a:ext>
            <a:ext uri="{AF507438-7753-43E0-B8FC-AC1667EBCBE1}">
              <a14:hiddenEffects>
                <a:effectLst>
                  <a:outerShdw algn="ctr" dir="2700000" dist="35921" rotWithShape="0">
                    <a:srgbClr val="808080"/>
                  </a:outerShdw>
                </a:effectLst>
              </a14:hiddenEffects>
            </a:ext>
          </a:extLst>
        </p:spPr>
        <p:txBody>
          <a:bodyPr/>
          <a:lstStyle/>
          <a:p>
            <a:endParaRPr altLang="en-US" lang="zh-CN"/>
          </a:p>
        </p:txBody>
      </p:sp>
      <p:sp>
        <p:nvSpPr>
          <p:cNvPr id="2" name="标题 1"/>
          <p:cNvSpPr>
            <a:spLocks noGrp="1"/>
          </p:cNvSpPr>
          <p:nvPr>
            <p:ph type="title"/>
          </p:nvPr>
        </p:nvSpPr>
        <p:spPr/>
        <p:txBody>
          <a:bodyPr/>
          <a:lstStyle/>
          <a:p>
            <a:r>
              <a:rPr altLang="en-US" lang="zh-CN" smtClean="0"/>
              <a:t>关键技术突破</a:t>
            </a:r>
          </a:p>
        </p:txBody>
      </p:sp>
      <p:sp>
        <p:nvSpPr>
          <p:cNvPr id="14" name="AutoShape 4"/>
          <p:cNvSpPr>
            <a:spLocks noChangeArrowheads="1"/>
          </p:cNvSpPr>
          <p:nvPr/>
        </p:nvSpPr>
        <p:spPr bwMode="auto">
          <a:xfrm>
            <a:off x="1398635" y="2158692"/>
            <a:ext cx="3595687" cy="3111500"/>
          </a:xfrm>
          <a:prstGeom prst="homePlate">
            <a:avLst>
              <a:gd fmla="val 9347" name="adj"/>
            </a:avLst>
          </a:prstGeom>
          <a:solidFill>
            <a:schemeClr val="bg1"/>
          </a:solidFill>
          <a:ln w="6350">
            <a:solidFill>
              <a:schemeClr val="tx1">
                <a:lumMod val="60000"/>
                <a:lumOff val="40000"/>
              </a:schemeClr>
            </a:solidFill>
            <a:miter lim="800000"/>
          </a:ln>
          <a:effectLst/>
          <a:extLs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16" name="Rectangle 6"/>
          <p:cNvSpPr>
            <a:spLocks noChangeArrowheads="1"/>
          </p:cNvSpPr>
          <p:nvPr/>
        </p:nvSpPr>
        <p:spPr bwMode="auto">
          <a:xfrm>
            <a:off x="1397047" y="1708794"/>
            <a:ext cx="3303588" cy="274320"/>
          </a:xfrm>
          <a:prstGeom prst="rect">
            <a:avLst/>
          </a:prstGeom>
          <a:solidFill>
            <a:schemeClr val="accent1"/>
          </a:solidFill>
          <a:ln>
            <a:solidFill>
              <a:schemeClr val="accent1"/>
            </a:solidFill>
          </a:ln>
          <a:effectLst/>
        </p:spPr>
        <p:txBody>
          <a:bodyPr anchor="ctr" bIns="0" lIns="0" rIns="0" tIns="0">
            <a:spAutoFit/>
          </a:bodyPr>
          <a:lstStyle/>
          <a:p>
            <a:endParaRPr altLang="en-US" lang="zh-CN"/>
          </a:p>
        </p:txBody>
      </p:sp>
      <p:sp>
        <p:nvSpPr>
          <p:cNvPr id="18" name="AutoShape 8"/>
          <p:cNvSpPr>
            <a:spLocks noChangeArrowheads="1"/>
          </p:cNvSpPr>
          <p:nvPr/>
        </p:nvSpPr>
        <p:spPr bwMode="auto">
          <a:xfrm flipH="1">
            <a:off x="6338935" y="2158692"/>
            <a:ext cx="3595687" cy="3111500"/>
          </a:xfrm>
          <a:prstGeom prst="homePlate">
            <a:avLst>
              <a:gd fmla="val 9347" name="adj"/>
            </a:avLst>
          </a:prstGeom>
          <a:solidFill>
            <a:schemeClr val="bg1"/>
          </a:solidFill>
          <a:ln w="6350">
            <a:solidFill>
              <a:schemeClr val="tx1">
                <a:lumMod val="60000"/>
                <a:lumOff val="40000"/>
              </a:schemeClr>
            </a:solidFill>
            <a:miter lim="800000"/>
          </a:ln>
          <a:effectLst/>
          <a:extLs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20" name="Rectangle 10"/>
          <p:cNvSpPr>
            <a:spLocks noChangeArrowheads="1"/>
          </p:cNvSpPr>
          <p:nvPr/>
        </p:nvSpPr>
        <p:spPr bwMode="auto">
          <a:xfrm flipH="1">
            <a:off x="6621511" y="1708794"/>
            <a:ext cx="3303587" cy="274320"/>
          </a:xfrm>
          <a:prstGeom prst="rect">
            <a:avLst/>
          </a:prstGeom>
          <a:solidFill>
            <a:schemeClr val="accent1"/>
          </a:solidFill>
          <a:ln>
            <a:solidFill>
              <a:schemeClr val="accent1"/>
            </a:solidFill>
          </a:ln>
          <a:effectLst/>
        </p:spPr>
        <p:txBody>
          <a:bodyPr anchor="ctr" bIns="0" lIns="0" rIns="0" tIns="0">
            <a:spAutoFit/>
          </a:bodyPr>
          <a:lstStyle/>
          <a:p>
            <a:endParaRPr altLang="en-US" lang="zh-CN"/>
          </a:p>
        </p:txBody>
      </p:sp>
      <p:sp>
        <p:nvSpPr>
          <p:cNvPr id="22" name="文本框 21"/>
          <p:cNvSpPr txBox="1"/>
          <p:nvPr/>
        </p:nvSpPr>
        <p:spPr>
          <a:xfrm>
            <a:off x="2183871" y="2737079"/>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26" name="组合 25"/>
          <p:cNvGrpSpPr/>
          <p:nvPr/>
        </p:nvGrpSpPr>
        <p:grpSpPr>
          <a:xfrm>
            <a:off x="1942227" y="2827761"/>
            <a:ext cx="196101" cy="196101"/>
            <a:chOff x="1389761" y="2111236"/>
            <a:chExt cx="196101" cy="196101"/>
          </a:xfrm>
        </p:grpSpPr>
        <p:sp>
          <p:nvSpPr>
            <p:cNvPr id="28" name="矩形 27"/>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7" name="文本框 26"/>
          <p:cNvSpPr txBox="1"/>
          <p:nvPr/>
        </p:nvSpPr>
        <p:spPr>
          <a:xfrm>
            <a:off x="2183871" y="3072542"/>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31" name="文本框 30"/>
          <p:cNvSpPr txBox="1"/>
          <p:nvPr/>
        </p:nvSpPr>
        <p:spPr>
          <a:xfrm>
            <a:off x="2183871" y="3872006"/>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35" name="组合 34"/>
          <p:cNvGrpSpPr/>
          <p:nvPr/>
        </p:nvGrpSpPr>
        <p:grpSpPr>
          <a:xfrm>
            <a:off x="1942227" y="3962687"/>
            <a:ext cx="196101" cy="196101"/>
            <a:chOff x="1389761" y="2111236"/>
            <a:chExt cx="196101" cy="196101"/>
          </a:xfrm>
        </p:grpSpPr>
        <p:sp>
          <p:nvSpPr>
            <p:cNvPr id="37" name="矩形 36"/>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36" name="文本框 35"/>
          <p:cNvSpPr txBox="1"/>
          <p:nvPr/>
        </p:nvSpPr>
        <p:spPr>
          <a:xfrm>
            <a:off x="2183871" y="4207468"/>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40" name="文本框 39"/>
          <p:cNvSpPr txBox="1"/>
          <p:nvPr/>
        </p:nvSpPr>
        <p:spPr>
          <a:xfrm>
            <a:off x="7506570" y="2737079"/>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1" name="组合 40"/>
          <p:cNvGrpSpPr/>
          <p:nvPr/>
        </p:nvGrpSpPr>
        <p:grpSpPr>
          <a:xfrm>
            <a:off x="7264925" y="2827761"/>
            <a:ext cx="196101" cy="196101"/>
            <a:chOff x="1389761" y="2111236"/>
            <a:chExt cx="196101" cy="196101"/>
          </a:xfrm>
        </p:grpSpPr>
        <p:sp>
          <p:nvSpPr>
            <p:cNvPr id="43" name="矩形 42"/>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4"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2" name="文本框 41"/>
          <p:cNvSpPr txBox="1"/>
          <p:nvPr/>
        </p:nvSpPr>
        <p:spPr>
          <a:xfrm>
            <a:off x="7506570" y="3072542"/>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46" name="文本框 45"/>
          <p:cNvSpPr txBox="1"/>
          <p:nvPr/>
        </p:nvSpPr>
        <p:spPr>
          <a:xfrm>
            <a:off x="7506570" y="3872006"/>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7" name="组合 46"/>
          <p:cNvGrpSpPr/>
          <p:nvPr/>
        </p:nvGrpSpPr>
        <p:grpSpPr>
          <a:xfrm>
            <a:off x="7264925" y="3962687"/>
            <a:ext cx="196101" cy="196101"/>
            <a:chOff x="1389761" y="2111236"/>
            <a:chExt cx="196101" cy="196101"/>
          </a:xfrm>
        </p:grpSpPr>
        <p:sp>
          <p:nvSpPr>
            <p:cNvPr id="49" name="矩形 4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8" name="文本框 47"/>
          <p:cNvSpPr txBox="1"/>
          <p:nvPr/>
        </p:nvSpPr>
        <p:spPr>
          <a:xfrm>
            <a:off x="7506570" y="4207468"/>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51" name="文本框 50"/>
          <p:cNvSpPr txBox="1"/>
          <p:nvPr/>
        </p:nvSpPr>
        <p:spPr>
          <a:xfrm>
            <a:off x="2256445" y="1670319"/>
            <a:ext cx="1613820" cy="365760"/>
          </a:xfrm>
          <a:prstGeom prst="rect">
            <a:avLst/>
          </a:prstGeom>
          <a:noFill/>
        </p:spPr>
        <p:txBody>
          <a:bodyPr rtlCol="0" wrap="square">
            <a:spAutoFit/>
          </a:bodyPr>
          <a:lstStyle/>
          <a:p>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52" name="文本框 51"/>
          <p:cNvSpPr txBox="1"/>
          <p:nvPr/>
        </p:nvSpPr>
        <p:spPr>
          <a:xfrm>
            <a:off x="7521084" y="1670319"/>
            <a:ext cx="1613820" cy="365760"/>
          </a:xfrm>
          <a:prstGeom prst="rect">
            <a:avLst/>
          </a:prstGeom>
          <a:noFill/>
        </p:spPr>
        <p:txBody>
          <a:bodyPr rtlCol="0" wrap="square">
            <a:spAutoFit/>
          </a:bodyPr>
          <a:lstStyle/>
          <a:p>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53" name="文本框 52"/>
          <p:cNvSpPr txBox="1"/>
          <p:nvPr/>
        </p:nvSpPr>
        <p:spPr>
          <a:xfrm>
            <a:off x="5324975" y="3541496"/>
            <a:ext cx="692661"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cxnSp>
        <p:nvCxnSpPr>
          <p:cNvPr id="54" name="直接连接符 53"/>
          <p:cNvCxnSpPr/>
          <p:nvPr/>
        </p:nvCxnSpPr>
        <p:spPr>
          <a:xfrm>
            <a:off x="1394052" y="5491329"/>
            <a:ext cx="85328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55" name="等腰三角形 54"/>
          <p:cNvSpPr/>
          <p:nvPr/>
        </p:nvSpPr>
        <p:spPr>
          <a:xfrm flipV="1">
            <a:off x="5563416" y="5490208"/>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文本框 55"/>
          <p:cNvSpPr txBox="1"/>
          <p:nvPr/>
        </p:nvSpPr>
        <p:spPr>
          <a:xfrm>
            <a:off x="1302656" y="5763316"/>
            <a:ext cx="8730343"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0"/>
                                  </p:stCondLst>
                                  <p:childTnLst>
                                    <p:set>
                                      <p:cBhvr>
                                        <p:cTn dur="1" fill="hold" id="6">
                                          <p:stCondLst>
                                            <p:cond delay="0"/>
                                          </p:stCondLst>
                                        </p:cTn>
                                        <p:tgtEl>
                                          <p:spTgt spid="14"/>
                                        </p:tgtEl>
                                        <p:attrNameLst>
                                          <p:attrName>style.visibility</p:attrName>
                                        </p:attrNameLst>
                                      </p:cBhvr>
                                      <p:to>
                                        <p:strVal val="visible"/>
                                      </p:to>
                                    </p:set>
                                    <p:animEffect filter="fade" transition="in">
                                      <p:cBhvr>
                                        <p:cTn dur="500" id="7"/>
                                        <p:tgtEl>
                                          <p:spTgt spid="14"/>
                                        </p:tgtEl>
                                      </p:cBhvr>
                                    </p:animEffect>
                                  </p:childTnLst>
                                </p:cTn>
                              </p:par>
                              <p:par>
                                <p:cTn fill="hold" grpId="0" id="8" nodeType="withEffect" presetClass="entr" presetID="10" presetSubtype="0">
                                  <p:stCondLst>
                                    <p:cond delay="2500"/>
                                  </p:stCondLst>
                                  <p:childTnLst>
                                    <p:set>
                                      <p:cBhvr>
                                        <p:cTn dur="1" fill="hold" id="9">
                                          <p:stCondLst>
                                            <p:cond delay="0"/>
                                          </p:stCondLst>
                                        </p:cTn>
                                        <p:tgtEl>
                                          <p:spTgt spid="18"/>
                                        </p:tgtEl>
                                        <p:attrNameLst>
                                          <p:attrName>style.visibility</p:attrName>
                                        </p:attrNameLst>
                                      </p:cBhvr>
                                      <p:to>
                                        <p:strVal val="visible"/>
                                      </p:to>
                                    </p:set>
                                    <p:animEffect filter="fade" transition="in">
                                      <p:cBhvr>
                                        <p:cTn dur="500" id="10"/>
                                        <p:tgtEl>
                                          <p:spTgt spid="18"/>
                                        </p:tgtEl>
                                      </p:cBhvr>
                                    </p:animEffect>
                                  </p:childTnLst>
                                </p:cTn>
                              </p:par>
                              <p:par>
                                <p:cTn fill="hold" grpId="0" id="11" nodeType="withEffect" presetClass="entr" presetID="53" presetSubtype="0">
                                  <p:stCondLst>
                                    <p:cond delay="3500"/>
                                  </p:stCondLst>
                                  <p:childTnLst>
                                    <p:set>
                                      <p:cBhvr>
                                        <p:cTn dur="1" fill="hold" id="12">
                                          <p:stCondLst>
                                            <p:cond delay="0"/>
                                          </p:stCondLst>
                                        </p:cTn>
                                        <p:tgtEl>
                                          <p:spTgt spid="51"/>
                                        </p:tgtEl>
                                        <p:attrNameLst>
                                          <p:attrName>style.visibility</p:attrName>
                                        </p:attrNameLst>
                                      </p:cBhvr>
                                      <p:to>
                                        <p:strVal val="visible"/>
                                      </p:to>
                                    </p:set>
                                    <p:anim calcmode="lin" valueType="num">
                                      <p:cBhvr>
                                        <p:cTn dur="500" fill="hold" id="13"/>
                                        <p:tgtEl>
                                          <p:spTgt spid="51"/>
                                        </p:tgtEl>
                                        <p:attrNameLst>
                                          <p:attrName>ppt_w</p:attrName>
                                        </p:attrNameLst>
                                      </p:cBhvr>
                                      <p:tavLst>
                                        <p:tav tm="0">
                                          <p:val>
                                            <p:fltVal val="0"/>
                                          </p:val>
                                        </p:tav>
                                        <p:tav tm="100000">
                                          <p:val>
                                            <p:strVal val="#ppt_w"/>
                                          </p:val>
                                        </p:tav>
                                      </p:tavLst>
                                    </p:anim>
                                    <p:anim calcmode="lin" valueType="num">
                                      <p:cBhvr>
                                        <p:cTn dur="500" fill="hold" id="14"/>
                                        <p:tgtEl>
                                          <p:spTgt spid="51"/>
                                        </p:tgtEl>
                                        <p:attrNameLst>
                                          <p:attrName>ppt_h</p:attrName>
                                        </p:attrNameLst>
                                      </p:cBhvr>
                                      <p:tavLst>
                                        <p:tav tm="0">
                                          <p:val>
                                            <p:fltVal val="0"/>
                                          </p:val>
                                        </p:tav>
                                        <p:tav tm="100000">
                                          <p:val>
                                            <p:strVal val="#ppt_h"/>
                                          </p:val>
                                        </p:tav>
                                      </p:tavLst>
                                    </p:anim>
                                    <p:animEffect filter="fade" transition="in">
                                      <p:cBhvr>
                                        <p:cTn dur="500" id="15"/>
                                        <p:tgtEl>
                                          <p:spTgt spid="51"/>
                                        </p:tgtEl>
                                      </p:cBhvr>
                                    </p:animEffect>
                                  </p:childTnLst>
                                </p:cTn>
                              </p:par>
                              <p:par>
                                <p:cTn fill="hold" grpId="0" id="16" nodeType="withEffect" presetClass="entr" presetID="53" presetSubtype="0">
                                  <p:stCondLst>
                                    <p:cond delay="3000"/>
                                  </p:stCondLst>
                                  <p:childTnLst>
                                    <p:set>
                                      <p:cBhvr>
                                        <p:cTn dur="1" fill="hold" id="17">
                                          <p:stCondLst>
                                            <p:cond delay="0"/>
                                          </p:stCondLst>
                                        </p:cTn>
                                        <p:tgtEl>
                                          <p:spTgt spid="16"/>
                                        </p:tgtEl>
                                        <p:attrNameLst>
                                          <p:attrName>style.visibility</p:attrName>
                                        </p:attrNameLst>
                                      </p:cBhvr>
                                      <p:to>
                                        <p:strVal val="visible"/>
                                      </p:to>
                                    </p:set>
                                    <p:anim calcmode="lin" valueType="num">
                                      <p:cBhvr>
                                        <p:cTn dur="500" fill="hold" id="18"/>
                                        <p:tgtEl>
                                          <p:spTgt spid="16"/>
                                        </p:tgtEl>
                                        <p:attrNameLst>
                                          <p:attrName>ppt_w</p:attrName>
                                        </p:attrNameLst>
                                      </p:cBhvr>
                                      <p:tavLst>
                                        <p:tav tm="0">
                                          <p:val>
                                            <p:fltVal val="0"/>
                                          </p:val>
                                        </p:tav>
                                        <p:tav tm="100000">
                                          <p:val>
                                            <p:strVal val="#ppt_w"/>
                                          </p:val>
                                        </p:tav>
                                      </p:tavLst>
                                    </p:anim>
                                    <p:anim calcmode="lin" valueType="num">
                                      <p:cBhvr>
                                        <p:cTn dur="500" fill="hold" id="19"/>
                                        <p:tgtEl>
                                          <p:spTgt spid="16"/>
                                        </p:tgtEl>
                                        <p:attrNameLst>
                                          <p:attrName>ppt_h</p:attrName>
                                        </p:attrNameLst>
                                      </p:cBhvr>
                                      <p:tavLst>
                                        <p:tav tm="0">
                                          <p:val>
                                            <p:fltVal val="0"/>
                                          </p:val>
                                        </p:tav>
                                        <p:tav tm="100000">
                                          <p:val>
                                            <p:strVal val="#ppt_h"/>
                                          </p:val>
                                        </p:tav>
                                      </p:tavLst>
                                    </p:anim>
                                    <p:animEffect filter="fade" transition="in">
                                      <p:cBhvr>
                                        <p:cTn dur="500" id="20"/>
                                        <p:tgtEl>
                                          <p:spTgt spid="16"/>
                                        </p:tgtEl>
                                      </p:cBhvr>
                                    </p:animEffect>
                                  </p:childTnLst>
                                </p:cTn>
                              </p:par>
                              <p:par>
                                <p:cTn fill="hold" grpId="0" id="21" nodeType="withEffect" presetClass="entr" presetID="53" presetSubtype="0">
                                  <p:stCondLst>
                                    <p:cond delay="4000"/>
                                  </p:stCondLst>
                                  <p:childTnLst>
                                    <p:set>
                                      <p:cBhvr>
                                        <p:cTn dur="1" fill="hold" id="22">
                                          <p:stCondLst>
                                            <p:cond delay="0"/>
                                          </p:stCondLst>
                                        </p:cTn>
                                        <p:tgtEl>
                                          <p:spTgt spid="20"/>
                                        </p:tgtEl>
                                        <p:attrNameLst>
                                          <p:attrName>style.visibility</p:attrName>
                                        </p:attrNameLst>
                                      </p:cBhvr>
                                      <p:to>
                                        <p:strVal val="visible"/>
                                      </p:to>
                                    </p:set>
                                    <p:anim calcmode="lin" valueType="num">
                                      <p:cBhvr>
                                        <p:cTn dur="500" fill="hold" id="23"/>
                                        <p:tgtEl>
                                          <p:spTgt spid="20"/>
                                        </p:tgtEl>
                                        <p:attrNameLst>
                                          <p:attrName>ppt_w</p:attrName>
                                        </p:attrNameLst>
                                      </p:cBhvr>
                                      <p:tavLst>
                                        <p:tav tm="0">
                                          <p:val>
                                            <p:fltVal val="0"/>
                                          </p:val>
                                        </p:tav>
                                        <p:tav tm="100000">
                                          <p:val>
                                            <p:strVal val="#ppt_w"/>
                                          </p:val>
                                        </p:tav>
                                      </p:tavLst>
                                    </p:anim>
                                    <p:anim calcmode="lin" valueType="num">
                                      <p:cBhvr>
                                        <p:cTn dur="500" fill="hold" id="24"/>
                                        <p:tgtEl>
                                          <p:spTgt spid="20"/>
                                        </p:tgtEl>
                                        <p:attrNameLst>
                                          <p:attrName>ppt_h</p:attrName>
                                        </p:attrNameLst>
                                      </p:cBhvr>
                                      <p:tavLst>
                                        <p:tav tm="0">
                                          <p:val>
                                            <p:fltVal val="0"/>
                                          </p:val>
                                        </p:tav>
                                        <p:tav tm="100000">
                                          <p:val>
                                            <p:strVal val="#ppt_h"/>
                                          </p:val>
                                        </p:tav>
                                      </p:tavLst>
                                    </p:anim>
                                    <p:animEffect filter="fade" transition="in">
                                      <p:cBhvr>
                                        <p:cTn dur="500" id="25"/>
                                        <p:tgtEl>
                                          <p:spTgt spid="20"/>
                                        </p:tgtEl>
                                      </p:cBhvr>
                                    </p:animEffect>
                                  </p:childTnLst>
                                </p:cTn>
                              </p:par>
                              <p:par>
                                <p:cTn fill="hold" grpId="0" id="26" nodeType="withEffect" presetClass="entr" presetID="53" presetSubtype="0">
                                  <p:stCondLst>
                                    <p:cond delay="4500"/>
                                  </p:stCondLst>
                                  <p:childTnLst>
                                    <p:set>
                                      <p:cBhvr>
                                        <p:cTn dur="1" fill="hold" id="27">
                                          <p:stCondLst>
                                            <p:cond delay="0"/>
                                          </p:stCondLst>
                                        </p:cTn>
                                        <p:tgtEl>
                                          <p:spTgt spid="52"/>
                                        </p:tgtEl>
                                        <p:attrNameLst>
                                          <p:attrName>style.visibility</p:attrName>
                                        </p:attrNameLst>
                                      </p:cBhvr>
                                      <p:to>
                                        <p:strVal val="visible"/>
                                      </p:to>
                                    </p:set>
                                    <p:anim calcmode="lin" valueType="num">
                                      <p:cBhvr>
                                        <p:cTn dur="500" fill="hold" id="28"/>
                                        <p:tgtEl>
                                          <p:spTgt spid="52"/>
                                        </p:tgtEl>
                                        <p:attrNameLst>
                                          <p:attrName>ppt_w</p:attrName>
                                        </p:attrNameLst>
                                      </p:cBhvr>
                                      <p:tavLst>
                                        <p:tav tm="0">
                                          <p:val>
                                            <p:fltVal val="0"/>
                                          </p:val>
                                        </p:tav>
                                        <p:tav tm="100000">
                                          <p:val>
                                            <p:strVal val="#ppt_w"/>
                                          </p:val>
                                        </p:tav>
                                      </p:tavLst>
                                    </p:anim>
                                    <p:anim calcmode="lin" valueType="num">
                                      <p:cBhvr>
                                        <p:cTn dur="500" fill="hold" id="29"/>
                                        <p:tgtEl>
                                          <p:spTgt spid="52"/>
                                        </p:tgtEl>
                                        <p:attrNameLst>
                                          <p:attrName>ppt_h</p:attrName>
                                        </p:attrNameLst>
                                      </p:cBhvr>
                                      <p:tavLst>
                                        <p:tav tm="0">
                                          <p:val>
                                            <p:fltVal val="0"/>
                                          </p:val>
                                        </p:tav>
                                        <p:tav tm="100000">
                                          <p:val>
                                            <p:strVal val="#ppt_h"/>
                                          </p:val>
                                        </p:tav>
                                      </p:tavLst>
                                    </p:anim>
                                    <p:animEffect filter="fade" transition="in">
                                      <p:cBhvr>
                                        <p:cTn dur="500" id="30"/>
                                        <p:tgtEl>
                                          <p:spTgt spid="52"/>
                                        </p:tgtEl>
                                      </p:cBhvr>
                                    </p:animEffect>
                                  </p:childTnLst>
                                </p:cTn>
                              </p:par>
                              <p:par>
                                <p:cTn fill="hold" grpId="0" id="31" nodeType="withEffect" presetClass="entr" presetID="10" presetSubtype="0">
                                  <p:stCondLst>
                                    <p:cond delay="8000"/>
                                  </p:stCondLst>
                                  <p:childTnLst>
                                    <p:set>
                                      <p:cBhvr>
                                        <p:cTn dur="1" fill="hold" id="32">
                                          <p:stCondLst>
                                            <p:cond delay="0"/>
                                          </p:stCondLst>
                                        </p:cTn>
                                        <p:tgtEl>
                                          <p:spTgt spid="25"/>
                                        </p:tgtEl>
                                        <p:attrNameLst>
                                          <p:attrName>style.visibility</p:attrName>
                                        </p:attrNameLst>
                                      </p:cBhvr>
                                      <p:to>
                                        <p:strVal val="visible"/>
                                      </p:to>
                                    </p:set>
                                    <p:animEffect filter="fade" transition="in">
                                      <p:cBhvr>
                                        <p:cTn dur="1750" id="33"/>
                                        <p:tgtEl>
                                          <p:spTgt spid="25"/>
                                        </p:tgtEl>
                                      </p:cBhvr>
                                    </p:animEffect>
                                  </p:childTnLst>
                                </p:cTn>
                              </p:par>
                              <p:par>
                                <p:cTn fill="hold" grpId="0" id="34" nodeType="withEffect" presetClass="entr" presetID="10" presetSubtype="0">
                                  <p:stCondLst>
                                    <p:cond delay="8000"/>
                                  </p:stCondLst>
                                  <p:childTnLst>
                                    <p:set>
                                      <p:cBhvr>
                                        <p:cTn dur="1" fill="hold" id="35">
                                          <p:stCondLst>
                                            <p:cond delay="0"/>
                                          </p:stCondLst>
                                        </p:cTn>
                                        <p:tgtEl>
                                          <p:spTgt spid="24"/>
                                        </p:tgtEl>
                                        <p:attrNameLst>
                                          <p:attrName>style.visibility</p:attrName>
                                        </p:attrNameLst>
                                      </p:cBhvr>
                                      <p:to>
                                        <p:strVal val="visible"/>
                                      </p:to>
                                    </p:set>
                                    <p:animEffect filter="fade" transition="in">
                                      <p:cBhvr>
                                        <p:cTn dur="2000" id="36"/>
                                        <p:tgtEl>
                                          <p:spTgt spid="24"/>
                                        </p:tgtEl>
                                      </p:cBhvr>
                                    </p:animEffect>
                                  </p:childTnLst>
                                </p:cTn>
                              </p:par>
                              <p:par>
                                <p:cTn fill="hold" grpId="0" id="37" nodeType="withEffect" presetClass="entr" presetID="10" presetSubtype="0">
                                  <p:stCondLst>
                                    <p:cond delay="8500"/>
                                  </p:stCondLst>
                                  <p:childTnLst>
                                    <p:set>
                                      <p:cBhvr>
                                        <p:cTn dur="1" fill="hold" id="38">
                                          <p:stCondLst>
                                            <p:cond delay="0"/>
                                          </p:stCondLst>
                                        </p:cTn>
                                        <p:tgtEl>
                                          <p:spTgt spid="53"/>
                                        </p:tgtEl>
                                        <p:attrNameLst>
                                          <p:attrName>style.visibility</p:attrName>
                                        </p:attrNameLst>
                                      </p:cBhvr>
                                      <p:to>
                                        <p:strVal val="visible"/>
                                      </p:to>
                                    </p:set>
                                    <p:animEffect filter="fade" transition="in">
                                      <p:cBhvr>
                                        <p:cTn dur="1000" id="39"/>
                                        <p:tgtEl>
                                          <p:spTgt spid="53"/>
                                        </p:tgtEl>
                                      </p:cBhvr>
                                    </p:animEffect>
                                  </p:childTnLst>
                                </p:cTn>
                              </p:par>
                              <p:par>
                                <p:cTn fill="hold" grpId="0" id="40" nodeType="withEffect" presetClass="entr" presetID="22" presetSubtype="1">
                                  <p:stCondLst>
                                    <p:cond delay="9500"/>
                                  </p:stCondLst>
                                  <p:childTnLst>
                                    <p:set>
                                      <p:cBhvr>
                                        <p:cTn dur="1" fill="hold" id="41">
                                          <p:stCondLst>
                                            <p:cond delay="0"/>
                                          </p:stCondLst>
                                        </p:cTn>
                                        <p:tgtEl>
                                          <p:spTgt spid="55"/>
                                        </p:tgtEl>
                                        <p:attrNameLst>
                                          <p:attrName>style.visibility</p:attrName>
                                        </p:attrNameLst>
                                      </p:cBhvr>
                                      <p:to>
                                        <p:strVal val="visible"/>
                                      </p:to>
                                    </p:set>
                                    <p:animEffect filter="wipe(up)" transition="in">
                                      <p:cBhvr>
                                        <p:cTn dur="500" id="42"/>
                                        <p:tgtEl>
                                          <p:spTgt spid="55"/>
                                        </p:tgtEl>
                                      </p:cBhvr>
                                    </p:animEffect>
                                  </p:childTnLst>
                                </p:cTn>
                              </p:par>
                              <p:par>
                                <p:cTn fill="hold" id="43" nodeType="withEffect" presetClass="entr" presetID="22" presetSubtype="8">
                                  <p:stCondLst>
                                    <p:cond delay="9000"/>
                                  </p:stCondLst>
                                  <p:childTnLst>
                                    <p:set>
                                      <p:cBhvr>
                                        <p:cTn dur="1" fill="hold" id="44">
                                          <p:stCondLst>
                                            <p:cond delay="0"/>
                                          </p:stCondLst>
                                        </p:cTn>
                                        <p:tgtEl>
                                          <p:spTgt spid="54"/>
                                        </p:tgtEl>
                                        <p:attrNameLst>
                                          <p:attrName>style.visibility</p:attrName>
                                        </p:attrNameLst>
                                      </p:cBhvr>
                                      <p:to>
                                        <p:strVal val="visible"/>
                                      </p:to>
                                    </p:set>
                                    <p:animEffect filter="wipe(left)" transition="in">
                                      <p:cBhvr>
                                        <p:cTn dur="500" id="45"/>
                                        <p:tgtEl>
                                          <p:spTgt spid="54"/>
                                        </p:tgtEl>
                                      </p:cBhvr>
                                    </p:animEffect>
                                  </p:childTnLst>
                                </p:cTn>
                              </p:par>
                              <p:par>
                                <p:cTn fill="hold" grpId="0" id="46" nodeType="withEffect" presetClass="entr" presetID="10" presetSubtype="0">
                                  <p:stCondLst>
                                    <p:cond delay="10000"/>
                                  </p:stCondLst>
                                  <p:iterate type="lt">
                                    <p:tmPct val="10000"/>
                                  </p:iterate>
                                  <p:childTnLst>
                                    <p:set>
                                      <p:cBhvr>
                                        <p:cTn dur="1" fill="hold" id="47">
                                          <p:stCondLst>
                                            <p:cond delay="0"/>
                                          </p:stCondLst>
                                        </p:cTn>
                                        <p:tgtEl>
                                          <p:spTgt spid="56"/>
                                        </p:tgtEl>
                                        <p:attrNameLst>
                                          <p:attrName>style.visibility</p:attrName>
                                        </p:attrNameLst>
                                      </p:cBhvr>
                                      <p:to>
                                        <p:strVal val="visible"/>
                                      </p:to>
                                    </p:set>
                                    <p:animEffect filter="fade" transition="in">
                                      <p:cBhvr>
                                        <p:cTn dur="500" id="48"/>
                                        <p:tgtEl>
                                          <p:spTgt spid="56"/>
                                        </p:tgtEl>
                                      </p:cBhvr>
                                    </p:animEffect>
                                  </p:childTnLst>
                                </p:cTn>
                              </p:par>
                              <p:par>
                                <p:cTn fill="hold" grpId="0" id="49" nodeType="withEffect" presetClass="entr" presetID="10" presetSubtype="0">
                                  <p:stCondLst>
                                    <p:cond delay="5500"/>
                                  </p:stCondLst>
                                  <p:iterate type="lt">
                                    <p:tmPct val="10000"/>
                                  </p:iterate>
                                  <p:childTnLst>
                                    <p:set>
                                      <p:cBhvr>
                                        <p:cTn dur="1" fill="hold" id="50">
                                          <p:stCondLst>
                                            <p:cond delay="0"/>
                                          </p:stCondLst>
                                        </p:cTn>
                                        <p:tgtEl>
                                          <p:spTgt spid="22"/>
                                        </p:tgtEl>
                                        <p:attrNameLst>
                                          <p:attrName>style.visibility</p:attrName>
                                        </p:attrNameLst>
                                      </p:cBhvr>
                                      <p:to>
                                        <p:strVal val="visible"/>
                                      </p:to>
                                    </p:set>
                                    <p:animEffect filter="fade" transition="in">
                                      <p:cBhvr>
                                        <p:cTn dur="500" id="51"/>
                                        <p:tgtEl>
                                          <p:spTgt spid="22"/>
                                        </p:tgtEl>
                                      </p:cBhvr>
                                    </p:animEffect>
                                  </p:childTnLst>
                                </p:cTn>
                              </p:par>
                              <p:par>
                                <p:cTn fill="hold" grpId="0" id="52" nodeType="withEffect" presetClass="entr" presetID="10" presetSubtype="0">
                                  <p:stCondLst>
                                    <p:cond delay="6000"/>
                                  </p:stCondLst>
                                  <p:iterate type="lt">
                                    <p:tmPct val="10000"/>
                                  </p:iterate>
                                  <p:childTnLst>
                                    <p:set>
                                      <p:cBhvr>
                                        <p:cTn dur="1" fill="hold" id="53">
                                          <p:stCondLst>
                                            <p:cond delay="0"/>
                                          </p:stCondLst>
                                        </p:cTn>
                                        <p:tgtEl>
                                          <p:spTgt spid="27"/>
                                        </p:tgtEl>
                                        <p:attrNameLst>
                                          <p:attrName>style.visibility</p:attrName>
                                        </p:attrNameLst>
                                      </p:cBhvr>
                                      <p:to>
                                        <p:strVal val="visible"/>
                                      </p:to>
                                    </p:set>
                                    <p:animEffect filter="fade" transition="in">
                                      <p:cBhvr>
                                        <p:cTn dur="500" id="54"/>
                                        <p:tgtEl>
                                          <p:spTgt spid="27"/>
                                        </p:tgtEl>
                                      </p:cBhvr>
                                    </p:animEffect>
                                  </p:childTnLst>
                                </p:cTn>
                              </p:par>
                              <p:par>
                                <p:cTn fill="hold" grpId="0" id="55" nodeType="withEffect" presetClass="entr" presetID="10" presetSubtype="0">
                                  <p:stCondLst>
                                    <p:cond delay="7000"/>
                                  </p:stCondLst>
                                  <p:iterate type="lt">
                                    <p:tmPct val="10000"/>
                                  </p:iterate>
                                  <p:childTnLst>
                                    <p:set>
                                      <p:cBhvr>
                                        <p:cTn dur="1" fill="hold" id="56">
                                          <p:stCondLst>
                                            <p:cond delay="0"/>
                                          </p:stCondLst>
                                        </p:cTn>
                                        <p:tgtEl>
                                          <p:spTgt spid="31"/>
                                        </p:tgtEl>
                                        <p:attrNameLst>
                                          <p:attrName>style.visibility</p:attrName>
                                        </p:attrNameLst>
                                      </p:cBhvr>
                                      <p:to>
                                        <p:strVal val="visible"/>
                                      </p:to>
                                    </p:set>
                                    <p:animEffect filter="fade" transition="in">
                                      <p:cBhvr>
                                        <p:cTn dur="500" id="57"/>
                                        <p:tgtEl>
                                          <p:spTgt spid="31"/>
                                        </p:tgtEl>
                                      </p:cBhvr>
                                    </p:animEffect>
                                  </p:childTnLst>
                                </p:cTn>
                              </p:par>
                              <p:par>
                                <p:cTn fill="hold" grpId="0" id="58" nodeType="withEffect" presetClass="entr" presetID="10" presetSubtype="0">
                                  <p:stCondLst>
                                    <p:cond delay="7500"/>
                                  </p:stCondLst>
                                  <p:iterate type="lt">
                                    <p:tmPct val="10000"/>
                                  </p:iterate>
                                  <p:childTnLst>
                                    <p:set>
                                      <p:cBhvr>
                                        <p:cTn dur="1" fill="hold" id="59">
                                          <p:stCondLst>
                                            <p:cond delay="0"/>
                                          </p:stCondLst>
                                        </p:cTn>
                                        <p:tgtEl>
                                          <p:spTgt spid="36"/>
                                        </p:tgtEl>
                                        <p:attrNameLst>
                                          <p:attrName>style.visibility</p:attrName>
                                        </p:attrNameLst>
                                      </p:cBhvr>
                                      <p:to>
                                        <p:strVal val="visible"/>
                                      </p:to>
                                    </p:set>
                                    <p:animEffect filter="fade" transition="in">
                                      <p:cBhvr>
                                        <p:cTn dur="500" id="60"/>
                                        <p:tgtEl>
                                          <p:spTgt spid="36"/>
                                        </p:tgtEl>
                                      </p:cBhvr>
                                    </p:animEffect>
                                  </p:childTnLst>
                                </p:cTn>
                              </p:par>
                              <p:par>
                                <p:cTn fill="hold" grpId="0" id="61" nodeType="withEffect" presetClass="entr" presetID="10" presetSubtype="0">
                                  <p:stCondLst>
                                    <p:cond delay="5500"/>
                                  </p:stCondLst>
                                  <p:iterate type="lt">
                                    <p:tmPct val="10000"/>
                                  </p:iterate>
                                  <p:childTnLst>
                                    <p:set>
                                      <p:cBhvr>
                                        <p:cTn dur="1" fill="hold" id="62">
                                          <p:stCondLst>
                                            <p:cond delay="0"/>
                                          </p:stCondLst>
                                        </p:cTn>
                                        <p:tgtEl>
                                          <p:spTgt spid="40"/>
                                        </p:tgtEl>
                                        <p:attrNameLst>
                                          <p:attrName>style.visibility</p:attrName>
                                        </p:attrNameLst>
                                      </p:cBhvr>
                                      <p:to>
                                        <p:strVal val="visible"/>
                                      </p:to>
                                    </p:set>
                                    <p:animEffect filter="fade" transition="in">
                                      <p:cBhvr>
                                        <p:cTn dur="500" id="63"/>
                                        <p:tgtEl>
                                          <p:spTgt spid="40"/>
                                        </p:tgtEl>
                                      </p:cBhvr>
                                    </p:animEffect>
                                  </p:childTnLst>
                                </p:cTn>
                              </p:par>
                              <p:par>
                                <p:cTn fill="hold" grpId="0" id="64" nodeType="withEffect" presetClass="entr" presetID="10" presetSubtype="0">
                                  <p:stCondLst>
                                    <p:cond delay="6000"/>
                                  </p:stCondLst>
                                  <p:iterate type="lt">
                                    <p:tmPct val="10000"/>
                                  </p:iterate>
                                  <p:childTnLst>
                                    <p:set>
                                      <p:cBhvr>
                                        <p:cTn dur="1" fill="hold" id="65">
                                          <p:stCondLst>
                                            <p:cond delay="0"/>
                                          </p:stCondLst>
                                        </p:cTn>
                                        <p:tgtEl>
                                          <p:spTgt spid="42"/>
                                        </p:tgtEl>
                                        <p:attrNameLst>
                                          <p:attrName>style.visibility</p:attrName>
                                        </p:attrNameLst>
                                      </p:cBhvr>
                                      <p:to>
                                        <p:strVal val="visible"/>
                                      </p:to>
                                    </p:set>
                                    <p:animEffect filter="fade" transition="in">
                                      <p:cBhvr>
                                        <p:cTn dur="500" id="66"/>
                                        <p:tgtEl>
                                          <p:spTgt spid="42"/>
                                        </p:tgtEl>
                                      </p:cBhvr>
                                    </p:animEffect>
                                  </p:childTnLst>
                                </p:cTn>
                              </p:par>
                              <p:par>
                                <p:cTn fill="hold" grpId="0" id="67" nodeType="withEffect" presetClass="entr" presetID="10" presetSubtype="0">
                                  <p:stCondLst>
                                    <p:cond delay="7000"/>
                                  </p:stCondLst>
                                  <p:iterate type="lt">
                                    <p:tmPct val="10000"/>
                                  </p:iterate>
                                  <p:childTnLst>
                                    <p:set>
                                      <p:cBhvr>
                                        <p:cTn dur="1" fill="hold" id="68">
                                          <p:stCondLst>
                                            <p:cond delay="0"/>
                                          </p:stCondLst>
                                        </p:cTn>
                                        <p:tgtEl>
                                          <p:spTgt spid="46"/>
                                        </p:tgtEl>
                                        <p:attrNameLst>
                                          <p:attrName>style.visibility</p:attrName>
                                        </p:attrNameLst>
                                      </p:cBhvr>
                                      <p:to>
                                        <p:strVal val="visible"/>
                                      </p:to>
                                    </p:set>
                                    <p:animEffect filter="fade" transition="in">
                                      <p:cBhvr>
                                        <p:cTn dur="500" id="69"/>
                                        <p:tgtEl>
                                          <p:spTgt spid="46"/>
                                        </p:tgtEl>
                                      </p:cBhvr>
                                    </p:animEffect>
                                  </p:childTnLst>
                                </p:cTn>
                              </p:par>
                              <p:par>
                                <p:cTn fill="hold" grpId="0" id="70" nodeType="withEffect" presetClass="entr" presetID="10" presetSubtype="0">
                                  <p:stCondLst>
                                    <p:cond delay="7500"/>
                                  </p:stCondLst>
                                  <p:iterate type="lt">
                                    <p:tmPct val="10000"/>
                                  </p:iterate>
                                  <p:childTnLst>
                                    <p:set>
                                      <p:cBhvr>
                                        <p:cTn dur="1" fill="hold" id="71">
                                          <p:stCondLst>
                                            <p:cond delay="0"/>
                                          </p:stCondLst>
                                        </p:cTn>
                                        <p:tgtEl>
                                          <p:spTgt spid="48"/>
                                        </p:tgtEl>
                                        <p:attrNameLst>
                                          <p:attrName>style.visibility</p:attrName>
                                        </p:attrNameLst>
                                      </p:cBhvr>
                                      <p:to>
                                        <p:strVal val="visible"/>
                                      </p:to>
                                    </p:set>
                                    <p:animEffect filter="fade" transition="in">
                                      <p:cBhvr>
                                        <p:cTn dur="500" id="72"/>
                                        <p:tgtEl>
                                          <p:spTgt spid="48"/>
                                        </p:tgtEl>
                                      </p:cBhvr>
                                    </p:animEffect>
                                  </p:childTnLst>
                                </p:cTn>
                              </p:par>
                              <p:par>
                                <p:cTn fill="hold" id="73" nodeType="withEffect" presetClass="entr" presetID="42" presetSubtype="0">
                                  <p:stCondLst>
                                    <p:cond delay="5000"/>
                                  </p:stCondLst>
                                  <p:childTnLst>
                                    <p:set>
                                      <p:cBhvr>
                                        <p:cTn dur="1" fill="hold" id="74">
                                          <p:stCondLst>
                                            <p:cond delay="0"/>
                                          </p:stCondLst>
                                        </p:cTn>
                                        <p:tgtEl>
                                          <p:spTgt spid="26"/>
                                        </p:tgtEl>
                                        <p:attrNameLst>
                                          <p:attrName>style.visibility</p:attrName>
                                        </p:attrNameLst>
                                      </p:cBhvr>
                                      <p:to>
                                        <p:strVal val="visible"/>
                                      </p:to>
                                    </p:set>
                                    <p:animEffect filter="fade" transition="in">
                                      <p:cBhvr>
                                        <p:cTn dur="1000" id="75"/>
                                        <p:tgtEl>
                                          <p:spTgt spid="26"/>
                                        </p:tgtEl>
                                      </p:cBhvr>
                                    </p:animEffect>
                                    <p:anim calcmode="lin" valueType="num">
                                      <p:cBhvr>
                                        <p:cTn dur="1000" fill="hold" id="76"/>
                                        <p:tgtEl>
                                          <p:spTgt spid="26"/>
                                        </p:tgtEl>
                                        <p:attrNameLst>
                                          <p:attrName>ppt_x</p:attrName>
                                        </p:attrNameLst>
                                      </p:cBhvr>
                                      <p:tavLst>
                                        <p:tav tm="0">
                                          <p:val>
                                            <p:strVal val="#ppt_x"/>
                                          </p:val>
                                        </p:tav>
                                        <p:tav tm="100000">
                                          <p:val>
                                            <p:strVal val="#ppt_x"/>
                                          </p:val>
                                        </p:tav>
                                      </p:tavLst>
                                    </p:anim>
                                    <p:anim calcmode="lin" valueType="num">
                                      <p:cBhvr>
                                        <p:cTn dur="1000" fill="hold" id="77"/>
                                        <p:tgtEl>
                                          <p:spTgt spid="26"/>
                                        </p:tgtEl>
                                        <p:attrNameLst>
                                          <p:attrName>ppt_y</p:attrName>
                                        </p:attrNameLst>
                                      </p:cBhvr>
                                      <p:tavLst>
                                        <p:tav tm="0">
                                          <p:val>
                                            <p:strVal val="#ppt_y+.1"/>
                                          </p:val>
                                        </p:tav>
                                        <p:tav tm="100000">
                                          <p:val>
                                            <p:strVal val="#ppt_y"/>
                                          </p:val>
                                        </p:tav>
                                      </p:tavLst>
                                    </p:anim>
                                  </p:childTnLst>
                                </p:cTn>
                              </p:par>
                              <p:par>
                                <p:cTn fill="hold" id="78" nodeType="withEffect" presetClass="entr" presetID="42" presetSubtype="0">
                                  <p:stCondLst>
                                    <p:cond delay="6500"/>
                                  </p:stCondLst>
                                  <p:childTnLst>
                                    <p:set>
                                      <p:cBhvr>
                                        <p:cTn dur="1" fill="hold" id="79">
                                          <p:stCondLst>
                                            <p:cond delay="0"/>
                                          </p:stCondLst>
                                        </p:cTn>
                                        <p:tgtEl>
                                          <p:spTgt spid="35"/>
                                        </p:tgtEl>
                                        <p:attrNameLst>
                                          <p:attrName>style.visibility</p:attrName>
                                        </p:attrNameLst>
                                      </p:cBhvr>
                                      <p:to>
                                        <p:strVal val="visible"/>
                                      </p:to>
                                    </p:set>
                                    <p:animEffect filter="fade" transition="in">
                                      <p:cBhvr>
                                        <p:cTn dur="1000" id="80"/>
                                        <p:tgtEl>
                                          <p:spTgt spid="35"/>
                                        </p:tgtEl>
                                      </p:cBhvr>
                                    </p:animEffect>
                                    <p:anim calcmode="lin" valueType="num">
                                      <p:cBhvr>
                                        <p:cTn dur="1000" fill="hold" id="81"/>
                                        <p:tgtEl>
                                          <p:spTgt spid="35"/>
                                        </p:tgtEl>
                                        <p:attrNameLst>
                                          <p:attrName>ppt_x</p:attrName>
                                        </p:attrNameLst>
                                      </p:cBhvr>
                                      <p:tavLst>
                                        <p:tav tm="0">
                                          <p:val>
                                            <p:strVal val="#ppt_x"/>
                                          </p:val>
                                        </p:tav>
                                        <p:tav tm="100000">
                                          <p:val>
                                            <p:strVal val="#ppt_x"/>
                                          </p:val>
                                        </p:tav>
                                      </p:tavLst>
                                    </p:anim>
                                    <p:anim calcmode="lin" valueType="num">
                                      <p:cBhvr>
                                        <p:cTn dur="1000" fill="hold" id="82"/>
                                        <p:tgtEl>
                                          <p:spTgt spid="35"/>
                                        </p:tgtEl>
                                        <p:attrNameLst>
                                          <p:attrName>ppt_y</p:attrName>
                                        </p:attrNameLst>
                                      </p:cBhvr>
                                      <p:tavLst>
                                        <p:tav tm="0">
                                          <p:val>
                                            <p:strVal val="#ppt_y+.1"/>
                                          </p:val>
                                        </p:tav>
                                        <p:tav tm="100000">
                                          <p:val>
                                            <p:strVal val="#ppt_y"/>
                                          </p:val>
                                        </p:tav>
                                      </p:tavLst>
                                    </p:anim>
                                  </p:childTnLst>
                                </p:cTn>
                              </p:par>
                              <p:par>
                                <p:cTn fill="hold" id="83" nodeType="withEffect" presetClass="entr" presetID="42" presetSubtype="0">
                                  <p:stCondLst>
                                    <p:cond delay="5000"/>
                                  </p:stCondLst>
                                  <p:childTnLst>
                                    <p:set>
                                      <p:cBhvr>
                                        <p:cTn dur="1" fill="hold" id="84">
                                          <p:stCondLst>
                                            <p:cond delay="0"/>
                                          </p:stCondLst>
                                        </p:cTn>
                                        <p:tgtEl>
                                          <p:spTgt spid="41"/>
                                        </p:tgtEl>
                                        <p:attrNameLst>
                                          <p:attrName>style.visibility</p:attrName>
                                        </p:attrNameLst>
                                      </p:cBhvr>
                                      <p:to>
                                        <p:strVal val="visible"/>
                                      </p:to>
                                    </p:set>
                                    <p:animEffect filter="fade" transition="in">
                                      <p:cBhvr>
                                        <p:cTn dur="1000" id="85"/>
                                        <p:tgtEl>
                                          <p:spTgt spid="41"/>
                                        </p:tgtEl>
                                      </p:cBhvr>
                                    </p:animEffect>
                                    <p:anim calcmode="lin" valueType="num">
                                      <p:cBhvr>
                                        <p:cTn dur="1000" fill="hold" id="86"/>
                                        <p:tgtEl>
                                          <p:spTgt spid="41"/>
                                        </p:tgtEl>
                                        <p:attrNameLst>
                                          <p:attrName>ppt_x</p:attrName>
                                        </p:attrNameLst>
                                      </p:cBhvr>
                                      <p:tavLst>
                                        <p:tav tm="0">
                                          <p:val>
                                            <p:strVal val="#ppt_x"/>
                                          </p:val>
                                        </p:tav>
                                        <p:tav tm="100000">
                                          <p:val>
                                            <p:strVal val="#ppt_x"/>
                                          </p:val>
                                        </p:tav>
                                      </p:tavLst>
                                    </p:anim>
                                    <p:anim calcmode="lin" valueType="num">
                                      <p:cBhvr>
                                        <p:cTn dur="1000" fill="hold" id="87"/>
                                        <p:tgtEl>
                                          <p:spTgt spid="41"/>
                                        </p:tgtEl>
                                        <p:attrNameLst>
                                          <p:attrName>ppt_y</p:attrName>
                                        </p:attrNameLst>
                                      </p:cBhvr>
                                      <p:tavLst>
                                        <p:tav tm="0">
                                          <p:val>
                                            <p:strVal val="#ppt_y+.1"/>
                                          </p:val>
                                        </p:tav>
                                        <p:tav tm="100000">
                                          <p:val>
                                            <p:strVal val="#ppt_y"/>
                                          </p:val>
                                        </p:tav>
                                      </p:tavLst>
                                    </p:anim>
                                  </p:childTnLst>
                                </p:cTn>
                              </p:par>
                              <p:par>
                                <p:cTn fill="hold" id="88" nodeType="withEffect" presetClass="entr" presetID="42" presetSubtype="0">
                                  <p:stCondLst>
                                    <p:cond delay="6500"/>
                                  </p:stCondLst>
                                  <p:childTnLst>
                                    <p:set>
                                      <p:cBhvr>
                                        <p:cTn dur="1" fill="hold" id="89">
                                          <p:stCondLst>
                                            <p:cond delay="0"/>
                                          </p:stCondLst>
                                        </p:cTn>
                                        <p:tgtEl>
                                          <p:spTgt spid="47"/>
                                        </p:tgtEl>
                                        <p:attrNameLst>
                                          <p:attrName>style.visibility</p:attrName>
                                        </p:attrNameLst>
                                      </p:cBhvr>
                                      <p:to>
                                        <p:strVal val="visible"/>
                                      </p:to>
                                    </p:set>
                                    <p:animEffect filter="fade" transition="in">
                                      <p:cBhvr>
                                        <p:cTn dur="1000" id="90"/>
                                        <p:tgtEl>
                                          <p:spTgt spid="47"/>
                                        </p:tgtEl>
                                      </p:cBhvr>
                                    </p:animEffect>
                                    <p:anim calcmode="lin" valueType="num">
                                      <p:cBhvr>
                                        <p:cTn dur="1000" fill="hold" id="91"/>
                                        <p:tgtEl>
                                          <p:spTgt spid="47"/>
                                        </p:tgtEl>
                                        <p:attrNameLst>
                                          <p:attrName>ppt_x</p:attrName>
                                        </p:attrNameLst>
                                      </p:cBhvr>
                                      <p:tavLst>
                                        <p:tav tm="0">
                                          <p:val>
                                            <p:strVal val="#ppt_x"/>
                                          </p:val>
                                        </p:tav>
                                        <p:tav tm="100000">
                                          <p:val>
                                            <p:strVal val="#ppt_x"/>
                                          </p:val>
                                        </p:tav>
                                      </p:tavLst>
                                    </p:anim>
                                    <p:anim calcmode="lin" valueType="num">
                                      <p:cBhvr>
                                        <p:cTn dur="1000" fill="hold" id="92"/>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14"/>
      <p:bldP grpId="0" spid="16"/>
      <p:bldP grpId="0" spid="18"/>
      <p:bldP grpId="0" spid="20"/>
      <p:bldP grpId="0" spid="22"/>
      <p:bldP grpId="0" spid="27"/>
      <p:bldP grpId="0" spid="31"/>
      <p:bldP grpId="0" spid="36"/>
      <p:bldP grpId="0" spid="40"/>
      <p:bldP grpId="0" spid="42"/>
      <p:bldP grpId="0" spid="46"/>
      <p:bldP grpId="0" spid="48"/>
      <p:bldP grpId="0" spid="51"/>
      <p:bldP grpId="0" spid="52"/>
      <p:bldP grpId="0" spid="53"/>
      <p:bldP grpId="0" spid="55"/>
      <p:bldP grpId="0" spid="5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实践难点</a:t>
            </a:r>
          </a:p>
        </p:txBody>
      </p:sp>
      <p:sp>
        <p:nvSpPr>
          <p:cNvPr id="89" name="文本框 88"/>
          <p:cNvSpPr txBox="1"/>
          <p:nvPr/>
        </p:nvSpPr>
        <p:spPr>
          <a:xfrm>
            <a:off x="1285540" y="2527749"/>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90" name="组合 89"/>
          <p:cNvGrpSpPr/>
          <p:nvPr/>
        </p:nvGrpSpPr>
        <p:grpSpPr>
          <a:xfrm>
            <a:off x="1043896" y="2618431"/>
            <a:ext cx="196101" cy="196101"/>
            <a:chOff x="1389761" y="2111236"/>
            <a:chExt cx="196101" cy="196101"/>
          </a:xfrm>
        </p:grpSpPr>
        <p:sp>
          <p:nvSpPr>
            <p:cNvPr id="92" name="矩形 91"/>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3"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91" name="文本框 90"/>
          <p:cNvSpPr txBox="1"/>
          <p:nvPr/>
        </p:nvSpPr>
        <p:spPr>
          <a:xfrm>
            <a:off x="1285540" y="2863212"/>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95" name="文本框 94"/>
          <p:cNvSpPr txBox="1"/>
          <p:nvPr/>
        </p:nvSpPr>
        <p:spPr>
          <a:xfrm>
            <a:off x="4497181" y="1713849"/>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96" name="组合 95"/>
          <p:cNvGrpSpPr/>
          <p:nvPr/>
        </p:nvGrpSpPr>
        <p:grpSpPr>
          <a:xfrm>
            <a:off x="4255537" y="1804531"/>
            <a:ext cx="196101" cy="196101"/>
            <a:chOff x="1389761" y="2111236"/>
            <a:chExt cx="196101" cy="196101"/>
          </a:xfrm>
        </p:grpSpPr>
        <p:sp>
          <p:nvSpPr>
            <p:cNvPr id="98" name="矩形 97"/>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9"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97" name="文本框 96"/>
          <p:cNvSpPr txBox="1"/>
          <p:nvPr/>
        </p:nvSpPr>
        <p:spPr>
          <a:xfrm>
            <a:off x="4497181" y="2049312"/>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101" name="文本框 100"/>
          <p:cNvSpPr txBox="1"/>
          <p:nvPr/>
        </p:nvSpPr>
        <p:spPr>
          <a:xfrm>
            <a:off x="7597439" y="2527749"/>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102" name="组合 101"/>
          <p:cNvGrpSpPr/>
          <p:nvPr/>
        </p:nvGrpSpPr>
        <p:grpSpPr>
          <a:xfrm>
            <a:off x="7355796" y="2618431"/>
            <a:ext cx="196101" cy="196101"/>
            <a:chOff x="1389761" y="2111236"/>
            <a:chExt cx="196101" cy="196101"/>
          </a:xfrm>
        </p:grpSpPr>
        <p:sp>
          <p:nvSpPr>
            <p:cNvPr id="104" name="矩形 103"/>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103" name="文本框 102"/>
          <p:cNvSpPr txBox="1"/>
          <p:nvPr/>
        </p:nvSpPr>
        <p:spPr>
          <a:xfrm>
            <a:off x="7597439" y="2863212"/>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47" name="Freeform 9"/>
          <p:cNvSpPr/>
          <p:nvPr/>
        </p:nvSpPr>
        <p:spPr bwMode="auto">
          <a:xfrm>
            <a:off x="3238500" y="3528438"/>
            <a:ext cx="1852150" cy="5347298"/>
          </a:xfrm>
          <a:custGeom>
            <a:gdLst>
              <a:gd fmla="*/ 312 w 315" name="T0"/>
              <a:gd fmla="*/ 691 h 909" name="T1"/>
              <a:gd fmla="*/ 302 w 315" name="T2"/>
              <a:gd fmla="*/ 582 h 909" name="T3"/>
              <a:gd fmla="*/ 294 w 315" name="T4"/>
              <a:gd fmla="*/ 528 h 909" name="T5"/>
              <a:gd fmla="*/ 284 w 315" name="T6"/>
              <a:gd fmla="*/ 474 h 909" name="T7"/>
              <a:gd fmla="*/ 271 w 315" name="T8"/>
              <a:gd fmla="*/ 421 h 909" name="T9"/>
              <a:gd fmla="*/ 253 w 315" name="T10"/>
              <a:gd fmla="*/ 368 h 909" name="T11"/>
              <a:gd fmla="*/ 232 w 315" name="T12"/>
              <a:gd fmla="*/ 317 h 909" name="T13"/>
              <a:gd fmla="*/ 210 w 315" name="T14"/>
              <a:gd fmla="*/ 267 h 909" name="T15"/>
              <a:gd fmla="*/ 162 w 315" name="T16"/>
              <a:gd fmla="*/ 168 h 909" name="T17"/>
              <a:gd fmla="*/ 122 w 315" name="T18"/>
              <a:gd fmla="*/ 106 h 909" name="T19"/>
              <a:gd fmla="*/ 117 w 315" name="T20"/>
              <a:gd fmla="*/ 28 h 909" name="T21"/>
              <a:gd fmla="*/ 28 w 315" name="T22"/>
              <a:gd fmla="*/ 23 h 909" name="T23"/>
              <a:gd fmla="*/ 23 w 315" name="T24"/>
              <a:gd fmla="*/ 112 h 909" name="T25"/>
              <a:gd fmla="*/ 91 w 315" name="T26"/>
              <a:gd fmla="*/ 130 h 909" name="T27"/>
              <a:gd fmla="*/ 183 w 315" name="T28"/>
              <a:gd fmla="*/ 280 h 909" name="T29"/>
              <a:gd fmla="*/ 207 w 315" name="T30"/>
              <a:gd fmla="*/ 329 h 909" name="T31"/>
              <a:gd fmla="*/ 229 w 315" name="T32"/>
              <a:gd fmla="*/ 378 h 909" name="T33"/>
              <a:gd fmla="*/ 249 w 315" name="T34"/>
              <a:gd fmla="*/ 428 h 909" name="T35"/>
              <a:gd fmla="*/ 265 w 315" name="T36"/>
              <a:gd fmla="*/ 479 h 909" name="T37"/>
              <a:gd fmla="*/ 277 w 315" name="T38"/>
              <a:gd fmla="*/ 532 h 909" name="T39"/>
              <a:gd fmla="*/ 288 w 315" name="T40"/>
              <a:gd fmla="*/ 585 h 909" name="T41"/>
              <a:gd fmla="*/ 302 w 315" name="T42"/>
              <a:gd fmla="*/ 692 h 909" name="T43"/>
              <a:gd fmla="*/ 302 w 315" name="T44"/>
              <a:gd fmla="*/ 909 h 909" name="T45"/>
              <a:gd fmla="*/ 312 w 315" name="T46"/>
              <a:gd fmla="*/ 691 h 909"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909" w="315">
                <a:moveTo>
                  <a:pt x="312" y="691"/>
                </a:moveTo>
                <a:cubicBezTo>
                  <a:pt x="310" y="655"/>
                  <a:pt x="307" y="619"/>
                  <a:pt x="302" y="582"/>
                </a:cubicBezTo>
                <a:cubicBezTo>
                  <a:pt x="300" y="564"/>
                  <a:pt x="297" y="546"/>
                  <a:pt x="294" y="528"/>
                </a:cubicBezTo>
                <a:cubicBezTo>
                  <a:pt x="291" y="510"/>
                  <a:pt x="288" y="492"/>
                  <a:pt x="284" y="474"/>
                </a:cubicBezTo>
                <a:cubicBezTo>
                  <a:pt x="280" y="456"/>
                  <a:pt x="276" y="438"/>
                  <a:pt x="271" y="421"/>
                </a:cubicBezTo>
                <a:cubicBezTo>
                  <a:pt x="265" y="403"/>
                  <a:pt x="259" y="385"/>
                  <a:pt x="253" y="368"/>
                </a:cubicBezTo>
                <a:cubicBezTo>
                  <a:pt x="246" y="351"/>
                  <a:pt x="239" y="334"/>
                  <a:pt x="232" y="317"/>
                </a:cubicBezTo>
                <a:cubicBezTo>
                  <a:pt x="225" y="301"/>
                  <a:pt x="218" y="284"/>
                  <a:pt x="210" y="267"/>
                </a:cubicBezTo>
                <a:cubicBezTo>
                  <a:pt x="196" y="234"/>
                  <a:pt x="180" y="200"/>
                  <a:pt x="162" y="168"/>
                </a:cubicBezTo>
                <a:cubicBezTo>
                  <a:pt x="150" y="147"/>
                  <a:pt x="136" y="126"/>
                  <a:pt x="122" y="106"/>
                </a:cubicBezTo>
                <a:cubicBezTo>
                  <a:pt x="138" y="83"/>
                  <a:pt x="137" y="51"/>
                  <a:pt x="117" y="28"/>
                </a:cubicBezTo>
                <a:cubicBezTo>
                  <a:pt x="94" y="2"/>
                  <a:pt x="54" y="0"/>
                  <a:pt x="28" y="23"/>
                </a:cubicBezTo>
                <a:cubicBezTo>
                  <a:pt x="2" y="46"/>
                  <a:pt x="0" y="86"/>
                  <a:pt x="23" y="112"/>
                </a:cubicBezTo>
                <a:cubicBezTo>
                  <a:pt x="41" y="132"/>
                  <a:pt x="68" y="138"/>
                  <a:pt x="91" y="130"/>
                </a:cubicBezTo>
                <a:cubicBezTo>
                  <a:pt x="128" y="175"/>
                  <a:pt x="157" y="227"/>
                  <a:pt x="183" y="280"/>
                </a:cubicBezTo>
                <a:cubicBezTo>
                  <a:pt x="191" y="296"/>
                  <a:pt x="199" y="312"/>
                  <a:pt x="207" y="329"/>
                </a:cubicBezTo>
                <a:cubicBezTo>
                  <a:pt x="215" y="345"/>
                  <a:pt x="222" y="361"/>
                  <a:pt x="229" y="378"/>
                </a:cubicBezTo>
                <a:cubicBezTo>
                  <a:pt x="237" y="394"/>
                  <a:pt x="244" y="411"/>
                  <a:pt x="249" y="428"/>
                </a:cubicBezTo>
                <a:cubicBezTo>
                  <a:pt x="255" y="444"/>
                  <a:pt x="260" y="462"/>
                  <a:pt x="265" y="479"/>
                </a:cubicBezTo>
                <a:cubicBezTo>
                  <a:pt x="269" y="496"/>
                  <a:pt x="273" y="514"/>
                  <a:pt x="277" y="532"/>
                </a:cubicBezTo>
                <a:cubicBezTo>
                  <a:pt x="281" y="549"/>
                  <a:pt x="284" y="567"/>
                  <a:pt x="288" y="585"/>
                </a:cubicBezTo>
                <a:cubicBezTo>
                  <a:pt x="294" y="620"/>
                  <a:pt x="298" y="656"/>
                  <a:pt x="302" y="692"/>
                </a:cubicBezTo>
                <a:cubicBezTo>
                  <a:pt x="308" y="764"/>
                  <a:pt x="308" y="837"/>
                  <a:pt x="302" y="909"/>
                </a:cubicBezTo>
                <a:cubicBezTo>
                  <a:pt x="311" y="837"/>
                  <a:pt x="315" y="764"/>
                  <a:pt x="312" y="691"/>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8" name="Oval 10"/>
          <p:cNvSpPr>
            <a:spLocks noChangeArrowheads="1"/>
          </p:cNvSpPr>
          <p:nvPr/>
        </p:nvSpPr>
        <p:spPr bwMode="auto">
          <a:xfrm>
            <a:off x="3415306" y="3716025"/>
            <a:ext cx="470045" cy="472200"/>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1" name="Freeform 13"/>
          <p:cNvSpPr/>
          <p:nvPr/>
        </p:nvSpPr>
        <p:spPr bwMode="auto">
          <a:xfrm>
            <a:off x="5151021" y="2728500"/>
            <a:ext cx="752504" cy="6147236"/>
          </a:xfrm>
          <a:custGeom>
            <a:gdLst>
              <a:gd fmla="*/ 127 w 128" name="T0"/>
              <a:gd fmla="*/ 62 h 1045" name="T1"/>
              <a:gd fmla="*/ 62 w 128" name="T2"/>
              <a:gd fmla="*/ 1 h 1045" name="T3"/>
              <a:gd fmla="*/ 1 w 128" name="T4"/>
              <a:gd fmla="*/ 66 h 1045" name="T5"/>
              <a:gd fmla="*/ 50 w 128" name="T6"/>
              <a:gd fmla="*/ 126 h 1045" name="T7"/>
              <a:gd fmla="*/ 58 w 128" name="T8"/>
              <a:gd fmla="*/ 1045 h 1045" name="T9"/>
              <a:gd fmla="*/ 75 w 128" name="T10"/>
              <a:gd fmla="*/ 561 h 1045" name="T11"/>
              <a:gd fmla="*/ 88 w 128" name="T12"/>
              <a:gd fmla="*/ 123 h 1045" name="T13"/>
              <a:gd fmla="*/ 127 w 128" name="T14"/>
              <a:gd fmla="*/ 62 h 104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45" w="128">
                <a:moveTo>
                  <a:pt x="127" y="62"/>
                </a:moveTo>
                <a:cubicBezTo>
                  <a:pt x="126" y="28"/>
                  <a:pt x="97" y="0"/>
                  <a:pt x="62" y="1"/>
                </a:cubicBezTo>
                <a:cubicBezTo>
                  <a:pt x="27" y="2"/>
                  <a:pt x="0" y="31"/>
                  <a:pt x="1" y="66"/>
                </a:cubicBezTo>
                <a:cubicBezTo>
                  <a:pt x="2" y="96"/>
                  <a:pt x="22" y="120"/>
                  <a:pt x="50" y="126"/>
                </a:cubicBezTo>
                <a:cubicBezTo>
                  <a:pt x="57" y="432"/>
                  <a:pt x="53" y="739"/>
                  <a:pt x="58" y="1045"/>
                </a:cubicBezTo>
                <a:cubicBezTo>
                  <a:pt x="62" y="884"/>
                  <a:pt x="68" y="722"/>
                  <a:pt x="75" y="561"/>
                </a:cubicBezTo>
                <a:cubicBezTo>
                  <a:pt x="80" y="415"/>
                  <a:pt x="85" y="269"/>
                  <a:pt x="88" y="123"/>
                </a:cubicBezTo>
                <a:cubicBezTo>
                  <a:pt x="111" y="113"/>
                  <a:pt x="128" y="89"/>
                  <a:pt x="127" y="62"/>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2" name="Oval 14"/>
          <p:cNvSpPr>
            <a:spLocks noChangeArrowheads="1"/>
          </p:cNvSpPr>
          <p:nvPr/>
        </p:nvSpPr>
        <p:spPr bwMode="auto">
          <a:xfrm>
            <a:off x="5291173" y="2868650"/>
            <a:ext cx="470045" cy="472200"/>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17"/>
          <p:cNvSpPr/>
          <p:nvPr/>
        </p:nvSpPr>
        <p:spPr bwMode="auto">
          <a:xfrm>
            <a:off x="5938023" y="3558624"/>
            <a:ext cx="1929772" cy="5317112"/>
          </a:xfrm>
          <a:custGeom>
            <a:gdLst>
              <a:gd fmla="*/ 296 w 328" name="T0"/>
              <a:gd fmla="*/ 22 h 904" name="T1"/>
              <a:gd fmla="*/ 208 w 328" name="T2"/>
              <a:gd fmla="*/ 32 h 904" name="T3"/>
              <a:gd fmla="*/ 204 w 328" name="T4"/>
              <a:gd fmla="*/ 104 h 904" name="T5"/>
              <a:gd fmla="*/ 110 w 328" name="T6"/>
              <a:gd fmla="*/ 262 h 904" name="T7"/>
              <a:gd fmla="*/ 40 w 328" name="T8"/>
              <a:gd fmla="*/ 471 h 904" name="T9"/>
              <a:gd fmla="*/ 7 w 328" name="T10"/>
              <a:gd fmla="*/ 687 h 904" name="T11"/>
              <a:gd fmla="*/ 2 w 328" name="T12"/>
              <a:gd fmla="*/ 904 h 904" name="T13"/>
              <a:gd fmla="*/ 17 w 328" name="T14"/>
              <a:gd fmla="*/ 688 h 904" name="T15"/>
              <a:gd fmla="*/ 59 w 328" name="T16"/>
              <a:gd fmla="*/ 476 h 904" name="T17"/>
              <a:gd fmla="*/ 137 w 328" name="T18"/>
              <a:gd fmla="*/ 276 h 904" name="T19"/>
              <a:gd fmla="*/ 233 w 328" name="T20"/>
              <a:gd fmla="*/ 129 h 904" name="T21"/>
              <a:gd fmla="*/ 307 w 328" name="T22"/>
              <a:gd fmla="*/ 110 h 904" name="T23"/>
              <a:gd fmla="*/ 296 w 328" name="T24"/>
              <a:gd fmla="*/ 22 h 90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904" w="328">
                <a:moveTo>
                  <a:pt x="296" y="22"/>
                </a:moveTo>
                <a:cubicBezTo>
                  <a:pt x="269" y="0"/>
                  <a:pt x="229" y="5"/>
                  <a:pt x="208" y="32"/>
                </a:cubicBezTo>
                <a:cubicBezTo>
                  <a:pt x="191" y="53"/>
                  <a:pt x="190" y="82"/>
                  <a:pt x="204" y="104"/>
                </a:cubicBezTo>
                <a:cubicBezTo>
                  <a:pt x="167" y="153"/>
                  <a:pt x="135" y="207"/>
                  <a:pt x="110" y="262"/>
                </a:cubicBezTo>
                <a:cubicBezTo>
                  <a:pt x="79" y="329"/>
                  <a:pt x="56" y="399"/>
                  <a:pt x="40" y="471"/>
                </a:cubicBezTo>
                <a:cubicBezTo>
                  <a:pt x="23" y="542"/>
                  <a:pt x="13" y="614"/>
                  <a:pt x="7" y="687"/>
                </a:cubicBezTo>
                <a:cubicBezTo>
                  <a:pt x="1" y="759"/>
                  <a:pt x="0" y="832"/>
                  <a:pt x="2" y="904"/>
                </a:cubicBezTo>
                <a:cubicBezTo>
                  <a:pt x="3" y="832"/>
                  <a:pt x="8" y="759"/>
                  <a:pt x="17" y="688"/>
                </a:cubicBezTo>
                <a:cubicBezTo>
                  <a:pt x="26" y="616"/>
                  <a:pt x="39" y="545"/>
                  <a:pt x="59" y="476"/>
                </a:cubicBezTo>
                <a:cubicBezTo>
                  <a:pt x="78" y="406"/>
                  <a:pt x="104" y="339"/>
                  <a:pt x="137" y="276"/>
                </a:cubicBezTo>
                <a:cubicBezTo>
                  <a:pt x="164" y="223"/>
                  <a:pt x="196" y="174"/>
                  <a:pt x="233" y="129"/>
                </a:cubicBezTo>
                <a:cubicBezTo>
                  <a:pt x="258" y="140"/>
                  <a:pt x="289" y="133"/>
                  <a:pt x="307" y="110"/>
                </a:cubicBezTo>
                <a:cubicBezTo>
                  <a:pt x="328" y="83"/>
                  <a:pt x="324" y="43"/>
                  <a:pt x="296" y="22"/>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6" name="Oval 18"/>
          <p:cNvSpPr>
            <a:spLocks noChangeArrowheads="1"/>
          </p:cNvSpPr>
          <p:nvPr/>
        </p:nvSpPr>
        <p:spPr bwMode="auto">
          <a:xfrm>
            <a:off x="7220943" y="3746212"/>
            <a:ext cx="470045" cy="470045"/>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7" name="文本框 106"/>
          <p:cNvSpPr txBox="1"/>
          <p:nvPr/>
        </p:nvSpPr>
        <p:spPr>
          <a:xfrm>
            <a:off x="3352803" y="3780159"/>
            <a:ext cx="595050"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01</a:t>
            </a:r>
          </a:p>
        </p:txBody>
      </p:sp>
      <p:sp>
        <p:nvSpPr>
          <p:cNvPr id="112" name="文本框 111"/>
          <p:cNvSpPr txBox="1"/>
          <p:nvPr/>
        </p:nvSpPr>
        <p:spPr>
          <a:xfrm>
            <a:off x="7151886" y="3805559"/>
            <a:ext cx="595050"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03</a:t>
            </a:r>
          </a:p>
        </p:txBody>
      </p:sp>
      <p:sp>
        <p:nvSpPr>
          <p:cNvPr id="113" name="文本框 112"/>
          <p:cNvSpPr txBox="1"/>
          <p:nvPr/>
        </p:nvSpPr>
        <p:spPr>
          <a:xfrm>
            <a:off x="5244897" y="2920084"/>
            <a:ext cx="595050"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02</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4">
                                  <p:stCondLst>
                                    <p:cond delay="2500"/>
                                  </p:stCondLst>
                                  <p:childTnLst>
                                    <p:set>
                                      <p:cBhvr>
                                        <p:cTn dur="1" fill="hold" id="6">
                                          <p:stCondLst>
                                            <p:cond delay="0"/>
                                          </p:stCondLst>
                                        </p:cTn>
                                        <p:tgtEl>
                                          <p:spTgt spid="55"/>
                                        </p:tgtEl>
                                        <p:attrNameLst>
                                          <p:attrName>style.visibility</p:attrName>
                                        </p:attrNameLst>
                                      </p:cBhvr>
                                      <p:to>
                                        <p:strVal val="visible"/>
                                      </p:to>
                                    </p:set>
                                    <p:animEffect filter="wipe(down)" transition="in">
                                      <p:cBhvr>
                                        <p:cTn dur="500" id="7"/>
                                        <p:tgtEl>
                                          <p:spTgt spid="55"/>
                                        </p:tgtEl>
                                      </p:cBhvr>
                                    </p:animEffect>
                                  </p:childTnLst>
                                </p:cTn>
                              </p:par>
                              <p:par>
                                <p:cTn fill="hold" grpId="0" id="8" nodeType="withEffect" presetClass="entr" presetID="22" presetSubtype="4">
                                  <p:stCondLst>
                                    <p:cond delay="2500"/>
                                  </p:stCondLst>
                                  <p:childTnLst>
                                    <p:set>
                                      <p:cBhvr>
                                        <p:cTn dur="1" fill="hold" id="9">
                                          <p:stCondLst>
                                            <p:cond delay="0"/>
                                          </p:stCondLst>
                                        </p:cTn>
                                        <p:tgtEl>
                                          <p:spTgt spid="51"/>
                                        </p:tgtEl>
                                        <p:attrNameLst>
                                          <p:attrName>style.visibility</p:attrName>
                                        </p:attrNameLst>
                                      </p:cBhvr>
                                      <p:to>
                                        <p:strVal val="visible"/>
                                      </p:to>
                                    </p:set>
                                    <p:animEffect filter="wipe(down)" transition="in">
                                      <p:cBhvr>
                                        <p:cTn dur="500" id="10"/>
                                        <p:tgtEl>
                                          <p:spTgt spid="51"/>
                                        </p:tgtEl>
                                      </p:cBhvr>
                                    </p:animEffect>
                                  </p:childTnLst>
                                </p:cTn>
                              </p:par>
                              <p:par>
                                <p:cTn fill="hold" grpId="0" id="11" nodeType="withEffect" presetClass="entr" presetID="22" presetSubtype="4">
                                  <p:stCondLst>
                                    <p:cond delay="2500"/>
                                  </p:stCondLst>
                                  <p:childTnLst>
                                    <p:set>
                                      <p:cBhvr>
                                        <p:cTn dur="1" fill="hold" id="12">
                                          <p:stCondLst>
                                            <p:cond delay="0"/>
                                          </p:stCondLst>
                                        </p:cTn>
                                        <p:tgtEl>
                                          <p:spTgt spid="47"/>
                                        </p:tgtEl>
                                        <p:attrNameLst>
                                          <p:attrName>style.visibility</p:attrName>
                                        </p:attrNameLst>
                                      </p:cBhvr>
                                      <p:to>
                                        <p:strVal val="visible"/>
                                      </p:to>
                                    </p:set>
                                    <p:animEffect filter="wipe(down)" transition="in">
                                      <p:cBhvr>
                                        <p:cTn dur="500" id="13"/>
                                        <p:tgtEl>
                                          <p:spTgt spid="47"/>
                                        </p:tgtEl>
                                      </p:cBhvr>
                                    </p:animEffect>
                                  </p:childTnLst>
                                </p:cTn>
                              </p:par>
                              <p:par>
                                <p:cTn fill="hold" grpId="0" id="14" nodeType="withEffect" presetClass="entr" presetID="53" presetSubtype="0">
                                  <p:stCondLst>
                                    <p:cond delay="3000"/>
                                  </p:stCondLst>
                                  <p:childTnLst>
                                    <p:set>
                                      <p:cBhvr>
                                        <p:cTn dur="1" fill="hold" id="15">
                                          <p:stCondLst>
                                            <p:cond delay="0"/>
                                          </p:stCondLst>
                                        </p:cTn>
                                        <p:tgtEl>
                                          <p:spTgt spid="48"/>
                                        </p:tgtEl>
                                        <p:attrNameLst>
                                          <p:attrName>style.visibility</p:attrName>
                                        </p:attrNameLst>
                                      </p:cBhvr>
                                      <p:to>
                                        <p:strVal val="visible"/>
                                      </p:to>
                                    </p:set>
                                    <p:anim calcmode="lin" valueType="num">
                                      <p:cBhvr>
                                        <p:cTn dur="500" fill="hold" id="16"/>
                                        <p:tgtEl>
                                          <p:spTgt spid="48"/>
                                        </p:tgtEl>
                                        <p:attrNameLst>
                                          <p:attrName>ppt_w</p:attrName>
                                        </p:attrNameLst>
                                      </p:cBhvr>
                                      <p:tavLst>
                                        <p:tav tm="0">
                                          <p:val>
                                            <p:fltVal val="0"/>
                                          </p:val>
                                        </p:tav>
                                        <p:tav tm="100000">
                                          <p:val>
                                            <p:strVal val="#ppt_w"/>
                                          </p:val>
                                        </p:tav>
                                      </p:tavLst>
                                    </p:anim>
                                    <p:anim calcmode="lin" valueType="num">
                                      <p:cBhvr>
                                        <p:cTn dur="500" fill="hold" id="17"/>
                                        <p:tgtEl>
                                          <p:spTgt spid="48"/>
                                        </p:tgtEl>
                                        <p:attrNameLst>
                                          <p:attrName>ppt_h</p:attrName>
                                        </p:attrNameLst>
                                      </p:cBhvr>
                                      <p:tavLst>
                                        <p:tav tm="0">
                                          <p:val>
                                            <p:fltVal val="0"/>
                                          </p:val>
                                        </p:tav>
                                        <p:tav tm="100000">
                                          <p:val>
                                            <p:strVal val="#ppt_h"/>
                                          </p:val>
                                        </p:tav>
                                      </p:tavLst>
                                    </p:anim>
                                    <p:animEffect filter="fade" transition="in">
                                      <p:cBhvr>
                                        <p:cTn dur="500" id="18"/>
                                        <p:tgtEl>
                                          <p:spTgt spid="48"/>
                                        </p:tgtEl>
                                      </p:cBhvr>
                                    </p:animEffect>
                                  </p:childTnLst>
                                </p:cTn>
                              </p:par>
                              <p:par>
                                <p:cTn fill="hold" grpId="0" id="19" nodeType="withEffect" presetClass="entr" presetID="53" presetSubtype="0">
                                  <p:stCondLst>
                                    <p:cond delay="3000"/>
                                  </p:stCondLst>
                                  <p:childTnLst>
                                    <p:set>
                                      <p:cBhvr>
                                        <p:cTn dur="1" fill="hold" id="20">
                                          <p:stCondLst>
                                            <p:cond delay="0"/>
                                          </p:stCondLst>
                                        </p:cTn>
                                        <p:tgtEl>
                                          <p:spTgt spid="52"/>
                                        </p:tgtEl>
                                        <p:attrNameLst>
                                          <p:attrName>style.visibility</p:attrName>
                                        </p:attrNameLst>
                                      </p:cBhvr>
                                      <p:to>
                                        <p:strVal val="visible"/>
                                      </p:to>
                                    </p:set>
                                    <p:anim calcmode="lin" valueType="num">
                                      <p:cBhvr>
                                        <p:cTn dur="500" fill="hold" id="21"/>
                                        <p:tgtEl>
                                          <p:spTgt spid="52"/>
                                        </p:tgtEl>
                                        <p:attrNameLst>
                                          <p:attrName>ppt_w</p:attrName>
                                        </p:attrNameLst>
                                      </p:cBhvr>
                                      <p:tavLst>
                                        <p:tav tm="0">
                                          <p:val>
                                            <p:fltVal val="0"/>
                                          </p:val>
                                        </p:tav>
                                        <p:tav tm="100000">
                                          <p:val>
                                            <p:strVal val="#ppt_w"/>
                                          </p:val>
                                        </p:tav>
                                      </p:tavLst>
                                    </p:anim>
                                    <p:anim calcmode="lin" valueType="num">
                                      <p:cBhvr>
                                        <p:cTn dur="500" fill="hold" id="22"/>
                                        <p:tgtEl>
                                          <p:spTgt spid="52"/>
                                        </p:tgtEl>
                                        <p:attrNameLst>
                                          <p:attrName>ppt_h</p:attrName>
                                        </p:attrNameLst>
                                      </p:cBhvr>
                                      <p:tavLst>
                                        <p:tav tm="0">
                                          <p:val>
                                            <p:fltVal val="0"/>
                                          </p:val>
                                        </p:tav>
                                        <p:tav tm="100000">
                                          <p:val>
                                            <p:strVal val="#ppt_h"/>
                                          </p:val>
                                        </p:tav>
                                      </p:tavLst>
                                    </p:anim>
                                    <p:animEffect filter="fade" transition="in">
                                      <p:cBhvr>
                                        <p:cTn dur="500" id="23"/>
                                        <p:tgtEl>
                                          <p:spTgt spid="52"/>
                                        </p:tgtEl>
                                      </p:cBhvr>
                                    </p:animEffect>
                                  </p:childTnLst>
                                </p:cTn>
                              </p:par>
                              <p:par>
                                <p:cTn fill="hold" grpId="0" id="24" nodeType="withEffect" presetClass="entr" presetID="53" presetSubtype="0">
                                  <p:stCondLst>
                                    <p:cond delay="3000"/>
                                  </p:stCondLst>
                                  <p:childTnLst>
                                    <p:set>
                                      <p:cBhvr>
                                        <p:cTn dur="1" fill="hold" id="25">
                                          <p:stCondLst>
                                            <p:cond delay="0"/>
                                          </p:stCondLst>
                                        </p:cTn>
                                        <p:tgtEl>
                                          <p:spTgt spid="56"/>
                                        </p:tgtEl>
                                        <p:attrNameLst>
                                          <p:attrName>style.visibility</p:attrName>
                                        </p:attrNameLst>
                                      </p:cBhvr>
                                      <p:to>
                                        <p:strVal val="visible"/>
                                      </p:to>
                                    </p:set>
                                    <p:anim calcmode="lin" valueType="num">
                                      <p:cBhvr>
                                        <p:cTn dur="500" fill="hold" id="26"/>
                                        <p:tgtEl>
                                          <p:spTgt spid="56"/>
                                        </p:tgtEl>
                                        <p:attrNameLst>
                                          <p:attrName>ppt_w</p:attrName>
                                        </p:attrNameLst>
                                      </p:cBhvr>
                                      <p:tavLst>
                                        <p:tav tm="0">
                                          <p:val>
                                            <p:fltVal val="0"/>
                                          </p:val>
                                        </p:tav>
                                        <p:tav tm="100000">
                                          <p:val>
                                            <p:strVal val="#ppt_w"/>
                                          </p:val>
                                        </p:tav>
                                      </p:tavLst>
                                    </p:anim>
                                    <p:anim calcmode="lin" valueType="num">
                                      <p:cBhvr>
                                        <p:cTn dur="500" fill="hold" id="27"/>
                                        <p:tgtEl>
                                          <p:spTgt spid="56"/>
                                        </p:tgtEl>
                                        <p:attrNameLst>
                                          <p:attrName>ppt_h</p:attrName>
                                        </p:attrNameLst>
                                      </p:cBhvr>
                                      <p:tavLst>
                                        <p:tav tm="0">
                                          <p:val>
                                            <p:fltVal val="0"/>
                                          </p:val>
                                        </p:tav>
                                        <p:tav tm="100000">
                                          <p:val>
                                            <p:strVal val="#ppt_h"/>
                                          </p:val>
                                        </p:tav>
                                      </p:tavLst>
                                    </p:anim>
                                    <p:animEffect filter="fade" transition="in">
                                      <p:cBhvr>
                                        <p:cTn dur="500" id="28"/>
                                        <p:tgtEl>
                                          <p:spTgt spid="56"/>
                                        </p:tgtEl>
                                      </p:cBhvr>
                                    </p:animEffect>
                                  </p:childTnLst>
                                </p:cTn>
                              </p:par>
                              <p:par>
                                <p:cTn fill="hold" grpId="0" id="29" nodeType="withEffect" presetClass="entr" presetID="53" presetSubtype="0">
                                  <p:stCondLst>
                                    <p:cond delay="3500"/>
                                  </p:stCondLst>
                                  <p:childTnLst>
                                    <p:set>
                                      <p:cBhvr>
                                        <p:cTn dur="1" fill="hold" id="30">
                                          <p:stCondLst>
                                            <p:cond delay="0"/>
                                          </p:stCondLst>
                                        </p:cTn>
                                        <p:tgtEl>
                                          <p:spTgt spid="107"/>
                                        </p:tgtEl>
                                        <p:attrNameLst>
                                          <p:attrName>style.visibility</p:attrName>
                                        </p:attrNameLst>
                                      </p:cBhvr>
                                      <p:to>
                                        <p:strVal val="visible"/>
                                      </p:to>
                                    </p:set>
                                    <p:anim calcmode="lin" valueType="num">
                                      <p:cBhvr>
                                        <p:cTn dur="500" fill="hold" id="31"/>
                                        <p:tgtEl>
                                          <p:spTgt spid="107"/>
                                        </p:tgtEl>
                                        <p:attrNameLst>
                                          <p:attrName>ppt_w</p:attrName>
                                        </p:attrNameLst>
                                      </p:cBhvr>
                                      <p:tavLst>
                                        <p:tav tm="0">
                                          <p:val>
                                            <p:fltVal val="0"/>
                                          </p:val>
                                        </p:tav>
                                        <p:tav tm="100000">
                                          <p:val>
                                            <p:strVal val="#ppt_w"/>
                                          </p:val>
                                        </p:tav>
                                      </p:tavLst>
                                    </p:anim>
                                    <p:anim calcmode="lin" valueType="num">
                                      <p:cBhvr>
                                        <p:cTn dur="500" fill="hold" id="32"/>
                                        <p:tgtEl>
                                          <p:spTgt spid="107"/>
                                        </p:tgtEl>
                                        <p:attrNameLst>
                                          <p:attrName>ppt_h</p:attrName>
                                        </p:attrNameLst>
                                      </p:cBhvr>
                                      <p:tavLst>
                                        <p:tav tm="0">
                                          <p:val>
                                            <p:fltVal val="0"/>
                                          </p:val>
                                        </p:tav>
                                        <p:tav tm="100000">
                                          <p:val>
                                            <p:strVal val="#ppt_h"/>
                                          </p:val>
                                        </p:tav>
                                      </p:tavLst>
                                    </p:anim>
                                    <p:animEffect filter="fade" transition="in">
                                      <p:cBhvr>
                                        <p:cTn dur="500" id="33"/>
                                        <p:tgtEl>
                                          <p:spTgt spid="107"/>
                                        </p:tgtEl>
                                      </p:cBhvr>
                                    </p:animEffect>
                                  </p:childTnLst>
                                </p:cTn>
                              </p:par>
                              <p:par>
                                <p:cTn fill="hold" grpId="0" id="34" nodeType="withEffect" presetClass="entr" presetID="53" presetSubtype="0">
                                  <p:stCondLst>
                                    <p:cond delay="3500"/>
                                  </p:stCondLst>
                                  <p:childTnLst>
                                    <p:set>
                                      <p:cBhvr>
                                        <p:cTn dur="1" fill="hold" id="35">
                                          <p:stCondLst>
                                            <p:cond delay="0"/>
                                          </p:stCondLst>
                                        </p:cTn>
                                        <p:tgtEl>
                                          <p:spTgt spid="112"/>
                                        </p:tgtEl>
                                        <p:attrNameLst>
                                          <p:attrName>style.visibility</p:attrName>
                                        </p:attrNameLst>
                                      </p:cBhvr>
                                      <p:to>
                                        <p:strVal val="visible"/>
                                      </p:to>
                                    </p:set>
                                    <p:anim calcmode="lin" valueType="num">
                                      <p:cBhvr>
                                        <p:cTn dur="500" fill="hold" id="36"/>
                                        <p:tgtEl>
                                          <p:spTgt spid="112"/>
                                        </p:tgtEl>
                                        <p:attrNameLst>
                                          <p:attrName>ppt_w</p:attrName>
                                        </p:attrNameLst>
                                      </p:cBhvr>
                                      <p:tavLst>
                                        <p:tav tm="0">
                                          <p:val>
                                            <p:fltVal val="0"/>
                                          </p:val>
                                        </p:tav>
                                        <p:tav tm="100000">
                                          <p:val>
                                            <p:strVal val="#ppt_w"/>
                                          </p:val>
                                        </p:tav>
                                      </p:tavLst>
                                    </p:anim>
                                    <p:anim calcmode="lin" valueType="num">
                                      <p:cBhvr>
                                        <p:cTn dur="500" fill="hold" id="37"/>
                                        <p:tgtEl>
                                          <p:spTgt spid="112"/>
                                        </p:tgtEl>
                                        <p:attrNameLst>
                                          <p:attrName>ppt_h</p:attrName>
                                        </p:attrNameLst>
                                      </p:cBhvr>
                                      <p:tavLst>
                                        <p:tav tm="0">
                                          <p:val>
                                            <p:fltVal val="0"/>
                                          </p:val>
                                        </p:tav>
                                        <p:tav tm="100000">
                                          <p:val>
                                            <p:strVal val="#ppt_h"/>
                                          </p:val>
                                        </p:tav>
                                      </p:tavLst>
                                    </p:anim>
                                    <p:animEffect filter="fade" transition="in">
                                      <p:cBhvr>
                                        <p:cTn dur="500" id="38"/>
                                        <p:tgtEl>
                                          <p:spTgt spid="112"/>
                                        </p:tgtEl>
                                      </p:cBhvr>
                                    </p:animEffect>
                                  </p:childTnLst>
                                </p:cTn>
                              </p:par>
                              <p:par>
                                <p:cTn fill="hold" grpId="0" id="39" nodeType="withEffect" presetClass="entr" presetID="53" presetSubtype="0">
                                  <p:stCondLst>
                                    <p:cond delay="3500"/>
                                  </p:stCondLst>
                                  <p:childTnLst>
                                    <p:set>
                                      <p:cBhvr>
                                        <p:cTn dur="1" fill="hold" id="40">
                                          <p:stCondLst>
                                            <p:cond delay="0"/>
                                          </p:stCondLst>
                                        </p:cTn>
                                        <p:tgtEl>
                                          <p:spTgt spid="113"/>
                                        </p:tgtEl>
                                        <p:attrNameLst>
                                          <p:attrName>style.visibility</p:attrName>
                                        </p:attrNameLst>
                                      </p:cBhvr>
                                      <p:to>
                                        <p:strVal val="visible"/>
                                      </p:to>
                                    </p:set>
                                    <p:anim calcmode="lin" valueType="num">
                                      <p:cBhvr>
                                        <p:cTn dur="500" fill="hold" id="41"/>
                                        <p:tgtEl>
                                          <p:spTgt spid="113"/>
                                        </p:tgtEl>
                                        <p:attrNameLst>
                                          <p:attrName>ppt_w</p:attrName>
                                        </p:attrNameLst>
                                      </p:cBhvr>
                                      <p:tavLst>
                                        <p:tav tm="0">
                                          <p:val>
                                            <p:fltVal val="0"/>
                                          </p:val>
                                        </p:tav>
                                        <p:tav tm="100000">
                                          <p:val>
                                            <p:strVal val="#ppt_w"/>
                                          </p:val>
                                        </p:tav>
                                      </p:tavLst>
                                    </p:anim>
                                    <p:anim calcmode="lin" valueType="num">
                                      <p:cBhvr>
                                        <p:cTn dur="500" fill="hold" id="42"/>
                                        <p:tgtEl>
                                          <p:spTgt spid="113"/>
                                        </p:tgtEl>
                                        <p:attrNameLst>
                                          <p:attrName>ppt_h</p:attrName>
                                        </p:attrNameLst>
                                      </p:cBhvr>
                                      <p:tavLst>
                                        <p:tav tm="0">
                                          <p:val>
                                            <p:fltVal val="0"/>
                                          </p:val>
                                        </p:tav>
                                        <p:tav tm="100000">
                                          <p:val>
                                            <p:strVal val="#ppt_h"/>
                                          </p:val>
                                        </p:tav>
                                      </p:tavLst>
                                    </p:anim>
                                    <p:animEffect filter="fade" transition="in">
                                      <p:cBhvr>
                                        <p:cTn dur="500" id="43"/>
                                        <p:tgtEl>
                                          <p:spTgt spid="113"/>
                                        </p:tgtEl>
                                      </p:cBhvr>
                                    </p:animEffect>
                                  </p:childTnLst>
                                </p:cTn>
                              </p:par>
                              <p:par>
                                <p:cTn fill="hold" id="44" nodeType="withEffect" presetClass="entr" presetID="42" presetSubtype="0">
                                  <p:stCondLst>
                                    <p:cond delay="4000"/>
                                  </p:stCondLst>
                                  <p:childTnLst>
                                    <p:set>
                                      <p:cBhvr>
                                        <p:cTn dur="1" fill="hold" id="45">
                                          <p:stCondLst>
                                            <p:cond delay="0"/>
                                          </p:stCondLst>
                                        </p:cTn>
                                        <p:tgtEl>
                                          <p:spTgt spid="90"/>
                                        </p:tgtEl>
                                        <p:attrNameLst>
                                          <p:attrName>style.visibility</p:attrName>
                                        </p:attrNameLst>
                                      </p:cBhvr>
                                      <p:to>
                                        <p:strVal val="visible"/>
                                      </p:to>
                                    </p:set>
                                    <p:animEffect filter="fade" transition="in">
                                      <p:cBhvr>
                                        <p:cTn dur="1000" id="46"/>
                                        <p:tgtEl>
                                          <p:spTgt spid="90"/>
                                        </p:tgtEl>
                                      </p:cBhvr>
                                    </p:animEffect>
                                    <p:anim calcmode="lin" valueType="num">
                                      <p:cBhvr>
                                        <p:cTn dur="1000" fill="hold" id="47"/>
                                        <p:tgtEl>
                                          <p:spTgt spid="90"/>
                                        </p:tgtEl>
                                        <p:attrNameLst>
                                          <p:attrName>ppt_x</p:attrName>
                                        </p:attrNameLst>
                                      </p:cBhvr>
                                      <p:tavLst>
                                        <p:tav tm="0">
                                          <p:val>
                                            <p:strVal val="#ppt_x"/>
                                          </p:val>
                                        </p:tav>
                                        <p:tav tm="100000">
                                          <p:val>
                                            <p:strVal val="#ppt_x"/>
                                          </p:val>
                                        </p:tav>
                                      </p:tavLst>
                                    </p:anim>
                                    <p:anim calcmode="lin" valueType="num">
                                      <p:cBhvr>
                                        <p:cTn dur="1000" fill="hold" id="48"/>
                                        <p:tgtEl>
                                          <p:spTgt spid="90"/>
                                        </p:tgtEl>
                                        <p:attrNameLst>
                                          <p:attrName>ppt_y</p:attrName>
                                        </p:attrNameLst>
                                      </p:cBhvr>
                                      <p:tavLst>
                                        <p:tav tm="0">
                                          <p:val>
                                            <p:strVal val="#ppt_y+.1"/>
                                          </p:val>
                                        </p:tav>
                                        <p:tav tm="100000">
                                          <p:val>
                                            <p:strVal val="#ppt_y"/>
                                          </p:val>
                                        </p:tav>
                                      </p:tavLst>
                                    </p:anim>
                                  </p:childTnLst>
                                </p:cTn>
                              </p:par>
                              <p:par>
                                <p:cTn fill="hold" id="49" nodeType="withEffect" presetClass="entr" presetID="42" presetSubtype="0">
                                  <p:stCondLst>
                                    <p:cond delay="5500"/>
                                  </p:stCondLst>
                                  <p:childTnLst>
                                    <p:set>
                                      <p:cBhvr>
                                        <p:cTn dur="1" fill="hold" id="50">
                                          <p:stCondLst>
                                            <p:cond delay="0"/>
                                          </p:stCondLst>
                                        </p:cTn>
                                        <p:tgtEl>
                                          <p:spTgt spid="96"/>
                                        </p:tgtEl>
                                        <p:attrNameLst>
                                          <p:attrName>style.visibility</p:attrName>
                                        </p:attrNameLst>
                                      </p:cBhvr>
                                      <p:to>
                                        <p:strVal val="visible"/>
                                      </p:to>
                                    </p:set>
                                    <p:animEffect filter="fade" transition="in">
                                      <p:cBhvr>
                                        <p:cTn dur="1000" id="51"/>
                                        <p:tgtEl>
                                          <p:spTgt spid="96"/>
                                        </p:tgtEl>
                                      </p:cBhvr>
                                    </p:animEffect>
                                    <p:anim calcmode="lin" valueType="num">
                                      <p:cBhvr>
                                        <p:cTn dur="1000" fill="hold" id="52"/>
                                        <p:tgtEl>
                                          <p:spTgt spid="96"/>
                                        </p:tgtEl>
                                        <p:attrNameLst>
                                          <p:attrName>ppt_x</p:attrName>
                                        </p:attrNameLst>
                                      </p:cBhvr>
                                      <p:tavLst>
                                        <p:tav tm="0">
                                          <p:val>
                                            <p:strVal val="#ppt_x"/>
                                          </p:val>
                                        </p:tav>
                                        <p:tav tm="100000">
                                          <p:val>
                                            <p:strVal val="#ppt_x"/>
                                          </p:val>
                                        </p:tav>
                                      </p:tavLst>
                                    </p:anim>
                                    <p:anim calcmode="lin" valueType="num">
                                      <p:cBhvr>
                                        <p:cTn dur="1000" fill="hold" id="53"/>
                                        <p:tgtEl>
                                          <p:spTgt spid="96"/>
                                        </p:tgtEl>
                                        <p:attrNameLst>
                                          <p:attrName>ppt_y</p:attrName>
                                        </p:attrNameLst>
                                      </p:cBhvr>
                                      <p:tavLst>
                                        <p:tav tm="0">
                                          <p:val>
                                            <p:strVal val="#ppt_y+.1"/>
                                          </p:val>
                                        </p:tav>
                                        <p:tav tm="100000">
                                          <p:val>
                                            <p:strVal val="#ppt_y"/>
                                          </p:val>
                                        </p:tav>
                                      </p:tavLst>
                                    </p:anim>
                                  </p:childTnLst>
                                </p:cTn>
                              </p:par>
                              <p:par>
                                <p:cTn fill="hold" id="54" nodeType="withEffect" presetClass="entr" presetID="42" presetSubtype="0">
                                  <p:stCondLst>
                                    <p:cond delay="7000"/>
                                  </p:stCondLst>
                                  <p:childTnLst>
                                    <p:set>
                                      <p:cBhvr>
                                        <p:cTn dur="1" fill="hold" id="55">
                                          <p:stCondLst>
                                            <p:cond delay="0"/>
                                          </p:stCondLst>
                                        </p:cTn>
                                        <p:tgtEl>
                                          <p:spTgt spid="102"/>
                                        </p:tgtEl>
                                        <p:attrNameLst>
                                          <p:attrName>style.visibility</p:attrName>
                                        </p:attrNameLst>
                                      </p:cBhvr>
                                      <p:to>
                                        <p:strVal val="visible"/>
                                      </p:to>
                                    </p:set>
                                    <p:animEffect filter="fade" transition="in">
                                      <p:cBhvr>
                                        <p:cTn dur="1000" id="56"/>
                                        <p:tgtEl>
                                          <p:spTgt spid="102"/>
                                        </p:tgtEl>
                                      </p:cBhvr>
                                    </p:animEffect>
                                    <p:anim calcmode="lin" valueType="num">
                                      <p:cBhvr>
                                        <p:cTn dur="1000" fill="hold" id="57"/>
                                        <p:tgtEl>
                                          <p:spTgt spid="102"/>
                                        </p:tgtEl>
                                        <p:attrNameLst>
                                          <p:attrName>ppt_x</p:attrName>
                                        </p:attrNameLst>
                                      </p:cBhvr>
                                      <p:tavLst>
                                        <p:tav tm="0">
                                          <p:val>
                                            <p:strVal val="#ppt_x"/>
                                          </p:val>
                                        </p:tav>
                                        <p:tav tm="100000">
                                          <p:val>
                                            <p:strVal val="#ppt_x"/>
                                          </p:val>
                                        </p:tav>
                                      </p:tavLst>
                                    </p:anim>
                                    <p:anim calcmode="lin" valueType="num">
                                      <p:cBhvr>
                                        <p:cTn dur="1000" fill="hold" id="58"/>
                                        <p:tgtEl>
                                          <p:spTgt spid="102"/>
                                        </p:tgtEl>
                                        <p:attrNameLst>
                                          <p:attrName>ppt_y</p:attrName>
                                        </p:attrNameLst>
                                      </p:cBhvr>
                                      <p:tavLst>
                                        <p:tav tm="0">
                                          <p:val>
                                            <p:strVal val="#ppt_y+.1"/>
                                          </p:val>
                                        </p:tav>
                                        <p:tav tm="100000">
                                          <p:val>
                                            <p:strVal val="#ppt_y"/>
                                          </p:val>
                                        </p:tav>
                                      </p:tavLst>
                                    </p:anim>
                                  </p:childTnLst>
                                </p:cTn>
                              </p:par>
                              <p:par>
                                <p:cTn fill="hold" grpId="0" id="59" nodeType="withEffect" presetClass="entr" presetID="10" presetSubtype="0">
                                  <p:stCondLst>
                                    <p:cond delay="4500"/>
                                  </p:stCondLst>
                                  <p:iterate type="lt">
                                    <p:tmPct val="10000"/>
                                  </p:iterate>
                                  <p:childTnLst>
                                    <p:set>
                                      <p:cBhvr>
                                        <p:cTn dur="1" fill="hold" id="60">
                                          <p:stCondLst>
                                            <p:cond delay="0"/>
                                          </p:stCondLst>
                                        </p:cTn>
                                        <p:tgtEl>
                                          <p:spTgt spid="89"/>
                                        </p:tgtEl>
                                        <p:attrNameLst>
                                          <p:attrName>style.visibility</p:attrName>
                                        </p:attrNameLst>
                                      </p:cBhvr>
                                      <p:to>
                                        <p:strVal val="visible"/>
                                      </p:to>
                                    </p:set>
                                    <p:animEffect filter="fade" transition="in">
                                      <p:cBhvr>
                                        <p:cTn dur="500" id="61"/>
                                        <p:tgtEl>
                                          <p:spTgt spid="89"/>
                                        </p:tgtEl>
                                      </p:cBhvr>
                                    </p:animEffect>
                                  </p:childTnLst>
                                </p:cTn>
                              </p:par>
                              <p:par>
                                <p:cTn fill="hold" grpId="0" id="62" nodeType="withEffect" presetClass="entr" presetID="10" presetSubtype="0">
                                  <p:stCondLst>
                                    <p:cond delay="5000"/>
                                  </p:stCondLst>
                                  <p:iterate type="lt">
                                    <p:tmPct val="10000"/>
                                  </p:iterate>
                                  <p:childTnLst>
                                    <p:set>
                                      <p:cBhvr>
                                        <p:cTn dur="1" fill="hold" id="63">
                                          <p:stCondLst>
                                            <p:cond delay="0"/>
                                          </p:stCondLst>
                                        </p:cTn>
                                        <p:tgtEl>
                                          <p:spTgt spid="91"/>
                                        </p:tgtEl>
                                        <p:attrNameLst>
                                          <p:attrName>style.visibility</p:attrName>
                                        </p:attrNameLst>
                                      </p:cBhvr>
                                      <p:to>
                                        <p:strVal val="visible"/>
                                      </p:to>
                                    </p:set>
                                    <p:animEffect filter="fade" transition="in">
                                      <p:cBhvr>
                                        <p:cTn dur="500" id="64"/>
                                        <p:tgtEl>
                                          <p:spTgt spid="91"/>
                                        </p:tgtEl>
                                      </p:cBhvr>
                                    </p:animEffect>
                                  </p:childTnLst>
                                </p:cTn>
                              </p:par>
                              <p:par>
                                <p:cTn fill="hold" grpId="0" id="65" nodeType="withEffect" presetClass="entr" presetID="10" presetSubtype="0">
                                  <p:stCondLst>
                                    <p:cond delay="6000"/>
                                  </p:stCondLst>
                                  <p:iterate type="lt">
                                    <p:tmPct val="10000"/>
                                  </p:iterate>
                                  <p:childTnLst>
                                    <p:set>
                                      <p:cBhvr>
                                        <p:cTn dur="1" fill="hold" id="66">
                                          <p:stCondLst>
                                            <p:cond delay="0"/>
                                          </p:stCondLst>
                                        </p:cTn>
                                        <p:tgtEl>
                                          <p:spTgt spid="95"/>
                                        </p:tgtEl>
                                        <p:attrNameLst>
                                          <p:attrName>style.visibility</p:attrName>
                                        </p:attrNameLst>
                                      </p:cBhvr>
                                      <p:to>
                                        <p:strVal val="visible"/>
                                      </p:to>
                                    </p:set>
                                    <p:animEffect filter="fade" transition="in">
                                      <p:cBhvr>
                                        <p:cTn dur="500" id="67"/>
                                        <p:tgtEl>
                                          <p:spTgt spid="95"/>
                                        </p:tgtEl>
                                      </p:cBhvr>
                                    </p:animEffect>
                                  </p:childTnLst>
                                </p:cTn>
                              </p:par>
                              <p:par>
                                <p:cTn fill="hold" grpId="0" id="68" nodeType="withEffect" presetClass="entr" presetID="10" presetSubtype="0">
                                  <p:stCondLst>
                                    <p:cond delay="6500"/>
                                  </p:stCondLst>
                                  <p:iterate type="lt">
                                    <p:tmPct val="10000"/>
                                  </p:iterate>
                                  <p:childTnLst>
                                    <p:set>
                                      <p:cBhvr>
                                        <p:cTn dur="1" fill="hold" id="69">
                                          <p:stCondLst>
                                            <p:cond delay="0"/>
                                          </p:stCondLst>
                                        </p:cTn>
                                        <p:tgtEl>
                                          <p:spTgt spid="97"/>
                                        </p:tgtEl>
                                        <p:attrNameLst>
                                          <p:attrName>style.visibility</p:attrName>
                                        </p:attrNameLst>
                                      </p:cBhvr>
                                      <p:to>
                                        <p:strVal val="visible"/>
                                      </p:to>
                                    </p:set>
                                    <p:animEffect filter="fade" transition="in">
                                      <p:cBhvr>
                                        <p:cTn dur="500" id="70"/>
                                        <p:tgtEl>
                                          <p:spTgt spid="97"/>
                                        </p:tgtEl>
                                      </p:cBhvr>
                                    </p:animEffect>
                                  </p:childTnLst>
                                </p:cTn>
                              </p:par>
                              <p:par>
                                <p:cTn fill="hold" grpId="0" id="71" nodeType="withEffect" presetClass="entr" presetID="10" presetSubtype="0">
                                  <p:stCondLst>
                                    <p:cond delay="7500"/>
                                  </p:stCondLst>
                                  <p:iterate type="lt">
                                    <p:tmPct val="10000"/>
                                  </p:iterate>
                                  <p:childTnLst>
                                    <p:set>
                                      <p:cBhvr>
                                        <p:cTn dur="1" fill="hold" id="72">
                                          <p:stCondLst>
                                            <p:cond delay="0"/>
                                          </p:stCondLst>
                                        </p:cTn>
                                        <p:tgtEl>
                                          <p:spTgt spid="101"/>
                                        </p:tgtEl>
                                        <p:attrNameLst>
                                          <p:attrName>style.visibility</p:attrName>
                                        </p:attrNameLst>
                                      </p:cBhvr>
                                      <p:to>
                                        <p:strVal val="visible"/>
                                      </p:to>
                                    </p:set>
                                    <p:animEffect filter="fade" transition="in">
                                      <p:cBhvr>
                                        <p:cTn dur="500" id="73"/>
                                        <p:tgtEl>
                                          <p:spTgt spid="101"/>
                                        </p:tgtEl>
                                      </p:cBhvr>
                                    </p:animEffect>
                                  </p:childTnLst>
                                </p:cTn>
                              </p:par>
                              <p:par>
                                <p:cTn fill="hold" grpId="0" id="74" nodeType="withEffect" presetClass="entr" presetID="10" presetSubtype="0">
                                  <p:stCondLst>
                                    <p:cond delay="8000"/>
                                  </p:stCondLst>
                                  <p:iterate type="lt">
                                    <p:tmPct val="10000"/>
                                  </p:iterate>
                                  <p:childTnLst>
                                    <p:set>
                                      <p:cBhvr>
                                        <p:cTn dur="1" fill="hold" id="75">
                                          <p:stCondLst>
                                            <p:cond delay="0"/>
                                          </p:stCondLst>
                                        </p:cTn>
                                        <p:tgtEl>
                                          <p:spTgt spid="103"/>
                                        </p:tgtEl>
                                        <p:attrNameLst>
                                          <p:attrName>style.visibility</p:attrName>
                                        </p:attrNameLst>
                                      </p:cBhvr>
                                      <p:to>
                                        <p:strVal val="visible"/>
                                      </p:to>
                                    </p:set>
                                    <p:animEffect filter="fade" transition="in">
                                      <p:cBhvr>
                                        <p:cTn dur="500" id="76"/>
                                        <p:tgtEl>
                                          <p:spTgt spid="10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9"/>
      <p:bldP grpId="0" spid="91"/>
      <p:bldP grpId="0" spid="95"/>
      <p:bldP grpId="0" spid="97"/>
      <p:bldP grpId="0" spid="101"/>
      <p:bldP grpId="0" spid="103"/>
      <p:bldP grpId="0" spid="47"/>
      <p:bldP grpId="0" spid="48"/>
      <p:bldP grpId="0" spid="51"/>
      <p:bldP grpId="0" spid="52"/>
      <p:bldP grpId="0" spid="55"/>
      <p:bldP grpId="0" spid="56"/>
      <p:bldP grpId="0" spid="107"/>
      <p:bldP grpId="0" spid="112"/>
      <p:bldP grpId="0" spid="113"/>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9" name="矩形 98"/>
          <p:cNvSpPr/>
          <p:nvPr/>
        </p:nvSpPr>
        <p:spPr>
          <a:xfrm>
            <a:off x="6070394" y="1649182"/>
            <a:ext cx="3849094" cy="31659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379538" y="1649182"/>
            <a:ext cx="4697412" cy="31659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lstStyle/>
          <a:p>
            <a:r>
              <a:rPr altLang="en-US" lang="zh-CN" smtClean="0"/>
              <a:t>技术对比分析</a:t>
            </a:r>
          </a:p>
        </p:txBody>
      </p:sp>
      <p:sp>
        <p:nvSpPr>
          <p:cNvPr id="15" name="任意多边形 14"/>
          <p:cNvSpPr/>
          <p:nvPr/>
        </p:nvSpPr>
        <p:spPr>
          <a:xfrm rot="5400000">
            <a:off x="1365953" y="3228319"/>
            <a:ext cx="2104338" cy="556188"/>
          </a:xfrm>
          <a:custGeom>
            <a:gdLst>
              <a:gd fmla="*/ 0 w 3027178" name="connsiteX0"/>
              <a:gd fmla="*/ 800100 h 800100" name="connsiteY0"/>
              <a:gd fmla="*/ 0 w 3027178" name="connsiteX1"/>
              <a:gd fmla="*/ 0 h 800100" name="connsiteY1"/>
              <a:gd fmla="*/ 2690632 w 3027178" name="connsiteX2"/>
              <a:gd fmla="*/ 0 h 800100" name="connsiteY2"/>
              <a:gd fmla="*/ 3027178 w 3027178" name="connsiteX3"/>
              <a:gd fmla="*/ 336546 h 800100" name="connsiteY3"/>
              <a:gd fmla="*/ 3027178 w 3027178" name="connsiteX4"/>
              <a:gd fmla="*/ 463554 h 800100" name="connsiteY4"/>
              <a:gd fmla="*/ 2690632 w 3027178" name="connsiteX5"/>
              <a:gd fmla="*/ 800100 h 800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0100" w="3027178">
                <a:moveTo>
                  <a:pt x="0" y="800100"/>
                </a:moveTo>
                <a:lnTo>
                  <a:pt x="0" y="0"/>
                </a:lnTo>
                <a:lnTo>
                  <a:pt x="2690632" y="0"/>
                </a:lnTo>
                <a:cubicBezTo>
                  <a:pt x="2876501" y="0"/>
                  <a:pt x="3027178" y="150677"/>
                  <a:pt x="3027178" y="336546"/>
                </a:cubicBezTo>
                <a:lnTo>
                  <a:pt x="3027178" y="463554"/>
                </a:lnTo>
                <a:cubicBezTo>
                  <a:pt x="3027178" y="649423"/>
                  <a:pt x="2876501" y="800100"/>
                  <a:pt x="2690632" y="800100"/>
                </a:cubicBezTo>
                <a:close/>
              </a:path>
            </a:pathLst>
          </a:custGeom>
          <a:gradFill>
            <a:gsLst>
              <a:gs pos="50000">
                <a:schemeClr val="bg1">
                  <a:lumMod val="95000"/>
                </a:schemeClr>
              </a:gs>
              <a:gs pos="0">
                <a:schemeClr val="bg1">
                  <a:lumMod val="7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rot="5400000">
            <a:off x="2032819" y="3895185"/>
            <a:ext cx="770606" cy="556188"/>
          </a:xfrm>
          <a:custGeom>
            <a:gdLst>
              <a:gd fmla="*/ 0 w 770606" name="connsiteX0"/>
              <a:gd fmla="*/ 556188 h 556188" name="connsiteY0"/>
              <a:gd fmla="*/ 0 w 770606" name="connsiteX1"/>
              <a:gd fmla="*/ 0 h 556188" name="connsiteY1"/>
              <a:gd fmla="*/ 536657 w 770606" name="connsiteX2"/>
              <a:gd fmla="*/ 0 h 556188" name="connsiteY2"/>
              <a:gd fmla="*/ 770606 w 770606" name="connsiteX3"/>
              <a:gd fmla="*/ 233949 h 556188" name="connsiteY3"/>
              <a:gd fmla="*/ 770606 w 770606" name="connsiteX4"/>
              <a:gd fmla="*/ 322239 h 556188" name="connsiteY4"/>
              <a:gd fmla="*/ 536657 w 770606" name="connsiteX5"/>
              <a:gd fmla="*/ 556188 h 5561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6188" w="770606">
                <a:moveTo>
                  <a:pt x="0" y="556188"/>
                </a:moveTo>
                <a:lnTo>
                  <a:pt x="0" y="0"/>
                </a:lnTo>
                <a:lnTo>
                  <a:pt x="536657" y="0"/>
                </a:lnTo>
                <a:cubicBezTo>
                  <a:pt x="665863" y="0"/>
                  <a:pt x="770606" y="104743"/>
                  <a:pt x="770606" y="233949"/>
                </a:cubicBezTo>
                <a:lnTo>
                  <a:pt x="770606" y="322239"/>
                </a:lnTo>
                <a:cubicBezTo>
                  <a:pt x="770606" y="451445"/>
                  <a:pt x="665863" y="556188"/>
                  <a:pt x="536657" y="55618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7" name="组合 16"/>
          <p:cNvGrpSpPr/>
          <p:nvPr/>
        </p:nvGrpSpPr>
        <p:grpSpPr>
          <a:xfrm>
            <a:off x="2283582" y="2922620"/>
            <a:ext cx="269081" cy="1442257"/>
            <a:chOff x="4410869" y="2965659"/>
            <a:chExt cx="335303" cy="1442257"/>
          </a:xfrm>
        </p:grpSpPr>
        <p:cxnSp>
          <p:nvCxnSpPr>
            <p:cNvPr id="18" name="直接连接符 17"/>
            <p:cNvCxnSpPr/>
            <p:nvPr/>
          </p:nvCxnSpPr>
          <p:spPr>
            <a:xfrm>
              <a:off x="4410869" y="296565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410869" y="303777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10869" y="318199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410869" y="310988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410869" y="325411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410869" y="332622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4410869" y="339833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4410869" y="354256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4410869" y="347045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410869" y="361467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410869" y="368678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410869" y="375890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4410869" y="390312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410869" y="383101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410869" y="397524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4410869" y="404735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410869" y="411946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410869" y="426369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410869" y="419158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410869" y="433580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410869" y="4407916"/>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42" name="任意多边形 41"/>
          <p:cNvSpPr/>
          <p:nvPr/>
        </p:nvSpPr>
        <p:spPr>
          <a:xfrm rot="5400000">
            <a:off x="2676074" y="3228319"/>
            <a:ext cx="2104338" cy="556188"/>
          </a:xfrm>
          <a:custGeom>
            <a:gdLst>
              <a:gd fmla="*/ 0 w 3027178" name="connsiteX0"/>
              <a:gd fmla="*/ 800100 h 800100" name="connsiteY0"/>
              <a:gd fmla="*/ 0 w 3027178" name="connsiteX1"/>
              <a:gd fmla="*/ 0 h 800100" name="connsiteY1"/>
              <a:gd fmla="*/ 2690632 w 3027178" name="connsiteX2"/>
              <a:gd fmla="*/ 0 h 800100" name="connsiteY2"/>
              <a:gd fmla="*/ 3027178 w 3027178" name="connsiteX3"/>
              <a:gd fmla="*/ 336546 h 800100" name="connsiteY3"/>
              <a:gd fmla="*/ 3027178 w 3027178" name="connsiteX4"/>
              <a:gd fmla="*/ 463554 h 800100" name="connsiteY4"/>
              <a:gd fmla="*/ 2690632 w 3027178" name="connsiteX5"/>
              <a:gd fmla="*/ 800100 h 800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0100" w="3027178">
                <a:moveTo>
                  <a:pt x="0" y="800100"/>
                </a:moveTo>
                <a:lnTo>
                  <a:pt x="0" y="0"/>
                </a:lnTo>
                <a:lnTo>
                  <a:pt x="2690632" y="0"/>
                </a:lnTo>
                <a:cubicBezTo>
                  <a:pt x="2876501" y="0"/>
                  <a:pt x="3027178" y="150677"/>
                  <a:pt x="3027178" y="336546"/>
                </a:cubicBezTo>
                <a:lnTo>
                  <a:pt x="3027178" y="463554"/>
                </a:lnTo>
                <a:cubicBezTo>
                  <a:pt x="3027178" y="649423"/>
                  <a:pt x="2876501" y="800100"/>
                  <a:pt x="2690632" y="800100"/>
                </a:cubicBezTo>
                <a:close/>
              </a:path>
            </a:pathLst>
          </a:custGeom>
          <a:gradFill>
            <a:gsLst>
              <a:gs pos="50000">
                <a:schemeClr val="bg1">
                  <a:lumMod val="95000"/>
                </a:schemeClr>
              </a:gs>
              <a:gs pos="0">
                <a:schemeClr val="bg1">
                  <a:lumMod val="7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任意多边形 42"/>
          <p:cNvSpPr/>
          <p:nvPr/>
        </p:nvSpPr>
        <p:spPr>
          <a:xfrm rot="5400000">
            <a:off x="3162658" y="3714903"/>
            <a:ext cx="1131171" cy="556188"/>
          </a:xfrm>
          <a:custGeom>
            <a:gdLst>
              <a:gd fmla="*/ 0 w 1131171" name="connsiteX0"/>
              <a:gd fmla="*/ 556188 h 556188" name="connsiteY0"/>
              <a:gd fmla="*/ 0 w 1131171" name="connsiteX1"/>
              <a:gd fmla="*/ 0 h 556188" name="connsiteY1"/>
              <a:gd fmla="*/ 897222 w 1131171" name="connsiteX2"/>
              <a:gd fmla="*/ 0 h 556188" name="connsiteY2"/>
              <a:gd fmla="*/ 1131171 w 1131171" name="connsiteX3"/>
              <a:gd fmla="*/ 233950 h 556188" name="connsiteY3"/>
              <a:gd fmla="*/ 1131171 w 1131171" name="connsiteX4"/>
              <a:gd fmla="*/ 322239 h 556188" name="connsiteY4"/>
              <a:gd fmla="*/ 897222 w 1131171" name="connsiteX5"/>
              <a:gd fmla="*/ 556188 h 5561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6188" w="1131171">
                <a:moveTo>
                  <a:pt x="0" y="556188"/>
                </a:moveTo>
                <a:lnTo>
                  <a:pt x="0" y="0"/>
                </a:lnTo>
                <a:lnTo>
                  <a:pt x="897222" y="0"/>
                </a:lnTo>
                <a:cubicBezTo>
                  <a:pt x="1026428" y="0"/>
                  <a:pt x="1131171" y="104743"/>
                  <a:pt x="1131171" y="233950"/>
                </a:cubicBezTo>
                <a:lnTo>
                  <a:pt x="1131171" y="322239"/>
                </a:lnTo>
                <a:cubicBezTo>
                  <a:pt x="1131171" y="451445"/>
                  <a:pt x="1026428" y="556188"/>
                  <a:pt x="897222" y="5561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3593703" y="2922620"/>
            <a:ext cx="269081" cy="1442257"/>
            <a:chOff x="4410869" y="2965659"/>
            <a:chExt cx="335303" cy="1442257"/>
          </a:xfrm>
        </p:grpSpPr>
        <p:cxnSp>
          <p:nvCxnSpPr>
            <p:cNvPr id="45" name="直接连接符 44"/>
            <p:cNvCxnSpPr/>
            <p:nvPr/>
          </p:nvCxnSpPr>
          <p:spPr>
            <a:xfrm>
              <a:off x="4410869" y="296565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4410869" y="303777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410869" y="318199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4410869" y="310988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4410869" y="325411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4410869" y="332622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410869" y="339833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4410869" y="354256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410869" y="347045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4410869" y="361467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4410869" y="368678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410869" y="375890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410869" y="390312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4410869" y="383101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410869" y="397524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410869" y="404735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4410869" y="411946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4410869" y="426369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10869" y="419158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410869" y="433580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4410869" y="4407916"/>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72" name="任意多边形 71"/>
          <p:cNvSpPr/>
          <p:nvPr/>
        </p:nvSpPr>
        <p:spPr>
          <a:xfrm rot="5400000">
            <a:off x="3986197" y="3228319"/>
            <a:ext cx="2104338" cy="556188"/>
          </a:xfrm>
          <a:custGeom>
            <a:gdLst>
              <a:gd fmla="*/ 0 w 3027178" name="connsiteX0"/>
              <a:gd fmla="*/ 800100 h 800100" name="connsiteY0"/>
              <a:gd fmla="*/ 0 w 3027178" name="connsiteX1"/>
              <a:gd fmla="*/ 0 h 800100" name="connsiteY1"/>
              <a:gd fmla="*/ 2690632 w 3027178" name="connsiteX2"/>
              <a:gd fmla="*/ 0 h 800100" name="connsiteY2"/>
              <a:gd fmla="*/ 3027178 w 3027178" name="connsiteX3"/>
              <a:gd fmla="*/ 336546 h 800100" name="connsiteY3"/>
              <a:gd fmla="*/ 3027178 w 3027178" name="connsiteX4"/>
              <a:gd fmla="*/ 463554 h 800100" name="connsiteY4"/>
              <a:gd fmla="*/ 2690632 w 3027178" name="connsiteX5"/>
              <a:gd fmla="*/ 800100 h 800100"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800100" w="3027178">
                <a:moveTo>
                  <a:pt x="0" y="800100"/>
                </a:moveTo>
                <a:lnTo>
                  <a:pt x="0" y="0"/>
                </a:lnTo>
                <a:lnTo>
                  <a:pt x="2690632" y="0"/>
                </a:lnTo>
                <a:cubicBezTo>
                  <a:pt x="2876501" y="0"/>
                  <a:pt x="3027178" y="150677"/>
                  <a:pt x="3027178" y="336546"/>
                </a:cubicBezTo>
                <a:lnTo>
                  <a:pt x="3027178" y="463554"/>
                </a:lnTo>
                <a:cubicBezTo>
                  <a:pt x="3027178" y="649423"/>
                  <a:pt x="2876501" y="800100"/>
                  <a:pt x="2690632" y="800100"/>
                </a:cubicBezTo>
                <a:close/>
              </a:path>
            </a:pathLst>
          </a:custGeom>
          <a:gradFill>
            <a:gsLst>
              <a:gs pos="50000">
                <a:schemeClr val="bg1">
                  <a:lumMod val="95000"/>
                </a:schemeClr>
              </a:gs>
              <a:gs pos="0">
                <a:schemeClr val="bg1">
                  <a:lumMod val="75000"/>
                </a:schemeClr>
              </a:gs>
              <a:gs pos="100000">
                <a:schemeClr val="bg1">
                  <a:lumMod val="7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任意多边形 72"/>
          <p:cNvSpPr/>
          <p:nvPr/>
        </p:nvSpPr>
        <p:spPr>
          <a:xfrm rot="5400000">
            <a:off x="4253537" y="3495659"/>
            <a:ext cx="1569658" cy="556188"/>
          </a:xfrm>
          <a:custGeom>
            <a:gdLst>
              <a:gd fmla="*/ 0 w 1569658" name="connsiteX0"/>
              <a:gd fmla="*/ 556188 h 556188" name="connsiteY0"/>
              <a:gd fmla="*/ 0 w 1569658" name="connsiteX1"/>
              <a:gd fmla="*/ 0 h 556188" name="connsiteY1"/>
              <a:gd fmla="*/ 1335709 w 1569658" name="connsiteX2"/>
              <a:gd fmla="*/ 0 h 556188" name="connsiteY2"/>
              <a:gd fmla="*/ 1569658 w 1569658" name="connsiteX3"/>
              <a:gd fmla="*/ 233950 h 556188" name="connsiteY3"/>
              <a:gd fmla="*/ 1569658 w 1569658" name="connsiteX4"/>
              <a:gd fmla="*/ 322239 h 556188" name="connsiteY4"/>
              <a:gd fmla="*/ 1335709 w 1569658" name="connsiteX5"/>
              <a:gd fmla="*/ 556188 h 556188"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56188" w="1569658">
                <a:moveTo>
                  <a:pt x="0" y="556188"/>
                </a:moveTo>
                <a:lnTo>
                  <a:pt x="0" y="0"/>
                </a:lnTo>
                <a:lnTo>
                  <a:pt x="1335709" y="0"/>
                </a:lnTo>
                <a:cubicBezTo>
                  <a:pt x="1464915" y="0"/>
                  <a:pt x="1569658" y="104743"/>
                  <a:pt x="1569658" y="233950"/>
                </a:cubicBezTo>
                <a:lnTo>
                  <a:pt x="1569658" y="322239"/>
                </a:lnTo>
                <a:cubicBezTo>
                  <a:pt x="1569658" y="451445"/>
                  <a:pt x="1464915" y="556188"/>
                  <a:pt x="1335709" y="556188"/>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74" name="组合 73"/>
          <p:cNvGrpSpPr/>
          <p:nvPr/>
        </p:nvGrpSpPr>
        <p:grpSpPr>
          <a:xfrm>
            <a:off x="4903826" y="2922620"/>
            <a:ext cx="269081" cy="1442257"/>
            <a:chOff x="4410869" y="2965659"/>
            <a:chExt cx="335303" cy="1442257"/>
          </a:xfrm>
        </p:grpSpPr>
        <p:cxnSp>
          <p:nvCxnSpPr>
            <p:cNvPr id="75" name="直接连接符 74"/>
            <p:cNvCxnSpPr/>
            <p:nvPr/>
          </p:nvCxnSpPr>
          <p:spPr>
            <a:xfrm>
              <a:off x="4410869" y="296565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410869" y="303777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410869" y="318199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4410869" y="310988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410869" y="325411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410869" y="332622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4410869" y="339833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4410869" y="354256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4410869" y="347045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4410869" y="361467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4410869" y="3686789"/>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4410869" y="3758902"/>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4410869" y="3903128"/>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4410869" y="3831015"/>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4410869" y="3975241"/>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4410869" y="4047354"/>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4410869" y="4119467"/>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4410869" y="4263693"/>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410869" y="4191580"/>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4410869" y="4335806"/>
              <a:ext cx="230981" cy="0"/>
            </a:xfrm>
            <a:prstGeom prst="line">
              <a:avLst/>
            </a:prstGeom>
            <a:ln cap="rnd"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a:off x="4410869" y="4407916"/>
              <a:ext cx="335303" cy="0"/>
            </a:xfrm>
            <a:prstGeom prst="line">
              <a:avLst/>
            </a:prstGeom>
            <a:ln cap="rnd"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100" name="等腰三角形 99"/>
          <p:cNvSpPr/>
          <p:nvPr/>
        </p:nvSpPr>
        <p:spPr>
          <a:xfrm flipH="1" rot="5400000">
            <a:off x="5995336" y="3163590"/>
            <a:ext cx="295275" cy="137150"/>
          </a:xfrm>
          <a:prstGeom prst="triangl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02" name="文本框 101"/>
          <p:cNvSpPr txBox="1"/>
          <p:nvPr/>
        </p:nvSpPr>
        <p:spPr>
          <a:xfrm>
            <a:off x="1999113" y="1896774"/>
            <a:ext cx="838018"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A</a:t>
            </a:r>
          </a:p>
        </p:txBody>
      </p:sp>
      <p:sp>
        <p:nvSpPr>
          <p:cNvPr id="104" name="文本框 103"/>
          <p:cNvSpPr txBox="1"/>
          <p:nvPr/>
        </p:nvSpPr>
        <p:spPr>
          <a:xfrm>
            <a:off x="6556362" y="2927917"/>
            <a:ext cx="2877159" cy="560832"/>
          </a:xfrm>
          <a:prstGeom prst="rect">
            <a:avLst/>
          </a:prstGeom>
          <a:noFill/>
        </p:spPr>
        <p:txBody>
          <a:bodyPr rtlCol="0" wrap="square">
            <a:spAutoFit/>
          </a:bodyPr>
          <a:lstStyle/>
          <a:p>
            <a:pPr algn="just">
              <a:lnSpc>
                <a:spcPct val="110000"/>
              </a:lnSpc>
            </a:pPr>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107" name="文本框 106"/>
          <p:cNvSpPr txBox="1"/>
          <p:nvPr/>
        </p:nvSpPr>
        <p:spPr>
          <a:xfrm>
            <a:off x="3309234" y="1896774"/>
            <a:ext cx="838018"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B</a:t>
            </a:r>
          </a:p>
        </p:txBody>
      </p:sp>
      <p:sp>
        <p:nvSpPr>
          <p:cNvPr id="108" name="文本框 107"/>
          <p:cNvSpPr txBox="1"/>
          <p:nvPr/>
        </p:nvSpPr>
        <p:spPr>
          <a:xfrm>
            <a:off x="4632513" y="1896774"/>
            <a:ext cx="838018"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C</a:t>
            </a:r>
          </a:p>
        </p:txBody>
      </p:sp>
      <p:sp>
        <p:nvSpPr>
          <p:cNvPr id="109" name="文本框 108"/>
          <p:cNvSpPr txBox="1"/>
          <p:nvPr/>
        </p:nvSpPr>
        <p:spPr>
          <a:xfrm>
            <a:off x="7099113" y="2386938"/>
            <a:ext cx="1791655"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SIMPLE TITLE</a:t>
            </a:r>
          </a:p>
        </p:txBody>
      </p:sp>
      <p:sp>
        <p:nvSpPr>
          <p:cNvPr id="110" name="文本框 109"/>
          <p:cNvSpPr txBox="1"/>
          <p:nvPr/>
        </p:nvSpPr>
        <p:spPr>
          <a:xfrm>
            <a:off x="6556362" y="3537221"/>
            <a:ext cx="2877159" cy="560832"/>
          </a:xfrm>
          <a:prstGeom prst="rect">
            <a:avLst/>
          </a:prstGeom>
          <a:noFill/>
        </p:spPr>
        <p:txBody>
          <a:bodyPr rtlCol="0" wrap="square">
            <a:spAutoFit/>
          </a:bodyPr>
          <a:lstStyle/>
          <a:p>
            <a:pPr algn="just">
              <a:lnSpc>
                <a:spcPct val="110000"/>
              </a:lnSpc>
            </a:pPr>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sp>
        <p:nvSpPr>
          <p:cNvPr id="111" name="Freeform 9"/>
          <p:cNvSpPr/>
          <p:nvPr/>
        </p:nvSpPr>
        <p:spPr bwMode="auto">
          <a:xfrm>
            <a:off x="7845555" y="2008850"/>
            <a:ext cx="298773" cy="285857"/>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101" name="矩形 100"/>
          <p:cNvSpPr/>
          <p:nvPr/>
        </p:nvSpPr>
        <p:spPr>
          <a:xfrm>
            <a:off x="1379538" y="4769429"/>
            <a:ext cx="4697412"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3" name="等腰三角形 102"/>
          <p:cNvSpPr/>
          <p:nvPr/>
        </p:nvSpPr>
        <p:spPr>
          <a:xfrm flipH="1" flipV="1">
            <a:off x="1379537" y="1649181"/>
            <a:ext cx="242299" cy="208879"/>
          </a:xfrm>
          <a:prstGeom prst="triangle">
            <a:avLst>
              <a:gd fmla="val 100000" name="adj"/>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5" name="等腰三角形 104"/>
          <p:cNvSpPr/>
          <p:nvPr/>
        </p:nvSpPr>
        <p:spPr>
          <a:xfrm flipH="1" rot="10800000">
            <a:off x="7847304" y="4815148"/>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106" name="文本框 105"/>
          <p:cNvSpPr txBox="1"/>
          <p:nvPr/>
        </p:nvSpPr>
        <p:spPr>
          <a:xfrm>
            <a:off x="1379538" y="5599971"/>
            <a:ext cx="8471376" cy="560832"/>
          </a:xfrm>
          <a:prstGeom prst="rect">
            <a:avLst/>
          </a:prstGeom>
          <a:noFill/>
        </p:spPr>
        <p:txBody>
          <a:bodyPr rtlCol="0" wrap="square">
            <a:spAutoFit/>
          </a:bodyPr>
          <a:lstStyle/>
          <a:p>
            <a:pPr algn="r">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
        <p:nvSpPr>
          <p:cNvPr id="112" name="文本框 111"/>
          <p:cNvSpPr txBox="1"/>
          <p:nvPr/>
        </p:nvSpPr>
        <p:spPr>
          <a:xfrm>
            <a:off x="6211550" y="5236381"/>
            <a:ext cx="3639365" cy="365760"/>
          </a:xfrm>
          <a:prstGeom prst="rect">
            <a:avLst/>
          </a:prstGeom>
          <a:noFill/>
        </p:spPr>
        <p:txBody>
          <a:bodyPr rtlCol="0" wrap="square">
            <a:spAutoFit/>
          </a:bodyPr>
          <a:lstStyle/>
          <a:p>
            <a:pPr algn="r"/>
            <a:r>
              <a:rPr altLang="en-US" lang="zh-CN">
                <a:latin charset="-122" pitchFamily="34" typeface="微软雅黑"/>
                <a:ea charset="-122" pitchFamily="34" typeface="微软雅黑"/>
                <a:cs charset="0" pitchFamily="34" typeface="Arial"/>
              </a:rPr>
              <a:t>对比分析结论 SAMPLE TITLE</a:t>
            </a:r>
          </a:p>
        </p:txBody>
      </p:sp>
      <p:cxnSp>
        <p:nvCxnSpPr>
          <p:cNvPr id="8" name="直接连接符 7"/>
          <p:cNvCxnSpPr/>
          <p:nvPr/>
        </p:nvCxnSpPr>
        <p:spPr>
          <a:xfrm flipH="1">
            <a:off x="9919488" y="5298346"/>
            <a:ext cx="0" cy="79418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10" presetSubtype="0">
                                  <p:stCondLst>
                                    <p:cond delay="3000"/>
                                  </p:stCondLst>
                                  <p:childTnLst>
                                    <p:set>
                                      <p:cBhvr>
                                        <p:cTn dur="1" fill="hold" id="11">
                                          <p:stCondLst>
                                            <p:cond delay="0"/>
                                          </p:stCondLst>
                                        </p:cTn>
                                        <p:tgtEl>
                                          <p:spTgt spid="103"/>
                                        </p:tgtEl>
                                        <p:attrNameLst>
                                          <p:attrName>style.visibility</p:attrName>
                                        </p:attrNameLst>
                                      </p:cBhvr>
                                      <p:to>
                                        <p:strVal val="visible"/>
                                      </p:to>
                                    </p:set>
                                    <p:animEffect filter="fade" transition="in">
                                      <p:cBhvr>
                                        <p:cTn dur="500" id="12"/>
                                        <p:tgtEl>
                                          <p:spTgt spid="103"/>
                                        </p:tgtEl>
                                      </p:cBhvr>
                                    </p:animEffect>
                                  </p:childTnLst>
                                </p:cTn>
                              </p:par>
                              <p:par>
                                <p:cTn fill="hold" grpId="0" id="13" nodeType="withEffect" presetClass="entr" presetID="42" presetSubtype="0">
                                  <p:stCondLst>
                                    <p:cond delay="3000"/>
                                  </p:stCondLst>
                                  <p:childTnLst>
                                    <p:set>
                                      <p:cBhvr>
                                        <p:cTn dur="1" fill="hold" id="14">
                                          <p:stCondLst>
                                            <p:cond delay="0"/>
                                          </p:stCondLst>
                                        </p:cTn>
                                        <p:tgtEl>
                                          <p:spTgt spid="102"/>
                                        </p:tgtEl>
                                        <p:attrNameLst>
                                          <p:attrName>style.visibility</p:attrName>
                                        </p:attrNameLst>
                                      </p:cBhvr>
                                      <p:to>
                                        <p:strVal val="visible"/>
                                      </p:to>
                                    </p:set>
                                    <p:animEffect filter="fade" transition="in">
                                      <p:cBhvr>
                                        <p:cTn dur="1000" id="15"/>
                                        <p:tgtEl>
                                          <p:spTgt spid="102"/>
                                        </p:tgtEl>
                                      </p:cBhvr>
                                    </p:animEffect>
                                    <p:anim calcmode="lin" valueType="num">
                                      <p:cBhvr>
                                        <p:cTn dur="1000" fill="hold" id="16"/>
                                        <p:tgtEl>
                                          <p:spTgt spid="102"/>
                                        </p:tgtEl>
                                        <p:attrNameLst>
                                          <p:attrName>ppt_x</p:attrName>
                                        </p:attrNameLst>
                                      </p:cBhvr>
                                      <p:tavLst>
                                        <p:tav tm="0">
                                          <p:val>
                                            <p:strVal val="#ppt_x"/>
                                          </p:val>
                                        </p:tav>
                                        <p:tav tm="100000">
                                          <p:val>
                                            <p:strVal val="#ppt_x"/>
                                          </p:val>
                                        </p:tav>
                                      </p:tavLst>
                                    </p:anim>
                                    <p:anim calcmode="lin" valueType="num">
                                      <p:cBhvr>
                                        <p:cTn dur="1000" fill="hold" id="17"/>
                                        <p:tgtEl>
                                          <p:spTgt spid="102"/>
                                        </p:tgtEl>
                                        <p:attrNameLst>
                                          <p:attrName>ppt_y</p:attrName>
                                        </p:attrNameLst>
                                      </p:cBhvr>
                                      <p:tavLst>
                                        <p:tav tm="0">
                                          <p:val>
                                            <p:strVal val="#ppt_y+.1"/>
                                          </p:val>
                                        </p:tav>
                                        <p:tav tm="100000">
                                          <p:val>
                                            <p:strVal val="#ppt_y"/>
                                          </p:val>
                                        </p:tav>
                                      </p:tavLst>
                                    </p:anim>
                                  </p:childTnLst>
                                </p:cTn>
                              </p:par>
                              <p:par>
                                <p:cTn fill="hold" grpId="0" id="18" nodeType="withEffect" presetClass="entr" presetID="42" presetSubtype="0">
                                  <p:stCondLst>
                                    <p:cond delay="3000"/>
                                  </p:stCondLst>
                                  <p:childTnLst>
                                    <p:set>
                                      <p:cBhvr>
                                        <p:cTn dur="1" fill="hold" id="19">
                                          <p:stCondLst>
                                            <p:cond delay="0"/>
                                          </p:stCondLst>
                                        </p:cTn>
                                        <p:tgtEl>
                                          <p:spTgt spid="107"/>
                                        </p:tgtEl>
                                        <p:attrNameLst>
                                          <p:attrName>style.visibility</p:attrName>
                                        </p:attrNameLst>
                                      </p:cBhvr>
                                      <p:to>
                                        <p:strVal val="visible"/>
                                      </p:to>
                                    </p:set>
                                    <p:animEffect filter="fade" transition="in">
                                      <p:cBhvr>
                                        <p:cTn dur="1000" id="20"/>
                                        <p:tgtEl>
                                          <p:spTgt spid="107"/>
                                        </p:tgtEl>
                                      </p:cBhvr>
                                    </p:animEffect>
                                    <p:anim calcmode="lin" valueType="num">
                                      <p:cBhvr>
                                        <p:cTn dur="1000" fill="hold" id="21"/>
                                        <p:tgtEl>
                                          <p:spTgt spid="107"/>
                                        </p:tgtEl>
                                        <p:attrNameLst>
                                          <p:attrName>ppt_x</p:attrName>
                                        </p:attrNameLst>
                                      </p:cBhvr>
                                      <p:tavLst>
                                        <p:tav tm="0">
                                          <p:val>
                                            <p:strVal val="#ppt_x"/>
                                          </p:val>
                                        </p:tav>
                                        <p:tav tm="100000">
                                          <p:val>
                                            <p:strVal val="#ppt_x"/>
                                          </p:val>
                                        </p:tav>
                                      </p:tavLst>
                                    </p:anim>
                                    <p:anim calcmode="lin" valueType="num">
                                      <p:cBhvr>
                                        <p:cTn dur="1000" fill="hold" id="22"/>
                                        <p:tgtEl>
                                          <p:spTgt spid="107"/>
                                        </p:tgtEl>
                                        <p:attrNameLst>
                                          <p:attrName>ppt_y</p:attrName>
                                        </p:attrNameLst>
                                      </p:cBhvr>
                                      <p:tavLst>
                                        <p:tav tm="0">
                                          <p:val>
                                            <p:strVal val="#ppt_y+.1"/>
                                          </p:val>
                                        </p:tav>
                                        <p:tav tm="100000">
                                          <p:val>
                                            <p:strVal val="#ppt_y"/>
                                          </p:val>
                                        </p:tav>
                                      </p:tavLst>
                                    </p:anim>
                                  </p:childTnLst>
                                </p:cTn>
                              </p:par>
                              <p:par>
                                <p:cTn fill="hold" grpId="0" id="23" nodeType="withEffect" presetClass="entr" presetID="42" presetSubtype="0">
                                  <p:stCondLst>
                                    <p:cond delay="3000"/>
                                  </p:stCondLst>
                                  <p:childTnLst>
                                    <p:set>
                                      <p:cBhvr>
                                        <p:cTn dur="1" fill="hold" id="24">
                                          <p:stCondLst>
                                            <p:cond delay="0"/>
                                          </p:stCondLst>
                                        </p:cTn>
                                        <p:tgtEl>
                                          <p:spTgt spid="108"/>
                                        </p:tgtEl>
                                        <p:attrNameLst>
                                          <p:attrName>style.visibility</p:attrName>
                                        </p:attrNameLst>
                                      </p:cBhvr>
                                      <p:to>
                                        <p:strVal val="visible"/>
                                      </p:to>
                                    </p:set>
                                    <p:animEffect filter="fade" transition="in">
                                      <p:cBhvr>
                                        <p:cTn dur="1000" id="25"/>
                                        <p:tgtEl>
                                          <p:spTgt spid="108"/>
                                        </p:tgtEl>
                                      </p:cBhvr>
                                    </p:animEffect>
                                    <p:anim calcmode="lin" valueType="num">
                                      <p:cBhvr>
                                        <p:cTn dur="1000" fill="hold" id="26"/>
                                        <p:tgtEl>
                                          <p:spTgt spid="108"/>
                                        </p:tgtEl>
                                        <p:attrNameLst>
                                          <p:attrName>ppt_x</p:attrName>
                                        </p:attrNameLst>
                                      </p:cBhvr>
                                      <p:tavLst>
                                        <p:tav tm="0">
                                          <p:val>
                                            <p:strVal val="#ppt_x"/>
                                          </p:val>
                                        </p:tav>
                                        <p:tav tm="100000">
                                          <p:val>
                                            <p:strVal val="#ppt_x"/>
                                          </p:val>
                                        </p:tav>
                                      </p:tavLst>
                                    </p:anim>
                                    <p:anim calcmode="lin" valueType="num">
                                      <p:cBhvr>
                                        <p:cTn dur="1000" fill="hold" id="27"/>
                                        <p:tgtEl>
                                          <p:spTgt spid="108"/>
                                        </p:tgtEl>
                                        <p:attrNameLst>
                                          <p:attrName>ppt_y</p:attrName>
                                        </p:attrNameLst>
                                      </p:cBhvr>
                                      <p:tavLst>
                                        <p:tav tm="0">
                                          <p:val>
                                            <p:strVal val="#ppt_y+.1"/>
                                          </p:val>
                                        </p:tav>
                                        <p:tav tm="100000">
                                          <p:val>
                                            <p:strVal val="#ppt_y"/>
                                          </p:val>
                                        </p:tav>
                                      </p:tavLst>
                                    </p:anim>
                                  </p:childTnLst>
                                </p:cTn>
                              </p:par>
                              <p:par>
                                <p:cTn fill="hold" grpId="0" id="28" nodeType="withEffect" presetClass="entr" presetID="22" presetSubtype="4">
                                  <p:stCondLst>
                                    <p:cond delay="3000"/>
                                  </p:stCondLst>
                                  <p:childTnLst>
                                    <p:set>
                                      <p:cBhvr>
                                        <p:cTn dur="1" fill="hold" id="29">
                                          <p:stCondLst>
                                            <p:cond delay="0"/>
                                          </p:stCondLst>
                                        </p:cTn>
                                        <p:tgtEl>
                                          <p:spTgt spid="15"/>
                                        </p:tgtEl>
                                        <p:attrNameLst>
                                          <p:attrName>style.visibility</p:attrName>
                                        </p:attrNameLst>
                                      </p:cBhvr>
                                      <p:to>
                                        <p:strVal val="visible"/>
                                      </p:to>
                                    </p:set>
                                    <p:animEffect filter="wipe(down)" transition="in">
                                      <p:cBhvr>
                                        <p:cTn dur="500" id="30"/>
                                        <p:tgtEl>
                                          <p:spTgt spid="15"/>
                                        </p:tgtEl>
                                      </p:cBhvr>
                                    </p:animEffect>
                                  </p:childTnLst>
                                </p:cTn>
                              </p:par>
                              <p:par>
                                <p:cTn fill="hold" id="31" nodeType="withEffect" presetClass="entr" presetID="22" presetSubtype="4">
                                  <p:stCondLst>
                                    <p:cond delay="3000"/>
                                  </p:stCondLst>
                                  <p:childTnLst>
                                    <p:set>
                                      <p:cBhvr>
                                        <p:cTn dur="1" fill="hold" id="32">
                                          <p:stCondLst>
                                            <p:cond delay="0"/>
                                          </p:stCondLst>
                                        </p:cTn>
                                        <p:tgtEl>
                                          <p:spTgt spid="17"/>
                                        </p:tgtEl>
                                        <p:attrNameLst>
                                          <p:attrName>style.visibility</p:attrName>
                                        </p:attrNameLst>
                                      </p:cBhvr>
                                      <p:to>
                                        <p:strVal val="visible"/>
                                      </p:to>
                                    </p:set>
                                    <p:animEffect filter="wipe(down)" transition="in">
                                      <p:cBhvr>
                                        <p:cTn dur="500" id="33"/>
                                        <p:tgtEl>
                                          <p:spTgt spid="17"/>
                                        </p:tgtEl>
                                      </p:cBhvr>
                                    </p:animEffect>
                                  </p:childTnLst>
                                </p:cTn>
                              </p:par>
                              <p:par>
                                <p:cTn fill="hold" grpId="0" id="34" nodeType="withEffect" presetClass="entr" presetID="22" presetSubtype="4">
                                  <p:stCondLst>
                                    <p:cond delay="3000"/>
                                  </p:stCondLst>
                                  <p:childTnLst>
                                    <p:set>
                                      <p:cBhvr>
                                        <p:cTn dur="1" fill="hold" id="35">
                                          <p:stCondLst>
                                            <p:cond delay="0"/>
                                          </p:stCondLst>
                                        </p:cTn>
                                        <p:tgtEl>
                                          <p:spTgt spid="42"/>
                                        </p:tgtEl>
                                        <p:attrNameLst>
                                          <p:attrName>style.visibility</p:attrName>
                                        </p:attrNameLst>
                                      </p:cBhvr>
                                      <p:to>
                                        <p:strVal val="visible"/>
                                      </p:to>
                                    </p:set>
                                    <p:animEffect filter="wipe(down)" transition="in">
                                      <p:cBhvr>
                                        <p:cTn dur="500" id="36"/>
                                        <p:tgtEl>
                                          <p:spTgt spid="42"/>
                                        </p:tgtEl>
                                      </p:cBhvr>
                                    </p:animEffect>
                                  </p:childTnLst>
                                </p:cTn>
                              </p:par>
                              <p:par>
                                <p:cTn fill="hold" id="37" nodeType="withEffect" presetClass="entr" presetID="22" presetSubtype="4">
                                  <p:stCondLst>
                                    <p:cond delay="3000"/>
                                  </p:stCondLst>
                                  <p:childTnLst>
                                    <p:set>
                                      <p:cBhvr>
                                        <p:cTn dur="1" fill="hold" id="38">
                                          <p:stCondLst>
                                            <p:cond delay="0"/>
                                          </p:stCondLst>
                                        </p:cTn>
                                        <p:tgtEl>
                                          <p:spTgt spid="44"/>
                                        </p:tgtEl>
                                        <p:attrNameLst>
                                          <p:attrName>style.visibility</p:attrName>
                                        </p:attrNameLst>
                                      </p:cBhvr>
                                      <p:to>
                                        <p:strVal val="visible"/>
                                      </p:to>
                                    </p:set>
                                    <p:animEffect filter="wipe(down)" transition="in">
                                      <p:cBhvr>
                                        <p:cTn dur="500" id="39"/>
                                        <p:tgtEl>
                                          <p:spTgt spid="44"/>
                                        </p:tgtEl>
                                      </p:cBhvr>
                                    </p:animEffect>
                                  </p:childTnLst>
                                </p:cTn>
                              </p:par>
                              <p:par>
                                <p:cTn fill="hold" grpId="0" id="40" nodeType="withEffect" presetClass="entr" presetID="22" presetSubtype="4">
                                  <p:stCondLst>
                                    <p:cond delay="3000"/>
                                  </p:stCondLst>
                                  <p:childTnLst>
                                    <p:set>
                                      <p:cBhvr>
                                        <p:cTn dur="1" fill="hold" id="41">
                                          <p:stCondLst>
                                            <p:cond delay="0"/>
                                          </p:stCondLst>
                                        </p:cTn>
                                        <p:tgtEl>
                                          <p:spTgt spid="72"/>
                                        </p:tgtEl>
                                        <p:attrNameLst>
                                          <p:attrName>style.visibility</p:attrName>
                                        </p:attrNameLst>
                                      </p:cBhvr>
                                      <p:to>
                                        <p:strVal val="visible"/>
                                      </p:to>
                                    </p:set>
                                    <p:animEffect filter="wipe(down)" transition="in">
                                      <p:cBhvr>
                                        <p:cTn dur="500" id="42"/>
                                        <p:tgtEl>
                                          <p:spTgt spid="72"/>
                                        </p:tgtEl>
                                      </p:cBhvr>
                                    </p:animEffect>
                                  </p:childTnLst>
                                </p:cTn>
                              </p:par>
                              <p:par>
                                <p:cTn fill="hold" id="43" nodeType="withEffect" presetClass="entr" presetID="22" presetSubtype="4">
                                  <p:stCondLst>
                                    <p:cond delay="3000"/>
                                  </p:stCondLst>
                                  <p:childTnLst>
                                    <p:set>
                                      <p:cBhvr>
                                        <p:cTn dur="1" fill="hold" id="44">
                                          <p:stCondLst>
                                            <p:cond delay="0"/>
                                          </p:stCondLst>
                                        </p:cTn>
                                        <p:tgtEl>
                                          <p:spTgt spid="74"/>
                                        </p:tgtEl>
                                        <p:attrNameLst>
                                          <p:attrName>style.visibility</p:attrName>
                                        </p:attrNameLst>
                                      </p:cBhvr>
                                      <p:to>
                                        <p:strVal val="visible"/>
                                      </p:to>
                                    </p:set>
                                    <p:animEffect filter="wipe(down)" transition="in">
                                      <p:cBhvr>
                                        <p:cTn dur="500" id="45"/>
                                        <p:tgtEl>
                                          <p:spTgt spid="74"/>
                                        </p:tgtEl>
                                      </p:cBhvr>
                                    </p:animEffect>
                                  </p:childTnLst>
                                </p:cTn>
                              </p:par>
                              <p:par>
                                <p:cTn fill="hold" grpId="0" id="46" nodeType="withEffect" presetClass="entr" presetID="22" presetSubtype="4">
                                  <p:stCondLst>
                                    <p:cond delay="3500"/>
                                  </p:stCondLst>
                                  <p:childTnLst>
                                    <p:set>
                                      <p:cBhvr>
                                        <p:cTn dur="1" fill="hold" id="47">
                                          <p:stCondLst>
                                            <p:cond delay="0"/>
                                          </p:stCondLst>
                                        </p:cTn>
                                        <p:tgtEl>
                                          <p:spTgt spid="16"/>
                                        </p:tgtEl>
                                        <p:attrNameLst>
                                          <p:attrName>style.visibility</p:attrName>
                                        </p:attrNameLst>
                                      </p:cBhvr>
                                      <p:to>
                                        <p:strVal val="visible"/>
                                      </p:to>
                                    </p:set>
                                    <p:animEffect filter="wipe(down)" transition="in">
                                      <p:cBhvr>
                                        <p:cTn dur="500" id="48"/>
                                        <p:tgtEl>
                                          <p:spTgt spid="16"/>
                                        </p:tgtEl>
                                      </p:cBhvr>
                                    </p:animEffect>
                                  </p:childTnLst>
                                </p:cTn>
                              </p:par>
                              <p:par>
                                <p:cTn fill="hold" grpId="0" id="49" nodeType="withEffect" presetClass="entr" presetID="22" presetSubtype="4">
                                  <p:stCondLst>
                                    <p:cond delay="4000"/>
                                  </p:stCondLst>
                                  <p:childTnLst>
                                    <p:set>
                                      <p:cBhvr>
                                        <p:cTn dur="1" fill="hold" id="50">
                                          <p:stCondLst>
                                            <p:cond delay="0"/>
                                          </p:stCondLst>
                                        </p:cTn>
                                        <p:tgtEl>
                                          <p:spTgt spid="43"/>
                                        </p:tgtEl>
                                        <p:attrNameLst>
                                          <p:attrName>style.visibility</p:attrName>
                                        </p:attrNameLst>
                                      </p:cBhvr>
                                      <p:to>
                                        <p:strVal val="visible"/>
                                      </p:to>
                                    </p:set>
                                    <p:animEffect filter="wipe(down)" transition="in">
                                      <p:cBhvr>
                                        <p:cTn dur="500" id="51"/>
                                        <p:tgtEl>
                                          <p:spTgt spid="43"/>
                                        </p:tgtEl>
                                      </p:cBhvr>
                                    </p:animEffect>
                                  </p:childTnLst>
                                </p:cTn>
                              </p:par>
                              <p:par>
                                <p:cTn fill="hold" grpId="0" id="52" nodeType="withEffect" presetClass="entr" presetID="22" presetSubtype="4">
                                  <p:stCondLst>
                                    <p:cond delay="4500"/>
                                  </p:stCondLst>
                                  <p:childTnLst>
                                    <p:set>
                                      <p:cBhvr>
                                        <p:cTn dur="1" fill="hold" id="53">
                                          <p:stCondLst>
                                            <p:cond delay="0"/>
                                          </p:stCondLst>
                                        </p:cTn>
                                        <p:tgtEl>
                                          <p:spTgt spid="73"/>
                                        </p:tgtEl>
                                        <p:attrNameLst>
                                          <p:attrName>style.visibility</p:attrName>
                                        </p:attrNameLst>
                                      </p:cBhvr>
                                      <p:to>
                                        <p:strVal val="visible"/>
                                      </p:to>
                                    </p:set>
                                    <p:animEffect filter="wipe(down)" transition="in">
                                      <p:cBhvr>
                                        <p:cTn dur="500" id="54"/>
                                        <p:tgtEl>
                                          <p:spTgt spid="73"/>
                                        </p:tgtEl>
                                      </p:cBhvr>
                                    </p:animEffect>
                                  </p:childTnLst>
                                </p:cTn>
                              </p:par>
                              <p:par>
                                <p:cTn fill="hold" grpId="0" id="55" nodeType="withEffect" presetClass="entr" presetID="42" presetSubtype="0">
                                  <p:stCondLst>
                                    <p:cond delay="5500"/>
                                  </p:stCondLst>
                                  <p:childTnLst>
                                    <p:set>
                                      <p:cBhvr>
                                        <p:cTn dur="1" fill="hold" id="56">
                                          <p:stCondLst>
                                            <p:cond delay="0"/>
                                          </p:stCondLst>
                                        </p:cTn>
                                        <p:tgtEl>
                                          <p:spTgt spid="100"/>
                                        </p:tgtEl>
                                        <p:attrNameLst>
                                          <p:attrName>style.visibility</p:attrName>
                                        </p:attrNameLst>
                                      </p:cBhvr>
                                      <p:to>
                                        <p:strVal val="visible"/>
                                      </p:to>
                                    </p:set>
                                    <p:animEffect filter="fade" transition="in">
                                      <p:cBhvr>
                                        <p:cTn dur="1000" id="57"/>
                                        <p:tgtEl>
                                          <p:spTgt spid="100"/>
                                        </p:tgtEl>
                                      </p:cBhvr>
                                    </p:animEffect>
                                    <p:anim calcmode="lin" valueType="num">
                                      <p:cBhvr>
                                        <p:cTn dur="1000" fill="hold" id="58"/>
                                        <p:tgtEl>
                                          <p:spTgt spid="100"/>
                                        </p:tgtEl>
                                        <p:attrNameLst>
                                          <p:attrName>ppt_x</p:attrName>
                                        </p:attrNameLst>
                                      </p:cBhvr>
                                      <p:tavLst>
                                        <p:tav tm="0">
                                          <p:val>
                                            <p:strVal val="#ppt_x"/>
                                          </p:val>
                                        </p:tav>
                                        <p:tav tm="100000">
                                          <p:val>
                                            <p:strVal val="#ppt_x"/>
                                          </p:val>
                                        </p:tav>
                                      </p:tavLst>
                                    </p:anim>
                                    <p:anim calcmode="lin" valueType="num">
                                      <p:cBhvr>
                                        <p:cTn dur="1000" fill="hold" id="59"/>
                                        <p:tgtEl>
                                          <p:spTgt spid="100"/>
                                        </p:tgtEl>
                                        <p:attrNameLst>
                                          <p:attrName>ppt_y</p:attrName>
                                        </p:attrNameLst>
                                      </p:cBhvr>
                                      <p:tavLst>
                                        <p:tav tm="0">
                                          <p:val>
                                            <p:strVal val="#ppt_y+.1"/>
                                          </p:val>
                                        </p:tav>
                                        <p:tav tm="100000">
                                          <p:val>
                                            <p:strVal val="#ppt_y"/>
                                          </p:val>
                                        </p:tav>
                                      </p:tavLst>
                                    </p:anim>
                                  </p:childTnLst>
                                </p:cTn>
                              </p:par>
                              <p:par>
                                <p:cTn fill="hold" grpId="0" id="60" nodeType="withEffect" presetClass="entr" presetID="2" presetSubtype="2">
                                  <p:stCondLst>
                                    <p:cond delay="5000"/>
                                  </p:stCondLst>
                                  <p:childTnLst>
                                    <p:set>
                                      <p:cBhvr>
                                        <p:cTn dur="1" fill="hold" id="61">
                                          <p:stCondLst>
                                            <p:cond delay="0"/>
                                          </p:stCondLst>
                                        </p:cTn>
                                        <p:tgtEl>
                                          <p:spTgt spid="99"/>
                                        </p:tgtEl>
                                        <p:attrNameLst>
                                          <p:attrName>style.visibility</p:attrName>
                                        </p:attrNameLst>
                                      </p:cBhvr>
                                      <p:to>
                                        <p:strVal val="visible"/>
                                      </p:to>
                                    </p:set>
                                    <p:anim calcmode="lin" valueType="num">
                                      <p:cBhvr additive="base">
                                        <p:cTn dur="500" fill="hold" id="62"/>
                                        <p:tgtEl>
                                          <p:spTgt spid="99"/>
                                        </p:tgtEl>
                                        <p:attrNameLst>
                                          <p:attrName>ppt_x</p:attrName>
                                        </p:attrNameLst>
                                      </p:cBhvr>
                                      <p:tavLst>
                                        <p:tav tm="0">
                                          <p:val>
                                            <p:strVal val="1+#ppt_w/2"/>
                                          </p:val>
                                        </p:tav>
                                        <p:tav tm="100000">
                                          <p:val>
                                            <p:strVal val="#ppt_x"/>
                                          </p:val>
                                        </p:tav>
                                      </p:tavLst>
                                    </p:anim>
                                    <p:anim calcmode="lin" valueType="num">
                                      <p:cBhvr additive="base">
                                        <p:cTn dur="500" fill="hold" id="63"/>
                                        <p:tgtEl>
                                          <p:spTgt spid="99"/>
                                        </p:tgtEl>
                                        <p:attrNameLst>
                                          <p:attrName>ppt_y</p:attrName>
                                        </p:attrNameLst>
                                      </p:cBhvr>
                                      <p:tavLst>
                                        <p:tav tm="0">
                                          <p:val>
                                            <p:strVal val="#ppt_y"/>
                                          </p:val>
                                        </p:tav>
                                        <p:tav tm="100000">
                                          <p:val>
                                            <p:strVal val="#ppt_y"/>
                                          </p:val>
                                        </p:tav>
                                      </p:tavLst>
                                    </p:anim>
                                  </p:childTnLst>
                                </p:cTn>
                              </p:par>
                              <p:par>
                                <p:cTn fill="hold" grpId="0" id="64" nodeType="withEffect" presetClass="entr" presetID="53" presetSubtype="0">
                                  <p:stCondLst>
                                    <p:cond delay="6000"/>
                                  </p:stCondLst>
                                  <p:childTnLst>
                                    <p:set>
                                      <p:cBhvr>
                                        <p:cTn dur="1" fill="hold" id="65">
                                          <p:stCondLst>
                                            <p:cond delay="0"/>
                                          </p:stCondLst>
                                        </p:cTn>
                                        <p:tgtEl>
                                          <p:spTgt spid="111"/>
                                        </p:tgtEl>
                                        <p:attrNameLst>
                                          <p:attrName>style.visibility</p:attrName>
                                        </p:attrNameLst>
                                      </p:cBhvr>
                                      <p:to>
                                        <p:strVal val="visible"/>
                                      </p:to>
                                    </p:set>
                                    <p:anim calcmode="lin" valueType="num">
                                      <p:cBhvr>
                                        <p:cTn dur="500" fill="hold" id="66"/>
                                        <p:tgtEl>
                                          <p:spTgt spid="111"/>
                                        </p:tgtEl>
                                        <p:attrNameLst>
                                          <p:attrName>ppt_w</p:attrName>
                                        </p:attrNameLst>
                                      </p:cBhvr>
                                      <p:tavLst>
                                        <p:tav tm="0">
                                          <p:val>
                                            <p:fltVal val="0"/>
                                          </p:val>
                                        </p:tav>
                                        <p:tav tm="100000">
                                          <p:val>
                                            <p:strVal val="#ppt_w"/>
                                          </p:val>
                                        </p:tav>
                                      </p:tavLst>
                                    </p:anim>
                                    <p:anim calcmode="lin" valueType="num">
                                      <p:cBhvr>
                                        <p:cTn dur="500" fill="hold" id="67"/>
                                        <p:tgtEl>
                                          <p:spTgt spid="111"/>
                                        </p:tgtEl>
                                        <p:attrNameLst>
                                          <p:attrName>ppt_h</p:attrName>
                                        </p:attrNameLst>
                                      </p:cBhvr>
                                      <p:tavLst>
                                        <p:tav tm="0">
                                          <p:val>
                                            <p:fltVal val="0"/>
                                          </p:val>
                                        </p:tav>
                                        <p:tav tm="100000">
                                          <p:val>
                                            <p:strVal val="#ppt_h"/>
                                          </p:val>
                                        </p:tav>
                                      </p:tavLst>
                                    </p:anim>
                                    <p:animEffect filter="fade" transition="in">
                                      <p:cBhvr>
                                        <p:cTn dur="500" id="68"/>
                                        <p:tgtEl>
                                          <p:spTgt spid="111"/>
                                        </p:tgtEl>
                                      </p:cBhvr>
                                    </p:animEffect>
                                  </p:childTnLst>
                                </p:cTn>
                              </p:par>
                              <p:par>
                                <p:cTn fill="hold" grpId="0" id="69" nodeType="withEffect" presetClass="entr" presetID="10" presetSubtype="0">
                                  <p:stCondLst>
                                    <p:cond delay="6500"/>
                                  </p:stCondLst>
                                  <p:iterate type="lt">
                                    <p:tmPct val="10000"/>
                                  </p:iterate>
                                  <p:childTnLst>
                                    <p:set>
                                      <p:cBhvr>
                                        <p:cTn dur="1" fill="hold" id="70">
                                          <p:stCondLst>
                                            <p:cond delay="0"/>
                                          </p:stCondLst>
                                        </p:cTn>
                                        <p:tgtEl>
                                          <p:spTgt spid="109"/>
                                        </p:tgtEl>
                                        <p:attrNameLst>
                                          <p:attrName>style.visibility</p:attrName>
                                        </p:attrNameLst>
                                      </p:cBhvr>
                                      <p:to>
                                        <p:strVal val="visible"/>
                                      </p:to>
                                    </p:set>
                                    <p:animEffect filter="fade" transition="in">
                                      <p:cBhvr>
                                        <p:cTn dur="500" id="71"/>
                                        <p:tgtEl>
                                          <p:spTgt spid="109"/>
                                        </p:tgtEl>
                                      </p:cBhvr>
                                    </p:animEffect>
                                  </p:childTnLst>
                                </p:cTn>
                              </p:par>
                              <p:par>
                                <p:cTn fill="hold" grpId="0" id="72" nodeType="withEffect" presetClass="entr" presetID="10" presetSubtype="0">
                                  <p:stCondLst>
                                    <p:cond delay="7000"/>
                                  </p:stCondLst>
                                  <p:iterate type="lt">
                                    <p:tmPct val="10000"/>
                                  </p:iterate>
                                  <p:childTnLst>
                                    <p:set>
                                      <p:cBhvr>
                                        <p:cTn dur="1" fill="hold" id="73">
                                          <p:stCondLst>
                                            <p:cond delay="0"/>
                                          </p:stCondLst>
                                        </p:cTn>
                                        <p:tgtEl>
                                          <p:spTgt spid="104"/>
                                        </p:tgtEl>
                                        <p:attrNameLst>
                                          <p:attrName>style.visibility</p:attrName>
                                        </p:attrNameLst>
                                      </p:cBhvr>
                                      <p:to>
                                        <p:strVal val="visible"/>
                                      </p:to>
                                    </p:set>
                                    <p:animEffect filter="fade" transition="in">
                                      <p:cBhvr>
                                        <p:cTn dur="500" id="74"/>
                                        <p:tgtEl>
                                          <p:spTgt spid="104"/>
                                        </p:tgtEl>
                                      </p:cBhvr>
                                    </p:animEffect>
                                  </p:childTnLst>
                                </p:cTn>
                              </p:par>
                              <p:par>
                                <p:cTn fill="hold" grpId="0" id="75" nodeType="withEffect" presetClass="entr" presetID="10" presetSubtype="0">
                                  <p:stCondLst>
                                    <p:cond delay="7500"/>
                                  </p:stCondLst>
                                  <p:iterate type="lt">
                                    <p:tmPct val="10000"/>
                                  </p:iterate>
                                  <p:childTnLst>
                                    <p:set>
                                      <p:cBhvr>
                                        <p:cTn dur="1" fill="hold" id="76">
                                          <p:stCondLst>
                                            <p:cond delay="0"/>
                                          </p:stCondLst>
                                        </p:cTn>
                                        <p:tgtEl>
                                          <p:spTgt spid="110"/>
                                        </p:tgtEl>
                                        <p:attrNameLst>
                                          <p:attrName>style.visibility</p:attrName>
                                        </p:attrNameLst>
                                      </p:cBhvr>
                                      <p:to>
                                        <p:strVal val="visible"/>
                                      </p:to>
                                    </p:set>
                                    <p:animEffect filter="fade" transition="in">
                                      <p:cBhvr>
                                        <p:cTn dur="500" id="77"/>
                                        <p:tgtEl>
                                          <p:spTgt spid="110"/>
                                        </p:tgtEl>
                                      </p:cBhvr>
                                    </p:animEffect>
                                  </p:childTnLst>
                                </p:cTn>
                              </p:par>
                              <p:par>
                                <p:cTn fill="hold" grpId="0" id="78" nodeType="withEffect" presetClass="entr" presetID="10" presetSubtype="0">
                                  <p:stCondLst>
                                    <p:cond delay="8500"/>
                                  </p:stCondLst>
                                  <p:iterate type="lt">
                                    <p:tmPct val="10000"/>
                                  </p:iterate>
                                  <p:childTnLst>
                                    <p:set>
                                      <p:cBhvr>
                                        <p:cTn dur="1" fill="hold" id="79">
                                          <p:stCondLst>
                                            <p:cond delay="0"/>
                                          </p:stCondLst>
                                        </p:cTn>
                                        <p:tgtEl>
                                          <p:spTgt spid="112"/>
                                        </p:tgtEl>
                                        <p:attrNameLst>
                                          <p:attrName>style.visibility</p:attrName>
                                        </p:attrNameLst>
                                      </p:cBhvr>
                                      <p:to>
                                        <p:strVal val="visible"/>
                                      </p:to>
                                    </p:set>
                                    <p:animEffect filter="fade" transition="in">
                                      <p:cBhvr>
                                        <p:cTn dur="500" id="80"/>
                                        <p:tgtEl>
                                          <p:spTgt spid="112"/>
                                        </p:tgtEl>
                                      </p:cBhvr>
                                    </p:animEffect>
                                  </p:childTnLst>
                                </p:cTn>
                              </p:par>
                              <p:par>
                                <p:cTn fill="hold" grpId="0" id="81" nodeType="withEffect" presetClass="entr" presetID="10" presetSubtype="0">
                                  <p:stCondLst>
                                    <p:cond delay="8500"/>
                                  </p:stCondLst>
                                  <p:iterate type="lt">
                                    <p:tmPct val="10000"/>
                                  </p:iterate>
                                  <p:childTnLst>
                                    <p:set>
                                      <p:cBhvr>
                                        <p:cTn dur="1" fill="hold" id="82">
                                          <p:stCondLst>
                                            <p:cond delay="0"/>
                                          </p:stCondLst>
                                        </p:cTn>
                                        <p:tgtEl>
                                          <p:spTgt spid="106"/>
                                        </p:tgtEl>
                                        <p:attrNameLst>
                                          <p:attrName>style.visibility</p:attrName>
                                        </p:attrNameLst>
                                      </p:cBhvr>
                                      <p:to>
                                        <p:strVal val="visible"/>
                                      </p:to>
                                    </p:set>
                                    <p:animEffect filter="fade" transition="in">
                                      <p:cBhvr>
                                        <p:cTn dur="500" id="83"/>
                                        <p:tgtEl>
                                          <p:spTgt spid="106"/>
                                        </p:tgtEl>
                                      </p:cBhvr>
                                    </p:animEffect>
                                  </p:childTnLst>
                                </p:cTn>
                              </p:par>
                              <p:par>
                                <p:cTn fill="hold" grpId="0" id="84" nodeType="withEffect" presetClass="entr" presetID="22" presetSubtype="8">
                                  <p:stCondLst>
                                    <p:cond delay="3000"/>
                                  </p:stCondLst>
                                  <p:childTnLst>
                                    <p:set>
                                      <p:cBhvr>
                                        <p:cTn dur="1" fill="hold" id="85">
                                          <p:stCondLst>
                                            <p:cond delay="0"/>
                                          </p:stCondLst>
                                        </p:cTn>
                                        <p:tgtEl>
                                          <p:spTgt spid="101"/>
                                        </p:tgtEl>
                                        <p:attrNameLst>
                                          <p:attrName>style.visibility</p:attrName>
                                        </p:attrNameLst>
                                      </p:cBhvr>
                                      <p:to>
                                        <p:strVal val="visible"/>
                                      </p:to>
                                    </p:set>
                                    <p:animEffect filter="wipe(left)" transition="in">
                                      <p:cBhvr>
                                        <p:cTn dur="500" id="86"/>
                                        <p:tgtEl>
                                          <p:spTgt spid="101"/>
                                        </p:tgtEl>
                                      </p:cBhvr>
                                    </p:animEffect>
                                  </p:childTnLst>
                                </p:cTn>
                              </p:par>
                              <p:par>
                                <p:cTn fill="hold" id="87" nodeType="withEffect" presetClass="entr" presetID="22" presetSubtype="8">
                                  <p:stCondLst>
                                    <p:cond delay="8000"/>
                                  </p:stCondLst>
                                  <p:childTnLst>
                                    <p:set>
                                      <p:cBhvr>
                                        <p:cTn dur="1" fill="hold" id="88">
                                          <p:stCondLst>
                                            <p:cond delay="0"/>
                                          </p:stCondLst>
                                        </p:cTn>
                                        <p:tgtEl>
                                          <p:spTgt spid="8"/>
                                        </p:tgtEl>
                                        <p:attrNameLst>
                                          <p:attrName>style.visibility</p:attrName>
                                        </p:attrNameLst>
                                      </p:cBhvr>
                                      <p:to>
                                        <p:strVal val="visible"/>
                                      </p:to>
                                    </p:set>
                                    <p:animEffect filter="wipe(left)" transition="in">
                                      <p:cBhvr>
                                        <p:cTn dur="500" id="89"/>
                                        <p:tgtEl>
                                          <p:spTgt spid="8"/>
                                        </p:tgtEl>
                                      </p:cBhvr>
                                    </p:animEffect>
                                  </p:childTnLst>
                                </p:cTn>
                              </p:par>
                              <p:par>
                                <p:cTn fill="hold" grpId="0" id="90" nodeType="withEffect" presetClass="entr" presetID="47" presetSubtype="0">
                                  <p:stCondLst>
                                    <p:cond delay="8500"/>
                                  </p:stCondLst>
                                  <p:childTnLst>
                                    <p:set>
                                      <p:cBhvr>
                                        <p:cTn dur="1" fill="hold" id="91">
                                          <p:stCondLst>
                                            <p:cond delay="0"/>
                                          </p:stCondLst>
                                        </p:cTn>
                                        <p:tgtEl>
                                          <p:spTgt spid="105"/>
                                        </p:tgtEl>
                                        <p:attrNameLst>
                                          <p:attrName>style.visibility</p:attrName>
                                        </p:attrNameLst>
                                      </p:cBhvr>
                                      <p:to>
                                        <p:strVal val="visible"/>
                                      </p:to>
                                    </p:set>
                                    <p:animEffect filter="fade" transition="in">
                                      <p:cBhvr>
                                        <p:cTn dur="1000" id="92"/>
                                        <p:tgtEl>
                                          <p:spTgt spid="105"/>
                                        </p:tgtEl>
                                      </p:cBhvr>
                                    </p:animEffect>
                                    <p:anim calcmode="lin" valueType="num">
                                      <p:cBhvr>
                                        <p:cTn dur="1000" fill="hold" id="93"/>
                                        <p:tgtEl>
                                          <p:spTgt spid="105"/>
                                        </p:tgtEl>
                                        <p:attrNameLst>
                                          <p:attrName>ppt_x</p:attrName>
                                        </p:attrNameLst>
                                      </p:cBhvr>
                                      <p:tavLst>
                                        <p:tav tm="0">
                                          <p:val>
                                            <p:strVal val="#ppt_x"/>
                                          </p:val>
                                        </p:tav>
                                        <p:tav tm="100000">
                                          <p:val>
                                            <p:strVal val="#ppt_x"/>
                                          </p:val>
                                        </p:tav>
                                      </p:tavLst>
                                    </p:anim>
                                    <p:anim calcmode="lin" valueType="num">
                                      <p:cBhvr>
                                        <p:cTn dur="1000" fill="hold" id="94"/>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9"/>
      <p:bldP grpId="0" spid="6"/>
      <p:bldP grpId="0" spid="15"/>
      <p:bldP grpId="0" spid="16"/>
      <p:bldP grpId="0" spid="42"/>
      <p:bldP grpId="0" spid="43"/>
      <p:bldP grpId="0" spid="72"/>
      <p:bldP grpId="0" spid="73"/>
      <p:bldP grpId="0" spid="100"/>
      <p:bldP grpId="0" spid="102"/>
      <p:bldP grpId="0" spid="104"/>
      <p:bldP grpId="0" spid="107"/>
      <p:bldP grpId="0" spid="108"/>
      <p:bldP grpId="0" spid="109"/>
      <p:bldP grpId="0" spid="110"/>
      <p:bldP grpId="0" spid="111"/>
      <p:bldP grpId="0" spid="101"/>
      <p:bldP grpId="0" spid="103"/>
      <p:bldP grpId="0" spid="105"/>
      <p:bldP grpId="0" spid="106"/>
      <p:bldP grpId="0" spid="11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7134952" y="1232694"/>
            <a:ext cx="2232837" cy="752473"/>
          </a:xfrm>
          <a:prstGeom prst="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4" name="文本框 3"/>
          <p:cNvSpPr txBox="1"/>
          <p:nvPr/>
        </p:nvSpPr>
        <p:spPr>
          <a:xfrm>
            <a:off x="7134952" y="1476549"/>
            <a:ext cx="2232836" cy="518160"/>
          </a:xfrm>
          <a:prstGeom prst="rect">
            <a:avLst/>
          </a:prstGeom>
          <a:noFill/>
        </p:spPr>
        <p:txBody>
          <a:bodyPr rtlCol="0" wrap="square">
            <a:spAutoFit/>
          </a:bodyPr>
          <a:lstStyle/>
          <a:p>
            <a:pPr algn="ctr"/>
            <a:r>
              <a:rPr altLang="zh-CN" lang="en-US" smtClean="0" sz="28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CONTENTS</a:t>
            </a:r>
          </a:p>
        </p:txBody>
      </p:sp>
      <p:sp>
        <p:nvSpPr>
          <p:cNvPr id="7" name="矩形 6"/>
          <p:cNvSpPr/>
          <p:nvPr/>
        </p:nvSpPr>
        <p:spPr>
          <a:xfrm>
            <a:off x="7868216" y="1181111"/>
            <a:ext cx="766308" cy="2039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3" name="Freeform 5"/>
          <p:cNvSpPr>
            <a:spLocks noEditPoints="1"/>
          </p:cNvSpPr>
          <p:nvPr/>
        </p:nvSpPr>
        <p:spPr bwMode="auto">
          <a:xfrm>
            <a:off x="7868216" y="853175"/>
            <a:ext cx="766308" cy="684421"/>
          </a:xfrm>
          <a:custGeom>
            <a:gdLst>
              <a:gd fmla="*/ 400 w 528" name="T0"/>
              <a:gd fmla="*/ 293 h 471" name="T1"/>
              <a:gd fmla="*/ 430 w 528" name="T2"/>
              <a:gd fmla="*/ 279 h 471" name="T3"/>
              <a:gd fmla="*/ 430 w 528" name="T4"/>
              <a:gd fmla="*/ 278 h 471" name="T5"/>
              <a:gd fmla="*/ 430 w 528" name="T6"/>
              <a:gd fmla="*/ 204 h 471" name="T7"/>
              <a:gd fmla="*/ 401 w 528" name="T8"/>
              <a:gd fmla="*/ 218 h 471" name="T9"/>
              <a:gd fmla="*/ 400 w 528" name="T10"/>
              <a:gd fmla="*/ 293 h 471" name="T11"/>
              <a:gd fmla="*/ 90 w 528" name="T12"/>
              <a:gd fmla="*/ 204 h 471" name="T13"/>
              <a:gd fmla="*/ 90 w 528" name="T14"/>
              <a:gd fmla="*/ 279 h 471" name="T15"/>
              <a:gd fmla="*/ 248 w 528" name="T16"/>
              <a:gd fmla="*/ 354 h 471" name="T17"/>
              <a:gd fmla="*/ 274 w 528" name="T18"/>
              <a:gd fmla="*/ 354 h 471" name="T19"/>
              <a:gd fmla="*/ 371 w 528" name="T20"/>
              <a:gd fmla="*/ 307 h 471" name="T21"/>
              <a:gd fmla="*/ 371 w 528" name="T22"/>
              <a:gd fmla="*/ 232 h 471" name="T23"/>
              <a:gd fmla="*/ 260 w 528" name="T24"/>
              <a:gd fmla="*/ 286 h 471" name="T25"/>
              <a:gd fmla="*/ 90 w 528" name="T26"/>
              <a:gd fmla="*/ 204 h 471" name="T27"/>
              <a:gd fmla="*/ 394 w 528" name="T28"/>
              <a:gd fmla="*/ 197 h 471" name="T29"/>
              <a:gd fmla="*/ 391 w 528" name="T30"/>
              <a:gd fmla="*/ 196 h 471" name="T31"/>
              <a:gd fmla="*/ 287 w 528" name="T32"/>
              <a:gd fmla="*/ 139 h 471" name="T33"/>
              <a:gd fmla="*/ 288 w 528" name="T34"/>
              <a:gd fmla="*/ 132 h 471" name="T35"/>
              <a:gd fmla="*/ 264 w 528" name="T36"/>
              <a:gd fmla="*/ 108 h 471" name="T37"/>
              <a:gd fmla="*/ 240 w 528" name="T38"/>
              <a:gd fmla="*/ 132 h 471" name="T39"/>
              <a:gd fmla="*/ 264 w 528" name="T40"/>
              <a:gd fmla="*/ 156 h 471" name="T41"/>
              <a:gd fmla="*/ 281 w 528" name="T42"/>
              <a:gd fmla="*/ 150 h 471" name="T43"/>
              <a:gd fmla="*/ 383 w 528" name="T44"/>
              <a:gd fmla="*/ 207 h 471" name="T45"/>
              <a:gd fmla="*/ 394 w 528" name="T46"/>
              <a:gd fmla="*/ 197 h 471" name="T47"/>
              <a:gd fmla="*/ 528 w 528" name="T48"/>
              <a:gd fmla="*/ 132 h 471" name="T49"/>
              <a:gd fmla="*/ 260 w 528" name="T50"/>
              <a:gd fmla="*/ 0 h 471" name="T51"/>
              <a:gd fmla="*/ 0 w 528" name="T52"/>
              <a:gd fmla="*/ 126 h 471" name="T53"/>
              <a:gd fmla="*/ 0 w 528" name="T54"/>
              <a:gd fmla="*/ 137 h 471" name="T55"/>
              <a:gd fmla="*/ 260 w 528" name="T56"/>
              <a:gd fmla="*/ 263 h 471" name="T57"/>
              <a:gd fmla="*/ 371 w 528" name="T58"/>
              <a:gd fmla="*/ 209 h 471" name="T59"/>
              <a:gd fmla="*/ 371 w 528" name="T60"/>
              <a:gd fmla="*/ 205 h 471" name="T61"/>
              <a:gd fmla="*/ 281 w 528" name="T62"/>
              <a:gd fmla="*/ 158 h 471" name="T63"/>
              <a:gd fmla="*/ 264 w 528" name="T64"/>
              <a:gd fmla="*/ 163 h 471" name="T65"/>
              <a:gd fmla="*/ 233 w 528" name="T66"/>
              <a:gd fmla="*/ 132 h 471" name="T67"/>
              <a:gd fmla="*/ 264 w 528" name="T68"/>
              <a:gd fmla="*/ 100 h 471" name="T69"/>
              <a:gd fmla="*/ 295 w 528" name="T70"/>
              <a:gd fmla="*/ 132 h 471" name="T71"/>
              <a:gd fmla="*/ 295 w 528" name="T72"/>
              <a:gd fmla="*/ 135 h 471" name="T73"/>
              <a:gd fmla="*/ 401 w 528" name="T74"/>
              <a:gd fmla="*/ 194 h 471" name="T75"/>
              <a:gd fmla="*/ 528 w 528" name="T76"/>
              <a:gd fmla="*/ 132 h 471" name="T77"/>
              <a:gd fmla="*/ 394 w 528" name="T78"/>
              <a:gd fmla="*/ 197 h 471" name="T79"/>
              <a:gd fmla="*/ 395 w 528" name="T80"/>
              <a:gd fmla="*/ 293 h 471" name="T81"/>
              <a:gd fmla="*/ 404 w 528" name="T82"/>
              <a:gd fmla="*/ 307 h 471" name="T83"/>
              <a:gd fmla="*/ 396 w 528" name="T84"/>
              <a:gd fmla="*/ 320 h 471" name="T85"/>
              <a:gd fmla="*/ 403 w 528" name="T86"/>
              <a:gd fmla="*/ 320 h 471" name="T87"/>
              <a:gd fmla="*/ 416 w 528" name="T88"/>
              <a:gd fmla="*/ 471 h 471" name="T89"/>
              <a:gd fmla="*/ 364 w 528" name="T90"/>
              <a:gd fmla="*/ 471 h 471" name="T91"/>
              <a:gd fmla="*/ 377 w 528" name="T92"/>
              <a:gd fmla="*/ 320 h 471" name="T93"/>
              <a:gd fmla="*/ 384 w 528" name="T94"/>
              <a:gd fmla="*/ 320 h 471" name="T95"/>
              <a:gd fmla="*/ 376 w 528" name="T96"/>
              <a:gd fmla="*/ 307 h 471" name="T97"/>
              <a:gd fmla="*/ 384 w 528" name="T98"/>
              <a:gd fmla="*/ 293 h 471" name="T99"/>
              <a:gd fmla="*/ 383 w 528" name="T100"/>
              <a:gd fmla="*/ 207 h 471" name="T101"/>
              <a:gd fmla="*/ 394 w 528" name="T102"/>
              <a:gd fmla="*/ 197 h 47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471" w="528">
                <a:moveTo>
                  <a:pt x="400" y="293"/>
                </a:moveTo>
                <a:cubicBezTo>
                  <a:pt x="430" y="279"/>
                  <a:pt x="430" y="279"/>
                  <a:pt x="430" y="279"/>
                </a:cubicBezTo>
                <a:cubicBezTo>
                  <a:pt x="430" y="279"/>
                  <a:pt x="430" y="278"/>
                  <a:pt x="430" y="278"/>
                </a:cubicBezTo>
                <a:cubicBezTo>
                  <a:pt x="430" y="204"/>
                  <a:pt x="430" y="204"/>
                  <a:pt x="430" y="204"/>
                </a:cubicBezTo>
                <a:cubicBezTo>
                  <a:pt x="401" y="218"/>
                  <a:pt x="401" y="218"/>
                  <a:pt x="401" y="218"/>
                </a:cubicBezTo>
                <a:cubicBezTo>
                  <a:pt x="400" y="293"/>
                  <a:pt x="400" y="293"/>
                  <a:pt x="400" y="293"/>
                </a:cubicBezTo>
                <a:close/>
                <a:moveTo>
                  <a:pt x="90" y="204"/>
                </a:moveTo>
                <a:cubicBezTo>
                  <a:pt x="90" y="279"/>
                  <a:pt x="90" y="279"/>
                  <a:pt x="90" y="279"/>
                </a:cubicBezTo>
                <a:cubicBezTo>
                  <a:pt x="143" y="304"/>
                  <a:pt x="195" y="329"/>
                  <a:pt x="248" y="354"/>
                </a:cubicBezTo>
                <a:cubicBezTo>
                  <a:pt x="257" y="357"/>
                  <a:pt x="265" y="357"/>
                  <a:pt x="274" y="354"/>
                </a:cubicBezTo>
                <a:cubicBezTo>
                  <a:pt x="371" y="307"/>
                  <a:pt x="371" y="307"/>
                  <a:pt x="371" y="307"/>
                </a:cubicBezTo>
                <a:cubicBezTo>
                  <a:pt x="371" y="232"/>
                  <a:pt x="371" y="232"/>
                  <a:pt x="371" y="232"/>
                </a:cubicBezTo>
                <a:cubicBezTo>
                  <a:pt x="260" y="286"/>
                  <a:pt x="260" y="286"/>
                  <a:pt x="260" y="286"/>
                </a:cubicBezTo>
                <a:cubicBezTo>
                  <a:pt x="90" y="204"/>
                  <a:pt x="90" y="204"/>
                  <a:pt x="90" y="204"/>
                </a:cubicBezTo>
                <a:close/>
                <a:moveTo>
                  <a:pt x="394" y="197"/>
                </a:moveTo>
                <a:cubicBezTo>
                  <a:pt x="391" y="196"/>
                  <a:pt x="391" y="196"/>
                  <a:pt x="391" y="196"/>
                </a:cubicBezTo>
                <a:cubicBezTo>
                  <a:pt x="287" y="139"/>
                  <a:pt x="287" y="139"/>
                  <a:pt x="287" y="139"/>
                </a:cubicBezTo>
                <a:cubicBezTo>
                  <a:pt x="288" y="136"/>
                  <a:pt x="288" y="134"/>
                  <a:pt x="288" y="132"/>
                </a:cubicBezTo>
                <a:cubicBezTo>
                  <a:pt x="288" y="118"/>
                  <a:pt x="277" y="108"/>
                  <a:pt x="264" y="108"/>
                </a:cubicBezTo>
                <a:cubicBezTo>
                  <a:pt x="251" y="108"/>
                  <a:pt x="240" y="118"/>
                  <a:pt x="240" y="132"/>
                </a:cubicBezTo>
                <a:cubicBezTo>
                  <a:pt x="240" y="145"/>
                  <a:pt x="251" y="156"/>
                  <a:pt x="264" y="156"/>
                </a:cubicBezTo>
                <a:cubicBezTo>
                  <a:pt x="270" y="156"/>
                  <a:pt x="276" y="154"/>
                  <a:pt x="281" y="150"/>
                </a:cubicBezTo>
                <a:cubicBezTo>
                  <a:pt x="383" y="207"/>
                  <a:pt x="383" y="207"/>
                  <a:pt x="383" y="207"/>
                </a:cubicBezTo>
                <a:cubicBezTo>
                  <a:pt x="394" y="197"/>
                  <a:pt x="394" y="197"/>
                  <a:pt x="394" y="197"/>
                </a:cubicBezTo>
                <a:close/>
                <a:moveTo>
                  <a:pt x="528" y="132"/>
                </a:moveTo>
                <a:cubicBezTo>
                  <a:pt x="260" y="0"/>
                  <a:pt x="260" y="0"/>
                  <a:pt x="260" y="0"/>
                </a:cubicBezTo>
                <a:cubicBezTo>
                  <a:pt x="0" y="126"/>
                  <a:pt x="0" y="126"/>
                  <a:pt x="0" y="126"/>
                </a:cubicBezTo>
                <a:cubicBezTo>
                  <a:pt x="0" y="137"/>
                  <a:pt x="0" y="137"/>
                  <a:pt x="0" y="137"/>
                </a:cubicBezTo>
                <a:cubicBezTo>
                  <a:pt x="260" y="263"/>
                  <a:pt x="260" y="263"/>
                  <a:pt x="260" y="263"/>
                </a:cubicBezTo>
                <a:cubicBezTo>
                  <a:pt x="371" y="209"/>
                  <a:pt x="371" y="209"/>
                  <a:pt x="371" y="209"/>
                </a:cubicBezTo>
                <a:cubicBezTo>
                  <a:pt x="371" y="205"/>
                  <a:pt x="371" y="205"/>
                  <a:pt x="371" y="205"/>
                </a:cubicBezTo>
                <a:cubicBezTo>
                  <a:pt x="281" y="158"/>
                  <a:pt x="281" y="158"/>
                  <a:pt x="281" y="158"/>
                </a:cubicBezTo>
                <a:cubicBezTo>
                  <a:pt x="276" y="162"/>
                  <a:pt x="270" y="163"/>
                  <a:pt x="264" y="163"/>
                </a:cubicBezTo>
                <a:cubicBezTo>
                  <a:pt x="247" y="163"/>
                  <a:pt x="233" y="149"/>
                  <a:pt x="233" y="132"/>
                </a:cubicBezTo>
                <a:cubicBezTo>
                  <a:pt x="233" y="114"/>
                  <a:pt x="247" y="100"/>
                  <a:pt x="264" y="100"/>
                </a:cubicBezTo>
                <a:cubicBezTo>
                  <a:pt x="281" y="100"/>
                  <a:pt x="295" y="114"/>
                  <a:pt x="295" y="132"/>
                </a:cubicBezTo>
                <a:cubicBezTo>
                  <a:pt x="295" y="133"/>
                  <a:pt x="295" y="134"/>
                  <a:pt x="295" y="135"/>
                </a:cubicBezTo>
                <a:cubicBezTo>
                  <a:pt x="401" y="194"/>
                  <a:pt x="401" y="194"/>
                  <a:pt x="401" y="194"/>
                </a:cubicBezTo>
                <a:cubicBezTo>
                  <a:pt x="528" y="132"/>
                  <a:pt x="528" y="132"/>
                  <a:pt x="528" y="132"/>
                </a:cubicBezTo>
                <a:close/>
                <a:moveTo>
                  <a:pt x="394" y="197"/>
                </a:moveTo>
                <a:cubicBezTo>
                  <a:pt x="395" y="293"/>
                  <a:pt x="395" y="293"/>
                  <a:pt x="395" y="293"/>
                </a:cubicBezTo>
                <a:cubicBezTo>
                  <a:pt x="401" y="295"/>
                  <a:pt x="404" y="300"/>
                  <a:pt x="404" y="307"/>
                </a:cubicBezTo>
                <a:cubicBezTo>
                  <a:pt x="404" y="312"/>
                  <a:pt x="401" y="317"/>
                  <a:pt x="396" y="320"/>
                </a:cubicBezTo>
                <a:cubicBezTo>
                  <a:pt x="403" y="320"/>
                  <a:pt x="403" y="320"/>
                  <a:pt x="403" y="320"/>
                </a:cubicBezTo>
                <a:cubicBezTo>
                  <a:pt x="416" y="471"/>
                  <a:pt x="416" y="471"/>
                  <a:pt x="416" y="471"/>
                </a:cubicBezTo>
                <a:cubicBezTo>
                  <a:pt x="364" y="471"/>
                  <a:pt x="364" y="471"/>
                  <a:pt x="364" y="471"/>
                </a:cubicBezTo>
                <a:cubicBezTo>
                  <a:pt x="377" y="320"/>
                  <a:pt x="377" y="320"/>
                  <a:pt x="377" y="320"/>
                </a:cubicBezTo>
                <a:cubicBezTo>
                  <a:pt x="384" y="320"/>
                  <a:pt x="384" y="320"/>
                  <a:pt x="384" y="320"/>
                </a:cubicBezTo>
                <a:cubicBezTo>
                  <a:pt x="379" y="317"/>
                  <a:pt x="376" y="312"/>
                  <a:pt x="376" y="307"/>
                </a:cubicBezTo>
                <a:cubicBezTo>
                  <a:pt x="376" y="301"/>
                  <a:pt x="379" y="296"/>
                  <a:pt x="384" y="293"/>
                </a:cubicBezTo>
                <a:cubicBezTo>
                  <a:pt x="383" y="207"/>
                  <a:pt x="383" y="207"/>
                  <a:pt x="383" y="207"/>
                </a:cubicBezTo>
                <a:cubicBezTo>
                  <a:pt x="394" y="197"/>
                  <a:pt x="394" y="197"/>
                  <a:pt x="394" y="197"/>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2" name="矩形 31"/>
          <p:cNvSpPr/>
          <p:nvPr/>
        </p:nvSpPr>
        <p:spPr>
          <a:xfrm>
            <a:off x="0" y="0"/>
            <a:ext cx="4191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等腰三角形 32"/>
          <p:cNvSpPr/>
          <p:nvPr/>
        </p:nvSpPr>
        <p:spPr>
          <a:xfrm flipH="1" rot="5400000">
            <a:off x="4101353" y="1469709"/>
            <a:ext cx="295275" cy="1371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35" name="文本框 34"/>
          <p:cNvSpPr txBox="1"/>
          <p:nvPr/>
        </p:nvSpPr>
        <p:spPr>
          <a:xfrm>
            <a:off x="6121399" y="2999729"/>
            <a:ext cx="1491748" cy="457200"/>
          </a:xfrm>
          <a:prstGeom prst="rect">
            <a:avLst/>
          </a:prstGeom>
          <a:noFill/>
        </p:spPr>
        <p:txBody>
          <a:bodyPr rtlCol="0" wrap="square">
            <a:spAutoFit/>
          </a:bodyPr>
          <a:lstStyle/>
          <a:p>
            <a:pPr algn="ctr"/>
            <a:r>
              <a:rPr altLang="en-US" lang="zh-CN" smtClean="0" sz="2400">
                <a:latin charset="-122" pitchFamily="34" typeface="微软雅黑"/>
                <a:ea charset="-122" pitchFamily="34" typeface="微软雅黑"/>
              </a:rPr>
              <a:t>研究概述</a:t>
            </a:r>
          </a:p>
        </p:txBody>
      </p:sp>
      <p:sp>
        <p:nvSpPr>
          <p:cNvPr id="22" name="文本框 21"/>
          <p:cNvSpPr txBox="1"/>
          <p:nvPr/>
        </p:nvSpPr>
        <p:spPr>
          <a:xfrm>
            <a:off x="9448799" y="2999729"/>
            <a:ext cx="1491748" cy="457200"/>
          </a:xfrm>
          <a:prstGeom prst="rect">
            <a:avLst/>
          </a:prstGeom>
          <a:noFill/>
        </p:spPr>
        <p:txBody>
          <a:bodyPr rtlCol="0" wrap="square">
            <a:spAutoFit/>
          </a:bodyPr>
          <a:lstStyle/>
          <a:p>
            <a:pPr algn="ctr"/>
            <a:r>
              <a:rPr altLang="en-US" lang="zh-CN" smtClean="0" sz="2400">
                <a:latin charset="-122" pitchFamily="34" typeface="微软雅黑"/>
                <a:ea charset="-122" pitchFamily="34" typeface="微软雅黑"/>
              </a:rPr>
              <a:t>研究成果</a:t>
            </a:r>
          </a:p>
        </p:txBody>
      </p:sp>
      <p:sp>
        <p:nvSpPr>
          <p:cNvPr id="27" name="文本框 26"/>
          <p:cNvSpPr txBox="1"/>
          <p:nvPr/>
        </p:nvSpPr>
        <p:spPr>
          <a:xfrm>
            <a:off x="6121399" y="3806179"/>
            <a:ext cx="1491748" cy="457200"/>
          </a:xfrm>
          <a:prstGeom prst="rect">
            <a:avLst/>
          </a:prstGeom>
          <a:noFill/>
        </p:spPr>
        <p:txBody>
          <a:bodyPr rtlCol="0" wrap="square">
            <a:spAutoFit/>
          </a:bodyPr>
          <a:lstStyle/>
          <a:p>
            <a:pPr algn="ctr"/>
            <a:r>
              <a:rPr altLang="en-US" lang="zh-CN" smtClean="0" sz="2400">
                <a:latin charset="-122" pitchFamily="34" typeface="微软雅黑"/>
                <a:ea charset="-122" pitchFamily="34" typeface="微软雅黑"/>
              </a:rPr>
              <a:t>研究方法</a:t>
            </a:r>
          </a:p>
        </p:txBody>
      </p:sp>
      <p:sp>
        <p:nvSpPr>
          <p:cNvPr id="36" name="文本框 35"/>
          <p:cNvSpPr txBox="1"/>
          <p:nvPr/>
        </p:nvSpPr>
        <p:spPr>
          <a:xfrm>
            <a:off x="9448799" y="3806179"/>
            <a:ext cx="1491748" cy="457200"/>
          </a:xfrm>
          <a:prstGeom prst="rect">
            <a:avLst/>
          </a:prstGeom>
          <a:noFill/>
        </p:spPr>
        <p:txBody>
          <a:bodyPr rtlCol="0" wrap="square">
            <a:spAutoFit/>
          </a:bodyPr>
          <a:lstStyle/>
          <a:p>
            <a:pPr algn="ctr"/>
            <a:r>
              <a:rPr altLang="en-US" lang="zh-CN" smtClean="0" sz="2400">
                <a:latin charset="-122" pitchFamily="34" typeface="微软雅黑"/>
                <a:ea charset="-122" pitchFamily="34" typeface="微软雅黑"/>
              </a:rPr>
              <a:t>结论建议</a:t>
            </a:r>
          </a:p>
        </p:txBody>
      </p:sp>
      <p:sp>
        <p:nvSpPr>
          <p:cNvPr id="41" name="文本框 40"/>
          <p:cNvSpPr txBox="1"/>
          <p:nvPr/>
        </p:nvSpPr>
        <p:spPr>
          <a:xfrm>
            <a:off x="6121399" y="4612629"/>
            <a:ext cx="1491748" cy="457200"/>
          </a:xfrm>
          <a:prstGeom prst="rect">
            <a:avLst/>
          </a:prstGeom>
          <a:noFill/>
        </p:spPr>
        <p:txBody>
          <a:bodyPr rtlCol="0" wrap="square">
            <a:spAutoFit/>
          </a:bodyPr>
          <a:lstStyle/>
          <a:p>
            <a:pPr algn="ctr"/>
            <a:r>
              <a:rPr altLang="en-US" lang="zh-CN" smtClean="0" sz="2400">
                <a:latin charset="-122" pitchFamily="34" typeface="微软雅黑"/>
                <a:ea charset="-122" pitchFamily="34" typeface="微软雅黑"/>
              </a:rPr>
              <a:t>研究过程</a:t>
            </a:r>
          </a:p>
        </p:txBody>
      </p:sp>
      <p:sp>
        <p:nvSpPr>
          <p:cNvPr id="152" name="Freeform 9"/>
          <p:cNvSpPr/>
          <p:nvPr/>
        </p:nvSpPr>
        <p:spPr bwMode="auto">
          <a:xfrm>
            <a:off x="5831414" y="3081949"/>
            <a:ext cx="270832" cy="259124"/>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53" name="Freeform 9"/>
          <p:cNvSpPr/>
          <p:nvPr/>
        </p:nvSpPr>
        <p:spPr bwMode="auto">
          <a:xfrm>
            <a:off x="5831414" y="3889527"/>
            <a:ext cx="270832" cy="259124"/>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54" name="Freeform 9"/>
          <p:cNvSpPr/>
          <p:nvPr/>
        </p:nvSpPr>
        <p:spPr bwMode="auto">
          <a:xfrm>
            <a:off x="5831414" y="4690688"/>
            <a:ext cx="270832" cy="259124"/>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55" name="Freeform 9"/>
          <p:cNvSpPr/>
          <p:nvPr/>
        </p:nvSpPr>
        <p:spPr bwMode="auto">
          <a:xfrm>
            <a:off x="9182200" y="3081949"/>
            <a:ext cx="270832" cy="259124"/>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56" name="Freeform 9"/>
          <p:cNvSpPr/>
          <p:nvPr/>
        </p:nvSpPr>
        <p:spPr bwMode="auto">
          <a:xfrm>
            <a:off x="9182200" y="3889527"/>
            <a:ext cx="270832" cy="259124"/>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nvGrpSpPr>
          <p:cNvPr id="5" name="组合 4"/>
          <p:cNvGrpSpPr/>
          <p:nvPr/>
        </p:nvGrpSpPr>
        <p:grpSpPr>
          <a:xfrm>
            <a:off x="412050" y="2086967"/>
            <a:ext cx="3064508" cy="3852242"/>
            <a:chOff x="412050" y="2086967"/>
            <a:chExt cx="3064508" cy="3852242"/>
          </a:xfrm>
        </p:grpSpPr>
        <p:sp>
          <p:nvSpPr>
            <p:cNvPr id="185" name="Freeform 145"/>
            <p:cNvSpPr/>
            <p:nvPr/>
          </p:nvSpPr>
          <p:spPr bwMode="auto">
            <a:xfrm>
              <a:off x="1036544" y="2340969"/>
              <a:ext cx="1890395" cy="2232329"/>
            </a:xfrm>
            <a:custGeom>
              <a:gdLst>
                <a:gd fmla="*/ 758 w 777" name="T0"/>
                <a:gd fmla="*/ 204 h 918" name="T1"/>
                <a:gd fmla="*/ 389 w 777" name="T2"/>
                <a:gd fmla="*/ 0 h 918" name="T3"/>
                <a:gd fmla="*/ 19 w 777" name="T4"/>
                <a:gd fmla="*/ 204 h 918" name="T5"/>
                <a:gd fmla="*/ 271 w 777" name="T6"/>
                <a:gd fmla="*/ 833 h 918" name="T7"/>
                <a:gd fmla="*/ 389 w 777" name="T8"/>
                <a:gd fmla="*/ 918 h 918" name="T9"/>
                <a:gd fmla="*/ 506 w 777" name="T10"/>
                <a:gd fmla="*/ 832 h 918" name="T11"/>
                <a:gd fmla="*/ 758 w 777" name="T12"/>
                <a:gd fmla="*/ 204 h 918" name="T13"/>
              </a:gdLst>
              <a:cxnLst>
                <a:cxn ang="0">
                  <a:pos x="T0" y="T1"/>
                </a:cxn>
                <a:cxn ang="0">
                  <a:pos x="T2" y="T3"/>
                </a:cxn>
                <a:cxn ang="0">
                  <a:pos x="T4" y="T5"/>
                </a:cxn>
                <a:cxn ang="0">
                  <a:pos x="T6" y="T7"/>
                </a:cxn>
                <a:cxn ang="0">
                  <a:pos x="T8" y="T9"/>
                </a:cxn>
                <a:cxn ang="0">
                  <a:pos x="T10" y="T11"/>
                </a:cxn>
                <a:cxn ang="0">
                  <a:pos x="T12" y="T13"/>
                </a:cxn>
              </a:cxnLst>
              <a:rect b="b" l="0" r="r" t="0"/>
              <a:pathLst>
                <a:path h="918" w="777">
                  <a:moveTo>
                    <a:pt x="758" y="204"/>
                  </a:moveTo>
                  <a:cubicBezTo>
                    <a:pt x="389" y="0"/>
                    <a:pt x="389" y="0"/>
                    <a:pt x="389" y="0"/>
                  </a:cubicBezTo>
                  <a:cubicBezTo>
                    <a:pt x="19" y="204"/>
                    <a:pt x="19" y="204"/>
                    <a:pt x="19" y="204"/>
                  </a:cubicBezTo>
                  <a:cubicBezTo>
                    <a:pt x="19" y="204"/>
                    <a:pt x="0" y="622"/>
                    <a:pt x="271" y="833"/>
                  </a:cubicBezTo>
                  <a:cubicBezTo>
                    <a:pt x="306" y="864"/>
                    <a:pt x="344" y="893"/>
                    <a:pt x="389" y="918"/>
                  </a:cubicBezTo>
                  <a:cubicBezTo>
                    <a:pt x="433" y="893"/>
                    <a:pt x="472" y="864"/>
                    <a:pt x="506" y="832"/>
                  </a:cubicBezTo>
                  <a:cubicBezTo>
                    <a:pt x="777" y="622"/>
                    <a:pt x="758" y="204"/>
                    <a:pt x="758" y="20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86" name="Freeform 146"/>
            <p:cNvSpPr>
              <a:spLocks noEditPoints="1"/>
            </p:cNvSpPr>
            <p:nvPr/>
          </p:nvSpPr>
          <p:spPr bwMode="auto">
            <a:xfrm>
              <a:off x="1199811" y="2475484"/>
              <a:ext cx="1564890" cy="1962273"/>
            </a:xfrm>
            <a:custGeom>
              <a:gdLst>
                <a:gd fmla="*/ 322 w 643" name="T0"/>
                <a:gd fmla="*/ 807 h 807" name="T1"/>
                <a:gd fmla="*/ 317 w 643" name="T2"/>
                <a:gd fmla="*/ 804 h 807" name="T3"/>
                <a:gd fmla="*/ 237 w 643" name="T4"/>
                <a:gd fmla="*/ 742 h 807" name="T5"/>
                <a:gd fmla="*/ 234 w 643" name="T6"/>
                <a:gd fmla="*/ 739 h 807" name="T7"/>
                <a:gd fmla="*/ 0 w 643" name="T8"/>
                <a:gd fmla="*/ 183 h 807" name="T9"/>
                <a:gd fmla="*/ 0 w 643" name="T10"/>
                <a:gd fmla="*/ 178 h 807" name="T11"/>
                <a:gd fmla="*/ 322 w 643" name="T12"/>
                <a:gd fmla="*/ 0 h 807" name="T13"/>
                <a:gd fmla="*/ 643 w 643" name="T14"/>
                <a:gd fmla="*/ 178 h 807" name="T15"/>
                <a:gd fmla="*/ 643 w 643" name="T16"/>
                <a:gd fmla="*/ 183 h 807" name="T17"/>
                <a:gd fmla="*/ 409 w 643" name="T18"/>
                <a:gd fmla="*/ 739 h 807" name="T19"/>
                <a:gd fmla="*/ 406 w 643" name="T20"/>
                <a:gd fmla="*/ 742 h 807" name="T21"/>
                <a:gd fmla="*/ 326 w 643" name="T22"/>
                <a:gd fmla="*/ 804 h 807" name="T23"/>
                <a:gd fmla="*/ 322 w 643" name="T24"/>
                <a:gd fmla="*/ 807 h 807" name="T25"/>
                <a:gd fmla="*/ 18 w 643" name="T26"/>
                <a:gd fmla="*/ 187 h 807" name="T27"/>
                <a:gd fmla="*/ 244 w 643" name="T28"/>
                <a:gd fmla="*/ 726 h 807" name="T29"/>
                <a:gd fmla="*/ 248 w 643" name="T30"/>
                <a:gd fmla="*/ 729 h 807" name="T31"/>
                <a:gd fmla="*/ 322 w 643" name="T32"/>
                <a:gd fmla="*/ 787 h 807" name="T33"/>
                <a:gd fmla="*/ 395 w 643" name="T34"/>
                <a:gd fmla="*/ 729 h 807" name="T35"/>
                <a:gd fmla="*/ 399 w 643" name="T36"/>
                <a:gd fmla="*/ 726 h 807" name="T37"/>
                <a:gd fmla="*/ 625 w 643" name="T38"/>
                <a:gd fmla="*/ 187 h 807" name="T39"/>
                <a:gd fmla="*/ 322 w 643" name="T40"/>
                <a:gd fmla="*/ 19 h 807" name="T41"/>
                <a:gd fmla="*/ 18 w 643" name="T42"/>
                <a:gd fmla="*/ 187 h 807"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05" w="643">
                  <a:moveTo>
                    <a:pt x="322" y="807"/>
                  </a:moveTo>
                  <a:cubicBezTo>
                    <a:pt x="317" y="804"/>
                    <a:pt x="317" y="804"/>
                    <a:pt x="317" y="804"/>
                  </a:cubicBezTo>
                  <a:cubicBezTo>
                    <a:pt x="289" y="785"/>
                    <a:pt x="262" y="765"/>
                    <a:pt x="237" y="742"/>
                  </a:cubicBezTo>
                  <a:cubicBezTo>
                    <a:pt x="236" y="741"/>
                    <a:pt x="235" y="740"/>
                    <a:pt x="234" y="739"/>
                  </a:cubicBezTo>
                  <a:cubicBezTo>
                    <a:pt x="26" y="578"/>
                    <a:pt x="3" y="273"/>
                    <a:pt x="0" y="183"/>
                  </a:cubicBezTo>
                  <a:cubicBezTo>
                    <a:pt x="0" y="178"/>
                    <a:pt x="0" y="178"/>
                    <a:pt x="0" y="178"/>
                  </a:cubicBezTo>
                  <a:cubicBezTo>
                    <a:pt x="322" y="0"/>
                    <a:pt x="322" y="0"/>
                    <a:pt x="322" y="0"/>
                  </a:cubicBezTo>
                  <a:cubicBezTo>
                    <a:pt x="643" y="178"/>
                    <a:pt x="643" y="178"/>
                    <a:pt x="643" y="178"/>
                  </a:cubicBezTo>
                  <a:cubicBezTo>
                    <a:pt x="643" y="183"/>
                    <a:pt x="643" y="183"/>
                    <a:pt x="643" y="183"/>
                  </a:cubicBezTo>
                  <a:cubicBezTo>
                    <a:pt x="640" y="273"/>
                    <a:pt x="617" y="578"/>
                    <a:pt x="409" y="739"/>
                  </a:cubicBezTo>
                  <a:cubicBezTo>
                    <a:pt x="408" y="740"/>
                    <a:pt x="407" y="741"/>
                    <a:pt x="406" y="742"/>
                  </a:cubicBezTo>
                  <a:cubicBezTo>
                    <a:pt x="382" y="764"/>
                    <a:pt x="355" y="785"/>
                    <a:pt x="326" y="804"/>
                  </a:cubicBezTo>
                  <a:lnTo>
                    <a:pt x="322" y="807"/>
                  </a:lnTo>
                  <a:close/>
                  <a:moveTo>
                    <a:pt x="18" y="187"/>
                  </a:moveTo>
                  <a:cubicBezTo>
                    <a:pt x="21" y="281"/>
                    <a:pt x="46" y="572"/>
                    <a:pt x="244" y="726"/>
                  </a:cubicBezTo>
                  <a:cubicBezTo>
                    <a:pt x="246" y="727"/>
                    <a:pt x="247" y="728"/>
                    <a:pt x="248" y="729"/>
                  </a:cubicBezTo>
                  <a:cubicBezTo>
                    <a:pt x="271" y="750"/>
                    <a:pt x="296" y="769"/>
                    <a:pt x="322" y="787"/>
                  </a:cubicBezTo>
                  <a:cubicBezTo>
                    <a:pt x="347" y="769"/>
                    <a:pt x="372" y="750"/>
                    <a:pt x="395" y="729"/>
                  </a:cubicBezTo>
                  <a:cubicBezTo>
                    <a:pt x="396" y="728"/>
                    <a:pt x="397" y="727"/>
                    <a:pt x="399" y="726"/>
                  </a:cubicBezTo>
                  <a:cubicBezTo>
                    <a:pt x="597" y="572"/>
                    <a:pt x="623" y="281"/>
                    <a:pt x="625" y="187"/>
                  </a:cubicBezTo>
                  <a:cubicBezTo>
                    <a:pt x="322" y="19"/>
                    <a:pt x="322" y="19"/>
                    <a:pt x="322" y="19"/>
                  </a:cubicBezTo>
                  <a:lnTo>
                    <a:pt x="18" y="187"/>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87" name="Freeform 147"/>
            <p:cNvSpPr>
              <a:spLocks noEditPoints="1"/>
            </p:cNvSpPr>
            <p:nvPr/>
          </p:nvSpPr>
          <p:spPr bwMode="auto">
            <a:xfrm>
              <a:off x="1132040" y="2397445"/>
              <a:ext cx="1700431" cy="2120404"/>
            </a:xfrm>
            <a:custGeom>
              <a:gdLst>
                <a:gd fmla="*/ 350 w 699" name="T0"/>
                <a:gd fmla="*/ 872 h 872" name="T1"/>
                <a:gd fmla="*/ 348 w 699" name="T2"/>
                <a:gd fmla="*/ 871 h 872" name="T3"/>
                <a:gd fmla="*/ 246 w 699" name="T4"/>
                <a:gd fmla="*/ 795 h 872" name="T5"/>
                <a:gd fmla="*/ 245 w 699" name="T6"/>
                <a:gd fmla="*/ 794 h 872" name="T7"/>
                <a:gd fmla="*/ 0 w 699" name="T8"/>
                <a:gd fmla="*/ 195 h 872" name="T9"/>
                <a:gd fmla="*/ 0 w 699" name="T10"/>
                <a:gd fmla="*/ 193 h 872" name="T11"/>
                <a:gd fmla="*/ 350 w 699" name="T12"/>
                <a:gd fmla="*/ 0 h 872" name="T13"/>
                <a:gd fmla="*/ 699 w 699" name="T14"/>
                <a:gd fmla="*/ 193 h 872" name="T15"/>
                <a:gd fmla="*/ 699 w 699" name="T16"/>
                <a:gd fmla="*/ 195 h 872" name="T17"/>
                <a:gd fmla="*/ 455 w 699" name="T18"/>
                <a:gd fmla="*/ 794 h 872" name="T19"/>
                <a:gd fmla="*/ 453 w 699" name="T20"/>
                <a:gd fmla="*/ 795 h 872" name="T21"/>
                <a:gd fmla="*/ 351 w 699" name="T22"/>
                <a:gd fmla="*/ 871 h 872" name="T23"/>
                <a:gd fmla="*/ 350 w 699" name="T24"/>
                <a:gd fmla="*/ 872 h 872" name="T25"/>
                <a:gd fmla="*/ 6 w 699" name="T26"/>
                <a:gd fmla="*/ 196 h 872" name="T27"/>
                <a:gd fmla="*/ 248 w 699" name="T28"/>
                <a:gd fmla="*/ 789 h 872" name="T29"/>
                <a:gd fmla="*/ 250 w 699" name="T30"/>
                <a:gd fmla="*/ 791 h 872" name="T31"/>
                <a:gd fmla="*/ 350 w 699" name="T32"/>
                <a:gd fmla="*/ 866 h 872" name="T33"/>
                <a:gd fmla="*/ 450 w 699" name="T34"/>
                <a:gd fmla="*/ 791 h 872" name="T35"/>
                <a:gd fmla="*/ 451 w 699" name="T36"/>
                <a:gd fmla="*/ 789 h 872" name="T37"/>
                <a:gd fmla="*/ 694 w 699" name="T38"/>
                <a:gd fmla="*/ 196 h 872" name="T39"/>
                <a:gd fmla="*/ 350 w 699" name="T40"/>
                <a:gd fmla="*/ 6 h 872" name="T41"/>
                <a:gd fmla="*/ 6 w 699" name="T42"/>
                <a:gd fmla="*/ 196 h 872"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872" w="699">
                  <a:moveTo>
                    <a:pt x="350" y="872"/>
                  </a:moveTo>
                  <a:cubicBezTo>
                    <a:pt x="348" y="871"/>
                    <a:pt x="348" y="871"/>
                    <a:pt x="348" y="871"/>
                  </a:cubicBezTo>
                  <a:cubicBezTo>
                    <a:pt x="312" y="849"/>
                    <a:pt x="277" y="823"/>
                    <a:pt x="246" y="795"/>
                  </a:cubicBezTo>
                  <a:cubicBezTo>
                    <a:pt x="245" y="795"/>
                    <a:pt x="245" y="794"/>
                    <a:pt x="245" y="794"/>
                  </a:cubicBezTo>
                  <a:cubicBezTo>
                    <a:pt x="11" y="612"/>
                    <a:pt x="0" y="263"/>
                    <a:pt x="0" y="195"/>
                  </a:cubicBezTo>
                  <a:cubicBezTo>
                    <a:pt x="0" y="193"/>
                    <a:pt x="0" y="193"/>
                    <a:pt x="0" y="193"/>
                  </a:cubicBezTo>
                  <a:cubicBezTo>
                    <a:pt x="350" y="0"/>
                    <a:pt x="350" y="0"/>
                    <a:pt x="350" y="0"/>
                  </a:cubicBezTo>
                  <a:cubicBezTo>
                    <a:pt x="699" y="193"/>
                    <a:pt x="699" y="193"/>
                    <a:pt x="699" y="193"/>
                  </a:cubicBezTo>
                  <a:cubicBezTo>
                    <a:pt x="699" y="195"/>
                    <a:pt x="699" y="195"/>
                    <a:pt x="699" y="195"/>
                  </a:cubicBezTo>
                  <a:cubicBezTo>
                    <a:pt x="699" y="263"/>
                    <a:pt x="689" y="612"/>
                    <a:pt x="455" y="794"/>
                  </a:cubicBezTo>
                  <a:cubicBezTo>
                    <a:pt x="454" y="794"/>
                    <a:pt x="454" y="794"/>
                    <a:pt x="453" y="795"/>
                  </a:cubicBezTo>
                  <a:cubicBezTo>
                    <a:pt x="422" y="823"/>
                    <a:pt x="388" y="849"/>
                    <a:pt x="351" y="871"/>
                  </a:cubicBezTo>
                  <a:lnTo>
                    <a:pt x="350" y="872"/>
                  </a:lnTo>
                  <a:close/>
                  <a:moveTo>
                    <a:pt x="6" y="196"/>
                  </a:moveTo>
                  <a:cubicBezTo>
                    <a:pt x="6" y="268"/>
                    <a:pt x="18" y="611"/>
                    <a:pt x="248" y="789"/>
                  </a:cubicBezTo>
                  <a:cubicBezTo>
                    <a:pt x="249" y="790"/>
                    <a:pt x="249" y="790"/>
                    <a:pt x="250" y="791"/>
                  </a:cubicBezTo>
                  <a:cubicBezTo>
                    <a:pt x="280" y="819"/>
                    <a:pt x="314" y="844"/>
                    <a:pt x="350" y="866"/>
                  </a:cubicBezTo>
                  <a:cubicBezTo>
                    <a:pt x="385" y="844"/>
                    <a:pt x="419" y="819"/>
                    <a:pt x="450" y="791"/>
                  </a:cubicBezTo>
                  <a:cubicBezTo>
                    <a:pt x="450" y="790"/>
                    <a:pt x="451" y="790"/>
                    <a:pt x="451" y="789"/>
                  </a:cubicBezTo>
                  <a:cubicBezTo>
                    <a:pt x="681" y="611"/>
                    <a:pt x="694" y="268"/>
                    <a:pt x="694" y="196"/>
                  </a:cubicBezTo>
                  <a:cubicBezTo>
                    <a:pt x="350" y="6"/>
                    <a:pt x="350" y="6"/>
                    <a:pt x="350" y="6"/>
                  </a:cubicBezTo>
                  <a:lnTo>
                    <a:pt x="6" y="196"/>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88" name="Freeform 148"/>
            <p:cNvSpPr/>
            <p:nvPr/>
          </p:nvSpPr>
          <p:spPr bwMode="auto">
            <a:xfrm>
              <a:off x="842474" y="3352397"/>
              <a:ext cx="51342" cy="165319"/>
            </a:xfrm>
            <a:custGeom>
              <a:gdLst>
                <a:gd fmla="*/ 0 w 21" name="T0"/>
                <a:gd fmla="*/ 68 h 68" name="T1"/>
                <a:gd fmla="*/ 6 w 21" name="T2"/>
                <a:gd fmla="*/ 39 h 68" name="T3"/>
                <a:gd fmla="*/ 12 w 21" name="T4"/>
                <a:gd fmla="*/ 1 h 68" name="T5"/>
                <a:gd fmla="*/ 19 w 21" name="T6"/>
                <a:gd fmla="*/ 0 h 68" name="T7"/>
                <a:gd fmla="*/ 13 w 21" name="T8"/>
                <a:gd fmla="*/ 42 h 68" name="T9"/>
                <a:gd fmla="*/ 8 w 21" name="T10"/>
                <a:gd fmla="*/ 68 h 68" name="T11"/>
                <a:gd fmla="*/ 0 w 21" name="T12"/>
                <a:gd fmla="*/ 68 h 68" name="T13"/>
              </a:gdLst>
              <a:cxnLst>
                <a:cxn ang="0">
                  <a:pos x="T0" y="T1"/>
                </a:cxn>
                <a:cxn ang="0">
                  <a:pos x="T2" y="T3"/>
                </a:cxn>
                <a:cxn ang="0">
                  <a:pos x="T4" y="T5"/>
                </a:cxn>
                <a:cxn ang="0">
                  <a:pos x="T6" y="T7"/>
                </a:cxn>
                <a:cxn ang="0">
                  <a:pos x="T8" y="T9"/>
                </a:cxn>
                <a:cxn ang="0">
                  <a:pos x="T10" y="T11"/>
                </a:cxn>
                <a:cxn ang="0">
                  <a:pos x="T12" y="T13"/>
                </a:cxn>
              </a:cxnLst>
              <a:rect b="b" l="0" r="r" t="0"/>
              <a:pathLst>
                <a:path h="68" w="21">
                  <a:moveTo>
                    <a:pt x="0" y="68"/>
                  </a:moveTo>
                  <a:cubicBezTo>
                    <a:pt x="0" y="56"/>
                    <a:pt x="3" y="48"/>
                    <a:pt x="6" y="39"/>
                  </a:cubicBezTo>
                  <a:cubicBezTo>
                    <a:pt x="10" y="29"/>
                    <a:pt x="14" y="18"/>
                    <a:pt x="12" y="1"/>
                  </a:cubicBezTo>
                  <a:cubicBezTo>
                    <a:pt x="19" y="0"/>
                    <a:pt x="19" y="0"/>
                    <a:pt x="19" y="0"/>
                  </a:cubicBezTo>
                  <a:cubicBezTo>
                    <a:pt x="21" y="19"/>
                    <a:pt x="17" y="31"/>
                    <a:pt x="13" y="42"/>
                  </a:cubicBezTo>
                  <a:cubicBezTo>
                    <a:pt x="10" y="50"/>
                    <a:pt x="7" y="57"/>
                    <a:pt x="8" y="68"/>
                  </a:cubicBezTo>
                  <a:lnTo>
                    <a:pt x="0" y="68"/>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89" name="Freeform 149"/>
            <p:cNvSpPr/>
            <p:nvPr/>
          </p:nvSpPr>
          <p:spPr bwMode="auto">
            <a:xfrm>
              <a:off x="794212" y="3151138"/>
              <a:ext cx="242332" cy="284432"/>
            </a:xfrm>
            <a:custGeom>
              <a:gdLst>
                <a:gd fmla="*/ 33 w 100" name="T0"/>
                <a:gd fmla="*/ 117 h 117" name="T1"/>
                <a:gd fmla="*/ 81 w 100" name="T2"/>
                <a:gd fmla="*/ 0 h 117" name="T3"/>
                <a:gd fmla="*/ 33 w 100" name="T4"/>
                <a:gd fmla="*/ 117 h 117" name="T5"/>
              </a:gdLst>
              <a:cxnLst>
                <a:cxn ang="0">
                  <a:pos x="T0" y="T1"/>
                </a:cxn>
                <a:cxn ang="0">
                  <a:pos x="T2" y="T3"/>
                </a:cxn>
                <a:cxn ang="0">
                  <a:pos x="T4" y="T5"/>
                </a:cxn>
              </a:cxnLst>
              <a:rect b="b" l="0" r="r" t="0"/>
              <a:pathLst>
                <a:path h="117" w="100">
                  <a:moveTo>
                    <a:pt x="33" y="117"/>
                  </a:moveTo>
                  <a:cubicBezTo>
                    <a:pt x="33" y="117"/>
                    <a:pt x="0" y="49"/>
                    <a:pt x="81" y="0"/>
                  </a:cubicBezTo>
                  <a:cubicBezTo>
                    <a:pt x="81" y="0"/>
                    <a:pt x="100" y="57"/>
                    <a:pt x="33" y="11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0" name="Freeform 150"/>
            <p:cNvSpPr/>
            <p:nvPr/>
          </p:nvSpPr>
          <p:spPr bwMode="auto">
            <a:xfrm>
              <a:off x="856849" y="3177836"/>
              <a:ext cx="122193" cy="228983"/>
            </a:xfrm>
            <a:custGeom>
              <a:gdLst>
                <a:gd fmla="*/ 10 w 50" name="T0"/>
                <a:gd fmla="*/ 94 h 94" name="T1"/>
                <a:gd fmla="*/ 23 w 50" name="T2"/>
                <a:gd fmla="*/ 44 h 94" name="T3"/>
                <a:gd fmla="*/ 50 w 50" name="T4"/>
                <a:gd fmla="*/ 0 h 94" name="T5"/>
                <a:gd fmla="*/ 10 w 50" name="T6"/>
                <a:gd fmla="*/ 94 h 94" name="T7"/>
              </a:gdLst>
              <a:cxnLst>
                <a:cxn ang="0">
                  <a:pos x="T0" y="T1"/>
                </a:cxn>
                <a:cxn ang="0">
                  <a:pos x="T2" y="T3"/>
                </a:cxn>
                <a:cxn ang="0">
                  <a:pos x="T4" y="T5"/>
                </a:cxn>
                <a:cxn ang="0">
                  <a:pos x="T6" y="T7"/>
                </a:cxn>
              </a:cxnLst>
              <a:rect b="b" l="0" r="r" t="0"/>
              <a:pathLst>
                <a:path h="94" w="50">
                  <a:moveTo>
                    <a:pt x="10" y="94"/>
                  </a:moveTo>
                  <a:cubicBezTo>
                    <a:pt x="10" y="94"/>
                    <a:pt x="7" y="82"/>
                    <a:pt x="23" y="44"/>
                  </a:cubicBezTo>
                  <a:cubicBezTo>
                    <a:pt x="38" y="10"/>
                    <a:pt x="50" y="0"/>
                    <a:pt x="50" y="0"/>
                  </a:cubicBezTo>
                  <a:cubicBezTo>
                    <a:pt x="0" y="34"/>
                    <a:pt x="5" y="76"/>
                    <a:pt x="10" y="9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91" name="Freeform 151"/>
            <p:cNvSpPr/>
            <p:nvPr/>
          </p:nvSpPr>
          <p:spPr bwMode="auto">
            <a:xfrm>
              <a:off x="913325" y="3574193"/>
              <a:ext cx="41073" cy="170454"/>
            </a:xfrm>
            <a:custGeom>
              <a:gdLst>
                <a:gd fmla="*/ 2 w 17" name="T0"/>
                <a:gd fmla="*/ 70 h 70" name="T1"/>
                <a:gd fmla="*/ 4 w 17" name="T2"/>
                <a:gd fmla="*/ 40 h 70" name="T3"/>
                <a:gd fmla="*/ 6 w 17" name="T4"/>
                <a:gd fmla="*/ 2 h 70" name="T5"/>
                <a:gd fmla="*/ 13 w 17" name="T6"/>
                <a:gd fmla="*/ 0 h 70" name="T7"/>
                <a:gd fmla="*/ 12 w 17" name="T8"/>
                <a:gd fmla="*/ 42 h 70" name="T9"/>
                <a:gd fmla="*/ 9 w 17" name="T10"/>
                <a:gd fmla="*/ 69 h 70" name="T11"/>
                <a:gd fmla="*/ 2 w 17" name="T12"/>
                <a:gd fmla="*/ 70 h 70" name="T13"/>
              </a:gdLst>
              <a:cxnLst>
                <a:cxn ang="0">
                  <a:pos x="T0" y="T1"/>
                </a:cxn>
                <a:cxn ang="0">
                  <a:pos x="T2" y="T3"/>
                </a:cxn>
                <a:cxn ang="0">
                  <a:pos x="T4" y="T5"/>
                </a:cxn>
                <a:cxn ang="0">
                  <a:pos x="T6" y="T7"/>
                </a:cxn>
                <a:cxn ang="0">
                  <a:pos x="T8" y="T9"/>
                </a:cxn>
                <a:cxn ang="0">
                  <a:pos x="T10" y="T11"/>
                </a:cxn>
                <a:cxn ang="0">
                  <a:pos x="T12" y="T13"/>
                </a:cxn>
              </a:cxnLst>
              <a:rect b="b" l="0" r="r" t="0"/>
              <a:pathLst>
                <a:path h="70" w="17">
                  <a:moveTo>
                    <a:pt x="2" y="70"/>
                  </a:moveTo>
                  <a:cubicBezTo>
                    <a:pt x="0" y="58"/>
                    <a:pt x="2" y="50"/>
                    <a:pt x="4" y="40"/>
                  </a:cubicBezTo>
                  <a:cubicBezTo>
                    <a:pt x="7" y="30"/>
                    <a:pt x="10" y="19"/>
                    <a:pt x="6" y="2"/>
                  </a:cubicBezTo>
                  <a:cubicBezTo>
                    <a:pt x="13" y="0"/>
                    <a:pt x="13" y="0"/>
                    <a:pt x="13" y="0"/>
                  </a:cubicBezTo>
                  <a:cubicBezTo>
                    <a:pt x="17" y="19"/>
                    <a:pt x="14" y="31"/>
                    <a:pt x="12" y="42"/>
                  </a:cubicBezTo>
                  <a:cubicBezTo>
                    <a:pt x="9" y="51"/>
                    <a:pt x="8" y="59"/>
                    <a:pt x="9" y="69"/>
                  </a:cubicBezTo>
                  <a:lnTo>
                    <a:pt x="2" y="7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2" name="Freeform 152"/>
            <p:cNvSpPr/>
            <p:nvPr/>
          </p:nvSpPr>
          <p:spPr bwMode="auto">
            <a:xfrm>
              <a:off x="840420" y="3362666"/>
              <a:ext cx="242332" cy="296754"/>
            </a:xfrm>
            <a:custGeom>
              <a:gdLst>
                <a:gd fmla="*/ 41 w 100" name="T0"/>
                <a:gd fmla="*/ 122 h 122" name="T1"/>
                <a:gd fmla="*/ 75 w 100" name="T2"/>
                <a:gd fmla="*/ 0 h 122" name="T3"/>
                <a:gd fmla="*/ 41 w 100" name="T4"/>
                <a:gd fmla="*/ 122 h 122" name="T5"/>
              </a:gdLst>
              <a:cxnLst>
                <a:cxn ang="0">
                  <a:pos x="T0" y="T1"/>
                </a:cxn>
                <a:cxn ang="0">
                  <a:pos x="T2" y="T3"/>
                </a:cxn>
                <a:cxn ang="0">
                  <a:pos x="T4" y="T5"/>
                </a:cxn>
              </a:cxnLst>
              <a:rect b="b" l="0" r="r" t="0"/>
              <a:pathLst>
                <a:path h="122" w="100">
                  <a:moveTo>
                    <a:pt x="41" y="122"/>
                  </a:moveTo>
                  <a:cubicBezTo>
                    <a:pt x="41" y="122"/>
                    <a:pt x="0" y="57"/>
                    <a:pt x="75" y="0"/>
                  </a:cubicBezTo>
                  <a:cubicBezTo>
                    <a:pt x="75" y="0"/>
                    <a:pt x="100" y="55"/>
                    <a:pt x="41" y="12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3" name="Freeform 153"/>
            <p:cNvSpPr/>
            <p:nvPr/>
          </p:nvSpPr>
          <p:spPr bwMode="auto">
            <a:xfrm>
              <a:off x="903056" y="3389363"/>
              <a:ext cx="111925" cy="240278"/>
            </a:xfrm>
            <a:custGeom>
              <a:gdLst>
                <a:gd fmla="*/ 17 w 46" name="T0"/>
                <a:gd fmla="*/ 99 h 99" name="T1"/>
                <a:gd fmla="*/ 24 w 46" name="T2"/>
                <a:gd fmla="*/ 48 h 99" name="T3"/>
                <a:gd fmla="*/ 46 w 46" name="T4"/>
                <a:gd fmla="*/ 0 h 99" name="T5"/>
                <a:gd fmla="*/ 17 w 46" name="T6"/>
                <a:gd fmla="*/ 99 h 99" name="T7"/>
              </a:gdLst>
              <a:cxnLst>
                <a:cxn ang="0">
                  <a:pos x="T0" y="T1"/>
                </a:cxn>
                <a:cxn ang="0">
                  <a:pos x="T2" y="T3"/>
                </a:cxn>
                <a:cxn ang="0">
                  <a:pos x="T4" y="T5"/>
                </a:cxn>
                <a:cxn ang="0">
                  <a:pos x="T6" y="T7"/>
                </a:cxn>
              </a:cxnLst>
              <a:rect b="b" l="0" r="r" t="0"/>
              <a:pathLst>
                <a:path h="99" w="46">
                  <a:moveTo>
                    <a:pt x="17" y="99"/>
                  </a:moveTo>
                  <a:cubicBezTo>
                    <a:pt x="17" y="99"/>
                    <a:pt x="12" y="86"/>
                    <a:pt x="24" y="48"/>
                  </a:cubicBezTo>
                  <a:cubicBezTo>
                    <a:pt x="35" y="11"/>
                    <a:pt x="46" y="0"/>
                    <a:pt x="46" y="0"/>
                  </a:cubicBezTo>
                  <a:cubicBezTo>
                    <a:pt x="0" y="40"/>
                    <a:pt x="9" y="81"/>
                    <a:pt x="17" y="9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94" name="Freeform 154"/>
            <p:cNvSpPr/>
            <p:nvPr/>
          </p:nvSpPr>
          <p:spPr bwMode="auto">
            <a:xfrm>
              <a:off x="1002659" y="3787773"/>
              <a:ext cx="31832" cy="172508"/>
            </a:xfrm>
            <a:custGeom>
              <a:gdLst>
                <a:gd fmla="*/ 4 w 13" name="T0"/>
                <a:gd fmla="*/ 71 h 71" name="T1"/>
                <a:gd fmla="*/ 3 w 13" name="T2"/>
                <a:gd fmla="*/ 41 h 71" name="T3"/>
                <a:gd fmla="*/ 0 w 13" name="T4"/>
                <a:gd fmla="*/ 2 h 71" name="T5"/>
                <a:gd fmla="*/ 7 w 13" name="T6"/>
                <a:gd fmla="*/ 0 h 71" name="T7"/>
                <a:gd fmla="*/ 10 w 13" name="T8"/>
                <a:gd fmla="*/ 42 h 71" name="T9"/>
                <a:gd fmla="*/ 11 w 13" name="T10"/>
                <a:gd fmla="*/ 69 h 71" name="T11"/>
                <a:gd fmla="*/ 4 w 13"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13">
                  <a:moveTo>
                    <a:pt x="4" y="71"/>
                  </a:moveTo>
                  <a:cubicBezTo>
                    <a:pt x="0" y="59"/>
                    <a:pt x="2" y="51"/>
                    <a:pt x="3" y="41"/>
                  </a:cubicBezTo>
                  <a:cubicBezTo>
                    <a:pt x="4" y="30"/>
                    <a:pt x="6" y="19"/>
                    <a:pt x="0" y="2"/>
                  </a:cubicBezTo>
                  <a:cubicBezTo>
                    <a:pt x="7" y="0"/>
                    <a:pt x="7" y="0"/>
                    <a:pt x="7" y="0"/>
                  </a:cubicBezTo>
                  <a:cubicBezTo>
                    <a:pt x="13" y="19"/>
                    <a:pt x="12" y="31"/>
                    <a:pt x="10" y="42"/>
                  </a:cubicBezTo>
                  <a:cubicBezTo>
                    <a:pt x="9" y="51"/>
                    <a:pt x="8" y="59"/>
                    <a:pt x="11" y="69"/>
                  </a:cubicBezTo>
                  <a:lnTo>
                    <a:pt x="4" y="71"/>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5" name="Freeform 155"/>
            <p:cNvSpPr/>
            <p:nvPr/>
          </p:nvSpPr>
          <p:spPr bwMode="auto">
            <a:xfrm>
              <a:off x="908191" y="3569058"/>
              <a:ext cx="243359" cy="303942"/>
            </a:xfrm>
            <a:custGeom>
              <a:gdLst>
                <a:gd fmla="*/ 48 w 100" name="T0"/>
                <a:gd fmla="*/ 125 h 125" name="T1"/>
                <a:gd fmla="*/ 68 w 100" name="T2"/>
                <a:gd fmla="*/ 0 h 125" name="T3"/>
                <a:gd fmla="*/ 48 w 100" name="T4"/>
                <a:gd fmla="*/ 125 h 125" name="T5"/>
              </a:gdLst>
              <a:cxnLst>
                <a:cxn ang="0">
                  <a:pos x="T0" y="T1"/>
                </a:cxn>
                <a:cxn ang="0">
                  <a:pos x="T2" y="T3"/>
                </a:cxn>
                <a:cxn ang="0">
                  <a:pos x="T4" y="T5"/>
                </a:cxn>
              </a:cxnLst>
              <a:rect b="b" l="0" r="r" t="0"/>
              <a:pathLst>
                <a:path h="125" w="100">
                  <a:moveTo>
                    <a:pt x="48" y="125"/>
                  </a:moveTo>
                  <a:cubicBezTo>
                    <a:pt x="48" y="125"/>
                    <a:pt x="0" y="65"/>
                    <a:pt x="68" y="0"/>
                  </a:cubicBezTo>
                  <a:cubicBezTo>
                    <a:pt x="68" y="0"/>
                    <a:pt x="100" y="52"/>
                    <a:pt x="48" y="125"/>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6" name="Freeform 156"/>
            <p:cNvSpPr/>
            <p:nvPr/>
          </p:nvSpPr>
          <p:spPr bwMode="auto">
            <a:xfrm>
              <a:off x="968773" y="3595756"/>
              <a:ext cx="99603" cy="248493"/>
            </a:xfrm>
            <a:custGeom>
              <a:gdLst>
                <a:gd fmla="*/ 23 w 41" name="T0"/>
                <a:gd fmla="*/ 102 h 102" name="T1"/>
                <a:gd fmla="*/ 25 w 41" name="T2"/>
                <a:gd fmla="*/ 50 h 102" name="T3"/>
                <a:gd fmla="*/ 41 w 41" name="T4"/>
                <a:gd fmla="*/ 0 h 102" name="T5"/>
                <a:gd fmla="*/ 23 w 41" name="T6"/>
                <a:gd fmla="*/ 102 h 102" name="T7"/>
              </a:gdLst>
              <a:cxnLst>
                <a:cxn ang="0">
                  <a:pos x="T0" y="T1"/>
                </a:cxn>
                <a:cxn ang="0">
                  <a:pos x="T2" y="T3"/>
                </a:cxn>
                <a:cxn ang="0">
                  <a:pos x="T4" y="T5"/>
                </a:cxn>
                <a:cxn ang="0">
                  <a:pos x="T6" y="T7"/>
                </a:cxn>
              </a:cxnLst>
              <a:rect b="b" l="0" r="r" t="0"/>
              <a:pathLst>
                <a:path h="102" w="41">
                  <a:moveTo>
                    <a:pt x="23" y="102"/>
                  </a:moveTo>
                  <a:cubicBezTo>
                    <a:pt x="23" y="102"/>
                    <a:pt x="18" y="90"/>
                    <a:pt x="25" y="50"/>
                  </a:cubicBezTo>
                  <a:cubicBezTo>
                    <a:pt x="32" y="13"/>
                    <a:pt x="41" y="0"/>
                    <a:pt x="41" y="0"/>
                  </a:cubicBezTo>
                  <a:cubicBezTo>
                    <a:pt x="0" y="45"/>
                    <a:pt x="14" y="85"/>
                    <a:pt x="23"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97" name="Freeform 157"/>
            <p:cNvSpPr/>
            <p:nvPr/>
          </p:nvSpPr>
          <p:spPr bwMode="auto">
            <a:xfrm>
              <a:off x="1098154" y="3999300"/>
              <a:ext cx="35939" cy="170454"/>
            </a:xfrm>
            <a:custGeom>
              <a:gdLst>
                <a:gd fmla="*/ 8 w 15" name="T0"/>
                <a:gd fmla="*/ 70 h 70" name="T1"/>
                <a:gd fmla="*/ 5 w 15" name="T2"/>
                <a:gd fmla="*/ 41 h 70" name="T3"/>
                <a:gd fmla="*/ 0 w 15" name="T4"/>
                <a:gd fmla="*/ 2 h 70" name="T5"/>
                <a:gd fmla="*/ 7 w 15" name="T6"/>
                <a:gd fmla="*/ 0 h 70" name="T7"/>
                <a:gd fmla="*/ 13 w 15" name="T8"/>
                <a:gd fmla="*/ 41 h 70" name="T9"/>
                <a:gd fmla="*/ 15 w 15" name="T10"/>
                <a:gd fmla="*/ 68 h 70" name="T11"/>
                <a:gd fmla="*/ 8 w 15" name="T12"/>
                <a:gd fmla="*/ 70 h 70" name="T13"/>
              </a:gdLst>
              <a:cxnLst>
                <a:cxn ang="0">
                  <a:pos x="T0" y="T1"/>
                </a:cxn>
                <a:cxn ang="0">
                  <a:pos x="T2" y="T3"/>
                </a:cxn>
                <a:cxn ang="0">
                  <a:pos x="T4" y="T5"/>
                </a:cxn>
                <a:cxn ang="0">
                  <a:pos x="T6" y="T7"/>
                </a:cxn>
                <a:cxn ang="0">
                  <a:pos x="T8" y="T9"/>
                </a:cxn>
                <a:cxn ang="0">
                  <a:pos x="T10" y="T11"/>
                </a:cxn>
                <a:cxn ang="0">
                  <a:pos x="T12" y="T13"/>
                </a:cxn>
              </a:cxnLst>
              <a:rect b="b" l="0" r="r" t="0"/>
              <a:pathLst>
                <a:path h="70" w="15">
                  <a:moveTo>
                    <a:pt x="8" y="70"/>
                  </a:moveTo>
                  <a:cubicBezTo>
                    <a:pt x="4" y="59"/>
                    <a:pt x="5" y="50"/>
                    <a:pt x="5" y="41"/>
                  </a:cubicBezTo>
                  <a:cubicBezTo>
                    <a:pt x="6" y="30"/>
                    <a:pt x="7" y="19"/>
                    <a:pt x="0" y="2"/>
                  </a:cubicBezTo>
                  <a:cubicBezTo>
                    <a:pt x="7" y="0"/>
                    <a:pt x="7" y="0"/>
                    <a:pt x="7" y="0"/>
                  </a:cubicBezTo>
                  <a:cubicBezTo>
                    <a:pt x="14" y="18"/>
                    <a:pt x="14" y="30"/>
                    <a:pt x="13" y="41"/>
                  </a:cubicBezTo>
                  <a:cubicBezTo>
                    <a:pt x="12" y="50"/>
                    <a:pt x="12" y="58"/>
                    <a:pt x="15" y="68"/>
                  </a:cubicBezTo>
                  <a:lnTo>
                    <a:pt x="8" y="7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8" name="Freeform 158"/>
            <p:cNvSpPr/>
            <p:nvPr/>
          </p:nvSpPr>
          <p:spPr bwMode="auto">
            <a:xfrm>
              <a:off x="1000606" y="3775451"/>
              <a:ext cx="238225" cy="307022"/>
            </a:xfrm>
            <a:custGeom>
              <a:gdLst>
                <a:gd fmla="*/ 51 w 98" name="T0"/>
                <a:gd fmla="*/ 126 h 126" name="T1"/>
                <a:gd fmla="*/ 64 w 98" name="T2"/>
                <a:gd fmla="*/ 0 h 126" name="T3"/>
                <a:gd fmla="*/ 51 w 98" name="T4"/>
                <a:gd fmla="*/ 126 h 126" name="T5"/>
              </a:gdLst>
              <a:cxnLst>
                <a:cxn ang="0">
                  <a:pos x="T0" y="T1"/>
                </a:cxn>
                <a:cxn ang="0">
                  <a:pos x="T2" y="T3"/>
                </a:cxn>
                <a:cxn ang="0">
                  <a:pos x="T4" y="T5"/>
                </a:cxn>
              </a:cxnLst>
              <a:rect b="b" l="0" r="r" t="0"/>
              <a:pathLst>
                <a:path h="125" w="98">
                  <a:moveTo>
                    <a:pt x="51" y="126"/>
                  </a:moveTo>
                  <a:cubicBezTo>
                    <a:pt x="51" y="126"/>
                    <a:pt x="0" y="70"/>
                    <a:pt x="64" y="0"/>
                  </a:cubicBezTo>
                  <a:cubicBezTo>
                    <a:pt x="64" y="0"/>
                    <a:pt x="98" y="50"/>
                    <a:pt x="51" y="12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99" name="Freeform 159"/>
            <p:cNvSpPr/>
            <p:nvPr/>
          </p:nvSpPr>
          <p:spPr bwMode="auto">
            <a:xfrm>
              <a:off x="1059135" y="3805229"/>
              <a:ext cx="92415" cy="247466"/>
            </a:xfrm>
            <a:custGeom>
              <a:gdLst>
                <a:gd fmla="*/ 27 w 38" name="T0"/>
                <a:gd fmla="*/ 102 h 102" name="T1"/>
                <a:gd fmla="*/ 25 w 38" name="T2"/>
                <a:gd fmla="*/ 50 h 102" name="T3"/>
                <a:gd fmla="*/ 38 w 38" name="T4"/>
                <a:gd fmla="*/ 0 h 102" name="T5"/>
                <a:gd fmla="*/ 27 w 38" name="T6"/>
                <a:gd fmla="*/ 102 h 102" name="T7"/>
              </a:gdLst>
              <a:cxnLst>
                <a:cxn ang="0">
                  <a:pos x="T0" y="T1"/>
                </a:cxn>
                <a:cxn ang="0">
                  <a:pos x="T2" y="T3"/>
                </a:cxn>
                <a:cxn ang="0">
                  <a:pos x="T4" y="T5"/>
                </a:cxn>
                <a:cxn ang="0">
                  <a:pos x="T6" y="T7"/>
                </a:cxn>
              </a:cxnLst>
              <a:rect b="b" l="0" r="r" t="0"/>
              <a:pathLst>
                <a:path h="102" w="38">
                  <a:moveTo>
                    <a:pt x="27" y="102"/>
                  </a:moveTo>
                  <a:cubicBezTo>
                    <a:pt x="27" y="102"/>
                    <a:pt x="20" y="90"/>
                    <a:pt x="25" y="50"/>
                  </a:cubicBezTo>
                  <a:cubicBezTo>
                    <a:pt x="30" y="13"/>
                    <a:pt x="38" y="0"/>
                    <a:pt x="38" y="0"/>
                  </a:cubicBezTo>
                  <a:cubicBezTo>
                    <a:pt x="0" y="47"/>
                    <a:pt x="17" y="86"/>
                    <a:pt x="27"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00" name="Freeform 160"/>
            <p:cNvSpPr/>
            <p:nvPr/>
          </p:nvSpPr>
          <p:spPr bwMode="auto">
            <a:xfrm>
              <a:off x="1219320" y="4206720"/>
              <a:ext cx="53395" cy="172508"/>
            </a:xfrm>
            <a:custGeom>
              <a:gdLst>
                <a:gd fmla="*/ 16 w 22" name="T0"/>
                <a:gd fmla="*/ 71 h 71" name="T1"/>
                <a:gd fmla="*/ 10 w 22" name="T2"/>
                <a:gd fmla="*/ 41 h 71" name="T3"/>
                <a:gd fmla="*/ 0 w 22" name="T4"/>
                <a:gd fmla="*/ 4 h 71" name="T5"/>
                <a:gd fmla="*/ 7 w 22" name="T6"/>
                <a:gd fmla="*/ 0 h 71" name="T7"/>
                <a:gd fmla="*/ 17 w 22" name="T8"/>
                <a:gd fmla="*/ 41 h 71" name="T9"/>
                <a:gd fmla="*/ 22 w 22" name="T10"/>
                <a:gd fmla="*/ 67 h 71" name="T11"/>
                <a:gd fmla="*/ 16 w 22"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22">
                  <a:moveTo>
                    <a:pt x="16" y="71"/>
                  </a:moveTo>
                  <a:cubicBezTo>
                    <a:pt x="10" y="60"/>
                    <a:pt x="10" y="51"/>
                    <a:pt x="10" y="41"/>
                  </a:cubicBezTo>
                  <a:cubicBezTo>
                    <a:pt x="9" y="31"/>
                    <a:pt x="9" y="19"/>
                    <a:pt x="0" y="4"/>
                  </a:cubicBezTo>
                  <a:cubicBezTo>
                    <a:pt x="7" y="0"/>
                    <a:pt x="7" y="0"/>
                    <a:pt x="7" y="0"/>
                  </a:cubicBezTo>
                  <a:cubicBezTo>
                    <a:pt x="16" y="17"/>
                    <a:pt x="16" y="30"/>
                    <a:pt x="17" y="41"/>
                  </a:cubicBezTo>
                  <a:cubicBezTo>
                    <a:pt x="17" y="50"/>
                    <a:pt x="18" y="58"/>
                    <a:pt x="22" y="67"/>
                  </a:cubicBezTo>
                  <a:lnTo>
                    <a:pt x="16" y="71"/>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1" name="Freeform 161"/>
            <p:cNvSpPr/>
            <p:nvPr/>
          </p:nvSpPr>
          <p:spPr bwMode="auto">
            <a:xfrm>
              <a:off x="1114583" y="3979790"/>
              <a:ext cx="234117" cy="309076"/>
            </a:xfrm>
            <a:custGeom>
              <a:gdLst>
                <a:gd fmla="*/ 58 w 96" name="T0"/>
                <a:gd fmla="*/ 127 h 127" name="T1"/>
                <a:gd fmla="*/ 56 w 96" name="T2"/>
                <a:gd fmla="*/ 0 h 127" name="T3"/>
                <a:gd fmla="*/ 58 w 96" name="T4"/>
                <a:gd fmla="*/ 127 h 127" name="T5"/>
              </a:gdLst>
              <a:cxnLst>
                <a:cxn ang="0">
                  <a:pos x="T0" y="T1"/>
                </a:cxn>
                <a:cxn ang="0">
                  <a:pos x="T2" y="T3"/>
                </a:cxn>
                <a:cxn ang="0">
                  <a:pos x="T4" y="T5"/>
                </a:cxn>
              </a:cxnLst>
              <a:rect b="b" l="0" r="r" t="0"/>
              <a:pathLst>
                <a:path h="127" w="96">
                  <a:moveTo>
                    <a:pt x="58" y="127"/>
                  </a:moveTo>
                  <a:cubicBezTo>
                    <a:pt x="58" y="127"/>
                    <a:pt x="0" y="77"/>
                    <a:pt x="56" y="0"/>
                  </a:cubicBezTo>
                  <a:cubicBezTo>
                    <a:pt x="56" y="0"/>
                    <a:pt x="96" y="46"/>
                    <a:pt x="58" y="12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2" name="Freeform 162"/>
            <p:cNvSpPr/>
            <p:nvPr/>
          </p:nvSpPr>
          <p:spPr bwMode="auto">
            <a:xfrm>
              <a:off x="1171059" y="4009569"/>
              <a:ext cx="80093" cy="250547"/>
            </a:xfrm>
            <a:custGeom>
              <a:gdLst>
                <a:gd fmla="*/ 33 w 33" name="T0"/>
                <a:gd fmla="*/ 103 h 103" name="T1"/>
                <a:gd fmla="*/ 25 w 33" name="T2"/>
                <a:gd fmla="*/ 52 h 103" name="T3"/>
                <a:gd fmla="*/ 33 w 33" name="T4"/>
                <a:gd fmla="*/ 0 h 103" name="T5"/>
                <a:gd fmla="*/ 33 w 33" name="T6"/>
                <a:gd fmla="*/ 103 h 103" name="T7"/>
              </a:gdLst>
              <a:cxnLst>
                <a:cxn ang="0">
                  <a:pos x="T0" y="T1"/>
                </a:cxn>
                <a:cxn ang="0">
                  <a:pos x="T2" y="T3"/>
                </a:cxn>
                <a:cxn ang="0">
                  <a:pos x="T4" y="T5"/>
                </a:cxn>
                <a:cxn ang="0">
                  <a:pos x="T6" y="T7"/>
                </a:cxn>
              </a:cxnLst>
              <a:rect b="b" l="0" r="r" t="0"/>
              <a:pathLst>
                <a:path h="103" w="33">
                  <a:moveTo>
                    <a:pt x="33" y="103"/>
                  </a:moveTo>
                  <a:cubicBezTo>
                    <a:pt x="33" y="103"/>
                    <a:pt x="25" y="92"/>
                    <a:pt x="25" y="52"/>
                  </a:cubicBezTo>
                  <a:cubicBezTo>
                    <a:pt x="26" y="14"/>
                    <a:pt x="33" y="0"/>
                    <a:pt x="33" y="0"/>
                  </a:cubicBezTo>
                  <a:cubicBezTo>
                    <a:pt x="0" y="51"/>
                    <a:pt x="21" y="88"/>
                    <a:pt x="33" y="10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03" name="Freeform 163"/>
            <p:cNvSpPr/>
            <p:nvPr/>
          </p:nvSpPr>
          <p:spPr bwMode="auto">
            <a:xfrm>
              <a:off x="1363076" y="4393603"/>
              <a:ext cx="67771" cy="167373"/>
            </a:xfrm>
            <a:custGeom>
              <a:gdLst>
                <a:gd fmla="*/ 22 w 28" name="T0"/>
                <a:gd fmla="*/ 69 h 69" name="T1"/>
                <a:gd fmla="*/ 13 w 28" name="T2"/>
                <a:gd fmla="*/ 41 h 69" name="T3"/>
                <a:gd fmla="*/ 0 w 28" name="T4"/>
                <a:gd fmla="*/ 4 h 69" name="T5"/>
                <a:gd fmla="*/ 7 w 28" name="T6"/>
                <a:gd fmla="*/ 0 h 69" name="T7"/>
                <a:gd fmla="*/ 20 w 28" name="T8"/>
                <a:gd fmla="*/ 40 h 69" name="T9"/>
                <a:gd fmla="*/ 28 w 28" name="T10"/>
                <a:gd fmla="*/ 66 h 69" name="T11"/>
                <a:gd fmla="*/ 22 w 28"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22" y="69"/>
                  </a:moveTo>
                  <a:cubicBezTo>
                    <a:pt x="15" y="59"/>
                    <a:pt x="14" y="50"/>
                    <a:pt x="13" y="41"/>
                  </a:cubicBezTo>
                  <a:cubicBezTo>
                    <a:pt x="12" y="30"/>
                    <a:pt x="10" y="19"/>
                    <a:pt x="0" y="4"/>
                  </a:cubicBezTo>
                  <a:cubicBezTo>
                    <a:pt x="7" y="0"/>
                    <a:pt x="7" y="0"/>
                    <a:pt x="7" y="0"/>
                  </a:cubicBezTo>
                  <a:cubicBezTo>
                    <a:pt x="17" y="16"/>
                    <a:pt x="19" y="29"/>
                    <a:pt x="20" y="40"/>
                  </a:cubicBezTo>
                  <a:cubicBezTo>
                    <a:pt x="21" y="49"/>
                    <a:pt x="22" y="57"/>
                    <a:pt x="28" y="66"/>
                  </a:cubicBezTo>
                  <a:lnTo>
                    <a:pt x="22" y="69"/>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4" name="Freeform 164"/>
            <p:cNvSpPr/>
            <p:nvPr/>
          </p:nvSpPr>
          <p:spPr bwMode="auto">
            <a:xfrm>
              <a:off x="1256286" y="4167701"/>
              <a:ext cx="223849" cy="305995"/>
            </a:xfrm>
            <a:custGeom>
              <a:gdLst>
                <a:gd fmla="*/ 61 w 92" name="T0"/>
                <a:gd fmla="*/ 126 h 126" name="T1"/>
                <a:gd fmla="*/ 49 w 92" name="T2"/>
                <a:gd fmla="*/ 0 h 126" name="T3"/>
                <a:gd fmla="*/ 61 w 92" name="T4"/>
                <a:gd fmla="*/ 126 h 126" name="T5"/>
              </a:gdLst>
              <a:cxnLst>
                <a:cxn ang="0">
                  <a:pos x="T0" y="T1"/>
                </a:cxn>
                <a:cxn ang="0">
                  <a:pos x="T2" y="T3"/>
                </a:cxn>
                <a:cxn ang="0">
                  <a:pos x="T4" y="T5"/>
                </a:cxn>
              </a:cxnLst>
              <a:rect b="b" l="0" r="r" t="0"/>
              <a:pathLst>
                <a:path h="125" w="92">
                  <a:moveTo>
                    <a:pt x="61" y="126"/>
                  </a:moveTo>
                  <a:cubicBezTo>
                    <a:pt x="61" y="126"/>
                    <a:pt x="0" y="81"/>
                    <a:pt x="49" y="0"/>
                  </a:cubicBezTo>
                  <a:cubicBezTo>
                    <a:pt x="49" y="0"/>
                    <a:pt x="92" y="42"/>
                    <a:pt x="61" y="12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5" name="Freeform 165"/>
            <p:cNvSpPr/>
            <p:nvPr/>
          </p:nvSpPr>
          <p:spPr bwMode="auto">
            <a:xfrm>
              <a:off x="1306601" y="4196452"/>
              <a:ext cx="90361" cy="248493"/>
            </a:xfrm>
            <a:custGeom>
              <a:gdLst>
                <a:gd fmla="*/ 37 w 37" name="T0"/>
                <a:gd fmla="*/ 102 h 102" name="T1"/>
                <a:gd fmla="*/ 26 w 37" name="T2"/>
                <a:gd fmla="*/ 52 h 102" name="T3"/>
                <a:gd fmla="*/ 29 w 37" name="T4"/>
                <a:gd fmla="*/ 0 h 102" name="T5"/>
                <a:gd fmla="*/ 37 w 37" name="T6"/>
                <a:gd fmla="*/ 102 h 102" name="T7"/>
              </a:gdLst>
              <a:cxnLst>
                <a:cxn ang="0">
                  <a:pos x="T0" y="T1"/>
                </a:cxn>
                <a:cxn ang="0">
                  <a:pos x="T2" y="T3"/>
                </a:cxn>
                <a:cxn ang="0">
                  <a:pos x="T4" y="T5"/>
                </a:cxn>
                <a:cxn ang="0">
                  <a:pos x="T6" y="T7"/>
                </a:cxn>
              </a:cxnLst>
              <a:rect b="b" l="0" r="r" t="0"/>
              <a:pathLst>
                <a:path h="102" w="37">
                  <a:moveTo>
                    <a:pt x="37" y="102"/>
                  </a:moveTo>
                  <a:cubicBezTo>
                    <a:pt x="37" y="102"/>
                    <a:pt x="29" y="92"/>
                    <a:pt x="26" y="52"/>
                  </a:cubicBezTo>
                  <a:cubicBezTo>
                    <a:pt x="23" y="14"/>
                    <a:pt x="29" y="0"/>
                    <a:pt x="29" y="0"/>
                  </a:cubicBezTo>
                  <a:cubicBezTo>
                    <a:pt x="0" y="54"/>
                    <a:pt x="24" y="89"/>
                    <a:pt x="37"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06" name="Freeform 166"/>
            <p:cNvSpPr/>
            <p:nvPr/>
          </p:nvSpPr>
          <p:spPr bwMode="auto">
            <a:xfrm>
              <a:off x="1526343" y="4551735"/>
              <a:ext cx="82146" cy="163266"/>
            </a:xfrm>
            <a:custGeom>
              <a:gdLst>
                <a:gd fmla="*/ 28 w 34" name="T0"/>
                <a:gd fmla="*/ 67 h 67" name="T1"/>
                <a:gd fmla="*/ 16 w 34" name="T2"/>
                <a:gd fmla="*/ 40 h 67" name="T3"/>
                <a:gd fmla="*/ 0 w 34" name="T4"/>
                <a:gd fmla="*/ 5 h 67" name="T5"/>
                <a:gd fmla="*/ 5 w 34" name="T6"/>
                <a:gd fmla="*/ 0 h 67" name="T7"/>
                <a:gd fmla="*/ 24 w 34" name="T8"/>
                <a:gd fmla="*/ 38 h 67" name="T9"/>
                <a:gd fmla="*/ 34 w 34" name="T10"/>
                <a:gd fmla="*/ 63 h 67" name="T11"/>
                <a:gd fmla="*/ 28 w 34" name="T12"/>
                <a:gd fmla="*/ 67 h 67" name="T13"/>
              </a:gdLst>
              <a:cxnLst>
                <a:cxn ang="0">
                  <a:pos x="T0" y="T1"/>
                </a:cxn>
                <a:cxn ang="0">
                  <a:pos x="T2" y="T3"/>
                </a:cxn>
                <a:cxn ang="0">
                  <a:pos x="T4" y="T5"/>
                </a:cxn>
                <a:cxn ang="0">
                  <a:pos x="T6" y="T7"/>
                </a:cxn>
                <a:cxn ang="0">
                  <a:pos x="T8" y="T9"/>
                </a:cxn>
                <a:cxn ang="0">
                  <a:pos x="T10" y="T11"/>
                </a:cxn>
                <a:cxn ang="0">
                  <a:pos x="T12" y="T13"/>
                </a:cxn>
              </a:cxnLst>
              <a:rect b="b" l="0" r="r" t="0"/>
              <a:pathLst>
                <a:path h="67" w="34">
                  <a:moveTo>
                    <a:pt x="28" y="67"/>
                  </a:moveTo>
                  <a:cubicBezTo>
                    <a:pt x="21" y="58"/>
                    <a:pt x="19" y="49"/>
                    <a:pt x="16" y="40"/>
                  </a:cubicBezTo>
                  <a:cubicBezTo>
                    <a:pt x="14" y="29"/>
                    <a:pt x="11" y="19"/>
                    <a:pt x="0" y="5"/>
                  </a:cubicBezTo>
                  <a:cubicBezTo>
                    <a:pt x="5" y="0"/>
                    <a:pt x="5" y="0"/>
                    <a:pt x="5" y="0"/>
                  </a:cubicBezTo>
                  <a:cubicBezTo>
                    <a:pt x="18" y="15"/>
                    <a:pt x="21" y="27"/>
                    <a:pt x="24" y="38"/>
                  </a:cubicBezTo>
                  <a:cubicBezTo>
                    <a:pt x="26" y="47"/>
                    <a:pt x="28" y="54"/>
                    <a:pt x="34" y="63"/>
                  </a:cubicBezTo>
                  <a:lnTo>
                    <a:pt x="28" y="67"/>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7" name="Freeform 167"/>
            <p:cNvSpPr/>
            <p:nvPr/>
          </p:nvSpPr>
          <p:spPr bwMode="auto">
            <a:xfrm>
              <a:off x="1411338" y="4327886"/>
              <a:ext cx="214608" cy="301888"/>
            </a:xfrm>
            <a:custGeom>
              <a:gdLst>
                <a:gd fmla="*/ 67 w 88" name="T0"/>
                <a:gd fmla="*/ 124 h 124" name="T1"/>
                <a:gd fmla="*/ 39 w 88" name="T2"/>
                <a:gd fmla="*/ 0 h 124" name="T3"/>
                <a:gd fmla="*/ 67 w 88" name="T4"/>
                <a:gd fmla="*/ 124 h 124" name="T5"/>
              </a:gdLst>
              <a:cxnLst>
                <a:cxn ang="0">
                  <a:pos x="T0" y="T1"/>
                </a:cxn>
                <a:cxn ang="0">
                  <a:pos x="T2" y="T3"/>
                </a:cxn>
                <a:cxn ang="0">
                  <a:pos x="T4" y="T5"/>
                </a:cxn>
              </a:cxnLst>
              <a:rect b="b" l="0" r="r" t="0"/>
              <a:pathLst>
                <a:path h="124" w="88">
                  <a:moveTo>
                    <a:pt x="67" y="124"/>
                  </a:moveTo>
                  <a:cubicBezTo>
                    <a:pt x="67" y="124"/>
                    <a:pt x="0" y="86"/>
                    <a:pt x="39" y="0"/>
                  </a:cubicBezTo>
                  <a:cubicBezTo>
                    <a:pt x="39" y="0"/>
                    <a:pt x="88" y="37"/>
                    <a:pt x="67" y="12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08" name="Freeform 168"/>
            <p:cNvSpPr/>
            <p:nvPr/>
          </p:nvSpPr>
          <p:spPr bwMode="auto">
            <a:xfrm>
              <a:off x="1460626" y="4356637"/>
              <a:ext cx="101657" cy="243358"/>
            </a:xfrm>
            <a:custGeom>
              <a:gdLst>
                <a:gd fmla="*/ 42 w 42" name="T0"/>
                <a:gd fmla="*/ 100 h 100" name="T1"/>
                <a:gd fmla="*/ 25 w 42" name="T2"/>
                <a:gd fmla="*/ 52 h 100" name="T3"/>
                <a:gd fmla="*/ 22 w 42" name="T4"/>
                <a:gd fmla="*/ 0 h 100" name="T5"/>
                <a:gd fmla="*/ 42 w 42" name="T6"/>
                <a:gd fmla="*/ 100 h 100" name="T7"/>
              </a:gdLst>
              <a:cxnLst>
                <a:cxn ang="0">
                  <a:pos x="T0" y="T1"/>
                </a:cxn>
                <a:cxn ang="0">
                  <a:pos x="T2" y="T3"/>
                </a:cxn>
                <a:cxn ang="0">
                  <a:pos x="T4" y="T5"/>
                </a:cxn>
                <a:cxn ang="0">
                  <a:pos x="T6" y="T7"/>
                </a:cxn>
              </a:cxnLst>
              <a:rect b="b" l="0" r="r" t="0"/>
              <a:pathLst>
                <a:path h="100" w="42">
                  <a:moveTo>
                    <a:pt x="42" y="100"/>
                  </a:moveTo>
                  <a:cubicBezTo>
                    <a:pt x="42" y="100"/>
                    <a:pt x="33" y="91"/>
                    <a:pt x="25" y="52"/>
                  </a:cubicBezTo>
                  <a:cubicBezTo>
                    <a:pt x="18" y="15"/>
                    <a:pt x="22" y="0"/>
                    <a:pt x="22" y="0"/>
                  </a:cubicBezTo>
                  <a:cubicBezTo>
                    <a:pt x="0" y="57"/>
                    <a:pt x="28" y="89"/>
                    <a:pt x="42" y="10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09" name="Freeform 169"/>
            <p:cNvSpPr/>
            <p:nvPr/>
          </p:nvSpPr>
          <p:spPr bwMode="auto">
            <a:xfrm>
              <a:off x="1711172" y="4704733"/>
              <a:ext cx="92415" cy="158132"/>
            </a:xfrm>
            <a:custGeom>
              <a:gdLst>
                <a:gd fmla="*/ 33 w 38" name="T0"/>
                <a:gd fmla="*/ 65 h 65" name="T1"/>
                <a:gd fmla="*/ 19 w 38" name="T2"/>
                <a:gd fmla="*/ 39 h 65" name="T3"/>
                <a:gd fmla="*/ 0 w 38" name="T4"/>
                <a:gd fmla="*/ 5 h 65" name="T5"/>
                <a:gd fmla="*/ 5 w 38" name="T6"/>
                <a:gd fmla="*/ 0 h 65" name="T7"/>
                <a:gd fmla="*/ 26 w 38" name="T8"/>
                <a:gd fmla="*/ 36 h 65" name="T9"/>
                <a:gd fmla="*/ 38 w 38" name="T10"/>
                <a:gd fmla="*/ 60 h 65" name="T11"/>
                <a:gd fmla="*/ 33 w 38" name="T12"/>
                <a:gd fmla="*/ 65 h 65" name="T13"/>
              </a:gdLst>
              <a:cxnLst>
                <a:cxn ang="0">
                  <a:pos x="T0" y="T1"/>
                </a:cxn>
                <a:cxn ang="0">
                  <a:pos x="T2" y="T3"/>
                </a:cxn>
                <a:cxn ang="0">
                  <a:pos x="T4" y="T5"/>
                </a:cxn>
                <a:cxn ang="0">
                  <a:pos x="T6" y="T7"/>
                </a:cxn>
                <a:cxn ang="0">
                  <a:pos x="T8" y="T9"/>
                </a:cxn>
                <a:cxn ang="0">
                  <a:pos x="T10" y="T11"/>
                </a:cxn>
                <a:cxn ang="0">
                  <a:pos x="T12" y="T13"/>
                </a:cxn>
              </a:cxnLst>
              <a:rect b="b" l="0" r="r" t="0"/>
              <a:pathLst>
                <a:path h="65" w="38">
                  <a:moveTo>
                    <a:pt x="33" y="65"/>
                  </a:moveTo>
                  <a:cubicBezTo>
                    <a:pt x="25" y="56"/>
                    <a:pt x="22" y="48"/>
                    <a:pt x="19" y="39"/>
                  </a:cubicBezTo>
                  <a:cubicBezTo>
                    <a:pt x="15" y="28"/>
                    <a:pt x="12" y="18"/>
                    <a:pt x="0" y="5"/>
                  </a:cubicBezTo>
                  <a:cubicBezTo>
                    <a:pt x="5" y="0"/>
                    <a:pt x="5" y="0"/>
                    <a:pt x="5" y="0"/>
                  </a:cubicBezTo>
                  <a:cubicBezTo>
                    <a:pt x="19" y="14"/>
                    <a:pt x="22" y="26"/>
                    <a:pt x="26" y="36"/>
                  </a:cubicBezTo>
                  <a:cubicBezTo>
                    <a:pt x="29" y="45"/>
                    <a:pt x="31" y="53"/>
                    <a:pt x="38" y="60"/>
                  </a:cubicBezTo>
                  <a:lnTo>
                    <a:pt x="33" y="65"/>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0" name="Freeform 170"/>
            <p:cNvSpPr/>
            <p:nvPr/>
          </p:nvSpPr>
          <p:spPr bwMode="auto">
            <a:xfrm>
              <a:off x="1596167" y="4483964"/>
              <a:ext cx="204340" cy="293673"/>
            </a:xfrm>
            <a:custGeom>
              <a:gdLst>
                <a:gd fmla="*/ 69 w 84" name="T0"/>
                <a:gd fmla="*/ 121 h 121" name="T1"/>
                <a:gd fmla="*/ 33 w 84" name="T2"/>
                <a:gd fmla="*/ 0 h 121" name="T3"/>
                <a:gd fmla="*/ 69 w 84" name="T4"/>
                <a:gd fmla="*/ 121 h 121" name="T5"/>
              </a:gdLst>
              <a:cxnLst>
                <a:cxn ang="0">
                  <a:pos x="T0" y="T1"/>
                </a:cxn>
                <a:cxn ang="0">
                  <a:pos x="T2" y="T3"/>
                </a:cxn>
                <a:cxn ang="0">
                  <a:pos x="T4" y="T5"/>
                </a:cxn>
              </a:cxnLst>
              <a:rect b="b" l="0" r="r" t="0"/>
              <a:pathLst>
                <a:path h="120" w="84">
                  <a:moveTo>
                    <a:pt x="69" y="121"/>
                  </a:moveTo>
                  <a:cubicBezTo>
                    <a:pt x="69" y="121"/>
                    <a:pt x="0" y="88"/>
                    <a:pt x="33" y="0"/>
                  </a:cubicBezTo>
                  <a:cubicBezTo>
                    <a:pt x="33" y="0"/>
                    <a:pt x="84" y="33"/>
                    <a:pt x="69" y="12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1" name="Freeform 171"/>
            <p:cNvSpPr/>
            <p:nvPr/>
          </p:nvSpPr>
          <p:spPr bwMode="auto">
            <a:xfrm>
              <a:off x="1640321" y="4510662"/>
              <a:ext cx="111925" cy="240278"/>
            </a:xfrm>
            <a:custGeom>
              <a:gdLst>
                <a:gd fmla="*/ 46 w 46" name="T0"/>
                <a:gd fmla="*/ 99 h 99" name="T1"/>
                <a:gd fmla="*/ 25 w 46" name="T2"/>
                <a:gd fmla="*/ 52 h 99" name="T3"/>
                <a:gd fmla="*/ 18 w 46" name="T4"/>
                <a:gd fmla="*/ 0 h 99" name="T5"/>
                <a:gd fmla="*/ 46 w 46" name="T6"/>
                <a:gd fmla="*/ 99 h 99" name="T7"/>
              </a:gdLst>
              <a:cxnLst>
                <a:cxn ang="0">
                  <a:pos x="T0" y="T1"/>
                </a:cxn>
                <a:cxn ang="0">
                  <a:pos x="T2" y="T3"/>
                </a:cxn>
                <a:cxn ang="0">
                  <a:pos x="T4" y="T5"/>
                </a:cxn>
                <a:cxn ang="0">
                  <a:pos x="T6" y="T7"/>
                </a:cxn>
              </a:cxnLst>
              <a:rect b="b" l="0" r="r" t="0"/>
              <a:pathLst>
                <a:path h="99" w="46">
                  <a:moveTo>
                    <a:pt x="46" y="99"/>
                  </a:moveTo>
                  <a:cubicBezTo>
                    <a:pt x="46" y="99"/>
                    <a:pt x="35" y="91"/>
                    <a:pt x="25" y="52"/>
                  </a:cubicBezTo>
                  <a:cubicBezTo>
                    <a:pt x="15" y="15"/>
                    <a:pt x="18" y="0"/>
                    <a:pt x="18" y="0"/>
                  </a:cubicBezTo>
                  <a:cubicBezTo>
                    <a:pt x="0" y="58"/>
                    <a:pt x="30" y="88"/>
                    <a:pt x="46" y="9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12" name="Freeform 172"/>
            <p:cNvSpPr/>
            <p:nvPr/>
          </p:nvSpPr>
          <p:spPr bwMode="auto">
            <a:xfrm>
              <a:off x="742871" y="3318512"/>
              <a:ext cx="111925" cy="158132"/>
            </a:xfrm>
            <a:custGeom>
              <a:gdLst>
                <a:gd fmla="*/ 39 w 46" name="T0"/>
                <a:gd fmla="*/ 65 h 65" name="T1"/>
                <a:gd fmla="*/ 22 w 46" name="T2"/>
                <a:gd fmla="*/ 40 h 65" name="T3"/>
                <a:gd fmla="*/ 0 w 46" name="T4"/>
                <a:gd fmla="*/ 3 h 65" name="T5"/>
                <a:gd fmla="*/ 7 w 46" name="T6"/>
                <a:gd fmla="*/ 0 h 65" name="T7"/>
                <a:gd fmla="*/ 28 w 46" name="T8"/>
                <a:gd fmla="*/ 35 h 65" name="T9"/>
                <a:gd fmla="*/ 46 w 46" name="T10"/>
                <a:gd fmla="*/ 62 h 65" name="T11"/>
                <a:gd fmla="*/ 39 w 46" name="T12"/>
                <a:gd fmla="*/ 65 h 65" name="T13"/>
              </a:gdLst>
              <a:cxnLst>
                <a:cxn ang="0">
                  <a:pos x="T0" y="T1"/>
                </a:cxn>
                <a:cxn ang="0">
                  <a:pos x="T2" y="T3"/>
                </a:cxn>
                <a:cxn ang="0">
                  <a:pos x="T4" y="T5"/>
                </a:cxn>
                <a:cxn ang="0">
                  <a:pos x="T6" y="T7"/>
                </a:cxn>
                <a:cxn ang="0">
                  <a:pos x="T8" y="T9"/>
                </a:cxn>
                <a:cxn ang="0">
                  <a:pos x="T10" y="T11"/>
                </a:cxn>
                <a:cxn ang="0">
                  <a:pos x="T12" y="T13"/>
                </a:cxn>
              </a:cxnLst>
              <a:rect b="b" l="0" r="r" t="0"/>
              <a:pathLst>
                <a:path h="65" w="46">
                  <a:moveTo>
                    <a:pt x="39" y="65"/>
                  </a:moveTo>
                  <a:cubicBezTo>
                    <a:pt x="34" y="53"/>
                    <a:pt x="28" y="47"/>
                    <a:pt x="22" y="40"/>
                  </a:cubicBezTo>
                  <a:cubicBezTo>
                    <a:pt x="15" y="31"/>
                    <a:pt x="7" y="22"/>
                    <a:pt x="0" y="3"/>
                  </a:cubicBezTo>
                  <a:cubicBezTo>
                    <a:pt x="7" y="0"/>
                    <a:pt x="7" y="0"/>
                    <a:pt x="7" y="0"/>
                  </a:cubicBezTo>
                  <a:cubicBezTo>
                    <a:pt x="13" y="18"/>
                    <a:pt x="21" y="26"/>
                    <a:pt x="28" y="35"/>
                  </a:cubicBezTo>
                  <a:cubicBezTo>
                    <a:pt x="34" y="42"/>
                    <a:pt x="41" y="50"/>
                    <a:pt x="46" y="62"/>
                  </a:cubicBezTo>
                  <a:lnTo>
                    <a:pt x="39" y="65"/>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3" name="Freeform 173"/>
            <p:cNvSpPr/>
            <p:nvPr/>
          </p:nvSpPr>
          <p:spPr bwMode="auto">
            <a:xfrm>
              <a:off x="604249" y="3112119"/>
              <a:ext cx="179696" cy="264922"/>
            </a:xfrm>
            <a:custGeom>
              <a:gdLst>
                <a:gd fmla="*/ 74 w 74" name="T0"/>
                <a:gd fmla="*/ 109 h 109" name="T1"/>
                <a:gd fmla="*/ 10 w 74" name="T2"/>
                <a:gd fmla="*/ 0 h 109" name="T3"/>
                <a:gd fmla="*/ 74 w 74" name="T4"/>
                <a:gd fmla="*/ 109 h 109" name="T5"/>
              </a:gdLst>
              <a:cxnLst>
                <a:cxn ang="0">
                  <a:pos x="T0" y="T1"/>
                </a:cxn>
                <a:cxn ang="0">
                  <a:pos x="T2" y="T3"/>
                </a:cxn>
                <a:cxn ang="0">
                  <a:pos x="T4" y="T5"/>
                </a:cxn>
              </a:cxnLst>
              <a:rect b="b" l="0" r="r" t="0"/>
              <a:pathLst>
                <a:path h="109" w="74">
                  <a:moveTo>
                    <a:pt x="74" y="109"/>
                  </a:moveTo>
                  <a:cubicBezTo>
                    <a:pt x="74" y="109"/>
                    <a:pt x="0" y="94"/>
                    <a:pt x="10" y="0"/>
                  </a:cubicBezTo>
                  <a:cubicBezTo>
                    <a:pt x="10" y="0"/>
                    <a:pt x="67" y="20"/>
                    <a:pt x="74" y="10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4" name="Freeform 174"/>
            <p:cNvSpPr/>
            <p:nvPr/>
          </p:nvSpPr>
          <p:spPr bwMode="auto">
            <a:xfrm>
              <a:off x="636080" y="3138817"/>
              <a:ext cx="131434" cy="216661"/>
            </a:xfrm>
            <a:custGeom>
              <a:gdLst>
                <a:gd fmla="*/ 54 w 54" name="T0"/>
                <a:gd fmla="*/ 89 h 89" name="T1"/>
                <a:gd fmla="*/ 22 w 54" name="T2"/>
                <a:gd fmla="*/ 48 h 89" name="T3"/>
                <a:gd fmla="*/ 3 w 54" name="T4"/>
                <a:gd fmla="*/ 0 h 89" name="T5"/>
                <a:gd fmla="*/ 54 w 54" name="T6"/>
                <a:gd fmla="*/ 89 h 89" name="T7"/>
              </a:gdLst>
              <a:cxnLst>
                <a:cxn ang="0">
                  <a:pos x="T0" y="T1"/>
                </a:cxn>
                <a:cxn ang="0">
                  <a:pos x="T2" y="T3"/>
                </a:cxn>
                <a:cxn ang="0">
                  <a:pos x="T4" y="T5"/>
                </a:cxn>
                <a:cxn ang="0">
                  <a:pos x="T6" y="T7"/>
                </a:cxn>
              </a:cxnLst>
              <a:rect b="b" l="0" r="r" t="0"/>
              <a:pathLst>
                <a:path h="89" w="54">
                  <a:moveTo>
                    <a:pt x="54" y="89"/>
                  </a:moveTo>
                  <a:cubicBezTo>
                    <a:pt x="54" y="89"/>
                    <a:pt x="42" y="84"/>
                    <a:pt x="22" y="48"/>
                  </a:cubicBezTo>
                  <a:cubicBezTo>
                    <a:pt x="4" y="15"/>
                    <a:pt x="3" y="0"/>
                    <a:pt x="3" y="0"/>
                  </a:cubicBezTo>
                  <a:cubicBezTo>
                    <a:pt x="0" y="60"/>
                    <a:pt x="36" y="82"/>
                    <a:pt x="54" y="8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15" name="Freeform 175"/>
            <p:cNvSpPr/>
            <p:nvPr/>
          </p:nvSpPr>
          <p:spPr bwMode="auto">
            <a:xfrm>
              <a:off x="794212" y="3554683"/>
              <a:ext cx="123220" cy="147864"/>
            </a:xfrm>
            <a:custGeom>
              <a:gdLst>
                <a:gd fmla="*/ 45 w 51" name="T0"/>
                <a:gd fmla="*/ 61 h 61" name="T1"/>
                <a:gd fmla="*/ 26 w 51" name="T2"/>
                <a:gd fmla="*/ 38 h 61" name="T3"/>
                <a:gd fmla="*/ 0 w 51" name="T4"/>
                <a:gd fmla="*/ 3 h 61" name="T5"/>
                <a:gd fmla="*/ 7 w 51" name="T6"/>
                <a:gd fmla="*/ 0 h 61" name="T7"/>
                <a:gd fmla="*/ 31 w 51" name="T8"/>
                <a:gd fmla="*/ 32 h 61" name="T9"/>
                <a:gd fmla="*/ 51 w 51" name="T10"/>
                <a:gd fmla="*/ 58 h 61" name="T11"/>
                <a:gd fmla="*/ 45 w 51" name="T12"/>
                <a:gd fmla="*/ 61 h 61" name="T13"/>
              </a:gdLst>
              <a:cxnLst>
                <a:cxn ang="0">
                  <a:pos x="T0" y="T1"/>
                </a:cxn>
                <a:cxn ang="0">
                  <a:pos x="T2" y="T3"/>
                </a:cxn>
                <a:cxn ang="0">
                  <a:pos x="T4" y="T5"/>
                </a:cxn>
                <a:cxn ang="0">
                  <a:pos x="T6" y="T7"/>
                </a:cxn>
                <a:cxn ang="0">
                  <a:pos x="T8" y="T9"/>
                </a:cxn>
                <a:cxn ang="0">
                  <a:pos x="T10" y="T11"/>
                </a:cxn>
                <a:cxn ang="0">
                  <a:pos x="T12" y="T13"/>
                </a:cxn>
              </a:cxnLst>
              <a:rect b="b" l="0" r="r" t="0"/>
              <a:pathLst>
                <a:path h="61" w="51">
                  <a:moveTo>
                    <a:pt x="45" y="61"/>
                  </a:moveTo>
                  <a:cubicBezTo>
                    <a:pt x="39" y="50"/>
                    <a:pt x="33" y="44"/>
                    <a:pt x="26" y="38"/>
                  </a:cubicBezTo>
                  <a:cubicBezTo>
                    <a:pt x="18" y="30"/>
                    <a:pt x="9" y="21"/>
                    <a:pt x="0" y="3"/>
                  </a:cubicBezTo>
                  <a:cubicBezTo>
                    <a:pt x="7" y="0"/>
                    <a:pt x="7" y="0"/>
                    <a:pt x="7" y="0"/>
                  </a:cubicBezTo>
                  <a:cubicBezTo>
                    <a:pt x="15" y="17"/>
                    <a:pt x="23" y="25"/>
                    <a:pt x="31" y="32"/>
                  </a:cubicBezTo>
                  <a:cubicBezTo>
                    <a:pt x="38" y="39"/>
                    <a:pt x="45" y="46"/>
                    <a:pt x="51" y="58"/>
                  </a:cubicBezTo>
                  <a:lnTo>
                    <a:pt x="45" y="61"/>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6" name="Freeform 176"/>
            <p:cNvSpPr/>
            <p:nvPr/>
          </p:nvSpPr>
          <p:spPr bwMode="auto">
            <a:xfrm>
              <a:off x="657644" y="3362666"/>
              <a:ext cx="184829" cy="247466"/>
            </a:xfrm>
            <a:custGeom>
              <a:gdLst>
                <a:gd fmla="*/ 76 w 76" name="T0"/>
                <a:gd fmla="*/ 102 h 102" name="T1"/>
                <a:gd fmla="*/ 1 w 76" name="T2"/>
                <a:gd fmla="*/ 0 h 102" name="T3"/>
                <a:gd fmla="*/ 76 w 76" name="T4"/>
                <a:gd fmla="*/ 102 h 102" name="T5"/>
              </a:gdLst>
              <a:cxnLst>
                <a:cxn ang="0">
                  <a:pos x="T0" y="T1"/>
                </a:cxn>
                <a:cxn ang="0">
                  <a:pos x="T2" y="T3"/>
                </a:cxn>
                <a:cxn ang="0">
                  <a:pos x="T4" y="T5"/>
                </a:cxn>
              </a:cxnLst>
              <a:rect b="b" l="0" r="r" t="0"/>
              <a:pathLst>
                <a:path h="102" w="76">
                  <a:moveTo>
                    <a:pt x="76" y="102"/>
                  </a:moveTo>
                  <a:cubicBezTo>
                    <a:pt x="76" y="102"/>
                    <a:pt x="0" y="94"/>
                    <a:pt x="1" y="0"/>
                  </a:cubicBezTo>
                  <a:cubicBezTo>
                    <a:pt x="1" y="0"/>
                    <a:pt x="60" y="14"/>
                    <a:pt x="76" y="10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7" name="Freeform 177"/>
            <p:cNvSpPr/>
            <p:nvPr/>
          </p:nvSpPr>
          <p:spPr bwMode="auto">
            <a:xfrm>
              <a:off x="677154" y="3384229"/>
              <a:ext cx="143756" cy="204339"/>
            </a:xfrm>
            <a:custGeom>
              <a:gdLst>
                <a:gd fmla="*/ 59 w 59" name="T0"/>
                <a:gd fmla="*/ 84 h 84" name="T1"/>
                <a:gd fmla="*/ 24 w 59" name="T2"/>
                <a:gd fmla="*/ 47 h 84" name="T3"/>
                <a:gd fmla="*/ 0 w 59" name="T4"/>
                <a:gd fmla="*/ 0 h 84" name="T5"/>
                <a:gd fmla="*/ 59 w 59" name="T6"/>
                <a:gd fmla="*/ 84 h 84" name="T7"/>
              </a:gdLst>
              <a:cxnLst>
                <a:cxn ang="0">
                  <a:pos x="T0" y="T1"/>
                </a:cxn>
                <a:cxn ang="0">
                  <a:pos x="T2" y="T3"/>
                </a:cxn>
                <a:cxn ang="0">
                  <a:pos x="T4" y="T5"/>
                </a:cxn>
                <a:cxn ang="0">
                  <a:pos x="T6" y="T7"/>
                </a:cxn>
              </a:cxnLst>
              <a:rect b="b" l="0" r="r" t="0"/>
              <a:pathLst>
                <a:path h="84" w="59">
                  <a:moveTo>
                    <a:pt x="59" y="84"/>
                  </a:moveTo>
                  <a:cubicBezTo>
                    <a:pt x="59" y="84"/>
                    <a:pt x="47" y="80"/>
                    <a:pt x="24" y="47"/>
                  </a:cubicBezTo>
                  <a:cubicBezTo>
                    <a:pt x="2" y="16"/>
                    <a:pt x="0" y="0"/>
                    <a:pt x="0" y="0"/>
                  </a:cubicBezTo>
                  <a:cubicBezTo>
                    <a:pt x="3" y="61"/>
                    <a:pt x="41" y="79"/>
                    <a:pt x="59" y="8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18" name="Freeform 178"/>
            <p:cNvSpPr/>
            <p:nvPr/>
          </p:nvSpPr>
          <p:spPr bwMode="auto">
            <a:xfrm>
              <a:off x="876359" y="3792907"/>
              <a:ext cx="133488" cy="140675"/>
            </a:xfrm>
            <a:custGeom>
              <a:gdLst>
                <a:gd fmla="*/ 49 w 55" name="T0"/>
                <a:gd fmla="*/ 58 h 58" name="T1"/>
                <a:gd fmla="*/ 29 w 55" name="T2"/>
                <a:gd fmla="*/ 36 h 58" name="T3"/>
                <a:gd fmla="*/ 0 w 55" name="T4"/>
                <a:gd fmla="*/ 4 h 58" name="T5"/>
                <a:gd fmla="*/ 7 w 55" name="T6"/>
                <a:gd fmla="*/ 0 h 58" name="T7"/>
                <a:gd fmla="*/ 33 w 55" name="T8"/>
                <a:gd fmla="*/ 30 h 58" name="T9"/>
                <a:gd fmla="*/ 55 w 55" name="T10"/>
                <a:gd fmla="*/ 55 h 58" name="T11"/>
                <a:gd fmla="*/ 49 w 55" name="T12"/>
                <a:gd fmla="*/ 58 h 58" name="T13"/>
              </a:gdLst>
              <a:cxnLst>
                <a:cxn ang="0">
                  <a:pos x="T0" y="T1"/>
                </a:cxn>
                <a:cxn ang="0">
                  <a:pos x="T2" y="T3"/>
                </a:cxn>
                <a:cxn ang="0">
                  <a:pos x="T4" y="T5"/>
                </a:cxn>
                <a:cxn ang="0">
                  <a:pos x="T6" y="T7"/>
                </a:cxn>
                <a:cxn ang="0">
                  <a:pos x="T8" y="T9"/>
                </a:cxn>
                <a:cxn ang="0">
                  <a:pos x="T10" y="T11"/>
                </a:cxn>
                <a:cxn ang="0">
                  <a:pos x="T12" y="T13"/>
                </a:cxn>
              </a:cxnLst>
              <a:rect b="b" l="0" r="r" t="0"/>
              <a:pathLst>
                <a:path h="57" w="55">
                  <a:moveTo>
                    <a:pt x="49" y="58"/>
                  </a:moveTo>
                  <a:cubicBezTo>
                    <a:pt x="43" y="48"/>
                    <a:pt x="36" y="42"/>
                    <a:pt x="29" y="36"/>
                  </a:cubicBezTo>
                  <a:cubicBezTo>
                    <a:pt x="20" y="29"/>
                    <a:pt x="10" y="21"/>
                    <a:pt x="0" y="4"/>
                  </a:cubicBezTo>
                  <a:cubicBezTo>
                    <a:pt x="7" y="0"/>
                    <a:pt x="7" y="0"/>
                    <a:pt x="7" y="0"/>
                  </a:cubicBezTo>
                  <a:cubicBezTo>
                    <a:pt x="16" y="16"/>
                    <a:pt x="25" y="23"/>
                    <a:pt x="33" y="30"/>
                  </a:cubicBezTo>
                  <a:cubicBezTo>
                    <a:pt x="41" y="37"/>
                    <a:pt x="48" y="43"/>
                    <a:pt x="55" y="55"/>
                  </a:cubicBezTo>
                  <a:lnTo>
                    <a:pt x="49" y="58"/>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19" name="Freeform 179"/>
            <p:cNvSpPr/>
            <p:nvPr/>
          </p:nvSpPr>
          <p:spPr bwMode="auto">
            <a:xfrm>
              <a:off x="730549" y="3610131"/>
              <a:ext cx="197151" cy="236171"/>
            </a:xfrm>
            <a:custGeom>
              <a:gdLst>
                <a:gd fmla="*/ 81 w 81" name="T0"/>
                <a:gd fmla="*/ 97 h 97" name="T1"/>
                <a:gd fmla="*/ 0 w 81" name="T2"/>
                <a:gd fmla="*/ 0 h 97" name="T3"/>
                <a:gd fmla="*/ 81 w 81" name="T4"/>
                <a:gd fmla="*/ 97 h 97" name="T5"/>
              </a:gdLst>
              <a:cxnLst>
                <a:cxn ang="0">
                  <a:pos x="T0" y="T1"/>
                </a:cxn>
                <a:cxn ang="0">
                  <a:pos x="T2" y="T3"/>
                </a:cxn>
                <a:cxn ang="0">
                  <a:pos x="T4" y="T5"/>
                </a:cxn>
              </a:cxnLst>
              <a:rect b="b" l="0" r="r" t="0"/>
              <a:pathLst>
                <a:path h="97" w="81">
                  <a:moveTo>
                    <a:pt x="81" y="97"/>
                  </a:moveTo>
                  <a:cubicBezTo>
                    <a:pt x="81" y="97"/>
                    <a:pt x="5" y="94"/>
                    <a:pt x="0" y="0"/>
                  </a:cubicBezTo>
                  <a:cubicBezTo>
                    <a:pt x="0" y="0"/>
                    <a:pt x="60" y="10"/>
                    <a:pt x="81" y="9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0" name="Freeform 180"/>
            <p:cNvSpPr/>
            <p:nvPr/>
          </p:nvSpPr>
          <p:spPr bwMode="auto">
            <a:xfrm>
              <a:off x="748005" y="3632722"/>
              <a:ext cx="158132" cy="194071"/>
            </a:xfrm>
            <a:custGeom>
              <a:gdLst>
                <a:gd fmla="*/ 65 w 65" name="T0"/>
                <a:gd fmla="*/ 80 h 80" name="T1"/>
                <a:gd fmla="*/ 27 w 65" name="T2"/>
                <a:gd fmla="*/ 45 h 80" name="T3"/>
                <a:gd fmla="*/ 0 w 65" name="T4"/>
                <a:gd fmla="*/ 0 h 80" name="T5"/>
                <a:gd fmla="*/ 65 w 65" name="T6"/>
                <a:gd fmla="*/ 80 h 80" name="T7"/>
              </a:gdLst>
              <a:cxnLst>
                <a:cxn ang="0">
                  <a:pos x="T0" y="T1"/>
                </a:cxn>
                <a:cxn ang="0">
                  <a:pos x="T2" y="T3"/>
                </a:cxn>
                <a:cxn ang="0">
                  <a:pos x="T4" y="T5"/>
                </a:cxn>
                <a:cxn ang="0">
                  <a:pos x="T6" y="T7"/>
                </a:cxn>
              </a:cxnLst>
              <a:rect b="b" l="0" r="r" t="0"/>
              <a:pathLst>
                <a:path h="80" w="65">
                  <a:moveTo>
                    <a:pt x="65" y="80"/>
                  </a:moveTo>
                  <a:cubicBezTo>
                    <a:pt x="65" y="80"/>
                    <a:pt x="52" y="77"/>
                    <a:pt x="27" y="45"/>
                  </a:cubicBezTo>
                  <a:cubicBezTo>
                    <a:pt x="4" y="15"/>
                    <a:pt x="0" y="0"/>
                    <a:pt x="0" y="0"/>
                  </a:cubicBezTo>
                  <a:cubicBezTo>
                    <a:pt x="7" y="61"/>
                    <a:pt x="47" y="76"/>
                    <a:pt x="65" y="8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21" name="Freeform 181"/>
            <p:cNvSpPr/>
            <p:nvPr/>
          </p:nvSpPr>
          <p:spPr bwMode="auto">
            <a:xfrm>
              <a:off x="975962" y="4016756"/>
              <a:ext cx="145810" cy="131434"/>
            </a:xfrm>
            <a:custGeom>
              <a:gdLst>
                <a:gd fmla="*/ 54 w 60" name="T0"/>
                <a:gd fmla="*/ 54 h 54" name="T1"/>
                <a:gd fmla="*/ 31 w 60" name="T2"/>
                <a:gd fmla="*/ 34 h 54" name="T3"/>
                <a:gd fmla="*/ 0 w 60" name="T4"/>
                <a:gd fmla="*/ 4 h 54" name="T5"/>
                <a:gd fmla="*/ 6 w 60" name="T6"/>
                <a:gd fmla="*/ 0 h 54" name="T7"/>
                <a:gd fmla="*/ 35 w 60" name="T8"/>
                <a:gd fmla="*/ 28 h 54" name="T9"/>
                <a:gd fmla="*/ 60 w 60" name="T10"/>
                <a:gd fmla="*/ 50 h 54" name="T11"/>
                <a:gd fmla="*/ 54 w 60" name="T12"/>
                <a:gd fmla="*/ 54 h 54" name="T13"/>
              </a:gdLst>
              <a:cxnLst>
                <a:cxn ang="0">
                  <a:pos x="T0" y="T1"/>
                </a:cxn>
                <a:cxn ang="0">
                  <a:pos x="T2" y="T3"/>
                </a:cxn>
                <a:cxn ang="0">
                  <a:pos x="T4" y="T5"/>
                </a:cxn>
                <a:cxn ang="0">
                  <a:pos x="T6" y="T7"/>
                </a:cxn>
                <a:cxn ang="0">
                  <a:pos x="T8" y="T9"/>
                </a:cxn>
                <a:cxn ang="0">
                  <a:pos x="T10" y="T11"/>
                </a:cxn>
                <a:cxn ang="0">
                  <a:pos x="T12" y="T13"/>
                </a:cxn>
              </a:cxnLst>
              <a:rect b="b" l="0" r="r" t="0"/>
              <a:pathLst>
                <a:path h="54" w="60">
                  <a:moveTo>
                    <a:pt x="54" y="54"/>
                  </a:moveTo>
                  <a:cubicBezTo>
                    <a:pt x="46" y="44"/>
                    <a:pt x="39" y="39"/>
                    <a:pt x="31" y="34"/>
                  </a:cubicBezTo>
                  <a:cubicBezTo>
                    <a:pt x="22" y="28"/>
                    <a:pt x="12" y="21"/>
                    <a:pt x="0" y="4"/>
                  </a:cubicBezTo>
                  <a:cubicBezTo>
                    <a:pt x="6" y="0"/>
                    <a:pt x="6" y="0"/>
                    <a:pt x="6" y="0"/>
                  </a:cubicBezTo>
                  <a:cubicBezTo>
                    <a:pt x="17" y="15"/>
                    <a:pt x="26" y="22"/>
                    <a:pt x="35" y="28"/>
                  </a:cubicBezTo>
                  <a:cubicBezTo>
                    <a:pt x="44" y="34"/>
                    <a:pt x="51" y="39"/>
                    <a:pt x="60" y="50"/>
                  </a:cubicBezTo>
                  <a:lnTo>
                    <a:pt x="54" y="54"/>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2" name="Freeform 182"/>
            <p:cNvSpPr/>
            <p:nvPr/>
          </p:nvSpPr>
          <p:spPr bwMode="auto">
            <a:xfrm>
              <a:off x="810642" y="3851437"/>
              <a:ext cx="221795" cy="225903"/>
            </a:xfrm>
            <a:custGeom>
              <a:gdLst>
                <a:gd fmla="*/ 91 w 91" name="T0"/>
                <a:gd fmla="*/ 89 h 93" name="T1"/>
                <a:gd fmla="*/ 0 w 91" name="T2"/>
                <a:gd fmla="*/ 0 h 93" name="T3"/>
                <a:gd fmla="*/ 91 w 91" name="T4"/>
                <a:gd fmla="*/ 89 h 93" name="T5"/>
              </a:gdLst>
              <a:cxnLst>
                <a:cxn ang="0">
                  <a:pos x="T0" y="T1"/>
                </a:cxn>
                <a:cxn ang="0">
                  <a:pos x="T2" y="T3"/>
                </a:cxn>
                <a:cxn ang="0">
                  <a:pos x="T4" y="T5"/>
                </a:cxn>
              </a:cxnLst>
              <a:rect b="b" l="0" r="r" t="0"/>
              <a:pathLst>
                <a:path h="93" w="91">
                  <a:moveTo>
                    <a:pt x="91" y="89"/>
                  </a:moveTo>
                  <a:cubicBezTo>
                    <a:pt x="91" y="89"/>
                    <a:pt x="14" y="93"/>
                    <a:pt x="0" y="0"/>
                  </a:cubicBezTo>
                  <a:cubicBezTo>
                    <a:pt x="0" y="0"/>
                    <a:pt x="61" y="5"/>
                    <a:pt x="91" y="8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3" name="Freeform 183"/>
            <p:cNvSpPr/>
            <p:nvPr/>
          </p:nvSpPr>
          <p:spPr bwMode="auto">
            <a:xfrm>
              <a:off x="830152" y="3870946"/>
              <a:ext cx="177642" cy="179695"/>
            </a:xfrm>
            <a:custGeom>
              <a:gdLst>
                <a:gd fmla="*/ 73 w 73" name="T0"/>
                <a:gd fmla="*/ 74 h 74" name="T1"/>
                <a:gd fmla="*/ 32 w 73" name="T2"/>
                <a:gd fmla="*/ 42 h 74" name="T3"/>
                <a:gd fmla="*/ 0 w 73" name="T4"/>
                <a:gd fmla="*/ 0 h 74" name="T5"/>
                <a:gd fmla="*/ 73 w 73" name="T6"/>
                <a:gd fmla="*/ 74 h 74" name="T7"/>
              </a:gdLst>
              <a:cxnLst>
                <a:cxn ang="0">
                  <a:pos x="T0" y="T1"/>
                </a:cxn>
                <a:cxn ang="0">
                  <a:pos x="T2" y="T3"/>
                </a:cxn>
                <a:cxn ang="0">
                  <a:pos x="T4" y="T5"/>
                </a:cxn>
                <a:cxn ang="0">
                  <a:pos x="T6" y="T7"/>
                </a:cxn>
              </a:cxnLst>
              <a:rect b="b" l="0" r="r" t="0"/>
              <a:pathLst>
                <a:path h="74" w="73">
                  <a:moveTo>
                    <a:pt x="73" y="74"/>
                  </a:moveTo>
                  <a:cubicBezTo>
                    <a:pt x="73" y="74"/>
                    <a:pt x="60" y="71"/>
                    <a:pt x="32" y="42"/>
                  </a:cubicBezTo>
                  <a:cubicBezTo>
                    <a:pt x="5" y="15"/>
                    <a:pt x="0" y="0"/>
                    <a:pt x="0" y="0"/>
                  </a:cubicBezTo>
                  <a:cubicBezTo>
                    <a:pt x="13" y="60"/>
                    <a:pt x="54" y="72"/>
                    <a:pt x="73" y="7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24" name="Freeform 184"/>
            <p:cNvSpPr/>
            <p:nvPr/>
          </p:nvSpPr>
          <p:spPr bwMode="auto">
            <a:xfrm>
              <a:off x="1102261" y="4237525"/>
              <a:ext cx="150944" cy="124246"/>
            </a:xfrm>
            <a:custGeom>
              <a:gdLst>
                <a:gd fmla="*/ 57 w 62" name="T0"/>
                <a:gd fmla="*/ 51 h 51" name="T1"/>
                <a:gd fmla="*/ 33 w 62" name="T2"/>
                <a:gd fmla="*/ 32 h 51" name="T3"/>
                <a:gd fmla="*/ 0 w 62" name="T4"/>
                <a:gd fmla="*/ 5 h 51" name="T5"/>
                <a:gd fmla="*/ 5 w 62" name="T6"/>
                <a:gd fmla="*/ 0 h 51" name="T7"/>
                <a:gd fmla="*/ 36 w 62" name="T8"/>
                <a:gd fmla="*/ 26 h 51" name="T9"/>
                <a:gd fmla="*/ 62 w 62" name="T10"/>
                <a:gd fmla="*/ 46 h 51" name="T11"/>
                <a:gd fmla="*/ 57 w 62" name="T12"/>
                <a:gd fmla="*/ 51 h 51" name="T13"/>
              </a:gdLst>
              <a:cxnLst>
                <a:cxn ang="0">
                  <a:pos x="T0" y="T1"/>
                </a:cxn>
                <a:cxn ang="0">
                  <a:pos x="T2" y="T3"/>
                </a:cxn>
                <a:cxn ang="0">
                  <a:pos x="T4" y="T5"/>
                </a:cxn>
                <a:cxn ang="0">
                  <a:pos x="T6" y="T7"/>
                </a:cxn>
                <a:cxn ang="0">
                  <a:pos x="T8" y="T9"/>
                </a:cxn>
                <a:cxn ang="0">
                  <a:pos x="T10" y="T11"/>
                </a:cxn>
                <a:cxn ang="0">
                  <a:pos x="T12" y="T13"/>
                </a:cxn>
              </a:cxnLst>
              <a:rect b="b" l="0" r="r" t="0"/>
              <a:pathLst>
                <a:path h="51" w="62">
                  <a:moveTo>
                    <a:pt x="57" y="51"/>
                  </a:moveTo>
                  <a:cubicBezTo>
                    <a:pt x="48" y="41"/>
                    <a:pt x="41" y="37"/>
                    <a:pt x="33" y="32"/>
                  </a:cubicBezTo>
                  <a:cubicBezTo>
                    <a:pt x="23" y="26"/>
                    <a:pt x="12" y="20"/>
                    <a:pt x="0" y="5"/>
                  </a:cubicBezTo>
                  <a:cubicBezTo>
                    <a:pt x="5" y="0"/>
                    <a:pt x="5" y="0"/>
                    <a:pt x="5" y="0"/>
                  </a:cubicBezTo>
                  <a:cubicBezTo>
                    <a:pt x="17" y="14"/>
                    <a:pt x="27" y="20"/>
                    <a:pt x="36" y="26"/>
                  </a:cubicBezTo>
                  <a:cubicBezTo>
                    <a:pt x="45" y="31"/>
                    <a:pt x="53" y="36"/>
                    <a:pt x="62" y="46"/>
                  </a:cubicBezTo>
                  <a:lnTo>
                    <a:pt x="57" y="51"/>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5" name="Freeform 185"/>
            <p:cNvSpPr/>
            <p:nvPr/>
          </p:nvSpPr>
          <p:spPr bwMode="auto">
            <a:xfrm>
              <a:off x="925647" y="4084527"/>
              <a:ext cx="233091" cy="223849"/>
            </a:xfrm>
            <a:custGeom>
              <a:gdLst>
                <a:gd fmla="*/ 96 w 96" name="T0"/>
                <a:gd fmla="*/ 82 h 92" name="T1"/>
                <a:gd fmla="*/ 0 w 96" name="T2"/>
                <a:gd fmla="*/ 0 h 92" name="T3"/>
                <a:gd fmla="*/ 96 w 96" name="T4"/>
                <a:gd fmla="*/ 82 h 92" name="T5"/>
              </a:gdLst>
              <a:cxnLst>
                <a:cxn ang="0">
                  <a:pos x="T0" y="T1"/>
                </a:cxn>
                <a:cxn ang="0">
                  <a:pos x="T2" y="T3"/>
                </a:cxn>
                <a:cxn ang="0">
                  <a:pos x="T4" y="T5"/>
                </a:cxn>
              </a:cxnLst>
              <a:rect b="b" l="0" r="r" t="0"/>
              <a:pathLst>
                <a:path h="92" w="96">
                  <a:moveTo>
                    <a:pt x="96" y="82"/>
                  </a:moveTo>
                  <a:cubicBezTo>
                    <a:pt x="96" y="82"/>
                    <a:pt x="20" y="92"/>
                    <a:pt x="0" y="0"/>
                  </a:cubicBezTo>
                  <a:cubicBezTo>
                    <a:pt x="0" y="0"/>
                    <a:pt x="61" y="0"/>
                    <a:pt x="96" y="8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6" name="Freeform 186"/>
            <p:cNvSpPr/>
            <p:nvPr/>
          </p:nvSpPr>
          <p:spPr bwMode="auto">
            <a:xfrm>
              <a:off x="947210" y="4104037"/>
              <a:ext cx="186883" cy="165319"/>
            </a:xfrm>
            <a:custGeom>
              <a:gdLst>
                <a:gd fmla="*/ 77 w 77" name="T0"/>
                <a:gd fmla="*/ 68 h 68" name="T1"/>
                <a:gd fmla="*/ 34 w 77" name="T2"/>
                <a:gd fmla="*/ 40 h 68" name="T3"/>
                <a:gd fmla="*/ 0 w 77" name="T4"/>
                <a:gd fmla="*/ 0 h 68" name="T5"/>
                <a:gd fmla="*/ 77 w 77" name="T6"/>
                <a:gd fmla="*/ 68 h 68" name="T7"/>
              </a:gdLst>
              <a:cxnLst>
                <a:cxn ang="0">
                  <a:pos x="T0" y="T1"/>
                </a:cxn>
                <a:cxn ang="0">
                  <a:pos x="T2" y="T3"/>
                </a:cxn>
                <a:cxn ang="0">
                  <a:pos x="T4" y="T5"/>
                </a:cxn>
                <a:cxn ang="0">
                  <a:pos x="T6" y="T7"/>
                </a:cxn>
              </a:cxnLst>
              <a:rect b="b" l="0" r="r" t="0"/>
              <a:pathLst>
                <a:path h="68" w="77">
                  <a:moveTo>
                    <a:pt x="77" y="68"/>
                  </a:moveTo>
                  <a:cubicBezTo>
                    <a:pt x="77" y="68"/>
                    <a:pt x="64" y="67"/>
                    <a:pt x="34" y="40"/>
                  </a:cubicBezTo>
                  <a:cubicBezTo>
                    <a:pt x="6" y="14"/>
                    <a:pt x="0" y="0"/>
                    <a:pt x="0" y="0"/>
                  </a:cubicBezTo>
                  <a:cubicBezTo>
                    <a:pt x="17" y="58"/>
                    <a:pt x="58" y="67"/>
                    <a:pt x="77" y="68"/>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27" name="Freeform 187"/>
            <p:cNvSpPr/>
            <p:nvPr/>
          </p:nvSpPr>
          <p:spPr bwMode="auto">
            <a:xfrm>
              <a:off x="1249099" y="4439810"/>
              <a:ext cx="162239" cy="104737"/>
            </a:xfrm>
            <a:custGeom>
              <a:gdLst>
                <a:gd fmla="*/ 62 w 67" name="T0"/>
                <a:gd fmla="*/ 43 h 43" name="T1"/>
                <a:gd fmla="*/ 36 w 67" name="T2"/>
                <a:gd fmla="*/ 28 h 43" name="T3"/>
                <a:gd fmla="*/ 0 w 67" name="T4"/>
                <a:gd fmla="*/ 5 h 43" name="T5"/>
                <a:gd fmla="*/ 5 w 67" name="T6"/>
                <a:gd fmla="*/ 0 h 43" name="T7"/>
                <a:gd fmla="*/ 39 w 67" name="T8"/>
                <a:gd fmla="*/ 21 h 43" name="T9"/>
                <a:gd fmla="*/ 67 w 67" name="T10"/>
                <a:gd fmla="*/ 38 h 43" name="T11"/>
                <a:gd fmla="*/ 62 w 67" name="T12"/>
                <a:gd fmla="*/ 43 h 43" name="T13"/>
              </a:gdLst>
              <a:cxnLst>
                <a:cxn ang="0">
                  <a:pos x="T0" y="T1"/>
                </a:cxn>
                <a:cxn ang="0">
                  <a:pos x="T2" y="T3"/>
                </a:cxn>
                <a:cxn ang="0">
                  <a:pos x="T4" y="T5"/>
                </a:cxn>
                <a:cxn ang="0">
                  <a:pos x="T6" y="T7"/>
                </a:cxn>
                <a:cxn ang="0">
                  <a:pos x="T8" y="T9"/>
                </a:cxn>
                <a:cxn ang="0">
                  <a:pos x="T10" y="T11"/>
                </a:cxn>
                <a:cxn ang="0">
                  <a:pos x="T12" y="T13"/>
                </a:cxn>
              </a:cxnLst>
              <a:rect b="b" l="0" r="r" t="0"/>
              <a:pathLst>
                <a:path h="43" w="67">
                  <a:moveTo>
                    <a:pt x="62" y="43"/>
                  </a:moveTo>
                  <a:cubicBezTo>
                    <a:pt x="53" y="35"/>
                    <a:pt x="45" y="32"/>
                    <a:pt x="36" y="28"/>
                  </a:cubicBezTo>
                  <a:cubicBezTo>
                    <a:pt x="26" y="24"/>
                    <a:pt x="14" y="19"/>
                    <a:pt x="0" y="5"/>
                  </a:cubicBezTo>
                  <a:cubicBezTo>
                    <a:pt x="5" y="0"/>
                    <a:pt x="5" y="0"/>
                    <a:pt x="5" y="0"/>
                  </a:cubicBezTo>
                  <a:cubicBezTo>
                    <a:pt x="19" y="12"/>
                    <a:pt x="29" y="17"/>
                    <a:pt x="39" y="21"/>
                  </a:cubicBezTo>
                  <a:cubicBezTo>
                    <a:pt x="48" y="25"/>
                    <a:pt x="57" y="29"/>
                    <a:pt x="67" y="38"/>
                  </a:cubicBezTo>
                  <a:lnTo>
                    <a:pt x="62" y="43"/>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8" name="Freeform 188"/>
            <p:cNvSpPr/>
            <p:nvPr/>
          </p:nvSpPr>
          <p:spPr bwMode="auto">
            <a:xfrm>
              <a:off x="1051947" y="4294000"/>
              <a:ext cx="257735" cy="233090"/>
            </a:xfrm>
            <a:custGeom>
              <a:gdLst>
                <a:gd fmla="*/ 106 w 106" name="T0"/>
                <a:gd fmla="*/ 77 h 96" name="T1"/>
                <a:gd fmla="*/ 0 w 106" name="T2"/>
                <a:gd fmla="*/ 7 h 96" name="T3"/>
                <a:gd fmla="*/ 106 w 106" name="T4"/>
                <a:gd fmla="*/ 77 h 96" name="T5"/>
              </a:gdLst>
              <a:cxnLst>
                <a:cxn ang="0">
                  <a:pos x="T0" y="T1"/>
                </a:cxn>
                <a:cxn ang="0">
                  <a:pos x="T2" y="T3"/>
                </a:cxn>
                <a:cxn ang="0">
                  <a:pos x="T4" y="T5"/>
                </a:cxn>
              </a:cxnLst>
              <a:rect b="b" l="0" r="r" t="0"/>
              <a:pathLst>
                <a:path h="96" w="105">
                  <a:moveTo>
                    <a:pt x="106" y="77"/>
                  </a:moveTo>
                  <a:cubicBezTo>
                    <a:pt x="106" y="77"/>
                    <a:pt x="32" y="96"/>
                    <a:pt x="0" y="7"/>
                  </a:cubicBezTo>
                  <a:cubicBezTo>
                    <a:pt x="0" y="7"/>
                    <a:pt x="60" y="0"/>
                    <a:pt x="106" y="7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9" name="Freeform 189"/>
            <p:cNvSpPr/>
            <p:nvPr/>
          </p:nvSpPr>
          <p:spPr bwMode="auto">
            <a:xfrm>
              <a:off x="1075564" y="4327886"/>
              <a:ext cx="207420" cy="143756"/>
            </a:xfrm>
            <a:custGeom>
              <a:gdLst>
                <a:gd fmla="*/ 85 w 85" name="T0"/>
                <a:gd fmla="*/ 58 h 59" name="T1"/>
                <a:gd fmla="*/ 39 w 85" name="T2"/>
                <a:gd fmla="*/ 35 h 59" name="T3"/>
                <a:gd fmla="*/ 0 w 85" name="T4"/>
                <a:gd fmla="*/ 0 h 59" name="T5"/>
                <a:gd fmla="*/ 85 w 85" name="T6"/>
                <a:gd fmla="*/ 58 h 59" name="T7"/>
              </a:gdLst>
              <a:cxnLst>
                <a:cxn ang="0">
                  <a:pos x="T0" y="T1"/>
                </a:cxn>
                <a:cxn ang="0">
                  <a:pos x="T2" y="T3"/>
                </a:cxn>
                <a:cxn ang="0">
                  <a:pos x="T4" y="T5"/>
                </a:cxn>
                <a:cxn ang="0">
                  <a:pos x="T6" y="T7"/>
                </a:cxn>
              </a:cxnLst>
              <a:rect b="b" l="0" r="r" t="0"/>
              <a:pathLst>
                <a:path h="59" w="85">
                  <a:moveTo>
                    <a:pt x="85" y="58"/>
                  </a:moveTo>
                  <a:cubicBezTo>
                    <a:pt x="85" y="58"/>
                    <a:pt x="72" y="58"/>
                    <a:pt x="39" y="35"/>
                  </a:cubicBezTo>
                  <a:cubicBezTo>
                    <a:pt x="8" y="13"/>
                    <a:pt x="0" y="0"/>
                    <a:pt x="0" y="0"/>
                  </a:cubicBezTo>
                  <a:cubicBezTo>
                    <a:pt x="24" y="56"/>
                    <a:pt x="66" y="59"/>
                    <a:pt x="85" y="58"/>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0" name="Freeform 190"/>
            <p:cNvSpPr/>
            <p:nvPr/>
          </p:nvSpPr>
          <p:spPr bwMode="auto">
            <a:xfrm>
              <a:off x="1421606" y="4624640"/>
              <a:ext cx="172508" cy="82146"/>
            </a:xfrm>
            <a:custGeom>
              <a:gdLst>
                <a:gd fmla="*/ 67 w 71" name="T0"/>
                <a:gd fmla="*/ 34 h 34" name="T1"/>
                <a:gd fmla="*/ 39 w 71" name="T2"/>
                <a:gd fmla="*/ 23 h 34" name="T3"/>
                <a:gd fmla="*/ 0 w 71" name="T4"/>
                <a:gd fmla="*/ 6 h 34" name="T5"/>
                <a:gd fmla="*/ 4 w 71" name="T6"/>
                <a:gd fmla="*/ 0 h 34" name="T7"/>
                <a:gd fmla="*/ 41 w 71" name="T8"/>
                <a:gd fmla="*/ 16 h 34" name="T9"/>
                <a:gd fmla="*/ 71 w 71" name="T10"/>
                <a:gd fmla="*/ 28 h 34" name="T11"/>
                <a:gd fmla="*/ 67 w 71"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71">
                  <a:moveTo>
                    <a:pt x="67" y="34"/>
                  </a:moveTo>
                  <a:cubicBezTo>
                    <a:pt x="57" y="28"/>
                    <a:pt x="48" y="25"/>
                    <a:pt x="39" y="23"/>
                  </a:cubicBezTo>
                  <a:cubicBezTo>
                    <a:pt x="28" y="20"/>
                    <a:pt x="16" y="17"/>
                    <a:pt x="0" y="6"/>
                  </a:cubicBezTo>
                  <a:cubicBezTo>
                    <a:pt x="4" y="0"/>
                    <a:pt x="4" y="0"/>
                    <a:pt x="4" y="0"/>
                  </a:cubicBezTo>
                  <a:cubicBezTo>
                    <a:pt x="19" y="10"/>
                    <a:pt x="30" y="13"/>
                    <a:pt x="41" y="16"/>
                  </a:cubicBezTo>
                  <a:cubicBezTo>
                    <a:pt x="51" y="18"/>
                    <a:pt x="60" y="21"/>
                    <a:pt x="71" y="28"/>
                  </a:cubicBezTo>
                  <a:lnTo>
                    <a:pt x="67" y="34"/>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1" name="Freeform 191"/>
            <p:cNvSpPr/>
            <p:nvPr/>
          </p:nvSpPr>
          <p:spPr bwMode="auto">
            <a:xfrm>
              <a:off x="1204945" y="4488072"/>
              <a:ext cx="279298" cy="243358"/>
            </a:xfrm>
            <a:custGeom>
              <a:gdLst>
                <a:gd fmla="*/ 115 w 115" name="T0"/>
                <a:gd fmla="*/ 69 h 100" name="T1"/>
                <a:gd fmla="*/ 0 w 115" name="T2"/>
                <a:gd fmla="*/ 16 h 100" name="T3"/>
                <a:gd fmla="*/ 115 w 115" name="T4"/>
                <a:gd fmla="*/ 69 h 100" name="T5"/>
              </a:gdLst>
              <a:cxnLst>
                <a:cxn ang="0">
                  <a:pos x="T0" y="T1"/>
                </a:cxn>
                <a:cxn ang="0">
                  <a:pos x="T2" y="T3"/>
                </a:cxn>
                <a:cxn ang="0">
                  <a:pos x="T4" y="T5"/>
                </a:cxn>
              </a:cxnLst>
              <a:rect b="b" l="0" r="r" t="0"/>
              <a:pathLst>
                <a:path h="100" w="115">
                  <a:moveTo>
                    <a:pt x="115" y="69"/>
                  </a:moveTo>
                  <a:cubicBezTo>
                    <a:pt x="115" y="69"/>
                    <a:pt x="45" y="100"/>
                    <a:pt x="0" y="16"/>
                  </a:cubicBezTo>
                  <a:cubicBezTo>
                    <a:pt x="0" y="16"/>
                    <a:pt x="59" y="0"/>
                    <a:pt x="115" y="6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2" name="Freeform 192"/>
            <p:cNvSpPr/>
            <p:nvPr/>
          </p:nvSpPr>
          <p:spPr bwMode="auto">
            <a:xfrm>
              <a:off x="1231642" y="4541467"/>
              <a:ext cx="225903" cy="124246"/>
            </a:xfrm>
            <a:custGeom>
              <a:gdLst>
                <a:gd fmla="*/ 93 w 93" name="T0"/>
                <a:gd fmla="*/ 44 h 51" name="T1"/>
                <a:gd fmla="*/ 44 w 93" name="T2"/>
                <a:gd fmla="*/ 28 h 51" name="T3"/>
                <a:gd fmla="*/ 0 w 93" name="T4"/>
                <a:gd fmla="*/ 0 h 51" name="T5"/>
                <a:gd fmla="*/ 93 w 93" name="T6"/>
                <a:gd fmla="*/ 44 h 51" name="T7"/>
              </a:gdLst>
              <a:cxnLst>
                <a:cxn ang="0">
                  <a:pos x="T0" y="T1"/>
                </a:cxn>
                <a:cxn ang="0">
                  <a:pos x="T2" y="T3"/>
                </a:cxn>
                <a:cxn ang="0">
                  <a:pos x="T4" y="T5"/>
                </a:cxn>
                <a:cxn ang="0">
                  <a:pos x="T6" y="T7"/>
                </a:cxn>
              </a:cxnLst>
              <a:rect b="b" l="0" r="r" t="0"/>
              <a:pathLst>
                <a:path h="51" w="93">
                  <a:moveTo>
                    <a:pt x="93" y="44"/>
                  </a:moveTo>
                  <a:cubicBezTo>
                    <a:pt x="93" y="44"/>
                    <a:pt x="80" y="46"/>
                    <a:pt x="44" y="28"/>
                  </a:cubicBezTo>
                  <a:cubicBezTo>
                    <a:pt x="10" y="12"/>
                    <a:pt x="0" y="0"/>
                    <a:pt x="0" y="0"/>
                  </a:cubicBezTo>
                  <a:cubicBezTo>
                    <a:pt x="32" y="51"/>
                    <a:pt x="75" y="48"/>
                    <a:pt x="93" y="4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3" name="Freeform 193"/>
            <p:cNvSpPr/>
            <p:nvPr/>
          </p:nvSpPr>
          <p:spPr bwMode="auto">
            <a:xfrm>
              <a:off x="1611569" y="4784825"/>
              <a:ext cx="177642" cy="70851"/>
            </a:xfrm>
            <a:custGeom>
              <a:gdLst>
                <a:gd fmla="*/ 70 w 73" name="T0"/>
                <a:gd fmla="*/ 29 h 29" name="T1"/>
                <a:gd fmla="*/ 41 w 73" name="T2"/>
                <a:gd fmla="*/ 20 h 29" name="T3"/>
                <a:gd fmla="*/ 0 w 73" name="T4"/>
                <a:gd fmla="*/ 6 h 29" name="T5"/>
                <a:gd fmla="*/ 4 w 73" name="T6"/>
                <a:gd fmla="*/ 0 h 29" name="T7"/>
                <a:gd fmla="*/ 42 w 73" name="T8"/>
                <a:gd fmla="*/ 13 h 29" name="T9"/>
                <a:gd fmla="*/ 73 w 73" name="T10"/>
                <a:gd fmla="*/ 23 h 29" name="T11"/>
                <a:gd fmla="*/ 70 w 73"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73">
                  <a:moveTo>
                    <a:pt x="70" y="29"/>
                  </a:moveTo>
                  <a:cubicBezTo>
                    <a:pt x="59" y="23"/>
                    <a:pt x="50" y="22"/>
                    <a:pt x="41" y="20"/>
                  </a:cubicBezTo>
                  <a:cubicBezTo>
                    <a:pt x="30" y="18"/>
                    <a:pt x="18" y="16"/>
                    <a:pt x="0" y="6"/>
                  </a:cubicBezTo>
                  <a:cubicBezTo>
                    <a:pt x="4" y="0"/>
                    <a:pt x="4" y="0"/>
                    <a:pt x="4" y="0"/>
                  </a:cubicBezTo>
                  <a:cubicBezTo>
                    <a:pt x="20" y="9"/>
                    <a:pt x="31" y="11"/>
                    <a:pt x="42" y="13"/>
                  </a:cubicBezTo>
                  <a:cubicBezTo>
                    <a:pt x="52" y="14"/>
                    <a:pt x="61" y="16"/>
                    <a:pt x="73" y="23"/>
                  </a:cubicBezTo>
                  <a:lnTo>
                    <a:pt x="70" y="29"/>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4" name="Freeform 194"/>
            <p:cNvSpPr/>
            <p:nvPr/>
          </p:nvSpPr>
          <p:spPr bwMode="auto">
            <a:xfrm>
              <a:off x="1389774" y="4656472"/>
              <a:ext cx="289566" cy="243358"/>
            </a:xfrm>
            <a:custGeom>
              <a:gdLst>
                <a:gd fmla="*/ 119 w 119" name="T0"/>
                <a:gd fmla="*/ 64 h 100" name="T1"/>
                <a:gd fmla="*/ 0 w 119" name="T2"/>
                <a:gd fmla="*/ 21 h 100" name="T3"/>
                <a:gd fmla="*/ 119 w 119" name="T4"/>
                <a:gd fmla="*/ 64 h 100" name="T5"/>
              </a:gdLst>
              <a:cxnLst>
                <a:cxn ang="0">
                  <a:pos x="T0" y="T1"/>
                </a:cxn>
                <a:cxn ang="0">
                  <a:pos x="T2" y="T3"/>
                </a:cxn>
                <a:cxn ang="0">
                  <a:pos x="T4" y="T5"/>
                </a:cxn>
              </a:cxnLst>
              <a:rect b="b" l="0" r="r" t="0"/>
              <a:pathLst>
                <a:path h="100" w="119">
                  <a:moveTo>
                    <a:pt x="119" y="64"/>
                  </a:moveTo>
                  <a:cubicBezTo>
                    <a:pt x="119" y="64"/>
                    <a:pt x="51" y="100"/>
                    <a:pt x="0" y="21"/>
                  </a:cubicBezTo>
                  <a:cubicBezTo>
                    <a:pt x="0" y="21"/>
                    <a:pt x="56" y="0"/>
                    <a:pt x="119" y="6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5" name="Freeform 195"/>
            <p:cNvSpPr/>
            <p:nvPr/>
          </p:nvSpPr>
          <p:spPr bwMode="auto">
            <a:xfrm>
              <a:off x="1416472" y="4717055"/>
              <a:ext cx="234117" cy="119112"/>
            </a:xfrm>
            <a:custGeom>
              <a:gdLst>
                <a:gd fmla="*/ 96 w 96" name="T0"/>
                <a:gd fmla="*/ 37 h 49" name="T1"/>
                <a:gd fmla="*/ 45 w 96" name="T2"/>
                <a:gd fmla="*/ 26 h 49" name="T3"/>
                <a:gd fmla="*/ 0 w 96" name="T4"/>
                <a:gd fmla="*/ 0 h 49" name="T5"/>
                <a:gd fmla="*/ 96 w 96" name="T6"/>
                <a:gd fmla="*/ 37 h 49" name="T7"/>
              </a:gdLst>
              <a:cxnLst>
                <a:cxn ang="0">
                  <a:pos x="T0" y="T1"/>
                </a:cxn>
                <a:cxn ang="0">
                  <a:pos x="T2" y="T3"/>
                </a:cxn>
                <a:cxn ang="0">
                  <a:pos x="T4" y="T5"/>
                </a:cxn>
                <a:cxn ang="0">
                  <a:pos x="T6" y="T7"/>
                </a:cxn>
              </a:cxnLst>
              <a:rect b="b" l="0" r="r" t="0"/>
              <a:pathLst>
                <a:path h="49" w="96">
                  <a:moveTo>
                    <a:pt x="96" y="37"/>
                  </a:moveTo>
                  <a:cubicBezTo>
                    <a:pt x="96" y="37"/>
                    <a:pt x="83" y="40"/>
                    <a:pt x="45" y="26"/>
                  </a:cubicBezTo>
                  <a:cubicBezTo>
                    <a:pt x="10" y="12"/>
                    <a:pt x="0" y="0"/>
                    <a:pt x="0" y="0"/>
                  </a:cubicBezTo>
                  <a:cubicBezTo>
                    <a:pt x="36" y="49"/>
                    <a:pt x="78" y="43"/>
                    <a:pt x="96" y="37"/>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6" name="Freeform 196"/>
            <p:cNvSpPr/>
            <p:nvPr/>
          </p:nvSpPr>
          <p:spPr bwMode="auto">
            <a:xfrm>
              <a:off x="798320" y="3202480"/>
              <a:ext cx="1326665" cy="1808248"/>
            </a:xfrm>
            <a:custGeom>
              <a:gdLst>
                <a:gd fmla="*/ 535 w 545" name="T0"/>
                <a:gd fmla="*/ 742 h 744" name="T1"/>
                <a:gd fmla="*/ 495 w 545" name="T2"/>
                <a:gd fmla="*/ 731 h 744" name="T3"/>
                <a:gd fmla="*/ 460 w 545" name="T4"/>
                <a:gd fmla="*/ 716 h 744" name="T5"/>
                <a:gd fmla="*/ 406 w 545" name="T6"/>
                <a:gd fmla="*/ 685 h 744" name="T7"/>
                <a:gd fmla="*/ 376 w 545" name="T8"/>
                <a:gd fmla="*/ 665 h 744" name="T9"/>
                <a:gd fmla="*/ 314 w 545" name="T10"/>
                <a:gd fmla="*/ 616 h 744" name="T11"/>
                <a:gd fmla="*/ 283 w 545" name="T12"/>
                <a:gd fmla="*/ 588 h 744" name="T13"/>
                <a:gd fmla="*/ 243 w 545" name="T14"/>
                <a:gd fmla="*/ 551 h 744" name="T15"/>
                <a:gd fmla="*/ 220 w 545" name="T16"/>
                <a:gd fmla="*/ 527 h 744" name="T17"/>
                <a:gd fmla="*/ 190 w 545" name="T18"/>
                <a:gd fmla="*/ 492 h 744" name="T19"/>
                <a:gd fmla="*/ 170 w 545" name="T20"/>
                <a:gd fmla="*/ 464 h 744" name="T21"/>
                <a:gd fmla="*/ 138 w 545" name="T22"/>
                <a:gd fmla="*/ 416 h 744" name="T23"/>
                <a:gd fmla="*/ 115 w 545" name="T24"/>
                <a:gd fmla="*/ 377 h 744" name="T25"/>
                <a:gd fmla="*/ 94 w 545" name="T26"/>
                <a:gd fmla="*/ 338 h 744" name="T27"/>
                <a:gd fmla="*/ 59 w 545" name="T28"/>
                <a:gd fmla="*/ 260 h 744" name="T29"/>
                <a:gd fmla="*/ 32 w 545" name="T30"/>
                <a:gd fmla="*/ 186 h 744" name="T31"/>
                <a:gd fmla="*/ 18 w 545" name="T32"/>
                <a:gd fmla="*/ 135 h 744" name="T33"/>
                <a:gd fmla="*/ 9 w 545" name="T34"/>
                <a:gd fmla="*/ 90 h 744" name="T35"/>
                <a:gd fmla="*/ 2 w 545" name="T36"/>
                <a:gd fmla="*/ 42 h 744" name="T37"/>
                <a:gd fmla="*/ 0 w 545" name="T38"/>
                <a:gd fmla="*/ 11 h 744" name="T39"/>
                <a:gd fmla="*/ 11 w 545" name="T40"/>
                <a:gd fmla="*/ 0 h 744" name="T41"/>
                <a:gd fmla="*/ 12 w 545" name="T42"/>
                <a:gd fmla="*/ 24 h 744" name="T43"/>
                <a:gd fmla="*/ 16 w 545" name="T44"/>
                <a:gd fmla="*/ 63 h 744" name="T45"/>
                <a:gd fmla="*/ 26 w 545" name="T46"/>
                <a:gd fmla="*/ 117 h 744" name="T47"/>
                <a:gd fmla="*/ 34 w 545" name="T48"/>
                <a:gd fmla="*/ 148 h 744" name="T49"/>
                <a:gd fmla="*/ 56 w 545" name="T50"/>
                <a:gd fmla="*/ 218 h 744" name="T51"/>
                <a:gd fmla="*/ 87 w 545" name="T52"/>
                <a:gd fmla="*/ 293 h 744" name="T53"/>
                <a:gd fmla="*/ 115 w 545" name="T54"/>
                <a:gd fmla="*/ 352 h 744" name="T55"/>
                <a:gd fmla="*/ 137 w 545" name="T56"/>
                <a:gd fmla="*/ 391 h 744" name="T57"/>
                <a:gd fmla="*/ 173 w 545" name="T58"/>
                <a:gd fmla="*/ 448 h 744" name="T59"/>
                <a:gd fmla="*/ 187 w 545" name="T60"/>
                <a:gd fmla="*/ 466 h 744" name="T61"/>
                <a:gd fmla="*/ 214 w 545" name="T62"/>
                <a:gd fmla="*/ 501 h 744" name="T63"/>
                <a:gd fmla="*/ 244 w 545" name="T64"/>
                <a:gd fmla="*/ 535 h 744" name="T65"/>
                <a:gd fmla="*/ 259 w 545" name="T66"/>
                <a:gd fmla="*/ 550 h 744" name="T67"/>
                <a:gd fmla="*/ 306 w 545" name="T68"/>
                <a:gd fmla="*/ 594 h 744" name="T69"/>
                <a:gd fmla="*/ 352 w 545" name="T70"/>
                <a:gd fmla="*/ 634 h 744" name="T71"/>
                <a:gd fmla="*/ 396 w 545" name="T72"/>
                <a:gd fmla="*/ 667 h 744" name="T73"/>
                <a:gd fmla="*/ 438 w 545" name="T74"/>
                <a:gd fmla="*/ 694 h 744" name="T75"/>
                <a:gd fmla="*/ 487 w 545" name="T76"/>
                <a:gd fmla="*/ 718 h 744" name="T77"/>
                <a:gd fmla="*/ 536 w 545" name="T78"/>
                <a:gd fmla="*/ 739 h 7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44" w="545">
                  <a:moveTo>
                    <a:pt x="545" y="744"/>
                  </a:moveTo>
                  <a:cubicBezTo>
                    <a:pt x="545" y="744"/>
                    <a:pt x="542" y="744"/>
                    <a:pt x="535" y="742"/>
                  </a:cubicBezTo>
                  <a:cubicBezTo>
                    <a:pt x="528" y="741"/>
                    <a:pt x="517" y="738"/>
                    <a:pt x="505" y="734"/>
                  </a:cubicBezTo>
                  <a:cubicBezTo>
                    <a:pt x="502" y="733"/>
                    <a:pt x="498" y="732"/>
                    <a:pt x="495" y="731"/>
                  </a:cubicBezTo>
                  <a:cubicBezTo>
                    <a:pt x="491" y="730"/>
                    <a:pt x="488" y="728"/>
                    <a:pt x="484" y="726"/>
                  </a:cubicBezTo>
                  <a:cubicBezTo>
                    <a:pt x="477" y="723"/>
                    <a:pt x="468" y="720"/>
                    <a:pt x="460" y="716"/>
                  </a:cubicBezTo>
                  <a:cubicBezTo>
                    <a:pt x="452" y="712"/>
                    <a:pt x="443" y="707"/>
                    <a:pt x="434" y="702"/>
                  </a:cubicBezTo>
                  <a:cubicBezTo>
                    <a:pt x="424" y="697"/>
                    <a:pt x="415" y="691"/>
                    <a:pt x="406" y="685"/>
                  </a:cubicBezTo>
                  <a:cubicBezTo>
                    <a:pt x="401" y="682"/>
                    <a:pt x="396" y="679"/>
                    <a:pt x="391" y="675"/>
                  </a:cubicBezTo>
                  <a:cubicBezTo>
                    <a:pt x="386" y="672"/>
                    <a:pt x="381" y="668"/>
                    <a:pt x="376" y="665"/>
                  </a:cubicBezTo>
                  <a:cubicBezTo>
                    <a:pt x="366" y="657"/>
                    <a:pt x="356" y="650"/>
                    <a:pt x="345" y="642"/>
                  </a:cubicBezTo>
                  <a:cubicBezTo>
                    <a:pt x="335" y="633"/>
                    <a:pt x="325" y="625"/>
                    <a:pt x="314" y="616"/>
                  </a:cubicBezTo>
                  <a:cubicBezTo>
                    <a:pt x="309" y="612"/>
                    <a:pt x="304" y="607"/>
                    <a:pt x="298" y="603"/>
                  </a:cubicBezTo>
                  <a:cubicBezTo>
                    <a:pt x="293" y="598"/>
                    <a:pt x="288" y="593"/>
                    <a:pt x="283" y="588"/>
                  </a:cubicBezTo>
                  <a:cubicBezTo>
                    <a:pt x="272" y="578"/>
                    <a:pt x="262" y="568"/>
                    <a:pt x="251" y="558"/>
                  </a:cubicBezTo>
                  <a:cubicBezTo>
                    <a:pt x="248" y="556"/>
                    <a:pt x="246" y="554"/>
                    <a:pt x="243" y="551"/>
                  </a:cubicBezTo>
                  <a:cubicBezTo>
                    <a:pt x="235" y="543"/>
                    <a:pt x="235" y="543"/>
                    <a:pt x="235" y="543"/>
                  </a:cubicBezTo>
                  <a:cubicBezTo>
                    <a:pt x="230" y="537"/>
                    <a:pt x="225" y="532"/>
                    <a:pt x="220" y="527"/>
                  </a:cubicBezTo>
                  <a:cubicBezTo>
                    <a:pt x="215" y="521"/>
                    <a:pt x="210" y="515"/>
                    <a:pt x="205" y="509"/>
                  </a:cubicBezTo>
                  <a:cubicBezTo>
                    <a:pt x="200" y="503"/>
                    <a:pt x="195" y="498"/>
                    <a:pt x="190" y="492"/>
                  </a:cubicBezTo>
                  <a:cubicBezTo>
                    <a:pt x="186" y="486"/>
                    <a:pt x="181" y="479"/>
                    <a:pt x="177" y="473"/>
                  </a:cubicBezTo>
                  <a:cubicBezTo>
                    <a:pt x="170" y="464"/>
                    <a:pt x="170" y="464"/>
                    <a:pt x="170" y="464"/>
                  </a:cubicBezTo>
                  <a:cubicBezTo>
                    <a:pt x="163" y="455"/>
                    <a:pt x="163" y="455"/>
                    <a:pt x="163" y="455"/>
                  </a:cubicBezTo>
                  <a:cubicBezTo>
                    <a:pt x="155" y="442"/>
                    <a:pt x="146" y="430"/>
                    <a:pt x="138" y="416"/>
                  </a:cubicBezTo>
                  <a:cubicBezTo>
                    <a:pt x="134" y="410"/>
                    <a:pt x="130" y="403"/>
                    <a:pt x="126" y="397"/>
                  </a:cubicBezTo>
                  <a:cubicBezTo>
                    <a:pt x="122" y="391"/>
                    <a:pt x="119" y="384"/>
                    <a:pt x="115" y="377"/>
                  </a:cubicBezTo>
                  <a:cubicBezTo>
                    <a:pt x="111" y="371"/>
                    <a:pt x="108" y="364"/>
                    <a:pt x="104" y="358"/>
                  </a:cubicBezTo>
                  <a:cubicBezTo>
                    <a:pt x="101" y="351"/>
                    <a:pt x="97" y="344"/>
                    <a:pt x="94" y="338"/>
                  </a:cubicBezTo>
                  <a:cubicBezTo>
                    <a:pt x="87" y="325"/>
                    <a:pt x="81" y="312"/>
                    <a:pt x="75" y="298"/>
                  </a:cubicBezTo>
                  <a:cubicBezTo>
                    <a:pt x="69" y="286"/>
                    <a:pt x="64" y="272"/>
                    <a:pt x="59" y="260"/>
                  </a:cubicBezTo>
                  <a:cubicBezTo>
                    <a:pt x="53" y="247"/>
                    <a:pt x="49" y="234"/>
                    <a:pt x="44" y="222"/>
                  </a:cubicBezTo>
                  <a:cubicBezTo>
                    <a:pt x="40" y="210"/>
                    <a:pt x="36" y="197"/>
                    <a:pt x="32" y="186"/>
                  </a:cubicBezTo>
                  <a:cubicBezTo>
                    <a:pt x="28" y="174"/>
                    <a:pt x="25" y="162"/>
                    <a:pt x="22" y="151"/>
                  </a:cubicBezTo>
                  <a:cubicBezTo>
                    <a:pt x="21" y="146"/>
                    <a:pt x="20" y="140"/>
                    <a:pt x="18" y="135"/>
                  </a:cubicBezTo>
                  <a:cubicBezTo>
                    <a:pt x="17" y="130"/>
                    <a:pt x="16" y="124"/>
                    <a:pt x="15" y="119"/>
                  </a:cubicBezTo>
                  <a:cubicBezTo>
                    <a:pt x="12" y="109"/>
                    <a:pt x="10" y="99"/>
                    <a:pt x="9" y="90"/>
                  </a:cubicBezTo>
                  <a:cubicBezTo>
                    <a:pt x="7" y="81"/>
                    <a:pt x="6" y="72"/>
                    <a:pt x="4" y="64"/>
                  </a:cubicBezTo>
                  <a:cubicBezTo>
                    <a:pt x="4" y="56"/>
                    <a:pt x="3" y="49"/>
                    <a:pt x="2" y="42"/>
                  </a:cubicBezTo>
                  <a:cubicBezTo>
                    <a:pt x="1" y="36"/>
                    <a:pt x="1" y="30"/>
                    <a:pt x="1" y="24"/>
                  </a:cubicBezTo>
                  <a:cubicBezTo>
                    <a:pt x="0" y="19"/>
                    <a:pt x="0" y="15"/>
                    <a:pt x="0" y="11"/>
                  </a:cubicBezTo>
                  <a:cubicBezTo>
                    <a:pt x="0" y="4"/>
                    <a:pt x="0" y="0"/>
                    <a:pt x="0" y="0"/>
                  </a:cubicBezTo>
                  <a:cubicBezTo>
                    <a:pt x="11" y="0"/>
                    <a:pt x="11" y="0"/>
                    <a:pt x="11" y="0"/>
                  </a:cubicBezTo>
                  <a:cubicBezTo>
                    <a:pt x="11" y="0"/>
                    <a:pt x="11" y="4"/>
                    <a:pt x="11" y="11"/>
                  </a:cubicBezTo>
                  <a:cubicBezTo>
                    <a:pt x="12" y="14"/>
                    <a:pt x="12" y="19"/>
                    <a:pt x="12" y="24"/>
                  </a:cubicBezTo>
                  <a:cubicBezTo>
                    <a:pt x="12" y="29"/>
                    <a:pt x="13" y="35"/>
                    <a:pt x="14" y="41"/>
                  </a:cubicBezTo>
                  <a:cubicBezTo>
                    <a:pt x="14" y="48"/>
                    <a:pt x="15" y="55"/>
                    <a:pt x="16" y="63"/>
                  </a:cubicBezTo>
                  <a:cubicBezTo>
                    <a:pt x="17" y="71"/>
                    <a:pt x="19" y="79"/>
                    <a:pt x="20" y="88"/>
                  </a:cubicBezTo>
                  <a:cubicBezTo>
                    <a:pt x="22" y="97"/>
                    <a:pt x="24" y="107"/>
                    <a:pt x="26" y="117"/>
                  </a:cubicBezTo>
                  <a:cubicBezTo>
                    <a:pt x="28" y="122"/>
                    <a:pt x="29" y="127"/>
                    <a:pt x="30" y="132"/>
                  </a:cubicBezTo>
                  <a:cubicBezTo>
                    <a:pt x="31" y="137"/>
                    <a:pt x="33" y="143"/>
                    <a:pt x="34" y="148"/>
                  </a:cubicBezTo>
                  <a:cubicBezTo>
                    <a:pt x="37" y="159"/>
                    <a:pt x="40" y="170"/>
                    <a:pt x="44" y="182"/>
                  </a:cubicBezTo>
                  <a:cubicBezTo>
                    <a:pt x="48" y="193"/>
                    <a:pt x="52" y="206"/>
                    <a:pt x="56" y="218"/>
                  </a:cubicBezTo>
                  <a:cubicBezTo>
                    <a:pt x="61" y="230"/>
                    <a:pt x="65" y="242"/>
                    <a:pt x="71" y="255"/>
                  </a:cubicBezTo>
                  <a:cubicBezTo>
                    <a:pt x="76" y="268"/>
                    <a:pt x="81" y="281"/>
                    <a:pt x="87" y="293"/>
                  </a:cubicBezTo>
                  <a:cubicBezTo>
                    <a:pt x="93" y="306"/>
                    <a:pt x="99" y="319"/>
                    <a:pt x="105" y="332"/>
                  </a:cubicBezTo>
                  <a:cubicBezTo>
                    <a:pt x="109" y="339"/>
                    <a:pt x="112" y="345"/>
                    <a:pt x="115" y="352"/>
                  </a:cubicBezTo>
                  <a:cubicBezTo>
                    <a:pt x="119" y="358"/>
                    <a:pt x="122" y="365"/>
                    <a:pt x="126" y="371"/>
                  </a:cubicBezTo>
                  <a:cubicBezTo>
                    <a:pt x="130" y="378"/>
                    <a:pt x="133" y="384"/>
                    <a:pt x="137" y="391"/>
                  </a:cubicBezTo>
                  <a:cubicBezTo>
                    <a:pt x="141" y="397"/>
                    <a:pt x="145" y="403"/>
                    <a:pt x="149" y="410"/>
                  </a:cubicBezTo>
                  <a:cubicBezTo>
                    <a:pt x="156" y="423"/>
                    <a:pt x="165" y="435"/>
                    <a:pt x="173" y="448"/>
                  </a:cubicBezTo>
                  <a:cubicBezTo>
                    <a:pt x="180" y="457"/>
                    <a:pt x="180" y="457"/>
                    <a:pt x="180" y="457"/>
                  </a:cubicBezTo>
                  <a:cubicBezTo>
                    <a:pt x="187" y="466"/>
                    <a:pt x="187" y="466"/>
                    <a:pt x="187" y="466"/>
                  </a:cubicBezTo>
                  <a:cubicBezTo>
                    <a:pt x="191" y="472"/>
                    <a:pt x="196" y="478"/>
                    <a:pt x="200" y="484"/>
                  </a:cubicBezTo>
                  <a:cubicBezTo>
                    <a:pt x="204" y="490"/>
                    <a:pt x="209" y="496"/>
                    <a:pt x="214" y="501"/>
                  </a:cubicBezTo>
                  <a:cubicBezTo>
                    <a:pt x="219" y="507"/>
                    <a:pt x="223" y="513"/>
                    <a:pt x="228" y="518"/>
                  </a:cubicBezTo>
                  <a:cubicBezTo>
                    <a:pt x="234" y="524"/>
                    <a:pt x="239" y="529"/>
                    <a:pt x="244" y="535"/>
                  </a:cubicBezTo>
                  <a:cubicBezTo>
                    <a:pt x="251" y="543"/>
                    <a:pt x="251" y="543"/>
                    <a:pt x="251" y="543"/>
                  </a:cubicBezTo>
                  <a:cubicBezTo>
                    <a:pt x="254" y="545"/>
                    <a:pt x="257" y="548"/>
                    <a:pt x="259" y="550"/>
                  </a:cubicBezTo>
                  <a:cubicBezTo>
                    <a:pt x="270" y="560"/>
                    <a:pt x="280" y="570"/>
                    <a:pt x="290" y="580"/>
                  </a:cubicBezTo>
                  <a:cubicBezTo>
                    <a:pt x="296" y="585"/>
                    <a:pt x="301" y="590"/>
                    <a:pt x="306" y="594"/>
                  </a:cubicBezTo>
                  <a:cubicBezTo>
                    <a:pt x="311" y="599"/>
                    <a:pt x="316" y="603"/>
                    <a:pt x="321" y="608"/>
                  </a:cubicBezTo>
                  <a:cubicBezTo>
                    <a:pt x="332" y="617"/>
                    <a:pt x="342" y="625"/>
                    <a:pt x="352" y="634"/>
                  </a:cubicBezTo>
                  <a:cubicBezTo>
                    <a:pt x="362" y="642"/>
                    <a:pt x="372" y="649"/>
                    <a:pt x="382" y="657"/>
                  </a:cubicBezTo>
                  <a:cubicBezTo>
                    <a:pt x="387" y="660"/>
                    <a:pt x="392" y="664"/>
                    <a:pt x="396" y="667"/>
                  </a:cubicBezTo>
                  <a:cubicBezTo>
                    <a:pt x="401" y="671"/>
                    <a:pt x="406" y="674"/>
                    <a:pt x="411" y="677"/>
                  </a:cubicBezTo>
                  <a:cubicBezTo>
                    <a:pt x="420" y="683"/>
                    <a:pt x="429" y="689"/>
                    <a:pt x="438" y="694"/>
                  </a:cubicBezTo>
                  <a:cubicBezTo>
                    <a:pt x="447" y="699"/>
                    <a:pt x="456" y="703"/>
                    <a:pt x="464" y="708"/>
                  </a:cubicBezTo>
                  <a:cubicBezTo>
                    <a:pt x="472" y="712"/>
                    <a:pt x="480" y="715"/>
                    <a:pt x="487" y="718"/>
                  </a:cubicBezTo>
                  <a:cubicBezTo>
                    <a:pt x="495" y="722"/>
                    <a:pt x="501" y="724"/>
                    <a:pt x="507" y="727"/>
                  </a:cubicBezTo>
                  <a:cubicBezTo>
                    <a:pt x="520" y="732"/>
                    <a:pt x="529" y="736"/>
                    <a:pt x="536" y="739"/>
                  </a:cubicBezTo>
                  <a:cubicBezTo>
                    <a:pt x="542" y="743"/>
                    <a:pt x="545" y="744"/>
                    <a:pt x="545" y="74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7" name="Freeform 197"/>
            <p:cNvSpPr/>
            <p:nvPr/>
          </p:nvSpPr>
          <p:spPr bwMode="auto">
            <a:xfrm>
              <a:off x="677154" y="2929343"/>
              <a:ext cx="231037" cy="309076"/>
            </a:xfrm>
            <a:custGeom>
              <a:gdLst>
                <a:gd fmla="*/ 57 w 95" name="T0"/>
                <a:gd fmla="*/ 127 h 127" name="T1"/>
                <a:gd fmla="*/ 56 w 95" name="T2"/>
                <a:gd fmla="*/ 0 h 127" name="T3"/>
                <a:gd fmla="*/ 57 w 95" name="T4"/>
                <a:gd fmla="*/ 127 h 127" name="T5"/>
              </a:gdLst>
              <a:cxnLst>
                <a:cxn ang="0">
                  <a:pos x="T0" y="T1"/>
                </a:cxn>
                <a:cxn ang="0">
                  <a:pos x="T2" y="T3"/>
                </a:cxn>
                <a:cxn ang="0">
                  <a:pos x="T4" y="T5"/>
                </a:cxn>
              </a:cxnLst>
              <a:rect b="b" l="0" r="r" t="0"/>
              <a:pathLst>
                <a:path h="127" w="95">
                  <a:moveTo>
                    <a:pt x="57" y="127"/>
                  </a:moveTo>
                  <a:cubicBezTo>
                    <a:pt x="57" y="127"/>
                    <a:pt x="0" y="77"/>
                    <a:pt x="56" y="0"/>
                  </a:cubicBezTo>
                  <a:cubicBezTo>
                    <a:pt x="56" y="0"/>
                    <a:pt x="95" y="46"/>
                    <a:pt x="57" y="12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38" name="Freeform 198"/>
            <p:cNvSpPr/>
            <p:nvPr/>
          </p:nvSpPr>
          <p:spPr bwMode="auto">
            <a:xfrm>
              <a:off x="732602" y="2959121"/>
              <a:ext cx="81120" cy="250547"/>
            </a:xfrm>
            <a:custGeom>
              <a:gdLst>
                <a:gd fmla="*/ 32 w 33" name="T0"/>
                <a:gd fmla="*/ 103 h 103" name="T1"/>
                <a:gd fmla="*/ 25 w 33" name="T2"/>
                <a:gd fmla="*/ 52 h 103" name="T3"/>
                <a:gd fmla="*/ 33 w 33" name="T4"/>
                <a:gd fmla="*/ 0 h 103" name="T5"/>
                <a:gd fmla="*/ 32 w 33" name="T6"/>
                <a:gd fmla="*/ 103 h 103" name="T7"/>
              </a:gdLst>
              <a:cxnLst>
                <a:cxn ang="0">
                  <a:pos x="T0" y="T1"/>
                </a:cxn>
                <a:cxn ang="0">
                  <a:pos x="T2" y="T3"/>
                </a:cxn>
                <a:cxn ang="0">
                  <a:pos x="T4" y="T5"/>
                </a:cxn>
                <a:cxn ang="0">
                  <a:pos x="T6" y="T7"/>
                </a:cxn>
              </a:cxnLst>
              <a:rect b="b" l="0" r="r" t="0"/>
              <a:pathLst>
                <a:path h="103" w="33">
                  <a:moveTo>
                    <a:pt x="32" y="103"/>
                  </a:moveTo>
                  <a:cubicBezTo>
                    <a:pt x="32" y="103"/>
                    <a:pt x="25" y="92"/>
                    <a:pt x="25" y="52"/>
                  </a:cubicBezTo>
                  <a:cubicBezTo>
                    <a:pt x="26" y="14"/>
                    <a:pt x="33" y="0"/>
                    <a:pt x="33" y="0"/>
                  </a:cubicBezTo>
                  <a:cubicBezTo>
                    <a:pt x="0" y="51"/>
                    <a:pt x="20" y="88"/>
                    <a:pt x="32" y="10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39" name="Freeform 199"/>
            <p:cNvSpPr/>
            <p:nvPr/>
          </p:nvSpPr>
          <p:spPr bwMode="auto">
            <a:xfrm>
              <a:off x="3070696" y="3352397"/>
              <a:ext cx="53395" cy="165319"/>
            </a:xfrm>
            <a:custGeom>
              <a:gdLst>
                <a:gd fmla="*/ 21 w 22" name="T0"/>
                <a:gd fmla="*/ 68 h 68" name="T1"/>
                <a:gd fmla="*/ 13 w 22" name="T2"/>
                <a:gd fmla="*/ 68 h 68" name="T3"/>
                <a:gd fmla="*/ 8 w 22" name="T4"/>
                <a:gd fmla="*/ 42 h 68" name="T5"/>
                <a:gd fmla="*/ 2 w 22" name="T6"/>
                <a:gd fmla="*/ 0 h 68" name="T7"/>
                <a:gd fmla="*/ 9 w 22" name="T8"/>
                <a:gd fmla="*/ 1 h 68" name="T9"/>
                <a:gd fmla="*/ 15 w 22" name="T10"/>
                <a:gd fmla="*/ 39 h 68" name="T11"/>
                <a:gd fmla="*/ 21 w 22" name="T12"/>
                <a:gd fmla="*/ 68 h 68" name="T13"/>
              </a:gdLst>
              <a:cxnLst>
                <a:cxn ang="0">
                  <a:pos x="T0" y="T1"/>
                </a:cxn>
                <a:cxn ang="0">
                  <a:pos x="T2" y="T3"/>
                </a:cxn>
                <a:cxn ang="0">
                  <a:pos x="T4" y="T5"/>
                </a:cxn>
                <a:cxn ang="0">
                  <a:pos x="T6" y="T7"/>
                </a:cxn>
                <a:cxn ang="0">
                  <a:pos x="T8" y="T9"/>
                </a:cxn>
                <a:cxn ang="0">
                  <a:pos x="T10" y="T11"/>
                </a:cxn>
                <a:cxn ang="0">
                  <a:pos x="T12" y="T13"/>
                </a:cxn>
              </a:cxnLst>
              <a:rect b="b" l="0" r="r" t="0"/>
              <a:pathLst>
                <a:path h="68" w="22">
                  <a:moveTo>
                    <a:pt x="21" y="68"/>
                  </a:moveTo>
                  <a:cubicBezTo>
                    <a:pt x="13" y="68"/>
                    <a:pt x="13" y="68"/>
                    <a:pt x="13" y="68"/>
                  </a:cubicBezTo>
                  <a:cubicBezTo>
                    <a:pt x="14" y="57"/>
                    <a:pt x="11" y="50"/>
                    <a:pt x="8" y="42"/>
                  </a:cubicBezTo>
                  <a:cubicBezTo>
                    <a:pt x="4" y="31"/>
                    <a:pt x="0" y="19"/>
                    <a:pt x="2" y="0"/>
                  </a:cubicBezTo>
                  <a:cubicBezTo>
                    <a:pt x="9" y="1"/>
                    <a:pt x="9" y="1"/>
                    <a:pt x="9" y="1"/>
                  </a:cubicBezTo>
                  <a:cubicBezTo>
                    <a:pt x="8" y="18"/>
                    <a:pt x="11" y="29"/>
                    <a:pt x="15" y="39"/>
                  </a:cubicBezTo>
                  <a:cubicBezTo>
                    <a:pt x="18" y="48"/>
                    <a:pt x="22" y="56"/>
                    <a:pt x="21" y="68"/>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0" name="Freeform 200"/>
            <p:cNvSpPr/>
            <p:nvPr/>
          </p:nvSpPr>
          <p:spPr bwMode="auto">
            <a:xfrm>
              <a:off x="2930020" y="3151138"/>
              <a:ext cx="240278" cy="284432"/>
            </a:xfrm>
            <a:custGeom>
              <a:gdLst>
                <a:gd fmla="*/ 66 w 99" name="T0"/>
                <a:gd fmla="*/ 117 h 117" name="T1"/>
                <a:gd fmla="*/ 19 w 99" name="T2"/>
                <a:gd fmla="*/ 0 h 117" name="T3"/>
                <a:gd fmla="*/ 66 w 99" name="T4"/>
                <a:gd fmla="*/ 117 h 117" name="T5"/>
              </a:gdLst>
              <a:cxnLst>
                <a:cxn ang="0">
                  <a:pos x="T0" y="T1"/>
                </a:cxn>
                <a:cxn ang="0">
                  <a:pos x="T2" y="T3"/>
                </a:cxn>
                <a:cxn ang="0">
                  <a:pos x="T4" y="T5"/>
                </a:cxn>
              </a:cxnLst>
              <a:rect b="b" l="0" r="r" t="0"/>
              <a:pathLst>
                <a:path h="117" w="99">
                  <a:moveTo>
                    <a:pt x="66" y="117"/>
                  </a:moveTo>
                  <a:cubicBezTo>
                    <a:pt x="66" y="117"/>
                    <a:pt x="99" y="49"/>
                    <a:pt x="19" y="0"/>
                  </a:cubicBezTo>
                  <a:cubicBezTo>
                    <a:pt x="19" y="0"/>
                    <a:pt x="0" y="57"/>
                    <a:pt x="66" y="11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1" name="Freeform 201"/>
            <p:cNvSpPr/>
            <p:nvPr/>
          </p:nvSpPr>
          <p:spPr bwMode="auto">
            <a:xfrm>
              <a:off x="2985469" y="3177836"/>
              <a:ext cx="122193" cy="228983"/>
            </a:xfrm>
            <a:custGeom>
              <a:gdLst>
                <a:gd fmla="*/ 40 w 50" name="T0"/>
                <a:gd fmla="*/ 94 h 94" name="T1"/>
                <a:gd fmla="*/ 27 w 50" name="T2"/>
                <a:gd fmla="*/ 44 h 94" name="T3"/>
                <a:gd fmla="*/ 0 w 50" name="T4"/>
                <a:gd fmla="*/ 0 h 94" name="T5"/>
                <a:gd fmla="*/ 40 w 50" name="T6"/>
                <a:gd fmla="*/ 94 h 94" name="T7"/>
              </a:gdLst>
              <a:cxnLst>
                <a:cxn ang="0">
                  <a:pos x="T0" y="T1"/>
                </a:cxn>
                <a:cxn ang="0">
                  <a:pos x="T2" y="T3"/>
                </a:cxn>
                <a:cxn ang="0">
                  <a:pos x="T4" y="T5"/>
                </a:cxn>
                <a:cxn ang="0">
                  <a:pos x="T6" y="T7"/>
                </a:cxn>
              </a:cxnLst>
              <a:rect b="b" l="0" r="r" t="0"/>
              <a:pathLst>
                <a:path h="94" w="50">
                  <a:moveTo>
                    <a:pt x="40" y="94"/>
                  </a:moveTo>
                  <a:cubicBezTo>
                    <a:pt x="40" y="94"/>
                    <a:pt x="43" y="82"/>
                    <a:pt x="27" y="44"/>
                  </a:cubicBezTo>
                  <a:cubicBezTo>
                    <a:pt x="12" y="10"/>
                    <a:pt x="0" y="0"/>
                    <a:pt x="0" y="0"/>
                  </a:cubicBezTo>
                  <a:cubicBezTo>
                    <a:pt x="50" y="34"/>
                    <a:pt x="45" y="76"/>
                    <a:pt x="40" y="9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42" name="Freeform 202"/>
            <p:cNvSpPr/>
            <p:nvPr/>
          </p:nvSpPr>
          <p:spPr bwMode="auto">
            <a:xfrm>
              <a:off x="3010112" y="3574193"/>
              <a:ext cx="41073" cy="170454"/>
            </a:xfrm>
            <a:custGeom>
              <a:gdLst>
                <a:gd fmla="*/ 15 w 17" name="T0"/>
                <a:gd fmla="*/ 70 h 70" name="T1"/>
                <a:gd fmla="*/ 8 w 17" name="T2"/>
                <a:gd fmla="*/ 69 h 70" name="T3"/>
                <a:gd fmla="*/ 6 w 17" name="T4"/>
                <a:gd fmla="*/ 42 h 70" name="T5"/>
                <a:gd fmla="*/ 4 w 17" name="T6"/>
                <a:gd fmla="*/ 0 h 70" name="T7"/>
                <a:gd fmla="*/ 11 w 17" name="T8"/>
                <a:gd fmla="*/ 2 h 70" name="T9"/>
                <a:gd fmla="*/ 13 w 17" name="T10"/>
                <a:gd fmla="*/ 40 h 70" name="T11"/>
                <a:gd fmla="*/ 15 w 17" name="T12"/>
                <a:gd fmla="*/ 70 h 70" name="T13"/>
              </a:gdLst>
              <a:cxnLst>
                <a:cxn ang="0">
                  <a:pos x="T0" y="T1"/>
                </a:cxn>
                <a:cxn ang="0">
                  <a:pos x="T2" y="T3"/>
                </a:cxn>
                <a:cxn ang="0">
                  <a:pos x="T4" y="T5"/>
                </a:cxn>
                <a:cxn ang="0">
                  <a:pos x="T6" y="T7"/>
                </a:cxn>
                <a:cxn ang="0">
                  <a:pos x="T8" y="T9"/>
                </a:cxn>
                <a:cxn ang="0">
                  <a:pos x="T10" y="T11"/>
                </a:cxn>
                <a:cxn ang="0">
                  <a:pos x="T12" y="T13"/>
                </a:cxn>
              </a:cxnLst>
              <a:rect b="b" l="0" r="r" t="0"/>
              <a:pathLst>
                <a:path h="70" w="17">
                  <a:moveTo>
                    <a:pt x="15" y="70"/>
                  </a:moveTo>
                  <a:cubicBezTo>
                    <a:pt x="8" y="69"/>
                    <a:pt x="8" y="69"/>
                    <a:pt x="8" y="69"/>
                  </a:cubicBezTo>
                  <a:cubicBezTo>
                    <a:pt x="10" y="59"/>
                    <a:pt x="8" y="51"/>
                    <a:pt x="6" y="42"/>
                  </a:cubicBezTo>
                  <a:cubicBezTo>
                    <a:pt x="3" y="31"/>
                    <a:pt x="0" y="19"/>
                    <a:pt x="4" y="0"/>
                  </a:cubicBezTo>
                  <a:cubicBezTo>
                    <a:pt x="11" y="2"/>
                    <a:pt x="11" y="2"/>
                    <a:pt x="11" y="2"/>
                  </a:cubicBezTo>
                  <a:cubicBezTo>
                    <a:pt x="8" y="19"/>
                    <a:pt x="10" y="30"/>
                    <a:pt x="13" y="40"/>
                  </a:cubicBezTo>
                  <a:cubicBezTo>
                    <a:pt x="15" y="50"/>
                    <a:pt x="17" y="58"/>
                    <a:pt x="15" y="7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3" name="Freeform 203"/>
            <p:cNvSpPr/>
            <p:nvPr/>
          </p:nvSpPr>
          <p:spPr bwMode="auto">
            <a:xfrm>
              <a:off x="2880732" y="3362666"/>
              <a:ext cx="243359" cy="296754"/>
            </a:xfrm>
            <a:custGeom>
              <a:gdLst>
                <a:gd fmla="*/ 59 w 100" name="T0"/>
                <a:gd fmla="*/ 122 h 122" name="T1"/>
                <a:gd fmla="*/ 25 w 100" name="T2"/>
                <a:gd fmla="*/ 0 h 122" name="T3"/>
                <a:gd fmla="*/ 59 w 100" name="T4"/>
                <a:gd fmla="*/ 122 h 122" name="T5"/>
              </a:gdLst>
              <a:cxnLst>
                <a:cxn ang="0">
                  <a:pos x="T0" y="T1"/>
                </a:cxn>
                <a:cxn ang="0">
                  <a:pos x="T2" y="T3"/>
                </a:cxn>
                <a:cxn ang="0">
                  <a:pos x="T4" y="T5"/>
                </a:cxn>
              </a:cxnLst>
              <a:rect b="b" l="0" r="r" t="0"/>
              <a:pathLst>
                <a:path h="122" w="100">
                  <a:moveTo>
                    <a:pt x="59" y="122"/>
                  </a:moveTo>
                  <a:cubicBezTo>
                    <a:pt x="59" y="122"/>
                    <a:pt x="100" y="57"/>
                    <a:pt x="25" y="0"/>
                  </a:cubicBezTo>
                  <a:cubicBezTo>
                    <a:pt x="25" y="0"/>
                    <a:pt x="0" y="55"/>
                    <a:pt x="59" y="12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4" name="Freeform 204"/>
            <p:cNvSpPr/>
            <p:nvPr/>
          </p:nvSpPr>
          <p:spPr bwMode="auto">
            <a:xfrm>
              <a:off x="2951583" y="3389363"/>
              <a:ext cx="109871" cy="240278"/>
            </a:xfrm>
            <a:custGeom>
              <a:gdLst>
                <a:gd fmla="*/ 29 w 45" name="T0"/>
                <a:gd fmla="*/ 99 h 99" name="T1"/>
                <a:gd fmla="*/ 21 w 45" name="T2"/>
                <a:gd fmla="*/ 48 h 99" name="T3"/>
                <a:gd fmla="*/ 0 w 45" name="T4"/>
                <a:gd fmla="*/ 0 h 99" name="T5"/>
                <a:gd fmla="*/ 29 w 45" name="T6"/>
                <a:gd fmla="*/ 99 h 99" name="T7"/>
              </a:gdLst>
              <a:cxnLst>
                <a:cxn ang="0">
                  <a:pos x="T0" y="T1"/>
                </a:cxn>
                <a:cxn ang="0">
                  <a:pos x="T2" y="T3"/>
                </a:cxn>
                <a:cxn ang="0">
                  <a:pos x="T4" y="T5"/>
                </a:cxn>
                <a:cxn ang="0">
                  <a:pos x="T6" y="T7"/>
                </a:cxn>
              </a:cxnLst>
              <a:rect b="b" l="0" r="r" t="0"/>
              <a:pathLst>
                <a:path h="99" w="45">
                  <a:moveTo>
                    <a:pt x="29" y="99"/>
                  </a:moveTo>
                  <a:cubicBezTo>
                    <a:pt x="29" y="99"/>
                    <a:pt x="33" y="86"/>
                    <a:pt x="21" y="48"/>
                  </a:cubicBezTo>
                  <a:cubicBezTo>
                    <a:pt x="10" y="11"/>
                    <a:pt x="0" y="0"/>
                    <a:pt x="0" y="0"/>
                  </a:cubicBezTo>
                  <a:cubicBezTo>
                    <a:pt x="45" y="40"/>
                    <a:pt x="36" y="81"/>
                    <a:pt x="29" y="9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45" name="Freeform 205"/>
            <p:cNvSpPr/>
            <p:nvPr/>
          </p:nvSpPr>
          <p:spPr bwMode="auto">
            <a:xfrm>
              <a:off x="2930020" y="3787773"/>
              <a:ext cx="31832" cy="172508"/>
            </a:xfrm>
            <a:custGeom>
              <a:gdLst>
                <a:gd fmla="*/ 9 w 13" name="T0"/>
                <a:gd fmla="*/ 71 h 71" name="T1"/>
                <a:gd fmla="*/ 2 w 13" name="T2"/>
                <a:gd fmla="*/ 69 h 71" name="T3"/>
                <a:gd fmla="*/ 3 w 13" name="T4"/>
                <a:gd fmla="*/ 42 h 71" name="T5"/>
                <a:gd fmla="*/ 6 w 13" name="T6"/>
                <a:gd fmla="*/ 0 h 71" name="T7"/>
                <a:gd fmla="*/ 13 w 13" name="T8"/>
                <a:gd fmla="*/ 2 h 71" name="T9"/>
                <a:gd fmla="*/ 10 w 13" name="T10"/>
                <a:gd fmla="*/ 41 h 71" name="T11"/>
                <a:gd fmla="*/ 9 w 13"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13">
                  <a:moveTo>
                    <a:pt x="9" y="71"/>
                  </a:moveTo>
                  <a:cubicBezTo>
                    <a:pt x="2" y="69"/>
                    <a:pt x="2" y="69"/>
                    <a:pt x="2" y="69"/>
                  </a:cubicBezTo>
                  <a:cubicBezTo>
                    <a:pt x="5" y="59"/>
                    <a:pt x="4" y="51"/>
                    <a:pt x="3" y="42"/>
                  </a:cubicBezTo>
                  <a:cubicBezTo>
                    <a:pt x="2" y="31"/>
                    <a:pt x="0" y="19"/>
                    <a:pt x="6" y="0"/>
                  </a:cubicBezTo>
                  <a:cubicBezTo>
                    <a:pt x="13" y="2"/>
                    <a:pt x="13" y="2"/>
                    <a:pt x="13" y="2"/>
                  </a:cubicBezTo>
                  <a:cubicBezTo>
                    <a:pt x="7" y="19"/>
                    <a:pt x="9" y="30"/>
                    <a:pt x="10" y="41"/>
                  </a:cubicBezTo>
                  <a:cubicBezTo>
                    <a:pt x="12" y="51"/>
                    <a:pt x="13" y="59"/>
                    <a:pt x="9" y="7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6" name="Freeform 206"/>
            <p:cNvSpPr/>
            <p:nvPr/>
          </p:nvSpPr>
          <p:spPr bwMode="auto">
            <a:xfrm>
              <a:off x="2815015" y="3569058"/>
              <a:ext cx="241305" cy="303942"/>
            </a:xfrm>
            <a:custGeom>
              <a:gdLst>
                <a:gd fmla="*/ 51 w 99" name="T0"/>
                <a:gd fmla="*/ 125 h 125" name="T1"/>
                <a:gd fmla="*/ 31 w 99" name="T2"/>
                <a:gd fmla="*/ 0 h 125" name="T3"/>
                <a:gd fmla="*/ 51 w 99" name="T4"/>
                <a:gd fmla="*/ 125 h 125" name="T5"/>
              </a:gdLst>
              <a:cxnLst>
                <a:cxn ang="0">
                  <a:pos x="T0" y="T1"/>
                </a:cxn>
                <a:cxn ang="0">
                  <a:pos x="T2" y="T3"/>
                </a:cxn>
                <a:cxn ang="0">
                  <a:pos x="T4" y="T5"/>
                </a:cxn>
              </a:cxnLst>
              <a:rect b="b" l="0" r="r" t="0"/>
              <a:pathLst>
                <a:path h="125" w="99">
                  <a:moveTo>
                    <a:pt x="51" y="125"/>
                  </a:moveTo>
                  <a:cubicBezTo>
                    <a:pt x="51" y="125"/>
                    <a:pt x="99" y="65"/>
                    <a:pt x="31" y="0"/>
                  </a:cubicBezTo>
                  <a:cubicBezTo>
                    <a:pt x="31" y="0"/>
                    <a:pt x="0" y="52"/>
                    <a:pt x="51" y="125"/>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7" name="Freeform 207"/>
            <p:cNvSpPr/>
            <p:nvPr/>
          </p:nvSpPr>
          <p:spPr bwMode="auto">
            <a:xfrm>
              <a:off x="2896135" y="3595756"/>
              <a:ext cx="99603" cy="248493"/>
            </a:xfrm>
            <a:custGeom>
              <a:gdLst>
                <a:gd fmla="*/ 18 w 41" name="T0"/>
                <a:gd fmla="*/ 102 h 102" name="T1"/>
                <a:gd fmla="*/ 16 w 41" name="T2"/>
                <a:gd fmla="*/ 50 h 102" name="T3"/>
                <a:gd fmla="*/ 0 w 41" name="T4"/>
                <a:gd fmla="*/ 0 h 102" name="T5"/>
                <a:gd fmla="*/ 18 w 41" name="T6"/>
                <a:gd fmla="*/ 102 h 102" name="T7"/>
              </a:gdLst>
              <a:cxnLst>
                <a:cxn ang="0">
                  <a:pos x="T0" y="T1"/>
                </a:cxn>
                <a:cxn ang="0">
                  <a:pos x="T2" y="T3"/>
                </a:cxn>
                <a:cxn ang="0">
                  <a:pos x="T4" y="T5"/>
                </a:cxn>
                <a:cxn ang="0">
                  <a:pos x="T6" y="T7"/>
                </a:cxn>
              </a:cxnLst>
              <a:rect b="b" l="0" r="r" t="0"/>
              <a:pathLst>
                <a:path h="102" w="41">
                  <a:moveTo>
                    <a:pt x="18" y="102"/>
                  </a:moveTo>
                  <a:cubicBezTo>
                    <a:pt x="18" y="102"/>
                    <a:pt x="24" y="90"/>
                    <a:pt x="16" y="50"/>
                  </a:cubicBezTo>
                  <a:cubicBezTo>
                    <a:pt x="9" y="13"/>
                    <a:pt x="0" y="0"/>
                    <a:pt x="0" y="0"/>
                  </a:cubicBezTo>
                  <a:cubicBezTo>
                    <a:pt x="41" y="45"/>
                    <a:pt x="27" y="85"/>
                    <a:pt x="18"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48" name="Freeform 208"/>
            <p:cNvSpPr/>
            <p:nvPr/>
          </p:nvSpPr>
          <p:spPr bwMode="auto">
            <a:xfrm>
              <a:off x="2830417" y="3999300"/>
              <a:ext cx="35939" cy="170454"/>
            </a:xfrm>
            <a:custGeom>
              <a:gdLst>
                <a:gd fmla="*/ 7 w 15" name="T0"/>
                <a:gd fmla="*/ 70 h 70" name="T1"/>
                <a:gd fmla="*/ 0 w 15" name="T2"/>
                <a:gd fmla="*/ 68 h 70" name="T3"/>
                <a:gd fmla="*/ 2 w 15" name="T4"/>
                <a:gd fmla="*/ 41 h 70" name="T5"/>
                <a:gd fmla="*/ 8 w 15" name="T6"/>
                <a:gd fmla="*/ 0 h 70" name="T7"/>
                <a:gd fmla="*/ 15 w 15" name="T8"/>
                <a:gd fmla="*/ 2 h 70" name="T9"/>
                <a:gd fmla="*/ 10 w 15" name="T10"/>
                <a:gd fmla="*/ 41 h 70" name="T11"/>
                <a:gd fmla="*/ 7 w 15" name="T12"/>
                <a:gd fmla="*/ 70 h 70" name="T13"/>
              </a:gdLst>
              <a:cxnLst>
                <a:cxn ang="0">
                  <a:pos x="T0" y="T1"/>
                </a:cxn>
                <a:cxn ang="0">
                  <a:pos x="T2" y="T3"/>
                </a:cxn>
                <a:cxn ang="0">
                  <a:pos x="T4" y="T5"/>
                </a:cxn>
                <a:cxn ang="0">
                  <a:pos x="T6" y="T7"/>
                </a:cxn>
                <a:cxn ang="0">
                  <a:pos x="T8" y="T9"/>
                </a:cxn>
                <a:cxn ang="0">
                  <a:pos x="T10" y="T11"/>
                </a:cxn>
                <a:cxn ang="0">
                  <a:pos x="T12" y="T13"/>
                </a:cxn>
              </a:cxnLst>
              <a:rect b="b" l="0" r="r" t="0"/>
              <a:pathLst>
                <a:path h="70" w="15">
                  <a:moveTo>
                    <a:pt x="7" y="70"/>
                  </a:moveTo>
                  <a:cubicBezTo>
                    <a:pt x="0" y="68"/>
                    <a:pt x="0" y="68"/>
                    <a:pt x="0" y="68"/>
                  </a:cubicBezTo>
                  <a:cubicBezTo>
                    <a:pt x="3" y="58"/>
                    <a:pt x="3" y="50"/>
                    <a:pt x="2" y="41"/>
                  </a:cubicBezTo>
                  <a:cubicBezTo>
                    <a:pt x="2" y="30"/>
                    <a:pt x="1" y="18"/>
                    <a:pt x="8" y="0"/>
                  </a:cubicBezTo>
                  <a:cubicBezTo>
                    <a:pt x="15" y="2"/>
                    <a:pt x="15" y="2"/>
                    <a:pt x="15" y="2"/>
                  </a:cubicBezTo>
                  <a:cubicBezTo>
                    <a:pt x="8" y="19"/>
                    <a:pt x="9" y="30"/>
                    <a:pt x="10" y="41"/>
                  </a:cubicBezTo>
                  <a:cubicBezTo>
                    <a:pt x="10" y="50"/>
                    <a:pt x="11" y="59"/>
                    <a:pt x="7" y="7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49" name="Freeform 209"/>
            <p:cNvSpPr/>
            <p:nvPr/>
          </p:nvSpPr>
          <p:spPr bwMode="auto">
            <a:xfrm>
              <a:off x="2725681" y="3775451"/>
              <a:ext cx="238225" cy="307022"/>
            </a:xfrm>
            <a:custGeom>
              <a:gdLst>
                <a:gd fmla="*/ 47 w 98" name="T0"/>
                <a:gd fmla="*/ 126 h 126" name="T1"/>
                <a:gd fmla="*/ 34 w 98" name="T2"/>
                <a:gd fmla="*/ 0 h 126" name="T3"/>
                <a:gd fmla="*/ 47 w 98" name="T4"/>
                <a:gd fmla="*/ 126 h 126" name="T5"/>
              </a:gdLst>
              <a:cxnLst>
                <a:cxn ang="0">
                  <a:pos x="T0" y="T1"/>
                </a:cxn>
                <a:cxn ang="0">
                  <a:pos x="T2" y="T3"/>
                </a:cxn>
                <a:cxn ang="0">
                  <a:pos x="T4" y="T5"/>
                </a:cxn>
              </a:cxnLst>
              <a:rect b="b" l="0" r="r" t="0"/>
              <a:pathLst>
                <a:path h="125" w="98">
                  <a:moveTo>
                    <a:pt x="47" y="126"/>
                  </a:moveTo>
                  <a:cubicBezTo>
                    <a:pt x="47" y="126"/>
                    <a:pt x="98" y="70"/>
                    <a:pt x="34" y="0"/>
                  </a:cubicBezTo>
                  <a:cubicBezTo>
                    <a:pt x="34" y="0"/>
                    <a:pt x="0" y="50"/>
                    <a:pt x="47" y="12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0" name="Freeform 210"/>
            <p:cNvSpPr/>
            <p:nvPr/>
          </p:nvSpPr>
          <p:spPr bwMode="auto">
            <a:xfrm>
              <a:off x="2812961" y="3805229"/>
              <a:ext cx="92415" cy="247466"/>
            </a:xfrm>
            <a:custGeom>
              <a:gdLst>
                <a:gd fmla="*/ 12 w 38" name="T0"/>
                <a:gd fmla="*/ 102 h 102" name="T1"/>
                <a:gd fmla="*/ 13 w 38" name="T2"/>
                <a:gd fmla="*/ 50 h 102" name="T3"/>
                <a:gd fmla="*/ 0 w 38" name="T4"/>
                <a:gd fmla="*/ 0 h 102" name="T5"/>
                <a:gd fmla="*/ 12 w 38" name="T6"/>
                <a:gd fmla="*/ 102 h 102" name="T7"/>
              </a:gdLst>
              <a:cxnLst>
                <a:cxn ang="0">
                  <a:pos x="T0" y="T1"/>
                </a:cxn>
                <a:cxn ang="0">
                  <a:pos x="T2" y="T3"/>
                </a:cxn>
                <a:cxn ang="0">
                  <a:pos x="T4" y="T5"/>
                </a:cxn>
                <a:cxn ang="0">
                  <a:pos x="T6" y="T7"/>
                </a:cxn>
              </a:cxnLst>
              <a:rect b="b" l="0" r="r" t="0"/>
              <a:pathLst>
                <a:path h="102" w="38">
                  <a:moveTo>
                    <a:pt x="12" y="102"/>
                  </a:moveTo>
                  <a:cubicBezTo>
                    <a:pt x="12" y="102"/>
                    <a:pt x="18" y="90"/>
                    <a:pt x="13" y="50"/>
                  </a:cubicBezTo>
                  <a:cubicBezTo>
                    <a:pt x="8" y="13"/>
                    <a:pt x="0" y="0"/>
                    <a:pt x="0" y="0"/>
                  </a:cubicBezTo>
                  <a:cubicBezTo>
                    <a:pt x="38" y="47"/>
                    <a:pt x="22" y="86"/>
                    <a:pt x="12"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51" name="Freeform 211"/>
            <p:cNvSpPr/>
            <p:nvPr/>
          </p:nvSpPr>
          <p:spPr bwMode="auto">
            <a:xfrm>
              <a:off x="2691795" y="4206720"/>
              <a:ext cx="53395" cy="172508"/>
            </a:xfrm>
            <a:custGeom>
              <a:gdLst>
                <a:gd fmla="*/ 6 w 22" name="T0"/>
                <a:gd fmla="*/ 71 h 71" name="T1"/>
                <a:gd fmla="*/ 0 w 22" name="T2"/>
                <a:gd fmla="*/ 67 h 71" name="T3"/>
                <a:gd fmla="*/ 5 w 22" name="T4"/>
                <a:gd fmla="*/ 41 h 71" name="T5"/>
                <a:gd fmla="*/ 15 w 22" name="T6"/>
                <a:gd fmla="*/ 0 h 71" name="T7"/>
                <a:gd fmla="*/ 22 w 22" name="T8"/>
                <a:gd fmla="*/ 4 h 71" name="T9"/>
                <a:gd fmla="*/ 12 w 22" name="T10"/>
                <a:gd fmla="*/ 41 h 71" name="T11"/>
                <a:gd fmla="*/ 6 w 22" name="T12"/>
                <a:gd fmla="*/ 71 h 71" name="T13"/>
              </a:gdLst>
              <a:cxnLst>
                <a:cxn ang="0">
                  <a:pos x="T0" y="T1"/>
                </a:cxn>
                <a:cxn ang="0">
                  <a:pos x="T2" y="T3"/>
                </a:cxn>
                <a:cxn ang="0">
                  <a:pos x="T4" y="T5"/>
                </a:cxn>
                <a:cxn ang="0">
                  <a:pos x="T6" y="T7"/>
                </a:cxn>
                <a:cxn ang="0">
                  <a:pos x="T8" y="T9"/>
                </a:cxn>
                <a:cxn ang="0">
                  <a:pos x="T10" y="T11"/>
                </a:cxn>
                <a:cxn ang="0">
                  <a:pos x="T12" y="T13"/>
                </a:cxn>
              </a:cxnLst>
              <a:rect b="b" l="0" r="r" t="0"/>
              <a:pathLst>
                <a:path h="71" w="22">
                  <a:moveTo>
                    <a:pt x="6" y="71"/>
                  </a:moveTo>
                  <a:cubicBezTo>
                    <a:pt x="0" y="67"/>
                    <a:pt x="0" y="67"/>
                    <a:pt x="0" y="67"/>
                  </a:cubicBezTo>
                  <a:cubicBezTo>
                    <a:pt x="4" y="58"/>
                    <a:pt x="5" y="50"/>
                    <a:pt x="5" y="41"/>
                  </a:cubicBezTo>
                  <a:cubicBezTo>
                    <a:pt x="6" y="30"/>
                    <a:pt x="6" y="17"/>
                    <a:pt x="15" y="0"/>
                  </a:cubicBezTo>
                  <a:cubicBezTo>
                    <a:pt x="22" y="4"/>
                    <a:pt x="22" y="4"/>
                    <a:pt x="22" y="4"/>
                  </a:cubicBezTo>
                  <a:cubicBezTo>
                    <a:pt x="13" y="19"/>
                    <a:pt x="13" y="31"/>
                    <a:pt x="12" y="41"/>
                  </a:cubicBezTo>
                  <a:cubicBezTo>
                    <a:pt x="12" y="51"/>
                    <a:pt x="12" y="60"/>
                    <a:pt x="6" y="7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2" name="Freeform 212"/>
            <p:cNvSpPr/>
            <p:nvPr/>
          </p:nvSpPr>
          <p:spPr bwMode="auto">
            <a:xfrm>
              <a:off x="2617863" y="3979790"/>
              <a:ext cx="232064" cy="309076"/>
            </a:xfrm>
            <a:custGeom>
              <a:gdLst>
                <a:gd fmla="*/ 38 w 95" name="T0"/>
                <a:gd fmla="*/ 127 h 127" name="T1"/>
                <a:gd fmla="*/ 39 w 95" name="T2"/>
                <a:gd fmla="*/ 0 h 127" name="T3"/>
                <a:gd fmla="*/ 38 w 95" name="T4"/>
                <a:gd fmla="*/ 127 h 127" name="T5"/>
              </a:gdLst>
              <a:cxnLst>
                <a:cxn ang="0">
                  <a:pos x="T0" y="T1"/>
                </a:cxn>
                <a:cxn ang="0">
                  <a:pos x="T2" y="T3"/>
                </a:cxn>
                <a:cxn ang="0">
                  <a:pos x="T4" y="T5"/>
                </a:cxn>
              </a:cxnLst>
              <a:rect b="b" l="0" r="r" t="0"/>
              <a:pathLst>
                <a:path h="127" w="95">
                  <a:moveTo>
                    <a:pt x="38" y="127"/>
                  </a:moveTo>
                  <a:cubicBezTo>
                    <a:pt x="38" y="127"/>
                    <a:pt x="95" y="77"/>
                    <a:pt x="39" y="0"/>
                  </a:cubicBezTo>
                  <a:cubicBezTo>
                    <a:pt x="39" y="0"/>
                    <a:pt x="0" y="46"/>
                    <a:pt x="38" y="12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3" name="Freeform 213"/>
            <p:cNvSpPr/>
            <p:nvPr/>
          </p:nvSpPr>
          <p:spPr bwMode="auto">
            <a:xfrm>
              <a:off x="2713359" y="4009569"/>
              <a:ext cx="80093" cy="250547"/>
            </a:xfrm>
            <a:custGeom>
              <a:gdLst>
                <a:gd fmla="*/ 1 w 33" name="T0"/>
                <a:gd fmla="*/ 103 h 103" name="T1"/>
                <a:gd fmla="*/ 8 w 33" name="T2"/>
                <a:gd fmla="*/ 52 h 103" name="T3"/>
                <a:gd fmla="*/ 0 w 33" name="T4"/>
                <a:gd fmla="*/ 0 h 103" name="T5"/>
                <a:gd fmla="*/ 1 w 33" name="T6"/>
                <a:gd fmla="*/ 103 h 103" name="T7"/>
              </a:gdLst>
              <a:cxnLst>
                <a:cxn ang="0">
                  <a:pos x="T0" y="T1"/>
                </a:cxn>
                <a:cxn ang="0">
                  <a:pos x="T2" y="T3"/>
                </a:cxn>
                <a:cxn ang="0">
                  <a:pos x="T4" y="T5"/>
                </a:cxn>
                <a:cxn ang="0">
                  <a:pos x="T6" y="T7"/>
                </a:cxn>
              </a:cxnLst>
              <a:rect b="b" l="0" r="r" t="0"/>
              <a:pathLst>
                <a:path h="103" w="33">
                  <a:moveTo>
                    <a:pt x="1" y="103"/>
                  </a:moveTo>
                  <a:cubicBezTo>
                    <a:pt x="1" y="103"/>
                    <a:pt x="8" y="92"/>
                    <a:pt x="8" y="52"/>
                  </a:cubicBezTo>
                  <a:cubicBezTo>
                    <a:pt x="7" y="14"/>
                    <a:pt x="0" y="0"/>
                    <a:pt x="0" y="0"/>
                  </a:cubicBezTo>
                  <a:cubicBezTo>
                    <a:pt x="33" y="51"/>
                    <a:pt x="12" y="88"/>
                    <a:pt x="1" y="10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54" name="Freeform 214"/>
            <p:cNvSpPr/>
            <p:nvPr/>
          </p:nvSpPr>
          <p:spPr bwMode="auto">
            <a:xfrm>
              <a:off x="2533663" y="4393603"/>
              <a:ext cx="67771" cy="167373"/>
            </a:xfrm>
            <a:custGeom>
              <a:gdLst>
                <a:gd fmla="*/ 7 w 28" name="T0"/>
                <a:gd fmla="*/ 69 h 69" name="T1"/>
                <a:gd fmla="*/ 0 w 28" name="T2"/>
                <a:gd fmla="*/ 66 h 69" name="T3"/>
                <a:gd fmla="*/ 8 w 28" name="T4"/>
                <a:gd fmla="*/ 40 h 69" name="T5"/>
                <a:gd fmla="*/ 22 w 28" name="T6"/>
                <a:gd fmla="*/ 0 h 69" name="T7"/>
                <a:gd fmla="*/ 28 w 28" name="T8"/>
                <a:gd fmla="*/ 4 h 69" name="T9"/>
                <a:gd fmla="*/ 15 w 28" name="T10"/>
                <a:gd fmla="*/ 41 h 69" name="T11"/>
                <a:gd fmla="*/ 7 w 28" name="T12"/>
                <a:gd fmla="*/ 69 h 69" name="T13"/>
              </a:gdLst>
              <a:cxnLst>
                <a:cxn ang="0">
                  <a:pos x="T0" y="T1"/>
                </a:cxn>
                <a:cxn ang="0">
                  <a:pos x="T2" y="T3"/>
                </a:cxn>
                <a:cxn ang="0">
                  <a:pos x="T4" y="T5"/>
                </a:cxn>
                <a:cxn ang="0">
                  <a:pos x="T6" y="T7"/>
                </a:cxn>
                <a:cxn ang="0">
                  <a:pos x="T8" y="T9"/>
                </a:cxn>
                <a:cxn ang="0">
                  <a:pos x="T10" y="T11"/>
                </a:cxn>
                <a:cxn ang="0">
                  <a:pos x="T12" y="T13"/>
                </a:cxn>
              </a:cxnLst>
              <a:rect b="b" l="0" r="r" t="0"/>
              <a:pathLst>
                <a:path h="69" w="28">
                  <a:moveTo>
                    <a:pt x="7" y="69"/>
                  </a:moveTo>
                  <a:cubicBezTo>
                    <a:pt x="0" y="66"/>
                    <a:pt x="0" y="66"/>
                    <a:pt x="0" y="66"/>
                  </a:cubicBezTo>
                  <a:cubicBezTo>
                    <a:pt x="6" y="57"/>
                    <a:pt x="7" y="49"/>
                    <a:pt x="8" y="40"/>
                  </a:cubicBezTo>
                  <a:cubicBezTo>
                    <a:pt x="9" y="29"/>
                    <a:pt x="11" y="16"/>
                    <a:pt x="22" y="0"/>
                  </a:cubicBezTo>
                  <a:cubicBezTo>
                    <a:pt x="28" y="4"/>
                    <a:pt x="28" y="4"/>
                    <a:pt x="28" y="4"/>
                  </a:cubicBezTo>
                  <a:cubicBezTo>
                    <a:pt x="18" y="19"/>
                    <a:pt x="17" y="30"/>
                    <a:pt x="15" y="41"/>
                  </a:cubicBezTo>
                  <a:cubicBezTo>
                    <a:pt x="14" y="50"/>
                    <a:pt x="13" y="59"/>
                    <a:pt x="7" y="6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5" name="Freeform 215"/>
            <p:cNvSpPr/>
            <p:nvPr/>
          </p:nvSpPr>
          <p:spPr bwMode="auto">
            <a:xfrm>
              <a:off x="2484375" y="4167701"/>
              <a:ext cx="223849" cy="305995"/>
            </a:xfrm>
            <a:custGeom>
              <a:gdLst>
                <a:gd fmla="*/ 31 w 92" name="T0"/>
                <a:gd fmla="*/ 126 h 126" name="T1"/>
                <a:gd fmla="*/ 43 w 92" name="T2"/>
                <a:gd fmla="*/ 0 h 126" name="T3"/>
                <a:gd fmla="*/ 31 w 92" name="T4"/>
                <a:gd fmla="*/ 126 h 126" name="T5"/>
              </a:gdLst>
              <a:cxnLst>
                <a:cxn ang="0">
                  <a:pos x="T0" y="T1"/>
                </a:cxn>
                <a:cxn ang="0">
                  <a:pos x="T2" y="T3"/>
                </a:cxn>
                <a:cxn ang="0">
                  <a:pos x="T4" y="T5"/>
                </a:cxn>
              </a:cxnLst>
              <a:rect b="b" l="0" r="r" t="0"/>
              <a:pathLst>
                <a:path h="125" w="92">
                  <a:moveTo>
                    <a:pt x="31" y="126"/>
                  </a:moveTo>
                  <a:cubicBezTo>
                    <a:pt x="31" y="126"/>
                    <a:pt x="92" y="81"/>
                    <a:pt x="43" y="0"/>
                  </a:cubicBezTo>
                  <a:cubicBezTo>
                    <a:pt x="43" y="0"/>
                    <a:pt x="0" y="42"/>
                    <a:pt x="31" y="12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6" name="Freeform 216"/>
            <p:cNvSpPr/>
            <p:nvPr/>
          </p:nvSpPr>
          <p:spPr bwMode="auto">
            <a:xfrm>
              <a:off x="2567549" y="4196452"/>
              <a:ext cx="89335" cy="248493"/>
            </a:xfrm>
            <a:custGeom>
              <a:gdLst>
                <a:gd fmla="*/ 0 w 37" name="T0"/>
                <a:gd fmla="*/ 102 h 102" name="T1"/>
                <a:gd fmla="*/ 11 w 37" name="T2"/>
                <a:gd fmla="*/ 52 h 102" name="T3"/>
                <a:gd fmla="*/ 8 w 37" name="T4"/>
                <a:gd fmla="*/ 0 h 102" name="T5"/>
                <a:gd fmla="*/ 0 w 37" name="T6"/>
                <a:gd fmla="*/ 102 h 102" name="T7"/>
              </a:gdLst>
              <a:cxnLst>
                <a:cxn ang="0">
                  <a:pos x="T0" y="T1"/>
                </a:cxn>
                <a:cxn ang="0">
                  <a:pos x="T2" y="T3"/>
                </a:cxn>
                <a:cxn ang="0">
                  <a:pos x="T4" y="T5"/>
                </a:cxn>
                <a:cxn ang="0">
                  <a:pos x="T6" y="T7"/>
                </a:cxn>
              </a:cxnLst>
              <a:rect b="b" l="0" r="r" t="0"/>
              <a:pathLst>
                <a:path h="102" w="37">
                  <a:moveTo>
                    <a:pt x="0" y="102"/>
                  </a:moveTo>
                  <a:cubicBezTo>
                    <a:pt x="0" y="102"/>
                    <a:pt x="8" y="92"/>
                    <a:pt x="11" y="52"/>
                  </a:cubicBezTo>
                  <a:cubicBezTo>
                    <a:pt x="14" y="14"/>
                    <a:pt x="8" y="0"/>
                    <a:pt x="8" y="0"/>
                  </a:cubicBezTo>
                  <a:cubicBezTo>
                    <a:pt x="37" y="54"/>
                    <a:pt x="13" y="89"/>
                    <a:pt x="0" y="102"/>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57" name="Freeform 217"/>
            <p:cNvSpPr/>
            <p:nvPr/>
          </p:nvSpPr>
          <p:spPr bwMode="auto">
            <a:xfrm>
              <a:off x="2356022" y="4551735"/>
              <a:ext cx="82146" cy="163266"/>
            </a:xfrm>
            <a:custGeom>
              <a:gdLst>
                <a:gd fmla="*/ 6 w 34" name="T0"/>
                <a:gd fmla="*/ 67 h 67" name="T1"/>
                <a:gd fmla="*/ 0 w 34" name="T2"/>
                <a:gd fmla="*/ 63 h 67" name="T3"/>
                <a:gd fmla="*/ 11 w 34" name="T4"/>
                <a:gd fmla="*/ 38 h 67" name="T5"/>
                <a:gd fmla="*/ 29 w 34" name="T6"/>
                <a:gd fmla="*/ 0 h 67" name="T7"/>
                <a:gd fmla="*/ 34 w 34" name="T8"/>
                <a:gd fmla="*/ 5 h 67" name="T9"/>
                <a:gd fmla="*/ 18 w 34" name="T10"/>
                <a:gd fmla="*/ 40 h 67" name="T11"/>
                <a:gd fmla="*/ 6 w 34" name="T12"/>
                <a:gd fmla="*/ 67 h 67" name="T13"/>
              </a:gdLst>
              <a:cxnLst>
                <a:cxn ang="0">
                  <a:pos x="T0" y="T1"/>
                </a:cxn>
                <a:cxn ang="0">
                  <a:pos x="T2" y="T3"/>
                </a:cxn>
                <a:cxn ang="0">
                  <a:pos x="T4" y="T5"/>
                </a:cxn>
                <a:cxn ang="0">
                  <a:pos x="T6" y="T7"/>
                </a:cxn>
                <a:cxn ang="0">
                  <a:pos x="T8" y="T9"/>
                </a:cxn>
                <a:cxn ang="0">
                  <a:pos x="T10" y="T11"/>
                </a:cxn>
                <a:cxn ang="0">
                  <a:pos x="T12" y="T13"/>
                </a:cxn>
              </a:cxnLst>
              <a:rect b="b" l="0" r="r" t="0"/>
              <a:pathLst>
                <a:path h="67" w="34">
                  <a:moveTo>
                    <a:pt x="6" y="67"/>
                  </a:moveTo>
                  <a:cubicBezTo>
                    <a:pt x="0" y="63"/>
                    <a:pt x="0" y="63"/>
                    <a:pt x="0" y="63"/>
                  </a:cubicBezTo>
                  <a:cubicBezTo>
                    <a:pt x="6" y="54"/>
                    <a:pt x="8" y="47"/>
                    <a:pt x="11" y="38"/>
                  </a:cubicBezTo>
                  <a:cubicBezTo>
                    <a:pt x="13" y="27"/>
                    <a:pt x="16" y="15"/>
                    <a:pt x="29" y="0"/>
                  </a:cubicBezTo>
                  <a:cubicBezTo>
                    <a:pt x="34" y="5"/>
                    <a:pt x="34" y="5"/>
                    <a:pt x="34" y="5"/>
                  </a:cubicBezTo>
                  <a:cubicBezTo>
                    <a:pt x="23" y="19"/>
                    <a:pt x="20" y="29"/>
                    <a:pt x="18" y="40"/>
                  </a:cubicBezTo>
                  <a:cubicBezTo>
                    <a:pt x="15" y="49"/>
                    <a:pt x="13" y="58"/>
                    <a:pt x="6" y="6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8" name="Freeform 218"/>
            <p:cNvSpPr/>
            <p:nvPr/>
          </p:nvSpPr>
          <p:spPr bwMode="auto">
            <a:xfrm>
              <a:off x="2338565" y="4327886"/>
              <a:ext cx="213581" cy="301888"/>
            </a:xfrm>
            <a:custGeom>
              <a:gdLst>
                <a:gd fmla="*/ 21 w 88" name="T0"/>
                <a:gd fmla="*/ 124 h 124" name="T1"/>
                <a:gd fmla="*/ 49 w 88" name="T2"/>
                <a:gd fmla="*/ 0 h 124" name="T3"/>
                <a:gd fmla="*/ 21 w 88" name="T4"/>
                <a:gd fmla="*/ 124 h 124" name="T5"/>
              </a:gdLst>
              <a:cxnLst>
                <a:cxn ang="0">
                  <a:pos x="T0" y="T1"/>
                </a:cxn>
                <a:cxn ang="0">
                  <a:pos x="T2" y="T3"/>
                </a:cxn>
                <a:cxn ang="0">
                  <a:pos x="T4" y="T5"/>
                </a:cxn>
              </a:cxnLst>
              <a:rect b="b" l="0" r="r" t="0"/>
              <a:pathLst>
                <a:path h="124" w="88">
                  <a:moveTo>
                    <a:pt x="21" y="124"/>
                  </a:moveTo>
                  <a:cubicBezTo>
                    <a:pt x="21" y="124"/>
                    <a:pt x="88" y="86"/>
                    <a:pt x="49" y="0"/>
                  </a:cubicBezTo>
                  <a:cubicBezTo>
                    <a:pt x="49" y="0"/>
                    <a:pt x="0" y="37"/>
                    <a:pt x="21" y="12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59" name="Freeform 219"/>
            <p:cNvSpPr/>
            <p:nvPr/>
          </p:nvSpPr>
          <p:spPr bwMode="auto">
            <a:xfrm>
              <a:off x="2402229" y="4356637"/>
              <a:ext cx="101657" cy="243358"/>
            </a:xfrm>
            <a:custGeom>
              <a:gdLst>
                <a:gd fmla="*/ 0 w 42" name="T0"/>
                <a:gd fmla="*/ 100 h 100" name="T1"/>
                <a:gd fmla="*/ 17 w 42" name="T2"/>
                <a:gd fmla="*/ 52 h 100" name="T3"/>
                <a:gd fmla="*/ 20 w 42" name="T4"/>
                <a:gd fmla="*/ 0 h 100" name="T5"/>
                <a:gd fmla="*/ 0 w 42" name="T6"/>
                <a:gd fmla="*/ 100 h 100" name="T7"/>
              </a:gdLst>
              <a:cxnLst>
                <a:cxn ang="0">
                  <a:pos x="T0" y="T1"/>
                </a:cxn>
                <a:cxn ang="0">
                  <a:pos x="T2" y="T3"/>
                </a:cxn>
                <a:cxn ang="0">
                  <a:pos x="T4" y="T5"/>
                </a:cxn>
                <a:cxn ang="0">
                  <a:pos x="T6" y="T7"/>
                </a:cxn>
              </a:cxnLst>
              <a:rect b="b" l="0" r="r" t="0"/>
              <a:pathLst>
                <a:path h="100" w="42">
                  <a:moveTo>
                    <a:pt x="0" y="100"/>
                  </a:moveTo>
                  <a:cubicBezTo>
                    <a:pt x="0" y="100"/>
                    <a:pt x="9" y="91"/>
                    <a:pt x="17" y="52"/>
                  </a:cubicBezTo>
                  <a:cubicBezTo>
                    <a:pt x="24" y="15"/>
                    <a:pt x="20" y="0"/>
                    <a:pt x="20" y="0"/>
                  </a:cubicBezTo>
                  <a:cubicBezTo>
                    <a:pt x="42" y="57"/>
                    <a:pt x="14" y="89"/>
                    <a:pt x="0" y="10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60" name="Freeform 220"/>
            <p:cNvSpPr/>
            <p:nvPr/>
          </p:nvSpPr>
          <p:spPr bwMode="auto">
            <a:xfrm>
              <a:off x="2160924" y="4704733"/>
              <a:ext cx="92415" cy="158132"/>
            </a:xfrm>
            <a:custGeom>
              <a:gdLst>
                <a:gd fmla="*/ 6 w 38" name="T0"/>
                <a:gd fmla="*/ 65 h 65" name="T1"/>
                <a:gd fmla="*/ 0 w 38" name="T2"/>
                <a:gd fmla="*/ 60 h 65" name="T3"/>
                <a:gd fmla="*/ 12 w 38" name="T4"/>
                <a:gd fmla="*/ 36 h 65" name="T5"/>
                <a:gd fmla="*/ 33 w 38" name="T6"/>
                <a:gd fmla="*/ 0 h 65" name="T7"/>
                <a:gd fmla="*/ 38 w 38" name="T8"/>
                <a:gd fmla="*/ 5 h 65" name="T9"/>
                <a:gd fmla="*/ 19 w 38" name="T10"/>
                <a:gd fmla="*/ 39 h 65" name="T11"/>
                <a:gd fmla="*/ 6 w 38" name="T12"/>
                <a:gd fmla="*/ 65 h 65" name="T13"/>
              </a:gdLst>
              <a:cxnLst>
                <a:cxn ang="0">
                  <a:pos x="T0" y="T1"/>
                </a:cxn>
                <a:cxn ang="0">
                  <a:pos x="T2" y="T3"/>
                </a:cxn>
                <a:cxn ang="0">
                  <a:pos x="T4" y="T5"/>
                </a:cxn>
                <a:cxn ang="0">
                  <a:pos x="T6" y="T7"/>
                </a:cxn>
                <a:cxn ang="0">
                  <a:pos x="T8" y="T9"/>
                </a:cxn>
                <a:cxn ang="0">
                  <a:pos x="T10" y="T11"/>
                </a:cxn>
                <a:cxn ang="0">
                  <a:pos x="T12" y="T13"/>
                </a:cxn>
              </a:cxnLst>
              <a:rect b="b" l="0" r="r" t="0"/>
              <a:pathLst>
                <a:path h="65" w="38">
                  <a:moveTo>
                    <a:pt x="6" y="65"/>
                  </a:moveTo>
                  <a:cubicBezTo>
                    <a:pt x="0" y="60"/>
                    <a:pt x="0" y="60"/>
                    <a:pt x="0" y="60"/>
                  </a:cubicBezTo>
                  <a:cubicBezTo>
                    <a:pt x="7" y="53"/>
                    <a:pt x="10" y="45"/>
                    <a:pt x="12" y="36"/>
                  </a:cubicBezTo>
                  <a:cubicBezTo>
                    <a:pt x="16" y="26"/>
                    <a:pt x="20" y="14"/>
                    <a:pt x="33" y="0"/>
                  </a:cubicBezTo>
                  <a:cubicBezTo>
                    <a:pt x="38" y="5"/>
                    <a:pt x="38" y="5"/>
                    <a:pt x="38" y="5"/>
                  </a:cubicBezTo>
                  <a:cubicBezTo>
                    <a:pt x="26" y="18"/>
                    <a:pt x="23" y="28"/>
                    <a:pt x="19" y="39"/>
                  </a:cubicBezTo>
                  <a:cubicBezTo>
                    <a:pt x="16" y="48"/>
                    <a:pt x="14" y="56"/>
                    <a:pt x="6" y="65"/>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1" name="Freeform 221"/>
            <p:cNvSpPr/>
            <p:nvPr/>
          </p:nvSpPr>
          <p:spPr bwMode="auto">
            <a:xfrm>
              <a:off x="2162978" y="4483964"/>
              <a:ext cx="204340" cy="293673"/>
            </a:xfrm>
            <a:custGeom>
              <a:gdLst>
                <a:gd fmla="*/ 15 w 84" name="T0"/>
                <a:gd fmla="*/ 121 h 121" name="T1"/>
                <a:gd fmla="*/ 51 w 84" name="T2"/>
                <a:gd fmla="*/ 0 h 121" name="T3"/>
                <a:gd fmla="*/ 15 w 84" name="T4"/>
                <a:gd fmla="*/ 121 h 121" name="T5"/>
              </a:gdLst>
              <a:cxnLst>
                <a:cxn ang="0">
                  <a:pos x="T0" y="T1"/>
                </a:cxn>
                <a:cxn ang="0">
                  <a:pos x="T2" y="T3"/>
                </a:cxn>
                <a:cxn ang="0">
                  <a:pos x="T4" y="T5"/>
                </a:cxn>
              </a:cxnLst>
              <a:rect b="b" l="0" r="r" t="0"/>
              <a:pathLst>
                <a:path h="120" w="84">
                  <a:moveTo>
                    <a:pt x="15" y="121"/>
                  </a:moveTo>
                  <a:cubicBezTo>
                    <a:pt x="15" y="121"/>
                    <a:pt x="84" y="88"/>
                    <a:pt x="51" y="0"/>
                  </a:cubicBezTo>
                  <a:cubicBezTo>
                    <a:pt x="51" y="0"/>
                    <a:pt x="0" y="33"/>
                    <a:pt x="15" y="12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2" name="Freeform 222"/>
            <p:cNvSpPr/>
            <p:nvPr/>
          </p:nvSpPr>
          <p:spPr bwMode="auto">
            <a:xfrm>
              <a:off x="2214319" y="4510662"/>
              <a:ext cx="109871" cy="240278"/>
            </a:xfrm>
            <a:custGeom>
              <a:gdLst>
                <a:gd fmla="*/ 0 w 45" name="T0"/>
                <a:gd fmla="*/ 99 h 99" name="T1"/>
                <a:gd fmla="*/ 20 w 45" name="T2"/>
                <a:gd fmla="*/ 52 h 99" name="T3"/>
                <a:gd fmla="*/ 27 w 45" name="T4"/>
                <a:gd fmla="*/ 0 h 99" name="T5"/>
                <a:gd fmla="*/ 0 w 45" name="T6"/>
                <a:gd fmla="*/ 99 h 99" name="T7"/>
              </a:gdLst>
              <a:cxnLst>
                <a:cxn ang="0">
                  <a:pos x="T0" y="T1"/>
                </a:cxn>
                <a:cxn ang="0">
                  <a:pos x="T2" y="T3"/>
                </a:cxn>
                <a:cxn ang="0">
                  <a:pos x="T4" y="T5"/>
                </a:cxn>
                <a:cxn ang="0">
                  <a:pos x="T6" y="T7"/>
                </a:cxn>
              </a:cxnLst>
              <a:rect b="b" l="0" r="r" t="0"/>
              <a:pathLst>
                <a:path h="99" w="45">
                  <a:moveTo>
                    <a:pt x="0" y="99"/>
                  </a:moveTo>
                  <a:cubicBezTo>
                    <a:pt x="0" y="99"/>
                    <a:pt x="10" y="91"/>
                    <a:pt x="20" y="52"/>
                  </a:cubicBezTo>
                  <a:cubicBezTo>
                    <a:pt x="30" y="15"/>
                    <a:pt x="27" y="0"/>
                    <a:pt x="27" y="0"/>
                  </a:cubicBezTo>
                  <a:cubicBezTo>
                    <a:pt x="45" y="58"/>
                    <a:pt x="15" y="88"/>
                    <a:pt x="0" y="9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63" name="Freeform 223"/>
            <p:cNvSpPr/>
            <p:nvPr/>
          </p:nvSpPr>
          <p:spPr bwMode="auto">
            <a:xfrm>
              <a:off x="3109715" y="3318512"/>
              <a:ext cx="111925" cy="158132"/>
            </a:xfrm>
            <a:custGeom>
              <a:gdLst>
                <a:gd fmla="*/ 7 w 46" name="T0"/>
                <a:gd fmla="*/ 65 h 65" name="T1"/>
                <a:gd fmla="*/ 0 w 46" name="T2"/>
                <a:gd fmla="*/ 62 h 65" name="T3"/>
                <a:gd fmla="*/ 18 w 46" name="T4"/>
                <a:gd fmla="*/ 35 h 65" name="T5"/>
                <a:gd fmla="*/ 39 w 46" name="T6"/>
                <a:gd fmla="*/ 0 h 65" name="T7"/>
                <a:gd fmla="*/ 46 w 46" name="T8"/>
                <a:gd fmla="*/ 3 h 65" name="T9"/>
                <a:gd fmla="*/ 24 w 46" name="T10"/>
                <a:gd fmla="*/ 40 h 65" name="T11"/>
                <a:gd fmla="*/ 7 w 46" name="T12"/>
                <a:gd fmla="*/ 65 h 65" name="T13"/>
              </a:gdLst>
              <a:cxnLst>
                <a:cxn ang="0">
                  <a:pos x="T0" y="T1"/>
                </a:cxn>
                <a:cxn ang="0">
                  <a:pos x="T2" y="T3"/>
                </a:cxn>
                <a:cxn ang="0">
                  <a:pos x="T4" y="T5"/>
                </a:cxn>
                <a:cxn ang="0">
                  <a:pos x="T6" y="T7"/>
                </a:cxn>
                <a:cxn ang="0">
                  <a:pos x="T8" y="T9"/>
                </a:cxn>
                <a:cxn ang="0">
                  <a:pos x="T10" y="T11"/>
                </a:cxn>
                <a:cxn ang="0">
                  <a:pos x="T12" y="T13"/>
                </a:cxn>
              </a:cxnLst>
              <a:rect b="b" l="0" r="r" t="0"/>
              <a:pathLst>
                <a:path h="65" w="46">
                  <a:moveTo>
                    <a:pt x="7" y="65"/>
                  </a:moveTo>
                  <a:cubicBezTo>
                    <a:pt x="0" y="62"/>
                    <a:pt x="0" y="62"/>
                    <a:pt x="0" y="62"/>
                  </a:cubicBezTo>
                  <a:cubicBezTo>
                    <a:pt x="6" y="50"/>
                    <a:pt x="12" y="42"/>
                    <a:pt x="18" y="35"/>
                  </a:cubicBezTo>
                  <a:cubicBezTo>
                    <a:pt x="25" y="26"/>
                    <a:pt x="33" y="18"/>
                    <a:pt x="39" y="0"/>
                  </a:cubicBezTo>
                  <a:cubicBezTo>
                    <a:pt x="46" y="3"/>
                    <a:pt x="46" y="3"/>
                    <a:pt x="46" y="3"/>
                  </a:cubicBezTo>
                  <a:cubicBezTo>
                    <a:pt x="39" y="22"/>
                    <a:pt x="31" y="31"/>
                    <a:pt x="24" y="40"/>
                  </a:cubicBezTo>
                  <a:cubicBezTo>
                    <a:pt x="18" y="47"/>
                    <a:pt x="12" y="53"/>
                    <a:pt x="7" y="65"/>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4" name="Freeform 224"/>
            <p:cNvSpPr/>
            <p:nvPr/>
          </p:nvSpPr>
          <p:spPr bwMode="auto">
            <a:xfrm>
              <a:off x="3180566" y="3112119"/>
              <a:ext cx="179696" cy="264922"/>
            </a:xfrm>
            <a:custGeom>
              <a:gdLst>
                <a:gd fmla="*/ 0 w 74" name="T0"/>
                <a:gd fmla="*/ 109 h 109" name="T1"/>
                <a:gd fmla="*/ 64 w 74" name="T2"/>
                <a:gd fmla="*/ 0 h 109" name="T3"/>
                <a:gd fmla="*/ 0 w 74" name="T4"/>
                <a:gd fmla="*/ 109 h 109" name="T5"/>
              </a:gdLst>
              <a:cxnLst>
                <a:cxn ang="0">
                  <a:pos x="T0" y="T1"/>
                </a:cxn>
                <a:cxn ang="0">
                  <a:pos x="T2" y="T3"/>
                </a:cxn>
                <a:cxn ang="0">
                  <a:pos x="T4" y="T5"/>
                </a:cxn>
              </a:cxnLst>
              <a:rect b="b" l="0" r="r" t="0"/>
              <a:pathLst>
                <a:path h="109" w="74">
                  <a:moveTo>
                    <a:pt x="0" y="109"/>
                  </a:moveTo>
                  <a:cubicBezTo>
                    <a:pt x="0" y="109"/>
                    <a:pt x="74" y="94"/>
                    <a:pt x="64" y="0"/>
                  </a:cubicBezTo>
                  <a:cubicBezTo>
                    <a:pt x="64" y="0"/>
                    <a:pt x="7" y="20"/>
                    <a:pt x="0" y="10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5" name="Freeform 225"/>
            <p:cNvSpPr/>
            <p:nvPr/>
          </p:nvSpPr>
          <p:spPr bwMode="auto">
            <a:xfrm>
              <a:off x="3196996" y="3138817"/>
              <a:ext cx="131434" cy="216661"/>
            </a:xfrm>
            <a:custGeom>
              <a:gdLst>
                <a:gd fmla="*/ 0 w 54" name="T0"/>
                <a:gd fmla="*/ 89 h 89" name="T1"/>
                <a:gd fmla="*/ 32 w 54" name="T2"/>
                <a:gd fmla="*/ 48 h 89" name="T3"/>
                <a:gd fmla="*/ 51 w 54" name="T4"/>
                <a:gd fmla="*/ 0 h 89" name="T5"/>
                <a:gd fmla="*/ 0 w 54" name="T6"/>
                <a:gd fmla="*/ 89 h 89" name="T7"/>
              </a:gdLst>
              <a:cxnLst>
                <a:cxn ang="0">
                  <a:pos x="T0" y="T1"/>
                </a:cxn>
                <a:cxn ang="0">
                  <a:pos x="T2" y="T3"/>
                </a:cxn>
                <a:cxn ang="0">
                  <a:pos x="T4" y="T5"/>
                </a:cxn>
                <a:cxn ang="0">
                  <a:pos x="T6" y="T7"/>
                </a:cxn>
              </a:cxnLst>
              <a:rect b="b" l="0" r="r" t="0"/>
              <a:pathLst>
                <a:path h="89" w="54">
                  <a:moveTo>
                    <a:pt x="0" y="89"/>
                  </a:moveTo>
                  <a:cubicBezTo>
                    <a:pt x="0" y="89"/>
                    <a:pt x="12" y="84"/>
                    <a:pt x="32" y="48"/>
                  </a:cubicBezTo>
                  <a:cubicBezTo>
                    <a:pt x="50" y="15"/>
                    <a:pt x="51" y="0"/>
                    <a:pt x="51" y="0"/>
                  </a:cubicBezTo>
                  <a:cubicBezTo>
                    <a:pt x="54" y="60"/>
                    <a:pt x="18" y="82"/>
                    <a:pt x="0" y="89"/>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66" name="Freeform 226"/>
            <p:cNvSpPr/>
            <p:nvPr/>
          </p:nvSpPr>
          <p:spPr bwMode="auto">
            <a:xfrm>
              <a:off x="3046052" y="3554683"/>
              <a:ext cx="124247" cy="147864"/>
            </a:xfrm>
            <a:custGeom>
              <a:gdLst>
                <a:gd fmla="*/ 6 w 51" name="T0"/>
                <a:gd fmla="*/ 61 h 61" name="T1"/>
                <a:gd fmla="*/ 0 w 51" name="T2"/>
                <a:gd fmla="*/ 58 h 61" name="T3"/>
                <a:gd fmla="*/ 20 w 51" name="T4"/>
                <a:gd fmla="*/ 32 h 61" name="T5"/>
                <a:gd fmla="*/ 45 w 51" name="T6"/>
                <a:gd fmla="*/ 0 h 61" name="T7"/>
                <a:gd fmla="*/ 51 w 51" name="T8"/>
                <a:gd fmla="*/ 3 h 61" name="T9"/>
                <a:gd fmla="*/ 25 w 51" name="T10"/>
                <a:gd fmla="*/ 38 h 61" name="T11"/>
                <a:gd fmla="*/ 6 w 51" name="T12"/>
                <a:gd fmla="*/ 61 h 61" name="T13"/>
              </a:gdLst>
              <a:cxnLst>
                <a:cxn ang="0">
                  <a:pos x="T0" y="T1"/>
                </a:cxn>
                <a:cxn ang="0">
                  <a:pos x="T2" y="T3"/>
                </a:cxn>
                <a:cxn ang="0">
                  <a:pos x="T4" y="T5"/>
                </a:cxn>
                <a:cxn ang="0">
                  <a:pos x="T6" y="T7"/>
                </a:cxn>
                <a:cxn ang="0">
                  <a:pos x="T8" y="T9"/>
                </a:cxn>
                <a:cxn ang="0">
                  <a:pos x="T10" y="T11"/>
                </a:cxn>
                <a:cxn ang="0">
                  <a:pos x="T12" y="T13"/>
                </a:cxn>
              </a:cxnLst>
              <a:rect b="b" l="0" r="r" t="0"/>
              <a:pathLst>
                <a:path h="61" w="51">
                  <a:moveTo>
                    <a:pt x="6" y="61"/>
                  </a:moveTo>
                  <a:cubicBezTo>
                    <a:pt x="0" y="58"/>
                    <a:pt x="0" y="58"/>
                    <a:pt x="0" y="58"/>
                  </a:cubicBezTo>
                  <a:cubicBezTo>
                    <a:pt x="6" y="46"/>
                    <a:pt x="13" y="39"/>
                    <a:pt x="20" y="32"/>
                  </a:cubicBezTo>
                  <a:cubicBezTo>
                    <a:pt x="28" y="25"/>
                    <a:pt x="36" y="17"/>
                    <a:pt x="45" y="0"/>
                  </a:cubicBezTo>
                  <a:cubicBezTo>
                    <a:pt x="51" y="3"/>
                    <a:pt x="51" y="3"/>
                    <a:pt x="51" y="3"/>
                  </a:cubicBezTo>
                  <a:cubicBezTo>
                    <a:pt x="42" y="21"/>
                    <a:pt x="33" y="30"/>
                    <a:pt x="25" y="38"/>
                  </a:cubicBezTo>
                  <a:cubicBezTo>
                    <a:pt x="18" y="44"/>
                    <a:pt x="12" y="50"/>
                    <a:pt x="6" y="6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7" name="Freeform 227"/>
            <p:cNvSpPr/>
            <p:nvPr/>
          </p:nvSpPr>
          <p:spPr bwMode="auto">
            <a:xfrm>
              <a:off x="3124091" y="3362666"/>
              <a:ext cx="184829" cy="247466"/>
            </a:xfrm>
            <a:custGeom>
              <a:gdLst>
                <a:gd fmla="*/ 0 w 76" name="T0"/>
                <a:gd fmla="*/ 102 h 102" name="T1"/>
                <a:gd fmla="*/ 74 w 76" name="T2"/>
                <a:gd fmla="*/ 0 h 102" name="T3"/>
                <a:gd fmla="*/ 0 w 76" name="T4"/>
                <a:gd fmla="*/ 102 h 102" name="T5"/>
              </a:gdLst>
              <a:cxnLst>
                <a:cxn ang="0">
                  <a:pos x="T0" y="T1"/>
                </a:cxn>
                <a:cxn ang="0">
                  <a:pos x="T2" y="T3"/>
                </a:cxn>
                <a:cxn ang="0">
                  <a:pos x="T4" y="T5"/>
                </a:cxn>
              </a:cxnLst>
              <a:rect b="b" l="0" r="r" t="0"/>
              <a:pathLst>
                <a:path h="102" w="76">
                  <a:moveTo>
                    <a:pt x="0" y="102"/>
                  </a:moveTo>
                  <a:cubicBezTo>
                    <a:pt x="0" y="102"/>
                    <a:pt x="76" y="94"/>
                    <a:pt x="74" y="0"/>
                  </a:cubicBezTo>
                  <a:cubicBezTo>
                    <a:pt x="74" y="0"/>
                    <a:pt x="15" y="14"/>
                    <a:pt x="0" y="10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68" name="Freeform 228"/>
            <p:cNvSpPr/>
            <p:nvPr/>
          </p:nvSpPr>
          <p:spPr bwMode="auto">
            <a:xfrm>
              <a:off x="3143600" y="3384229"/>
              <a:ext cx="143756" cy="204339"/>
            </a:xfrm>
            <a:custGeom>
              <a:gdLst>
                <a:gd fmla="*/ 0 w 59" name="T0"/>
                <a:gd fmla="*/ 84 h 84" name="T1"/>
                <a:gd fmla="*/ 36 w 59" name="T2"/>
                <a:gd fmla="*/ 47 h 84" name="T3"/>
                <a:gd fmla="*/ 59 w 59" name="T4"/>
                <a:gd fmla="*/ 0 h 84" name="T5"/>
                <a:gd fmla="*/ 0 w 59" name="T6"/>
                <a:gd fmla="*/ 84 h 84" name="T7"/>
              </a:gdLst>
              <a:cxnLst>
                <a:cxn ang="0">
                  <a:pos x="T0" y="T1"/>
                </a:cxn>
                <a:cxn ang="0">
                  <a:pos x="T2" y="T3"/>
                </a:cxn>
                <a:cxn ang="0">
                  <a:pos x="T4" y="T5"/>
                </a:cxn>
                <a:cxn ang="0">
                  <a:pos x="T6" y="T7"/>
                </a:cxn>
              </a:cxnLst>
              <a:rect b="b" l="0" r="r" t="0"/>
              <a:pathLst>
                <a:path h="84" w="59">
                  <a:moveTo>
                    <a:pt x="0" y="84"/>
                  </a:moveTo>
                  <a:cubicBezTo>
                    <a:pt x="0" y="84"/>
                    <a:pt x="12" y="80"/>
                    <a:pt x="36" y="47"/>
                  </a:cubicBezTo>
                  <a:cubicBezTo>
                    <a:pt x="57" y="16"/>
                    <a:pt x="59" y="0"/>
                    <a:pt x="59" y="0"/>
                  </a:cubicBezTo>
                  <a:cubicBezTo>
                    <a:pt x="57" y="61"/>
                    <a:pt x="18" y="79"/>
                    <a:pt x="0" y="8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69" name="Freeform 229"/>
            <p:cNvSpPr/>
            <p:nvPr/>
          </p:nvSpPr>
          <p:spPr bwMode="auto">
            <a:xfrm>
              <a:off x="2953637" y="3792907"/>
              <a:ext cx="134515" cy="140675"/>
            </a:xfrm>
            <a:custGeom>
              <a:gdLst>
                <a:gd fmla="*/ 6 w 55" name="T0"/>
                <a:gd fmla="*/ 58 h 58" name="T1"/>
                <a:gd fmla="*/ 0 w 55" name="T2"/>
                <a:gd fmla="*/ 55 h 58" name="T3"/>
                <a:gd fmla="*/ 22 w 55" name="T4"/>
                <a:gd fmla="*/ 30 h 58" name="T5"/>
                <a:gd fmla="*/ 48 w 55" name="T6"/>
                <a:gd fmla="*/ 0 h 58" name="T7"/>
                <a:gd fmla="*/ 55 w 55" name="T8"/>
                <a:gd fmla="*/ 4 h 58" name="T9"/>
                <a:gd fmla="*/ 27 w 55" name="T10"/>
                <a:gd fmla="*/ 36 h 58" name="T11"/>
                <a:gd fmla="*/ 6 w 55" name="T12"/>
                <a:gd fmla="*/ 58 h 58" name="T13"/>
              </a:gdLst>
              <a:cxnLst>
                <a:cxn ang="0">
                  <a:pos x="T0" y="T1"/>
                </a:cxn>
                <a:cxn ang="0">
                  <a:pos x="T2" y="T3"/>
                </a:cxn>
                <a:cxn ang="0">
                  <a:pos x="T4" y="T5"/>
                </a:cxn>
                <a:cxn ang="0">
                  <a:pos x="T6" y="T7"/>
                </a:cxn>
                <a:cxn ang="0">
                  <a:pos x="T8" y="T9"/>
                </a:cxn>
                <a:cxn ang="0">
                  <a:pos x="T10" y="T11"/>
                </a:cxn>
                <a:cxn ang="0">
                  <a:pos x="T12" y="T13"/>
                </a:cxn>
              </a:cxnLst>
              <a:rect b="b" l="0" r="r" t="0"/>
              <a:pathLst>
                <a:path h="57" w="55">
                  <a:moveTo>
                    <a:pt x="6" y="58"/>
                  </a:moveTo>
                  <a:cubicBezTo>
                    <a:pt x="0" y="55"/>
                    <a:pt x="0" y="55"/>
                    <a:pt x="0" y="55"/>
                  </a:cubicBezTo>
                  <a:cubicBezTo>
                    <a:pt x="7" y="43"/>
                    <a:pt x="14" y="37"/>
                    <a:pt x="22" y="30"/>
                  </a:cubicBezTo>
                  <a:cubicBezTo>
                    <a:pt x="30" y="23"/>
                    <a:pt x="39" y="16"/>
                    <a:pt x="48" y="0"/>
                  </a:cubicBezTo>
                  <a:cubicBezTo>
                    <a:pt x="55" y="4"/>
                    <a:pt x="55" y="4"/>
                    <a:pt x="55" y="4"/>
                  </a:cubicBezTo>
                  <a:cubicBezTo>
                    <a:pt x="45" y="21"/>
                    <a:pt x="35" y="29"/>
                    <a:pt x="27" y="36"/>
                  </a:cubicBezTo>
                  <a:cubicBezTo>
                    <a:pt x="19" y="42"/>
                    <a:pt x="13" y="48"/>
                    <a:pt x="6" y="58"/>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0" name="Freeform 230"/>
            <p:cNvSpPr/>
            <p:nvPr/>
          </p:nvSpPr>
          <p:spPr bwMode="auto">
            <a:xfrm>
              <a:off x="3036810" y="3610131"/>
              <a:ext cx="197151" cy="236171"/>
            </a:xfrm>
            <a:custGeom>
              <a:gdLst>
                <a:gd fmla="*/ 0 w 81" name="T0"/>
                <a:gd fmla="*/ 97 h 97" name="T1"/>
                <a:gd fmla="*/ 81 w 81" name="T2"/>
                <a:gd fmla="*/ 0 h 97" name="T3"/>
                <a:gd fmla="*/ 0 w 81" name="T4"/>
                <a:gd fmla="*/ 97 h 97" name="T5"/>
              </a:gdLst>
              <a:cxnLst>
                <a:cxn ang="0">
                  <a:pos x="T0" y="T1"/>
                </a:cxn>
                <a:cxn ang="0">
                  <a:pos x="T2" y="T3"/>
                </a:cxn>
                <a:cxn ang="0">
                  <a:pos x="T4" y="T5"/>
                </a:cxn>
              </a:cxnLst>
              <a:rect b="b" l="0" r="r" t="0"/>
              <a:pathLst>
                <a:path h="97" w="81">
                  <a:moveTo>
                    <a:pt x="0" y="97"/>
                  </a:moveTo>
                  <a:cubicBezTo>
                    <a:pt x="0" y="97"/>
                    <a:pt x="76" y="94"/>
                    <a:pt x="81" y="0"/>
                  </a:cubicBezTo>
                  <a:cubicBezTo>
                    <a:pt x="81" y="0"/>
                    <a:pt x="22" y="10"/>
                    <a:pt x="0" y="9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1" name="Freeform 231"/>
            <p:cNvSpPr/>
            <p:nvPr/>
          </p:nvSpPr>
          <p:spPr bwMode="auto">
            <a:xfrm>
              <a:off x="3058374" y="3632722"/>
              <a:ext cx="158132" cy="194071"/>
            </a:xfrm>
            <a:custGeom>
              <a:gdLst>
                <a:gd fmla="*/ 0 w 65" name="T0"/>
                <a:gd fmla="*/ 80 h 80" name="T1"/>
                <a:gd fmla="*/ 38 w 65" name="T2"/>
                <a:gd fmla="*/ 45 h 80" name="T3"/>
                <a:gd fmla="*/ 65 w 65" name="T4"/>
                <a:gd fmla="*/ 0 h 80" name="T5"/>
                <a:gd fmla="*/ 0 w 65" name="T6"/>
                <a:gd fmla="*/ 80 h 80" name="T7"/>
              </a:gdLst>
              <a:cxnLst>
                <a:cxn ang="0">
                  <a:pos x="T0" y="T1"/>
                </a:cxn>
                <a:cxn ang="0">
                  <a:pos x="T2" y="T3"/>
                </a:cxn>
                <a:cxn ang="0">
                  <a:pos x="T4" y="T5"/>
                </a:cxn>
                <a:cxn ang="0">
                  <a:pos x="T6" y="T7"/>
                </a:cxn>
              </a:cxnLst>
              <a:rect b="b" l="0" r="r" t="0"/>
              <a:pathLst>
                <a:path h="80" w="65">
                  <a:moveTo>
                    <a:pt x="0" y="80"/>
                  </a:moveTo>
                  <a:cubicBezTo>
                    <a:pt x="0" y="80"/>
                    <a:pt x="13" y="77"/>
                    <a:pt x="38" y="45"/>
                  </a:cubicBezTo>
                  <a:cubicBezTo>
                    <a:pt x="62" y="15"/>
                    <a:pt x="65" y="0"/>
                    <a:pt x="65" y="0"/>
                  </a:cubicBezTo>
                  <a:cubicBezTo>
                    <a:pt x="58" y="61"/>
                    <a:pt x="18" y="76"/>
                    <a:pt x="0" y="8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72" name="Freeform 232"/>
            <p:cNvSpPr/>
            <p:nvPr/>
          </p:nvSpPr>
          <p:spPr bwMode="auto">
            <a:xfrm>
              <a:off x="2844793" y="4016756"/>
              <a:ext cx="143756" cy="131434"/>
            </a:xfrm>
            <a:custGeom>
              <a:gdLst>
                <a:gd fmla="*/ 5 w 59" name="T0"/>
                <a:gd fmla="*/ 54 h 54" name="T1"/>
                <a:gd fmla="*/ 0 w 59" name="T2"/>
                <a:gd fmla="*/ 50 h 54" name="T3"/>
                <a:gd fmla="*/ 24 w 59" name="T4"/>
                <a:gd fmla="*/ 28 h 54" name="T5"/>
                <a:gd fmla="*/ 53 w 59" name="T6"/>
                <a:gd fmla="*/ 0 h 54" name="T7"/>
                <a:gd fmla="*/ 59 w 59" name="T8"/>
                <a:gd fmla="*/ 4 h 54" name="T9"/>
                <a:gd fmla="*/ 28 w 59" name="T10"/>
                <a:gd fmla="*/ 34 h 54" name="T11"/>
                <a:gd fmla="*/ 5 w 59" name="T12"/>
                <a:gd fmla="*/ 54 h 54" name="T13"/>
              </a:gdLst>
              <a:cxnLst>
                <a:cxn ang="0">
                  <a:pos x="T0" y="T1"/>
                </a:cxn>
                <a:cxn ang="0">
                  <a:pos x="T2" y="T3"/>
                </a:cxn>
                <a:cxn ang="0">
                  <a:pos x="T4" y="T5"/>
                </a:cxn>
                <a:cxn ang="0">
                  <a:pos x="T6" y="T7"/>
                </a:cxn>
                <a:cxn ang="0">
                  <a:pos x="T8" y="T9"/>
                </a:cxn>
                <a:cxn ang="0">
                  <a:pos x="T10" y="T11"/>
                </a:cxn>
                <a:cxn ang="0">
                  <a:pos x="T12" y="T13"/>
                </a:cxn>
              </a:cxnLst>
              <a:rect b="b" l="0" r="r" t="0"/>
              <a:pathLst>
                <a:path h="54" w="59">
                  <a:moveTo>
                    <a:pt x="5" y="54"/>
                  </a:moveTo>
                  <a:cubicBezTo>
                    <a:pt x="0" y="50"/>
                    <a:pt x="0" y="50"/>
                    <a:pt x="0" y="50"/>
                  </a:cubicBezTo>
                  <a:cubicBezTo>
                    <a:pt x="8" y="39"/>
                    <a:pt x="16" y="34"/>
                    <a:pt x="24" y="28"/>
                  </a:cubicBezTo>
                  <a:cubicBezTo>
                    <a:pt x="33" y="22"/>
                    <a:pt x="42" y="15"/>
                    <a:pt x="53" y="0"/>
                  </a:cubicBezTo>
                  <a:cubicBezTo>
                    <a:pt x="59" y="4"/>
                    <a:pt x="59" y="4"/>
                    <a:pt x="59" y="4"/>
                  </a:cubicBezTo>
                  <a:cubicBezTo>
                    <a:pt x="47" y="21"/>
                    <a:pt x="37" y="28"/>
                    <a:pt x="28" y="34"/>
                  </a:cubicBezTo>
                  <a:cubicBezTo>
                    <a:pt x="20" y="39"/>
                    <a:pt x="13" y="44"/>
                    <a:pt x="5" y="5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3" name="Freeform 233"/>
            <p:cNvSpPr/>
            <p:nvPr/>
          </p:nvSpPr>
          <p:spPr bwMode="auto">
            <a:xfrm>
              <a:off x="2934127" y="3851437"/>
              <a:ext cx="219742" cy="225903"/>
            </a:xfrm>
            <a:custGeom>
              <a:gdLst>
                <a:gd fmla="*/ 0 w 90" name="T0"/>
                <a:gd fmla="*/ 89 h 93" name="T1"/>
                <a:gd fmla="*/ 90 w 90" name="T2"/>
                <a:gd fmla="*/ 0 h 93" name="T3"/>
                <a:gd fmla="*/ 0 w 90" name="T4"/>
                <a:gd fmla="*/ 89 h 93" name="T5"/>
              </a:gdLst>
              <a:cxnLst>
                <a:cxn ang="0">
                  <a:pos x="T0" y="T1"/>
                </a:cxn>
                <a:cxn ang="0">
                  <a:pos x="T2" y="T3"/>
                </a:cxn>
                <a:cxn ang="0">
                  <a:pos x="T4" y="T5"/>
                </a:cxn>
              </a:cxnLst>
              <a:rect b="b" l="0" r="r" t="0"/>
              <a:pathLst>
                <a:path h="93" w="90">
                  <a:moveTo>
                    <a:pt x="0" y="89"/>
                  </a:moveTo>
                  <a:cubicBezTo>
                    <a:pt x="0" y="89"/>
                    <a:pt x="76" y="93"/>
                    <a:pt x="90" y="0"/>
                  </a:cubicBezTo>
                  <a:cubicBezTo>
                    <a:pt x="90" y="0"/>
                    <a:pt x="29" y="5"/>
                    <a:pt x="0" y="8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4" name="Freeform 234"/>
            <p:cNvSpPr/>
            <p:nvPr/>
          </p:nvSpPr>
          <p:spPr bwMode="auto">
            <a:xfrm>
              <a:off x="2956717" y="3870946"/>
              <a:ext cx="177642" cy="179695"/>
            </a:xfrm>
            <a:custGeom>
              <a:gdLst>
                <a:gd fmla="*/ 0 w 73" name="T0"/>
                <a:gd fmla="*/ 74 h 74" name="T1"/>
                <a:gd fmla="*/ 42 w 73" name="T2"/>
                <a:gd fmla="*/ 42 h 74" name="T3"/>
                <a:gd fmla="*/ 73 w 73" name="T4"/>
                <a:gd fmla="*/ 0 h 74" name="T5"/>
                <a:gd fmla="*/ 0 w 73" name="T6"/>
                <a:gd fmla="*/ 74 h 74" name="T7"/>
              </a:gdLst>
              <a:cxnLst>
                <a:cxn ang="0">
                  <a:pos x="T0" y="T1"/>
                </a:cxn>
                <a:cxn ang="0">
                  <a:pos x="T2" y="T3"/>
                </a:cxn>
                <a:cxn ang="0">
                  <a:pos x="T4" y="T5"/>
                </a:cxn>
                <a:cxn ang="0">
                  <a:pos x="T6" y="T7"/>
                </a:cxn>
              </a:cxnLst>
              <a:rect b="b" l="0" r="r" t="0"/>
              <a:pathLst>
                <a:path h="74" w="73">
                  <a:moveTo>
                    <a:pt x="0" y="74"/>
                  </a:moveTo>
                  <a:cubicBezTo>
                    <a:pt x="0" y="74"/>
                    <a:pt x="13" y="71"/>
                    <a:pt x="42" y="42"/>
                  </a:cubicBezTo>
                  <a:cubicBezTo>
                    <a:pt x="68" y="15"/>
                    <a:pt x="73" y="0"/>
                    <a:pt x="73" y="0"/>
                  </a:cubicBezTo>
                  <a:cubicBezTo>
                    <a:pt x="60" y="60"/>
                    <a:pt x="19" y="72"/>
                    <a:pt x="0" y="7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75" name="Freeform 235"/>
            <p:cNvSpPr/>
            <p:nvPr/>
          </p:nvSpPr>
          <p:spPr bwMode="auto">
            <a:xfrm>
              <a:off x="2710278" y="4237525"/>
              <a:ext cx="154025" cy="124246"/>
            </a:xfrm>
            <a:custGeom>
              <a:gdLst>
                <a:gd fmla="*/ 6 w 63" name="T0"/>
                <a:gd fmla="*/ 51 h 51" name="T1"/>
                <a:gd fmla="*/ 0 w 63" name="T2"/>
                <a:gd fmla="*/ 46 h 51" name="T3"/>
                <a:gd fmla="*/ 26 w 63" name="T4"/>
                <a:gd fmla="*/ 26 h 51" name="T5"/>
                <a:gd fmla="*/ 57 w 63" name="T6"/>
                <a:gd fmla="*/ 0 h 51" name="T7"/>
                <a:gd fmla="*/ 63 w 63" name="T8"/>
                <a:gd fmla="*/ 5 h 51" name="T9"/>
                <a:gd fmla="*/ 29 w 63" name="T10"/>
                <a:gd fmla="*/ 32 h 51" name="T11"/>
                <a:gd fmla="*/ 6 w 63" name="T12"/>
                <a:gd fmla="*/ 51 h 51" name="T13"/>
              </a:gdLst>
              <a:cxnLst>
                <a:cxn ang="0">
                  <a:pos x="T0" y="T1"/>
                </a:cxn>
                <a:cxn ang="0">
                  <a:pos x="T2" y="T3"/>
                </a:cxn>
                <a:cxn ang="0">
                  <a:pos x="T4" y="T5"/>
                </a:cxn>
                <a:cxn ang="0">
                  <a:pos x="T6" y="T7"/>
                </a:cxn>
                <a:cxn ang="0">
                  <a:pos x="T8" y="T9"/>
                </a:cxn>
                <a:cxn ang="0">
                  <a:pos x="T10" y="T11"/>
                </a:cxn>
                <a:cxn ang="0">
                  <a:pos x="T12" y="T13"/>
                </a:cxn>
              </a:cxnLst>
              <a:rect b="b" l="0" r="r" t="0"/>
              <a:pathLst>
                <a:path h="51" w="62">
                  <a:moveTo>
                    <a:pt x="6" y="51"/>
                  </a:moveTo>
                  <a:cubicBezTo>
                    <a:pt x="0" y="46"/>
                    <a:pt x="0" y="46"/>
                    <a:pt x="0" y="46"/>
                  </a:cubicBezTo>
                  <a:cubicBezTo>
                    <a:pt x="9" y="36"/>
                    <a:pt x="17" y="31"/>
                    <a:pt x="26" y="26"/>
                  </a:cubicBezTo>
                  <a:cubicBezTo>
                    <a:pt x="35" y="20"/>
                    <a:pt x="45" y="14"/>
                    <a:pt x="57" y="0"/>
                  </a:cubicBezTo>
                  <a:cubicBezTo>
                    <a:pt x="63" y="5"/>
                    <a:pt x="63" y="5"/>
                    <a:pt x="63" y="5"/>
                  </a:cubicBezTo>
                  <a:cubicBezTo>
                    <a:pt x="50" y="20"/>
                    <a:pt x="39" y="26"/>
                    <a:pt x="29" y="32"/>
                  </a:cubicBezTo>
                  <a:cubicBezTo>
                    <a:pt x="21" y="37"/>
                    <a:pt x="14" y="41"/>
                    <a:pt x="6" y="51"/>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6" name="Freeform 236"/>
            <p:cNvSpPr/>
            <p:nvPr/>
          </p:nvSpPr>
          <p:spPr bwMode="auto">
            <a:xfrm>
              <a:off x="2805774" y="4084527"/>
              <a:ext cx="233091" cy="223849"/>
            </a:xfrm>
            <a:custGeom>
              <a:gdLst>
                <a:gd fmla="*/ 0 w 96" name="T0"/>
                <a:gd fmla="*/ 82 h 92" name="T1"/>
                <a:gd fmla="*/ 96 w 96" name="T2"/>
                <a:gd fmla="*/ 0 h 92" name="T3"/>
                <a:gd fmla="*/ 0 w 96" name="T4"/>
                <a:gd fmla="*/ 82 h 92" name="T5"/>
              </a:gdLst>
              <a:cxnLst>
                <a:cxn ang="0">
                  <a:pos x="T0" y="T1"/>
                </a:cxn>
                <a:cxn ang="0">
                  <a:pos x="T2" y="T3"/>
                </a:cxn>
                <a:cxn ang="0">
                  <a:pos x="T4" y="T5"/>
                </a:cxn>
              </a:cxnLst>
              <a:rect b="b" l="0" r="r" t="0"/>
              <a:pathLst>
                <a:path h="92" w="96">
                  <a:moveTo>
                    <a:pt x="0" y="82"/>
                  </a:moveTo>
                  <a:cubicBezTo>
                    <a:pt x="0" y="82"/>
                    <a:pt x="76" y="92"/>
                    <a:pt x="96" y="0"/>
                  </a:cubicBezTo>
                  <a:cubicBezTo>
                    <a:pt x="96" y="0"/>
                    <a:pt x="36" y="0"/>
                    <a:pt x="0" y="82"/>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7" name="Freeform 237"/>
            <p:cNvSpPr/>
            <p:nvPr/>
          </p:nvSpPr>
          <p:spPr bwMode="auto">
            <a:xfrm>
              <a:off x="2830417" y="4104037"/>
              <a:ext cx="186883" cy="165319"/>
            </a:xfrm>
            <a:custGeom>
              <a:gdLst>
                <a:gd fmla="*/ 0 w 77" name="T0"/>
                <a:gd fmla="*/ 68 h 68" name="T1"/>
                <a:gd fmla="*/ 43 w 77" name="T2"/>
                <a:gd fmla="*/ 40 h 68" name="T3"/>
                <a:gd fmla="*/ 77 w 77" name="T4"/>
                <a:gd fmla="*/ 0 h 68" name="T5"/>
                <a:gd fmla="*/ 0 w 77" name="T6"/>
                <a:gd fmla="*/ 68 h 68" name="T7"/>
              </a:gdLst>
              <a:cxnLst>
                <a:cxn ang="0">
                  <a:pos x="T0" y="T1"/>
                </a:cxn>
                <a:cxn ang="0">
                  <a:pos x="T2" y="T3"/>
                </a:cxn>
                <a:cxn ang="0">
                  <a:pos x="T4" y="T5"/>
                </a:cxn>
                <a:cxn ang="0">
                  <a:pos x="T6" y="T7"/>
                </a:cxn>
              </a:cxnLst>
              <a:rect b="b" l="0" r="r" t="0"/>
              <a:pathLst>
                <a:path h="68" w="77">
                  <a:moveTo>
                    <a:pt x="0" y="68"/>
                  </a:moveTo>
                  <a:cubicBezTo>
                    <a:pt x="0" y="68"/>
                    <a:pt x="13" y="67"/>
                    <a:pt x="43" y="40"/>
                  </a:cubicBezTo>
                  <a:cubicBezTo>
                    <a:pt x="71" y="14"/>
                    <a:pt x="77" y="0"/>
                    <a:pt x="77" y="0"/>
                  </a:cubicBezTo>
                  <a:cubicBezTo>
                    <a:pt x="61" y="58"/>
                    <a:pt x="19" y="67"/>
                    <a:pt x="0" y="68"/>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78" name="Freeform 238"/>
            <p:cNvSpPr/>
            <p:nvPr/>
          </p:nvSpPr>
          <p:spPr bwMode="auto">
            <a:xfrm>
              <a:off x="2552146" y="4439810"/>
              <a:ext cx="163266" cy="104737"/>
            </a:xfrm>
            <a:custGeom>
              <a:gdLst>
                <a:gd fmla="*/ 5 w 67" name="T0"/>
                <a:gd fmla="*/ 43 h 43" name="T1"/>
                <a:gd fmla="*/ 0 w 67" name="T2"/>
                <a:gd fmla="*/ 38 h 43" name="T3"/>
                <a:gd fmla="*/ 28 w 67" name="T4"/>
                <a:gd fmla="*/ 21 h 43" name="T5"/>
                <a:gd fmla="*/ 62 w 67" name="T6"/>
                <a:gd fmla="*/ 0 h 43" name="T7"/>
                <a:gd fmla="*/ 67 w 67" name="T8"/>
                <a:gd fmla="*/ 5 h 43" name="T9"/>
                <a:gd fmla="*/ 31 w 67" name="T10"/>
                <a:gd fmla="*/ 28 h 43" name="T11"/>
                <a:gd fmla="*/ 5 w 67" name="T12"/>
                <a:gd fmla="*/ 43 h 43" name="T13"/>
              </a:gdLst>
              <a:cxnLst>
                <a:cxn ang="0">
                  <a:pos x="T0" y="T1"/>
                </a:cxn>
                <a:cxn ang="0">
                  <a:pos x="T2" y="T3"/>
                </a:cxn>
                <a:cxn ang="0">
                  <a:pos x="T4" y="T5"/>
                </a:cxn>
                <a:cxn ang="0">
                  <a:pos x="T6" y="T7"/>
                </a:cxn>
                <a:cxn ang="0">
                  <a:pos x="T8" y="T9"/>
                </a:cxn>
                <a:cxn ang="0">
                  <a:pos x="T10" y="T11"/>
                </a:cxn>
                <a:cxn ang="0">
                  <a:pos x="T12" y="T13"/>
                </a:cxn>
              </a:cxnLst>
              <a:rect b="b" l="0" r="r" t="0"/>
              <a:pathLst>
                <a:path h="43" w="67">
                  <a:moveTo>
                    <a:pt x="5" y="43"/>
                  </a:moveTo>
                  <a:cubicBezTo>
                    <a:pt x="0" y="38"/>
                    <a:pt x="0" y="38"/>
                    <a:pt x="0" y="38"/>
                  </a:cubicBezTo>
                  <a:cubicBezTo>
                    <a:pt x="10" y="29"/>
                    <a:pt x="19" y="25"/>
                    <a:pt x="28" y="21"/>
                  </a:cubicBezTo>
                  <a:cubicBezTo>
                    <a:pt x="38" y="17"/>
                    <a:pt x="49" y="12"/>
                    <a:pt x="62" y="0"/>
                  </a:cubicBezTo>
                  <a:cubicBezTo>
                    <a:pt x="67" y="5"/>
                    <a:pt x="67" y="5"/>
                    <a:pt x="67" y="5"/>
                  </a:cubicBezTo>
                  <a:cubicBezTo>
                    <a:pt x="53" y="19"/>
                    <a:pt x="41" y="24"/>
                    <a:pt x="31" y="28"/>
                  </a:cubicBezTo>
                  <a:cubicBezTo>
                    <a:pt x="22" y="32"/>
                    <a:pt x="14" y="35"/>
                    <a:pt x="5" y="43"/>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79" name="Freeform 239"/>
            <p:cNvSpPr/>
            <p:nvPr/>
          </p:nvSpPr>
          <p:spPr bwMode="auto">
            <a:xfrm>
              <a:off x="2654829" y="4294000"/>
              <a:ext cx="257735" cy="233090"/>
            </a:xfrm>
            <a:custGeom>
              <a:gdLst>
                <a:gd fmla="*/ 0 w 106" name="T0"/>
                <a:gd fmla="*/ 77 h 96" name="T1"/>
                <a:gd fmla="*/ 106 w 106" name="T2"/>
                <a:gd fmla="*/ 7 h 96" name="T3"/>
                <a:gd fmla="*/ 0 w 106" name="T4"/>
                <a:gd fmla="*/ 77 h 96" name="T5"/>
              </a:gdLst>
              <a:cxnLst>
                <a:cxn ang="0">
                  <a:pos x="T0" y="T1"/>
                </a:cxn>
                <a:cxn ang="0">
                  <a:pos x="T2" y="T3"/>
                </a:cxn>
                <a:cxn ang="0">
                  <a:pos x="T4" y="T5"/>
                </a:cxn>
              </a:cxnLst>
              <a:rect b="b" l="0" r="r" t="0"/>
              <a:pathLst>
                <a:path h="96" w="105">
                  <a:moveTo>
                    <a:pt x="0" y="77"/>
                  </a:moveTo>
                  <a:cubicBezTo>
                    <a:pt x="0" y="77"/>
                    <a:pt x="74" y="96"/>
                    <a:pt x="106" y="7"/>
                  </a:cubicBezTo>
                  <a:cubicBezTo>
                    <a:pt x="106" y="7"/>
                    <a:pt x="46" y="0"/>
                    <a:pt x="0" y="7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0" name="Freeform 240"/>
            <p:cNvSpPr/>
            <p:nvPr/>
          </p:nvSpPr>
          <p:spPr bwMode="auto">
            <a:xfrm>
              <a:off x="2681527" y="4327886"/>
              <a:ext cx="206393" cy="143756"/>
            </a:xfrm>
            <a:custGeom>
              <a:gdLst>
                <a:gd fmla="*/ 0 w 85" name="T0"/>
                <a:gd fmla="*/ 58 h 59" name="T1"/>
                <a:gd fmla="*/ 46 w 85" name="T2"/>
                <a:gd fmla="*/ 35 h 59" name="T3"/>
                <a:gd fmla="*/ 85 w 85" name="T4"/>
                <a:gd fmla="*/ 0 h 59" name="T5"/>
                <a:gd fmla="*/ 0 w 85" name="T6"/>
                <a:gd fmla="*/ 58 h 59" name="T7"/>
              </a:gdLst>
              <a:cxnLst>
                <a:cxn ang="0">
                  <a:pos x="T0" y="T1"/>
                </a:cxn>
                <a:cxn ang="0">
                  <a:pos x="T2" y="T3"/>
                </a:cxn>
                <a:cxn ang="0">
                  <a:pos x="T4" y="T5"/>
                </a:cxn>
                <a:cxn ang="0">
                  <a:pos x="T6" y="T7"/>
                </a:cxn>
              </a:cxnLst>
              <a:rect b="b" l="0" r="r" t="0"/>
              <a:pathLst>
                <a:path h="59" w="85">
                  <a:moveTo>
                    <a:pt x="0" y="58"/>
                  </a:moveTo>
                  <a:cubicBezTo>
                    <a:pt x="0" y="58"/>
                    <a:pt x="13" y="58"/>
                    <a:pt x="46" y="35"/>
                  </a:cubicBezTo>
                  <a:cubicBezTo>
                    <a:pt x="78" y="13"/>
                    <a:pt x="85" y="0"/>
                    <a:pt x="85" y="0"/>
                  </a:cubicBezTo>
                  <a:cubicBezTo>
                    <a:pt x="61" y="56"/>
                    <a:pt x="19" y="59"/>
                    <a:pt x="0" y="58"/>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81" name="Freeform 241"/>
            <p:cNvSpPr/>
            <p:nvPr/>
          </p:nvSpPr>
          <p:spPr bwMode="auto">
            <a:xfrm>
              <a:off x="2370397" y="4624640"/>
              <a:ext cx="172508" cy="82146"/>
            </a:xfrm>
            <a:custGeom>
              <a:gdLst>
                <a:gd fmla="*/ 4 w 71" name="T0"/>
                <a:gd fmla="*/ 34 h 34" name="T1"/>
                <a:gd fmla="*/ 0 w 71" name="T2"/>
                <a:gd fmla="*/ 28 h 34" name="T3"/>
                <a:gd fmla="*/ 30 w 71" name="T4"/>
                <a:gd fmla="*/ 16 h 34" name="T5"/>
                <a:gd fmla="*/ 67 w 71" name="T6"/>
                <a:gd fmla="*/ 0 h 34" name="T7"/>
                <a:gd fmla="*/ 71 w 71" name="T8"/>
                <a:gd fmla="*/ 6 h 34" name="T9"/>
                <a:gd fmla="*/ 32 w 71" name="T10"/>
                <a:gd fmla="*/ 23 h 34" name="T11"/>
                <a:gd fmla="*/ 4 w 71" name="T12"/>
                <a:gd fmla="*/ 34 h 34" name="T13"/>
              </a:gdLst>
              <a:cxnLst>
                <a:cxn ang="0">
                  <a:pos x="T0" y="T1"/>
                </a:cxn>
                <a:cxn ang="0">
                  <a:pos x="T2" y="T3"/>
                </a:cxn>
                <a:cxn ang="0">
                  <a:pos x="T4" y="T5"/>
                </a:cxn>
                <a:cxn ang="0">
                  <a:pos x="T6" y="T7"/>
                </a:cxn>
                <a:cxn ang="0">
                  <a:pos x="T8" y="T9"/>
                </a:cxn>
                <a:cxn ang="0">
                  <a:pos x="T10" y="T11"/>
                </a:cxn>
                <a:cxn ang="0">
                  <a:pos x="T12" y="T13"/>
                </a:cxn>
              </a:cxnLst>
              <a:rect b="b" l="0" r="r" t="0"/>
              <a:pathLst>
                <a:path h="34" w="71">
                  <a:moveTo>
                    <a:pt x="4" y="34"/>
                  </a:moveTo>
                  <a:cubicBezTo>
                    <a:pt x="0" y="28"/>
                    <a:pt x="0" y="28"/>
                    <a:pt x="0" y="28"/>
                  </a:cubicBezTo>
                  <a:cubicBezTo>
                    <a:pt x="11" y="21"/>
                    <a:pt x="21" y="18"/>
                    <a:pt x="30" y="16"/>
                  </a:cubicBezTo>
                  <a:cubicBezTo>
                    <a:pt x="41" y="13"/>
                    <a:pt x="52" y="10"/>
                    <a:pt x="67" y="0"/>
                  </a:cubicBezTo>
                  <a:cubicBezTo>
                    <a:pt x="71" y="6"/>
                    <a:pt x="71" y="6"/>
                    <a:pt x="71" y="6"/>
                  </a:cubicBezTo>
                  <a:cubicBezTo>
                    <a:pt x="55" y="17"/>
                    <a:pt x="43" y="20"/>
                    <a:pt x="32" y="23"/>
                  </a:cubicBezTo>
                  <a:cubicBezTo>
                    <a:pt x="23" y="25"/>
                    <a:pt x="14" y="28"/>
                    <a:pt x="4" y="3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2" name="Freeform 242"/>
            <p:cNvSpPr/>
            <p:nvPr/>
          </p:nvSpPr>
          <p:spPr bwMode="auto">
            <a:xfrm>
              <a:off x="2479241" y="4488072"/>
              <a:ext cx="280325" cy="243358"/>
            </a:xfrm>
            <a:custGeom>
              <a:gdLst>
                <a:gd fmla="*/ 0 w 115" name="T0"/>
                <a:gd fmla="*/ 69 h 100" name="T1"/>
                <a:gd fmla="*/ 115 w 115" name="T2"/>
                <a:gd fmla="*/ 16 h 100" name="T3"/>
                <a:gd fmla="*/ 0 w 115" name="T4"/>
                <a:gd fmla="*/ 69 h 100" name="T5"/>
              </a:gdLst>
              <a:cxnLst>
                <a:cxn ang="0">
                  <a:pos x="T0" y="T1"/>
                </a:cxn>
                <a:cxn ang="0">
                  <a:pos x="T2" y="T3"/>
                </a:cxn>
                <a:cxn ang="0">
                  <a:pos x="T4" y="T5"/>
                </a:cxn>
              </a:cxnLst>
              <a:rect b="b" l="0" r="r" t="0"/>
              <a:pathLst>
                <a:path h="100" w="115">
                  <a:moveTo>
                    <a:pt x="0" y="69"/>
                  </a:moveTo>
                  <a:cubicBezTo>
                    <a:pt x="0" y="69"/>
                    <a:pt x="70" y="100"/>
                    <a:pt x="115" y="16"/>
                  </a:cubicBezTo>
                  <a:cubicBezTo>
                    <a:pt x="115" y="16"/>
                    <a:pt x="56" y="0"/>
                    <a:pt x="0" y="6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3" name="Freeform 243"/>
            <p:cNvSpPr/>
            <p:nvPr/>
          </p:nvSpPr>
          <p:spPr bwMode="auto">
            <a:xfrm>
              <a:off x="2505939" y="4541467"/>
              <a:ext cx="226930" cy="124246"/>
            </a:xfrm>
            <a:custGeom>
              <a:gdLst>
                <a:gd fmla="*/ 0 w 93" name="T0"/>
                <a:gd fmla="*/ 44 h 51" name="T1"/>
                <a:gd fmla="*/ 50 w 93" name="T2"/>
                <a:gd fmla="*/ 28 h 51" name="T3"/>
                <a:gd fmla="*/ 93 w 93" name="T4"/>
                <a:gd fmla="*/ 0 h 51" name="T5"/>
                <a:gd fmla="*/ 0 w 93" name="T6"/>
                <a:gd fmla="*/ 44 h 51" name="T7"/>
              </a:gdLst>
              <a:cxnLst>
                <a:cxn ang="0">
                  <a:pos x="T0" y="T1"/>
                </a:cxn>
                <a:cxn ang="0">
                  <a:pos x="T2" y="T3"/>
                </a:cxn>
                <a:cxn ang="0">
                  <a:pos x="T4" y="T5"/>
                </a:cxn>
                <a:cxn ang="0">
                  <a:pos x="T6" y="T7"/>
                </a:cxn>
              </a:cxnLst>
              <a:rect b="b" l="0" r="r" t="0"/>
              <a:pathLst>
                <a:path h="51" w="93">
                  <a:moveTo>
                    <a:pt x="0" y="44"/>
                  </a:moveTo>
                  <a:cubicBezTo>
                    <a:pt x="0" y="44"/>
                    <a:pt x="13" y="46"/>
                    <a:pt x="50" y="28"/>
                  </a:cubicBezTo>
                  <a:cubicBezTo>
                    <a:pt x="84" y="12"/>
                    <a:pt x="93" y="0"/>
                    <a:pt x="93" y="0"/>
                  </a:cubicBezTo>
                  <a:cubicBezTo>
                    <a:pt x="61" y="51"/>
                    <a:pt x="19" y="48"/>
                    <a:pt x="0" y="4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84" name="Freeform 244"/>
            <p:cNvSpPr/>
            <p:nvPr/>
          </p:nvSpPr>
          <p:spPr bwMode="auto">
            <a:xfrm>
              <a:off x="2175300" y="4784825"/>
              <a:ext cx="177642" cy="70851"/>
            </a:xfrm>
            <a:custGeom>
              <a:gdLst>
                <a:gd fmla="*/ 3 w 73" name="T0"/>
                <a:gd fmla="*/ 29 h 29" name="T1"/>
                <a:gd fmla="*/ 0 w 73" name="T2"/>
                <a:gd fmla="*/ 23 h 29" name="T3"/>
                <a:gd fmla="*/ 31 w 73" name="T4"/>
                <a:gd fmla="*/ 13 h 29" name="T5"/>
                <a:gd fmla="*/ 69 w 73" name="T6"/>
                <a:gd fmla="*/ 0 h 29" name="T7"/>
                <a:gd fmla="*/ 73 w 73" name="T8"/>
                <a:gd fmla="*/ 6 h 29" name="T9"/>
                <a:gd fmla="*/ 32 w 73" name="T10"/>
                <a:gd fmla="*/ 20 h 29" name="T11"/>
                <a:gd fmla="*/ 3 w 73" name="T12"/>
                <a:gd fmla="*/ 29 h 29" name="T13"/>
              </a:gdLst>
              <a:cxnLst>
                <a:cxn ang="0">
                  <a:pos x="T0" y="T1"/>
                </a:cxn>
                <a:cxn ang="0">
                  <a:pos x="T2" y="T3"/>
                </a:cxn>
                <a:cxn ang="0">
                  <a:pos x="T4" y="T5"/>
                </a:cxn>
                <a:cxn ang="0">
                  <a:pos x="T6" y="T7"/>
                </a:cxn>
                <a:cxn ang="0">
                  <a:pos x="T8" y="T9"/>
                </a:cxn>
                <a:cxn ang="0">
                  <a:pos x="T10" y="T11"/>
                </a:cxn>
                <a:cxn ang="0">
                  <a:pos x="T12" y="T13"/>
                </a:cxn>
              </a:cxnLst>
              <a:rect b="b" l="0" r="r" t="0"/>
              <a:pathLst>
                <a:path h="28" w="73">
                  <a:moveTo>
                    <a:pt x="3" y="29"/>
                  </a:moveTo>
                  <a:cubicBezTo>
                    <a:pt x="0" y="23"/>
                    <a:pt x="0" y="23"/>
                    <a:pt x="0" y="23"/>
                  </a:cubicBezTo>
                  <a:cubicBezTo>
                    <a:pt x="12" y="16"/>
                    <a:pt x="21" y="14"/>
                    <a:pt x="31" y="13"/>
                  </a:cubicBezTo>
                  <a:cubicBezTo>
                    <a:pt x="42" y="11"/>
                    <a:pt x="53" y="9"/>
                    <a:pt x="69" y="0"/>
                  </a:cubicBezTo>
                  <a:cubicBezTo>
                    <a:pt x="73" y="6"/>
                    <a:pt x="73" y="6"/>
                    <a:pt x="73" y="6"/>
                  </a:cubicBezTo>
                  <a:cubicBezTo>
                    <a:pt x="55" y="16"/>
                    <a:pt x="43" y="18"/>
                    <a:pt x="32" y="20"/>
                  </a:cubicBezTo>
                  <a:cubicBezTo>
                    <a:pt x="23" y="22"/>
                    <a:pt x="14" y="23"/>
                    <a:pt x="3" y="2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5" name="Freeform 245"/>
            <p:cNvSpPr/>
            <p:nvPr/>
          </p:nvSpPr>
          <p:spPr bwMode="auto">
            <a:xfrm>
              <a:off x="2287224" y="4656472"/>
              <a:ext cx="289566" cy="243358"/>
            </a:xfrm>
            <a:custGeom>
              <a:gdLst>
                <a:gd fmla="*/ 0 w 119" name="T0"/>
                <a:gd fmla="*/ 64 h 100" name="T1"/>
                <a:gd fmla="*/ 119 w 119" name="T2"/>
                <a:gd fmla="*/ 21 h 100" name="T3"/>
                <a:gd fmla="*/ 0 w 119" name="T4"/>
                <a:gd fmla="*/ 64 h 100" name="T5"/>
              </a:gdLst>
              <a:cxnLst>
                <a:cxn ang="0">
                  <a:pos x="T0" y="T1"/>
                </a:cxn>
                <a:cxn ang="0">
                  <a:pos x="T2" y="T3"/>
                </a:cxn>
                <a:cxn ang="0">
                  <a:pos x="T4" y="T5"/>
                </a:cxn>
              </a:cxnLst>
              <a:rect b="b" l="0" r="r" t="0"/>
              <a:pathLst>
                <a:path h="100" w="119">
                  <a:moveTo>
                    <a:pt x="0" y="64"/>
                  </a:moveTo>
                  <a:cubicBezTo>
                    <a:pt x="0" y="64"/>
                    <a:pt x="67" y="100"/>
                    <a:pt x="119" y="21"/>
                  </a:cubicBezTo>
                  <a:cubicBezTo>
                    <a:pt x="119" y="21"/>
                    <a:pt x="62" y="0"/>
                    <a:pt x="0" y="6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86" name="Freeform 246"/>
            <p:cNvSpPr/>
            <p:nvPr/>
          </p:nvSpPr>
          <p:spPr bwMode="auto">
            <a:xfrm>
              <a:off x="2313921" y="4717055"/>
              <a:ext cx="236171" cy="119112"/>
            </a:xfrm>
            <a:custGeom>
              <a:gdLst>
                <a:gd fmla="*/ 0 w 97" name="T0"/>
                <a:gd fmla="*/ 37 h 49" name="T1"/>
                <a:gd fmla="*/ 51 w 97" name="T2"/>
                <a:gd fmla="*/ 26 h 49" name="T3"/>
                <a:gd fmla="*/ 97 w 97" name="T4"/>
                <a:gd fmla="*/ 0 h 49" name="T5"/>
                <a:gd fmla="*/ 0 w 97" name="T6"/>
                <a:gd fmla="*/ 37 h 49" name="T7"/>
              </a:gdLst>
              <a:cxnLst>
                <a:cxn ang="0">
                  <a:pos x="T0" y="T1"/>
                </a:cxn>
                <a:cxn ang="0">
                  <a:pos x="T2" y="T3"/>
                </a:cxn>
                <a:cxn ang="0">
                  <a:pos x="T4" y="T5"/>
                </a:cxn>
                <a:cxn ang="0">
                  <a:pos x="T6" y="T7"/>
                </a:cxn>
              </a:cxnLst>
              <a:rect b="b" l="0" r="r" t="0"/>
              <a:pathLst>
                <a:path h="49" w="97">
                  <a:moveTo>
                    <a:pt x="0" y="37"/>
                  </a:moveTo>
                  <a:cubicBezTo>
                    <a:pt x="0" y="37"/>
                    <a:pt x="13" y="40"/>
                    <a:pt x="51" y="26"/>
                  </a:cubicBezTo>
                  <a:cubicBezTo>
                    <a:pt x="86" y="12"/>
                    <a:pt x="97" y="0"/>
                    <a:pt x="97" y="0"/>
                  </a:cubicBezTo>
                  <a:cubicBezTo>
                    <a:pt x="60" y="49"/>
                    <a:pt x="18" y="43"/>
                    <a:pt x="0" y="3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7" name="Freeform 247"/>
            <p:cNvSpPr/>
            <p:nvPr/>
          </p:nvSpPr>
          <p:spPr bwMode="auto">
            <a:xfrm>
              <a:off x="1839526" y="3202480"/>
              <a:ext cx="1328719" cy="1808248"/>
            </a:xfrm>
            <a:custGeom>
              <a:gdLst>
                <a:gd fmla="*/ 10 w 546" name="T0"/>
                <a:gd fmla="*/ 739 h 744" name="T1"/>
                <a:gd fmla="*/ 58 w 546" name="T2"/>
                <a:gd fmla="*/ 718 h 744" name="T3"/>
                <a:gd fmla="*/ 107 w 546" name="T4"/>
                <a:gd fmla="*/ 694 h 744" name="T5"/>
                <a:gd fmla="*/ 149 w 546" name="T6"/>
                <a:gd fmla="*/ 667 h 744" name="T7"/>
                <a:gd fmla="*/ 193 w 546" name="T8"/>
                <a:gd fmla="*/ 634 h 744" name="T9"/>
                <a:gd fmla="*/ 239 w 546" name="T10"/>
                <a:gd fmla="*/ 594 h 744" name="T11"/>
                <a:gd fmla="*/ 286 w 546" name="T12"/>
                <a:gd fmla="*/ 550 h 744" name="T13"/>
                <a:gd fmla="*/ 301 w 546" name="T14"/>
                <a:gd fmla="*/ 535 h 744" name="T15"/>
                <a:gd fmla="*/ 331 w 546" name="T16"/>
                <a:gd fmla="*/ 501 h 744" name="T17"/>
                <a:gd fmla="*/ 359 w 546" name="T18"/>
                <a:gd fmla="*/ 466 h 744" name="T19"/>
                <a:gd fmla="*/ 372 w 546" name="T20"/>
                <a:gd fmla="*/ 448 h 744" name="T21"/>
                <a:gd fmla="*/ 408 w 546" name="T22"/>
                <a:gd fmla="*/ 391 h 744" name="T23"/>
                <a:gd fmla="*/ 430 w 546" name="T24"/>
                <a:gd fmla="*/ 352 h 744" name="T25"/>
                <a:gd fmla="*/ 458 w 546" name="T26"/>
                <a:gd fmla="*/ 293 h 744" name="T27"/>
                <a:gd fmla="*/ 489 w 546" name="T28"/>
                <a:gd fmla="*/ 218 h 744" name="T29"/>
                <a:gd fmla="*/ 511 w 546" name="T30"/>
                <a:gd fmla="*/ 148 h 744" name="T31"/>
                <a:gd fmla="*/ 519 w 546" name="T32"/>
                <a:gd fmla="*/ 117 h 744" name="T33"/>
                <a:gd fmla="*/ 529 w 546" name="T34"/>
                <a:gd fmla="*/ 63 h 744" name="T35"/>
                <a:gd fmla="*/ 533 w 546" name="T36"/>
                <a:gd fmla="*/ 24 h 744" name="T37"/>
                <a:gd fmla="*/ 534 w 546" name="T38"/>
                <a:gd fmla="*/ 0 h 744" name="T39"/>
                <a:gd fmla="*/ 545 w 546" name="T40"/>
                <a:gd fmla="*/ 11 h 744" name="T41"/>
                <a:gd fmla="*/ 543 w 546" name="T42"/>
                <a:gd fmla="*/ 42 h 744" name="T43"/>
                <a:gd fmla="*/ 536 w 546" name="T44"/>
                <a:gd fmla="*/ 90 h 744" name="T45"/>
                <a:gd fmla="*/ 527 w 546" name="T46"/>
                <a:gd fmla="*/ 135 h 744" name="T47"/>
                <a:gd fmla="*/ 513 w 546" name="T48"/>
                <a:gd fmla="*/ 186 h 744" name="T49"/>
                <a:gd fmla="*/ 486 w 546" name="T50"/>
                <a:gd fmla="*/ 260 h 744" name="T51"/>
                <a:gd fmla="*/ 451 w 546" name="T52"/>
                <a:gd fmla="*/ 338 h 744" name="T53"/>
                <a:gd fmla="*/ 430 w 546" name="T54"/>
                <a:gd fmla="*/ 377 h 744" name="T55"/>
                <a:gd fmla="*/ 407 w 546" name="T56"/>
                <a:gd fmla="*/ 416 h 744" name="T57"/>
                <a:gd fmla="*/ 375 w 546" name="T58"/>
                <a:gd fmla="*/ 464 h 744" name="T59"/>
                <a:gd fmla="*/ 355 w 546" name="T60"/>
                <a:gd fmla="*/ 492 h 744" name="T61"/>
                <a:gd fmla="*/ 325 w 546" name="T62"/>
                <a:gd fmla="*/ 527 h 744" name="T63"/>
                <a:gd fmla="*/ 302 w 546" name="T64"/>
                <a:gd fmla="*/ 551 h 744" name="T65"/>
                <a:gd fmla="*/ 262 w 546" name="T66"/>
                <a:gd fmla="*/ 588 h 744" name="T67"/>
                <a:gd fmla="*/ 231 w 546" name="T68"/>
                <a:gd fmla="*/ 616 h 744" name="T69"/>
                <a:gd fmla="*/ 169 w 546" name="T70"/>
                <a:gd fmla="*/ 665 h 744" name="T71"/>
                <a:gd fmla="*/ 140 w 546" name="T72"/>
                <a:gd fmla="*/ 685 h 744" name="T73"/>
                <a:gd fmla="*/ 85 w 546" name="T74"/>
                <a:gd fmla="*/ 716 h 744" name="T75"/>
                <a:gd fmla="*/ 50 w 546" name="T76"/>
                <a:gd fmla="*/ 731 h 744" name="T77"/>
                <a:gd fmla="*/ 11 w 546" name="T78"/>
                <a:gd fmla="*/ 742 h 74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744" w="546">
                  <a:moveTo>
                    <a:pt x="0" y="744"/>
                  </a:moveTo>
                  <a:cubicBezTo>
                    <a:pt x="0" y="744"/>
                    <a:pt x="3" y="743"/>
                    <a:pt x="10" y="739"/>
                  </a:cubicBezTo>
                  <a:cubicBezTo>
                    <a:pt x="16" y="736"/>
                    <a:pt x="26" y="732"/>
                    <a:pt x="38" y="727"/>
                  </a:cubicBezTo>
                  <a:cubicBezTo>
                    <a:pt x="44" y="724"/>
                    <a:pt x="51" y="722"/>
                    <a:pt x="58" y="718"/>
                  </a:cubicBezTo>
                  <a:cubicBezTo>
                    <a:pt x="65" y="715"/>
                    <a:pt x="73" y="712"/>
                    <a:pt x="81" y="708"/>
                  </a:cubicBezTo>
                  <a:cubicBezTo>
                    <a:pt x="89" y="703"/>
                    <a:pt x="98" y="699"/>
                    <a:pt x="107" y="694"/>
                  </a:cubicBezTo>
                  <a:cubicBezTo>
                    <a:pt x="116" y="689"/>
                    <a:pt x="125" y="683"/>
                    <a:pt x="134" y="677"/>
                  </a:cubicBezTo>
                  <a:cubicBezTo>
                    <a:pt x="139" y="674"/>
                    <a:pt x="144" y="671"/>
                    <a:pt x="149" y="667"/>
                  </a:cubicBezTo>
                  <a:cubicBezTo>
                    <a:pt x="153" y="664"/>
                    <a:pt x="158" y="660"/>
                    <a:pt x="163" y="657"/>
                  </a:cubicBezTo>
                  <a:cubicBezTo>
                    <a:pt x="173" y="649"/>
                    <a:pt x="183" y="642"/>
                    <a:pt x="193" y="634"/>
                  </a:cubicBezTo>
                  <a:cubicBezTo>
                    <a:pt x="203" y="625"/>
                    <a:pt x="213" y="617"/>
                    <a:pt x="224" y="608"/>
                  </a:cubicBezTo>
                  <a:cubicBezTo>
                    <a:pt x="229" y="603"/>
                    <a:pt x="234" y="599"/>
                    <a:pt x="239" y="594"/>
                  </a:cubicBezTo>
                  <a:cubicBezTo>
                    <a:pt x="244" y="590"/>
                    <a:pt x="250" y="585"/>
                    <a:pt x="255" y="580"/>
                  </a:cubicBezTo>
                  <a:cubicBezTo>
                    <a:pt x="265" y="570"/>
                    <a:pt x="275" y="560"/>
                    <a:pt x="286" y="550"/>
                  </a:cubicBezTo>
                  <a:cubicBezTo>
                    <a:pt x="289" y="548"/>
                    <a:pt x="292" y="545"/>
                    <a:pt x="294" y="543"/>
                  </a:cubicBezTo>
                  <a:cubicBezTo>
                    <a:pt x="301" y="535"/>
                    <a:pt x="301" y="535"/>
                    <a:pt x="301" y="535"/>
                  </a:cubicBezTo>
                  <a:cubicBezTo>
                    <a:pt x="306" y="529"/>
                    <a:pt x="312" y="524"/>
                    <a:pt x="317" y="518"/>
                  </a:cubicBezTo>
                  <a:cubicBezTo>
                    <a:pt x="322" y="513"/>
                    <a:pt x="326" y="507"/>
                    <a:pt x="331" y="501"/>
                  </a:cubicBezTo>
                  <a:cubicBezTo>
                    <a:pt x="336" y="496"/>
                    <a:pt x="341" y="490"/>
                    <a:pt x="345" y="484"/>
                  </a:cubicBezTo>
                  <a:cubicBezTo>
                    <a:pt x="350" y="478"/>
                    <a:pt x="354" y="472"/>
                    <a:pt x="359" y="466"/>
                  </a:cubicBezTo>
                  <a:cubicBezTo>
                    <a:pt x="365" y="457"/>
                    <a:pt x="365" y="457"/>
                    <a:pt x="365" y="457"/>
                  </a:cubicBezTo>
                  <a:cubicBezTo>
                    <a:pt x="372" y="448"/>
                    <a:pt x="372" y="448"/>
                    <a:pt x="372" y="448"/>
                  </a:cubicBezTo>
                  <a:cubicBezTo>
                    <a:pt x="380" y="435"/>
                    <a:pt x="389" y="423"/>
                    <a:pt x="396" y="410"/>
                  </a:cubicBezTo>
                  <a:cubicBezTo>
                    <a:pt x="400" y="403"/>
                    <a:pt x="404" y="397"/>
                    <a:pt x="408" y="391"/>
                  </a:cubicBezTo>
                  <a:cubicBezTo>
                    <a:pt x="412" y="384"/>
                    <a:pt x="416" y="378"/>
                    <a:pt x="419" y="371"/>
                  </a:cubicBezTo>
                  <a:cubicBezTo>
                    <a:pt x="423" y="365"/>
                    <a:pt x="426" y="358"/>
                    <a:pt x="430" y="352"/>
                  </a:cubicBezTo>
                  <a:cubicBezTo>
                    <a:pt x="433" y="345"/>
                    <a:pt x="436" y="339"/>
                    <a:pt x="440" y="332"/>
                  </a:cubicBezTo>
                  <a:cubicBezTo>
                    <a:pt x="447" y="319"/>
                    <a:pt x="452" y="306"/>
                    <a:pt x="458" y="293"/>
                  </a:cubicBezTo>
                  <a:cubicBezTo>
                    <a:pt x="464" y="281"/>
                    <a:pt x="469" y="268"/>
                    <a:pt x="475" y="255"/>
                  </a:cubicBezTo>
                  <a:cubicBezTo>
                    <a:pt x="480" y="242"/>
                    <a:pt x="484" y="230"/>
                    <a:pt x="489" y="218"/>
                  </a:cubicBezTo>
                  <a:cubicBezTo>
                    <a:pt x="493" y="206"/>
                    <a:pt x="497" y="193"/>
                    <a:pt x="501" y="182"/>
                  </a:cubicBezTo>
                  <a:cubicBezTo>
                    <a:pt x="505" y="170"/>
                    <a:pt x="508" y="159"/>
                    <a:pt x="511" y="148"/>
                  </a:cubicBezTo>
                  <a:cubicBezTo>
                    <a:pt x="512" y="143"/>
                    <a:pt x="514" y="137"/>
                    <a:pt x="515" y="132"/>
                  </a:cubicBezTo>
                  <a:cubicBezTo>
                    <a:pt x="516" y="127"/>
                    <a:pt x="518" y="122"/>
                    <a:pt x="519" y="117"/>
                  </a:cubicBezTo>
                  <a:cubicBezTo>
                    <a:pt x="521" y="107"/>
                    <a:pt x="523" y="97"/>
                    <a:pt x="525" y="88"/>
                  </a:cubicBezTo>
                  <a:cubicBezTo>
                    <a:pt x="526" y="79"/>
                    <a:pt x="528" y="71"/>
                    <a:pt x="529" y="63"/>
                  </a:cubicBezTo>
                  <a:cubicBezTo>
                    <a:pt x="530" y="55"/>
                    <a:pt x="531" y="48"/>
                    <a:pt x="532" y="41"/>
                  </a:cubicBezTo>
                  <a:cubicBezTo>
                    <a:pt x="532" y="35"/>
                    <a:pt x="533" y="29"/>
                    <a:pt x="533" y="24"/>
                  </a:cubicBezTo>
                  <a:cubicBezTo>
                    <a:pt x="533" y="19"/>
                    <a:pt x="534" y="14"/>
                    <a:pt x="534" y="11"/>
                  </a:cubicBezTo>
                  <a:cubicBezTo>
                    <a:pt x="534" y="4"/>
                    <a:pt x="534" y="0"/>
                    <a:pt x="534" y="0"/>
                  </a:cubicBezTo>
                  <a:cubicBezTo>
                    <a:pt x="546" y="0"/>
                    <a:pt x="546" y="0"/>
                    <a:pt x="546" y="0"/>
                  </a:cubicBezTo>
                  <a:cubicBezTo>
                    <a:pt x="546" y="0"/>
                    <a:pt x="545" y="4"/>
                    <a:pt x="545" y="11"/>
                  </a:cubicBezTo>
                  <a:cubicBezTo>
                    <a:pt x="545" y="15"/>
                    <a:pt x="545" y="19"/>
                    <a:pt x="545" y="24"/>
                  </a:cubicBezTo>
                  <a:cubicBezTo>
                    <a:pt x="544" y="30"/>
                    <a:pt x="544" y="36"/>
                    <a:pt x="543" y="42"/>
                  </a:cubicBezTo>
                  <a:cubicBezTo>
                    <a:pt x="542" y="49"/>
                    <a:pt x="542" y="56"/>
                    <a:pt x="541" y="64"/>
                  </a:cubicBezTo>
                  <a:cubicBezTo>
                    <a:pt x="539" y="72"/>
                    <a:pt x="538" y="81"/>
                    <a:pt x="536" y="90"/>
                  </a:cubicBezTo>
                  <a:cubicBezTo>
                    <a:pt x="535" y="99"/>
                    <a:pt x="533" y="109"/>
                    <a:pt x="530" y="119"/>
                  </a:cubicBezTo>
                  <a:cubicBezTo>
                    <a:pt x="529" y="124"/>
                    <a:pt x="528" y="130"/>
                    <a:pt x="527" y="135"/>
                  </a:cubicBezTo>
                  <a:cubicBezTo>
                    <a:pt x="526" y="140"/>
                    <a:pt x="524" y="146"/>
                    <a:pt x="523" y="151"/>
                  </a:cubicBezTo>
                  <a:cubicBezTo>
                    <a:pt x="520" y="162"/>
                    <a:pt x="517" y="174"/>
                    <a:pt x="513" y="186"/>
                  </a:cubicBezTo>
                  <a:cubicBezTo>
                    <a:pt x="509" y="197"/>
                    <a:pt x="505" y="210"/>
                    <a:pt x="501" y="222"/>
                  </a:cubicBezTo>
                  <a:cubicBezTo>
                    <a:pt x="496" y="234"/>
                    <a:pt x="492" y="247"/>
                    <a:pt x="486" y="260"/>
                  </a:cubicBezTo>
                  <a:cubicBezTo>
                    <a:pt x="481" y="272"/>
                    <a:pt x="476" y="286"/>
                    <a:pt x="470" y="298"/>
                  </a:cubicBezTo>
                  <a:cubicBezTo>
                    <a:pt x="464" y="312"/>
                    <a:pt x="458" y="325"/>
                    <a:pt x="451" y="338"/>
                  </a:cubicBezTo>
                  <a:cubicBezTo>
                    <a:pt x="448" y="344"/>
                    <a:pt x="444" y="351"/>
                    <a:pt x="441" y="358"/>
                  </a:cubicBezTo>
                  <a:cubicBezTo>
                    <a:pt x="437" y="364"/>
                    <a:pt x="434" y="371"/>
                    <a:pt x="430" y="377"/>
                  </a:cubicBezTo>
                  <a:cubicBezTo>
                    <a:pt x="426" y="384"/>
                    <a:pt x="423" y="391"/>
                    <a:pt x="419" y="397"/>
                  </a:cubicBezTo>
                  <a:cubicBezTo>
                    <a:pt x="415" y="403"/>
                    <a:pt x="411" y="410"/>
                    <a:pt x="407" y="416"/>
                  </a:cubicBezTo>
                  <a:cubicBezTo>
                    <a:pt x="399" y="430"/>
                    <a:pt x="390" y="442"/>
                    <a:pt x="382" y="455"/>
                  </a:cubicBezTo>
                  <a:cubicBezTo>
                    <a:pt x="375" y="464"/>
                    <a:pt x="375" y="464"/>
                    <a:pt x="375" y="464"/>
                  </a:cubicBezTo>
                  <a:cubicBezTo>
                    <a:pt x="369" y="473"/>
                    <a:pt x="369" y="473"/>
                    <a:pt x="369" y="473"/>
                  </a:cubicBezTo>
                  <a:cubicBezTo>
                    <a:pt x="364" y="479"/>
                    <a:pt x="359" y="486"/>
                    <a:pt x="355" y="492"/>
                  </a:cubicBezTo>
                  <a:cubicBezTo>
                    <a:pt x="350" y="498"/>
                    <a:pt x="345" y="503"/>
                    <a:pt x="340" y="509"/>
                  </a:cubicBezTo>
                  <a:cubicBezTo>
                    <a:pt x="335" y="515"/>
                    <a:pt x="330" y="521"/>
                    <a:pt x="325" y="527"/>
                  </a:cubicBezTo>
                  <a:cubicBezTo>
                    <a:pt x="320" y="532"/>
                    <a:pt x="315" y="537"/>
                    <a:pt x="310" y="543"/>
                  </a:cubicBezTo>
                  <a:cubicBezTo>
                    <a:pt x="302" y="551"/>
                    <a:pt x="302" y="551"/>
                    <a:pt x="302" y="551"/>
                  </a:cubicBezTo>
                  <a:cubicBezTo>
                    <a:pt x="299" y="554"/>
                    <a:pt x="297" y="556"/>
                    <a:pt x="294" y="558"/>
                  </a:cubicBezTo>
                  <a:cubicBezTo>
                    <a:pt x="283" y="568"/>
                    <a:pt x="273" y="578"/>
                    <a:pt x="262" y="588"/>
                  </a:cubicBezTo>
                  <a:cubicBezTo>
                    <a:pt x="257" y="593"/>
                    <a:pt x="252" y="598"/>
                    <a:pt x="247" y="603"/>
                  </a:cubicBezTo>
                  <a:cubicBezTo>
                    <a:pt x="241" y="607"/>
                    <a:pt x="236" y="612"/>
                    <a:pt x="231" y="616"/>
                  </a:cubicBezTo>
                  <a:cubicBezTo>
                    <a:pt x="220" y="625"/>
                    <a:pt x="210" y="633"/>
                    <a:pt x="200" y="642"/>
                  </a:cubicBezTo>
                  <a:cubicBezTo>
                    <a:pt x="190" y="650"/>
                    <a:pt x="179" y="657"/>
                    <a:pt x="169" y="665"/>
                  </a:cubicBezTo>
                  <a:cubicBezTo>
                    <a:pt x="164" y="668"/>
                    <a:pt x="159" y="672"/>
                    <a:pt x="154" y="675"/>
                  </a:cubicBezTo>
                  <a:cubicBezTo>
                    <a:pt x="149" y="679"/>
                    <a:pt x="144" y="682"/>
                    <a:pt x="140" y="685"/>
                  </a:cubicBezTo>
                  <a:cubicBezTo>
                    <a:pt x="130" y="691"/>
                    <a:pt x="121" y="697"/>
                    <a:pt x="111" y="702"/>
                  </a:cubicBezTo>
                  <a:cubicBezTo>
                    <a:pt x="102" y="707"/>
                    <a:pt x="93" y="712"/>
                    <a:pt x="85" y="716"/>
                  </a:cubicBezTo>
                  <a:cubicBezTo>
                    <a:pt x="77" y="720"/>
                    <a:pt x="69" y="723"/>
                    <a:pt x="61" y="726"/>
                  </a:cubicBezTo>
                  <a:cubicBezTo>
                    <a:pt x="57" y="728"/>
                    <a:pt x="54" y="730"/>
                    <a:pt x="50" y="731"/>
                  </a:cubicBezTo>
                  <a:cubicBezTo>
                    <a:pt x="47" y="732"/>
                    <a:pt x="44" y="733"/>
                    <a:pt x="40" y="734"/>
                  </a:cubicBezTo>
                  <a:cubicBezTo>
                    <a:pt x="28" y="738"/>
                    <a:pt x="18" y="741"/>
                    <a:pt x="11" y="742"/>
                  </a:cubicBezTo>
                  <a:cubicBezTo>
                    <a:pt x="3" y="744"/>
                    <a:pt x="0" y="744"/>
                    <a:pt x="0" y="744"/>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8" name="Freeform 248"/>
            <p:cNvSpPr/>
            <p:nvPr/>
          </p:nvSpPr>
          <p:spPr bwMode="auto">
            <a:xfrm>
              <a:off x="3056320" y="2929343"/>
              <a:ext cx="231037" cy="309076"/>
            </a:xfrm>
            <a:custGeom>
              <a:gdLst>
                <a:gd fmla="*/ 38 w 95" name="T0"/>
                <a:gd fmla="*/ 127 h 127" name="T1"/>
                <a:gd fmla="*/ 39 w 95" name="T2"/>
                <a:gd fmla="*/ 0 h 127" name="T3"/>
                <a:gd fmla="*/ 38 w 95" name="T4"/>
                <a:gd fmla="*/ 127 h 127" name="T5"/>
              </a:gdLst>
              <a:cxnLst>
                <a:cxn ang="0">
                  <a:pos x="T0" y="T1"/>
                </a:cxn>
                <a:cxn ang="0">
                  <a:pos x="T2" y="T3"/>
                </a:cxn>
                <a:cxn ang="0">
                  <a:pos x="T4" y="T5"/>
                </a:cxn>
              </a:cxnLst>
              <a:rect b="b" l="0" r="r" t="0"/>
              <a:pathLst>
                <a:path h="127" w="95">
                  <a:moveTo>
                    <a:pt x="38" y="127"/>
                  </a:moveTo>
                  <a:cubicBezTo>
                    <a:pt x="38" y="127"/>
                    <a:pt x="95" y="77"/>
                    <a:pt x="39" y="0"/>
                  </a:cubicBezTo>
                  <a:cubicBezTo>
                    <a:pt x="39" y="0"/>
                    <a:pt x="0" y="46"/>
                    <a:pt x="38" y="127"/>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89" name="Freeform 249"/>
            <p:cNvSpPr/>
            <p:nvPr/>
          </p:nvSpPr>
          <p:spPr bwMode="auto">
            <a:xfrm>
              <a:off x="3150789" y="2959121"/>
              <a:ext cx="80093" cy="250547"/>
            </a:xfrm>
            <a:custGeom>
              <a:gdLst>
                <a:gd fmla="*/ 1 w 33" name="T0"/>
                <a:gd fmla="*/ 103 h 103" name="T1"/>
                <a:gd fmla="*/ 8 w 33" name="T2"/>
                <a:gd fmla="*/ 52 h 103" name="T3"/>
                <a:gd fmla="*/ 0 w 33" name="T4"/>
                <a:gd fmla="*/ 0 h 103" name="T5"/>
                <a:gd fmla="*/ 1 w 33" name="T6"/>
                <a:gd fmla="*/ 103 h 103" name="T7"/>
              </a:gdLst>
              <a:cxnLst>
                <a:cxn ang="0">
                  <a:pos x="T0" y="T1"/>
                </a:cxn>
                <a:cxn ang="0">
                  <a:pos x="T2" y="T3"/>
                </a:cxn>
                <a:cxn ang="0">
                  <a:pos x="T4" y="T5"/>
                </a:cxn>
                <a:cxn ang="0">
                  <a:pos x="T6" y="T7"/>
                </a:cxn>
              </a:cxnLst>
              <a:rect b="b" l="0" r="r" t="0"/>
              <a:pathLst>
                <a:path h="103" w="33">
                  <a:moveTo>
                    <a:pt x="1" y="103"/>
                  </a:moveTo>
                  <a:cubicBezTo>
                    <a:pt x="1" y="103"/>
                    <a:pt x="9" y="92"/>
                    <a:pt x="8" y="52"/>
                  </a:cubicBezTo>
                  <a:cubicBezTo>
                    <a:pt x="7" y="14"/>
                    <a:pt x="0" y="0"/>
                    <a:pt x="0" y="0"/>
                  </a:cubicBezTo>
                  <a:cubicBezTo>
                    <a:pt x="33" y="51"/>
                    <a:pt x="13" y="88"/>
                    <a:pt x="1" y="10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00" name="Freeform 261"/>
            <p:cNvSpPr>
              <a:spLocks noEditPoints="1"/>
            </p:cNvSpPr>
            <p:nvPr/>
          </p:nvSpPr>
          <p:spPr bwMode="auto">
            <a:xfrm>
              <a:off x="1684475" y="2934477"/>
              <a:ext cx="595562" cy="853296"/>
            </a:xfrm>
            <a:custGeom>
              <a:gdLst>
                <a:gd fmla="*/ 580 w 580" name="T0"/>
                <a:gd fmla="*/ 831 h 831" name="T1"/>
                <a:gd fmla="*/ 0 w 580" name="T2"/>
                <a:gd fmla="*/ 831 h 831" name="T3"/>
                <a:gd fmla="*/ 0 w 580" name="T4"/>
                <a:gd fmla="*/ 611 h 831" name="T5"/>
                <a:gd fmla="*/ 61 w 580" name="T6"/>
                <a:gd fmla="*/ 611 h 831" name="T7"/>
                <a:gd fmla="*/ 61 w 580" name="T8"/>
                <a:gd fmla="*/ 220 h 831" name="T9"/>
                <a:gd fmla="*/ 0 w 580" name="T10"/>
                <a:gd fmla="*/ 220 h 831" name="T11"/>
                <a:gd fmla="*/ 0 w 580" name="T12"/>
                <a:gd fmla="*/ 0 h 831" name="T13"/>
                <a:gd fmla="*/ 367 w 580" name="T14"/>
                <a:gd fmla="*/ 0 h 831" name="T15"/>
                <a:gd fmla="*/ 367 w 580" name="T16"/>
                <a:gd fmla="*/ 220 h 831" name="T17"/>
                <a:gd fmla="*/ 289 w 580" name="T18"/>
                <a:gd fmla="*/ 220 h 831" name="T19"/>
                <a:gd fmla="*/ 289 w 580" name="T20"/>
                <a:gd fmla="*/ 611 h 831" name="T21"/>
                <a:gd fmla="*/ 360 w 580" name="T22"/>
                <a:gd fmla="*/ 611 h 831" name="T23"/>
                <a:gd fmla="*/ 360 w 580" name="T24"/>
                <a:gd fmla="*/ 516 h 831" name="T25"/>
                <a:gd fmla="*/ 580 w 580" name="T26"/>
                <a:gd fmla="*/ 516 h 831" name="T27"/>
                <a:gd fmla="*/ 580 w 580" name="T28"/>
                <a:gd fmla="*/ 831 h 831" name="T29"/>
                <a:gd fmla="*/ 568 w 580" name="T30"/>
                <a:gd fmla="*/ 817 h 831" name="T31"/>
                <a:gd fmla="*/ 568 w 580" name="T32"/>
                <a:gd fmla="*/ 528 h 831" name="T33"/>
                <a:gd fmla="*/ 372 w 580" name="T34"/>
                <a:gd fmla="*/ 528 h 831" name="T35"/>
                <a:gd fmla="*/ 372 w 580" name="T36"/>
                <a:gd fmla="*/ 623 h 831" name="T37"/>
                <a:gd fmla="*/ 277 w 580" name="T38"/>
                <a:gd fmla="*/ 623 h 831" name="T39"/>
                <a:gd fmla="*/ 277 w 580" name="T40"/>
                <a:gd fmla="*/ 208 h 831" name="T41"/>
                <a:gd fmla="*/ 357 w 580" name="T42"/>
                <a:gd fmla="*/ 208 h 831" name="T43"/>
                <a:gd fmla="*/ 357 w 580" name="T44"/>
                <a:gd fmla="*/ 14 h 831" name="T45"/>
                <a:gd fmla="*/ 12 w 580" name="T46"/>
                <a:gd fmla="*/ 14 h 831" name="T47"/>
                <a:gd fmla="*/ 12 w 580" name="T48"/>
                <a:gd fmla="*/ 208 h 831" name="T49"/>
                <a:gd fmla="*/ 75 w 580" name="T50"/>
                <a:gd fmla="*/ 208 h 831" name="T51"/>
                <a:gd fmla="*/ 75 w 580" name="T52"/>
                <a:gd fmla="*/ 623 h 831" name="T53"/>
                <a:gd fmla="*/ 12 w 580" name="T54"/>
                <a:gd fmla="*/ 623 h 831" name="T55"/>
                <a:gd fmla="*/ 12 w 580" name="T56"/>
                <a:gd fmla="*/ 817 h 831" name="T57"/>
                <a:gd fmla="*/ 568 w 580" name="T58"/>
                <a:gd fmla="*/ 817 h 831" name="T59"/>
                <a:gd fmla="*/ 530 w 580" name="T60"/>
                <a:gd fmla="*/ 779 h 831" name="T61"/>
                <a:gd fmla="*/ 52 w 580" name="T62"/>
                <a:gd fmla="*/ 779 h 831" name="T63"/>
                <a:gd fmla="*/ 52 w 580" name="T64"/>
                <a:gd fmla="*/ 663 h 831" name="T65"/>
                <a:gd fmla="*/ 113 w 580" name="T66"/>
                <a:gd fmla="*/ 663 h 831" name="T67"/>
                <a:gd fmla="*/ 113 w 580" name="T68"/>
                <a:gd fmla="*/ 168 h 831" name="T69"/>
                <a:gd fmla="*/ 52 w 580" name="T70"/>
                <a:gd fmla="*/ 168 h 831" name="T71"/>
                <a:gd fmla="*/ 52 w 580" name="T72"/>
                <a:gd fmla="*/ 52 h 831" name="T73"/>
                <a:gd fmla="*/ 317 w 580" name="T74"/>
                <a:gd fmla="*/ 52 h 831" name="T75"/>
                <a:gd fmla="*/ 317 w 580" name="T76"/>
                <a:gd fmla="*/ 168 h 831" name="T77"/>
                <a:gd fmla="*/ 237 w 580" name="T78"/>
                <a:gd fmla="*/ 168 h 831" name="T79"/>
                <a:gd fmla="*/ 237 w 580" name="T80"/>
                <a:gd fmla="*/ 663 h 831" name="T81"/>
                <a:gd fmla="*/ 410 w 580" name="T82"/>
                <a:gd fmla="*/ 663 h 831" name="T83"/>
                <a:gd fmla="*/ 410 w 580" name="T84"/>
                <a:gd fmla="*/ 566 h 831" name="T85"/>
                <a:gd fmla="*/ 530 w 580" name="T86"/>
                <a:gd fmla="*/ 566 h 831" name="T87"/>
                <a:gd fmla="*/ 530 w 580" name="T88"/>
                <a:gd fmla="*/ 779 h 83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31" w="580">
                  <a:moveTo>
                    <a:pt x="580" y="831"/>
                  </a:moveTo>
                  <a:lnTo>
                    <a:pt x="0" y="831"/>
                  </a:lnTo>
                  <a:lnTo>
                    <a:pt x="0" y="611"/>
                  </a:lnTo>
                  <a:lnTo>
                    <a:pt x="61" y="611"/>
                  </a:lnTo>
                  <a:lnTo>
                    <a:pt x="61" y="220"/>
                  </a:lnTo>
                  <a:lnTo>
                    <a:pt x="0" y="220"/>
                  </a:lnTo>
                  <a:lnTo>
                    <a:pt x="0" y="0"/>
                  </a:lnTo>
                  <a:lnTo>
                    <a:pt x="367" y="0"/>
                  </a:lnTo>
                  <a:lnTo>
                    <a:pt x="367" y="220"/>
                  </a:lnTo>
                  <a:lnTo>
                    <a:pt x="289" y="220"/>
                  </a:lnTo>
                  <a:lnTo>
                    <a:pt x="289" y="611"/>
                  </a:lnTo>
                  <a:lnTo>
                    <a:pt x="360" y="611"/>
                  </a:lnTo>
                  <a:lnTo>
                    <a:pt x="360" y="516"/>
                  </a:lnTo>
                  <a:lnTo>
                    <a:pt x="580" y="516"/>
                  </a:lnTo>
                  <a:lnTo>
                    <a:pt x="580" y="831"/>
                  </a:lnTo>
                  <a:close/>
                  <a:moveTo>
                    <a:pt x="568" y="817"/>
                  </a:moveTo>
                  <a:lnTo>
                    <a:pt x="568" y="528"/>
                  </a:lnTo>
                  <a:lnTo>
                    <a:pt x="372" y="528"/>
                  </a:lnTo>
                  <a:lnTo>
                    <a:pt x="372" y="623"/>
                  </a:lnTo>
                  <a:lnTo>
                    <a:pt x="277" y="623"/>
                  </a:lnTo>
                  <a:lnTo>
                    <a:pt x="277" y="208"/>
                  </a:lnTo>
                  <a:lnTo>
                    <a:pt x="357" y="208"/>
                  </a:lnTo>
                  <a:lnTo>
                    <a:pt x="357" y="14"/>
                  </a:lnTo>
                  <a:lnTo>
                    <a:pt x="12" y="14"/>
                  </a:lnTo>
                  <a:lnTo>
                    <a:pt x="12" y="208"/>
                  </a:lnTo>
                  <a:lnTo>
                    <a:pt x="75" y="208"/>
                  </a:lnTo>
                  <a:lnTo>
                    <a:pt x="75" y="623"/>
                  </a:lnTo>
                  <a:lnTo>
                    <a:pt x="12" y="623"/>
                  </a:lnTo>
                  <a:lnTo>
                    <a:pt x="12" y="817"/>
                  </a:lnTo>
                  <a:lnTo>
                    <a:pt x="568" y="817"/>
                  </a:lnTo>
                  <a:close/>
                  <a:moveTo>
                    <a:pt x="530" y="779"/>
                  </a:moveTo>
                  <a:lnTo>
                    <a:pt x="52" y="779"/>
                  </a:lnTo>
                  <a:lnTo>
                    <a:pt x="52" y="663"/>
                  </a:lnTo>
                  <a:lnTo>
                    <a:pt x="113" y="663"/>
                  </a:lnTo>
                  <a:lnTo>
                    <a:pt x="113" y="168"/>
                  </a:lnTo>
                  <a:lnTo>
                    <a:pt x="52" y="168"/>
                  </a:lnTo>
                  <a:lnTo>
                    <a:pt x="52" y="52"/>
                  </a:lnTo>
                  <a:lnTo>
                    <a:pt x="317" y="52"/>
                  </a:lnTo>
                  <a:lnTo>
                    <a:pt x="317" y="168"/>
                  </a:lnTo>
                  <a:lnTo>
                    <a:pt x="237" y="168"/>
                  </a:lnTo>
                  <a:lnTo>
                    <a:pt x="237" y="663"/>
                  </a:lnTo>
                  <a:lnTo>
                    <a:pt x="410" y="663"/>
                  </a:lnTo>
                  <a:lnTo>
                    <a:pt x="410" y="566"/>
                  </a:lnTo>
                  <a:lnTo>
                    <a:pt x="530" y="566"/>
                  </a:lnTo>
                  <a:lnTo>
                    <a:pt x="530" y="779"/>
                  </a:lnTo>
                  <a:close/>
                </a:path>
              </a:pathLst>
            </a:custGeom>
            <a:solidFill>
              <a:schemeClr val="accent2"/>
            </a:solidFill>
            <a:ln>
              <a:solidFill>
                <a:schemeClr val="accent1"/>
              </a:solidFill>
            </a:ln>
          </p:spPr>
          <p:txBody>
            <a:bodyPr anchor="t" anchorCtr="0" bIns="45720" compatLnSpc="1" lIns="91440" numCol="1" rIns="91440" tIns="45720" vert="horz" wrap="square"/>
            <a:lstStyle/>
            <a:p>
              <a:endParaRPr altLang="en-US" lang="zh-CN"/>
            </a:p>
          </p:txBody>
        </p:sp>
        <p:sp>
          <p:nvSpPr>
            <p:cNvPr id="157" name="文本框 156"/>
            <p:cNvSpPr txBox="1"/>
            <p:nvPr/>
          </p:nvSpPr>
          <p:spPr>
            <a:xfrm>
              <a:off x="412050" y="2086967"/>
              <a:ext cx="3064508" cy="457200"/>
            </a:xfrm>
            <a:prstGeom prst="rect">
              <a:avLst/>
            </a:prstGeom>
            <a:noFill/>
          </p:spPr>
          <p:txBody>
            <a:bodyPr rtlCol="0" wrap="square">
              <a:prstTxWarp prst="textArchUp">
                <a:avLst/>
              </a:prstTxWarp>
              <a:spAutoFit/>
            </a:bodyPr>
            <a:lstStyle/>
            <a:p>
              <a:pPr algn="ctr"/>
              <a:r>
                <a:rPr altLang="zh-CN" lang="en-US" smtClean="0" sz="2400">
                  <a:solidFill>
                    <a:schemeClr val="accent2"/>
                  </a:solidFill>
                  <a:latin charset="0" pitchFamily="34" typeface="Verdana"/>
                  <a:ea charset="0" pitchFamily="34" typeface="Verdana"/>
                  <a:cs charset="0" pitchFamily="34" typeface="Verdana"/>
                </a:rPr>
                <a:t> CLASS OF 2016</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par>
                                <p:cTn fill="hold" grpId="0" id="9" nodeType="withEffect" presetClass="entr" presetID="2" presetSubtype="8">
                                  <p:stCondLst>
                                    <p:cond delay="50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0-#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par>
                                <p:cTn fill="hold" id="13" nodeType="withEffect" presetClass="entr" presetID="42" presetSubtype="0">
                                  <p:stCondLst>
                                    <p:cond delay="50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par>
                                <p:cTn fill="hold" grpId="0" id="18" nodeType="withEffect" presetClass="entr" presetID="22" presetSubtype="4">
                                  <p:stCondLst>
                                    <p:cond delay="1000"/>
                                  </p:stCondLst>
                                  <p:childTnLst>
                                    <p:set>
                                      <p:cBhvr>
                                        <p:cTn dur="1" fill="hold" id="19">
                                          <p:stCondLst>
                                            <p:cond delay="0"/>
                                          </p:stCondLst>
                                        </p:cTn>
                                        <p:tgtEl>
                                          <p:spTgt spid="6"/>
                                        </p:tgtEl>
                                        <p:attrNameLst>
                                          <p:attrName>style.visibility</p:attrName>
                                        </p:attrNameLst>
                                      </p:cBhvr>
                                      <p:to>
                                        <p:strVal val="visible"/>
                                      </p:to>
                                    </p:set>
                                    <p:animEffect filter="wipe(down)" transition="in">
                                      <p:cBhvr>
                                        <p:cTn dur="500" id="20"/>
                                        <p:tgtEl>
                                          <p:spTgt spid="6"/>
                                        </p:tgtEl>
                                      </p:cBhvr>
                                    </p:animEffect>
                                  </p:childTnLst>
                                </p:cTn>
                              </p:par>
                              <p:par>
                                <p:cTn fill="hold" grpId="0" id="21" nodeType="withEffect" presetClass="entr" presetID="10" presetSubtype="0">
                                  <p:stCondLst>
                                    <p:cond delay="1500"/>
                                  </p:stCondLst>
                                  <p:iterate type="lt">
                                    <p:tmPct val="10000"/>
                                  </p:iterate>
                                  <p:childTnLst>
                                    <p:set>
                                      <p:cBhvr>
                                        <p:cTn dur="1" fill="hold" id="22">
                                          <p:stCondLst>
                                            <p:cond delay="0"/>
                                          </p:stCondLst>
                                        </p:cTn>
                                        <p:tgtEl>
                                          <p:spTgt spid="4"/>
                                        </p:tgtEl>
                                        <p:attrNameLst>
                                          <p:attrName>style.visibility</p:attrName>
                                        </p:attrNameLst>
                                      </p:cBhvr>
                                      <p:to>
                                        <p:strVal val="visible"/>
                                      </p:to>
                                    </p:set>
                                    <p:animEffect filter="fade" transition="in">
                                      <p:cBhvr>
                                        <p:cTn dur="500" id="23"/>
                                        <p:tgtEl>
                                          <p:spTgt spid="4"/>
                                        </p:tgtEl>
                                      </p:cBhvr>
                                    </p:animEffect>
                                  </p:childTnLst>
                                </p:cTn>
                              </p:par>
                              <p:par>
                                <p:cTn fill="hold" grpId="0" id="24" nodeType="withEffect" presetClass="entr" presetID="53" presetSubtype="0">
                                  <p:stCondLst>
                                    <p:cond delay="2000"/>
                                  </p:stCondLst>
                                  <p:childTnLst>
                                    <p:set>
                                      <p:cBhvr>
                                        <p:cTn dur="1" fill="hold" id="25">
                                          <p:stCondLst>
                                            <p:cond delay="0"/>
                                          </p:stCondLst>
                                        </p:cTn>
                                        <p:tgtEl>
                                          <p:spTgt spid="3"/>
                                        </p:tgtEl>
                                        <p:attrNameLst>
                                          <p:attrName>style.visibility</p:attrName>
                                        </p:attrNameLst>
                                      </p:cBhvr>
                                      <p:to>
                                        <p:strVal val="visible"/>
                                      </p:to>
                                    </p:set>
                                    <p:anim calcmode="lin" valueType="num">
                                      <p:cBhvr>
                                        <p:cTn dur="500" fill="hold" id="26"/>
                                        <p:tgtEl>
                                          <p:spTgt spid="3"/>
                                        </p:tgtEl>
                                        <p:attrNameLst>
                                          <p:attrName>ppt_w</p:attrName>
                                        </p:attrNameLst>
                                      </p:cBhvr>
                                      <p:tavLst>
                                        <p:tav tm="0">
                                          <p:val>
                                            <p:fltVal val="0"/>
                                          </p:val>
                                        </p:tav>
                                        <p:tav tm="100000">
                                          <p:val>
                                            <p:strVal val="#ppt_w"/>
                                          </p:val>
                                        </p:tav>
                                      </p:tavLst>
                                    </p:anim>
                                    <p:anim calcmode="lin" valueType="num">
                                      <p:cBhvr>
                                        <p:cTn dur="500" fill="hold" id="27"/>
                                        <p:tgtEl>
                                          <p:spTgt spid="3"/>
                                        </p:tgtEl>
                                        <p:attrNameLst>
                                          <p:attrName>ppt_h</p:attrName>
                                        </p:attrNameLst>
                                      </p:cBhvr>
                                      <p:tavLst>
                                        <p:tav tm="0">
                                          <p:val>
                                            <p:fltVal val="0"/>
                                          </p:val>
                                        </p:tav>
                                        <p:tav tm="100000">
                                          <p:val>
                                            <p:strVal val="#ppt_h"/>
                                          </p:val>
                                        </p:tav>
                                      </p:tavLst>
                                    </p:anim>
                                    <p:animEffect filter="fade" transition="in">
                                      <p:cBhvr>
                                        <p:cTn dur="500" id="28"/>
                                        <p:tgtEl>
                                          <p:spTgt spid="3"/>
                                        </p:tgtEl>
                                      </p:cBhvr>
                                    </p:animEffect>
                                  </p:childTnLst>
                                </p:cTn>
                              </p:par>
                              <p:par>
                                <p:cTn fill="hold" grpId="0" id="29" nodeType="withEffect" presetClass="entr" presetID="53" presetSubtype="0">
                                  <p:stCondLst>
                                    <p:cond delay="2500"/>
                                  </p:stCondLst>
                                  <p:childTnLst>
                                    <p:set>
                                      <p:cBhvr>
                                        <p:cTn dur="1" fill="hold" id="30">
                                          <p:stCondLst>
                                            <p:cond delay="0"/>
                                          </p:stCondLst>
                                        </p:cTn>
                                        <p:tgtEl>
                                          <p:spTgt spid="152"/>
                                        </p:tgtEl>
                                        <p:attrNameLst>
                                          <p:attrName>style.visibility</p:attrName>
                                        </p:attrNameLst>
                                      </p:cBhvr>
                                      <p:to>
                                        <p:strVal val="visible"/>
                                      </p:to>
                                    </p:set>
                                    <p:anim calcmode="lin" valueType="num">
                                      <p:cBhvr>
                                        <p:cTn dur="500" fill="hold" id="31"/>
                                        <p:tgtEl>
                                          <p:spTgt spid="152"/>
                                        </p:tgtEl>
                                        <p:attrNameLst>
                                          <p:attrName>ppt_w</p:attrName>
                                        </p:attrNameLst>
                                      </p:cBhvr>
                                      <p:tavLst>
                                        <p:tav tm="0">
                                          <p:val>
                                            <p:fltVal val="0"/>
                                          </p:val>
                                        </p:tav>
                                        <p:tav tm="100000">
                                          <p:val>
                                            <p:strVal val="#ppt_w"/>
                                          </p:val>
                                        </p:tav>
                                      </p:tavLst>
                                    </p:anim>
                                    <p:anim calcmode="lin" valueType="num">
                                      <p:cBhvr>
                                        <p:cTn dur="500" fill="hold" id="32"/>
                                        <p:tgtEl>
                                          <p:spTgt spid="152"/>
                                        </p:tgtEl>
                                        <p:attrNameLst>
                                          <p:attrName>ppt_h</p:attrName>
                                        </p:attrNameLst>
                                      </p:cBhvr>
                                      <p:tavLst>
                                        <p:tav tm="0">
                                          <p:val>
                                            <p:fltVal val="0"/>
                                          </p:val>
                                        </p:tav>
                                        <p:tav tm="100000">
                                          <p:val>
                                            <p:strVal val="#ppt_h"/>
                                          </p:val>
                                        </p:tav>
                                      </p:tavLst>
                                    </p:anim>
                                    <p:animEffect filter="fade" transition="in">
                                      <p:cBhvr>
                                        <p:cTn dur="500" id="33"/>
                                        <p:tgtEl>
                                          <p:spTgt spid="152"/>
                                        </p:tgtEl>
                                      </p:cBhvr>
                                    </p:animEffect>
                                  </p:childTnLst>
                                </p:cTn>
                              </p:par>
                              <p:par>
                                <p:cTn fill="hold" grpId="0" id="34" nodeType="withEffect" presetClass="entr" presetID="53" presetSubtype="0">
                                  <p:stCondLst>
                                    <p:cond delay="3500"/>
                                  </p:stCondLst>
                                  <p:childTnLst>
                                    <p:set>
                                      <p:cBhvr>
                                        <p:cTn dur="1" fill="hold" id="35">
                                          <p:stCondLst>
                                            <p:cond delay="0"/>
                                          </p:stCondLst>
                                        </p:cTn>
                                        <p:tgtEl>
                                          <p:spTgt spid="153"/>
                                        </p:tgtEl>
                                        <p:attrNameLst>
                                          <p:attrName>style.visibility</p:attrName>
                                        </p:attrNameLst>
                                      </p:cBhvr>
                                      <p:to>
                                        <p:strVal val="visible"/>
                                      </p:to>
                                    </p:set>
                                    <p:anim calcmode="lin" valueType="num">
                                      <p:cBhvr>
                                        <p:cTn dur="500" fill="hold" id="36"/>
                                        <p:tgtEl>
                                          <p:spTgt spid="153"/>
                                        </p:tgtEl>
                                        <p:attrNameLst>
                                          <p:attrName>ppt_w</p:attrName>
                                        </p:attrNameLst>
                                      </p:cBhvr>
                                      <p:tavLst>
                                        <p:tav tm="0">
                                          <p:val>
                                            <p:fltVal val="0"/>
                                          </p:val>
                                        </p:tav>
                                        <p:tav tm="100000">
                                          <p:val>
                                            <p:strVal val="#ppt_w"/>
                                          </p:val>
                                        </p:tav>
                                      </p:tavLst>
                                    </p:anim>
                                    <p:anim calcmode="lin" valueType="num">
                                      <p:cBhvr>
                                        <p:cTn dur="500" fill="hold" id="37"/>
                                        <p:tgtEl>
                                          <p:spTgt spid="153"/>
                                        </p:tgtEl>
                                        <p:attrNameLst>
                                          <p:attrName>ppt_h</p:attrName>
                                        </p:attrNameLst>
                                      </p:cBhvr>
                                      <p:tavLst>
                                        <p:tav tm="0">
                                          <p:val>
                                            <p:fltVal val="0"/>
                                          </p:val>
                                        </p:tav>
                                        <p:tav tm="100000">
                                          <p:val>
                                            <p:strVal val="#ppt_h"/>
                                          </p:val>
                                        </p:tav>
                                      </p:tavLst>
                                    </p:anim>
                                    <p:animEffect filter="fade" transition="in">
                                      <p:cBhvr>
                                        <p:cTn dur="500" id="38"/>
                                        <p:tgtEl>
                                          <p:spTgt spid="153"/>
                                        </p:tgtEl>
                                      </p:cBhvr>
                                    </p:animEffect>
                                  </p:childTnLst>
                                </p:cTn>
                              </p:par>
                              <p:par>
                                <p:cTn fill="hold" grpId="0" id="39" nodeType="withEffect" presetClass="entr" presetID="53" presetSubtype="0">
                                  <p:stCondLst>
                                    <p:cond delay="4500"/>
                                  </p:stCondLst>
                                  <p:childTnLst>
                                    <p:set>
                                      <p:cBhvr>
                                        <p:cTn dur="1" fill="hold" id="40">
                                          <p:stCondLst>
                                            <p:cond delay="0"/>
                                          </p:stCondLst>
                                        </p:cTn>
                                        <p:tgtEl>
                                          <p:spTgt spid="154"/>
                                        </p:tgtEl>
                                        <p:attrNameLst>
                                          <p:attrName>style.visibility</p:attrName>
                                        </p:attrNameLst>
                                      </p:cBhvr>
                                      <p:to>
                                        <p:strVal val="visible"/>
                                      </p:to>
                                    </p:set>
                                    <p:anim calcmode="lin" valueType="num">
                                      <p:cBhvr>
                                        <p:cTn dur="500" fill="hold" id="41"/>
                                        <p:tgtEl>
                                          <p:spTgt spid="154"/>
                                        </p:tgtEl>
                                        <p:attrNameLst>
                                          <p:attrName>ppt_w</p:attrName>
                                        </p:attrNameLst>
                                      </p:cBhvr>
                                      <p:tavLst>
                                        <p:tav tm="0">
                                          <p:val>
                                            <p:fltVal val="0"/>
                                          </p:val>
                                        </p:tav>
                                        <p:tav tm="100000">
                                          <p:val>
                                            <p:strVal val="#ppt_w"/>
                                          </p:val>
                                        </p:tav>
                                      </p:tavLst>
                                    </p:anim>
                                    <p:anim calcmode="lin" valueType="num">
                                      <p:cBhvr>
                                        <p:cTn dur="500" fill="hold" id="42"/>
                                        <p:tgtEl>
                                          <p:spTgt spid="154"/>
                                        </p:tgtEl>
                                        <p:attrNameLst>
                                          <p:attrName>ppt_h</p:attrName>
                                        </p:attrNameLst>
                                      </p:cBhvr>
                                      <p:tavLst>
                                        <p:tav tm="0">
                                          <p:val>
                                            <p:fltVal val="0"/>
                                          </p:val>
                                        </p:tav>
                                        <p:tav tm="100000">
                                          <p:val>
                                            <p:strVal val="#ppt_h"/>
                                          </p:val>
                                        </p:tav>
                                      </p:tavLst>
                                    </p:anim>
                                    <p:animEffect filter="fade" transition="in">
                                      <p:cBhvr>
                                        <p:cTn dur="500" id="43"/>
                                        <p:tgtEl>
                                          <p:spTgt spid="154"/>
                                        </p:tgtEl>
                                      </p:cBhvr>
                                    </p:animEffect>
                                  </p:childTnLst>
                                </p:cTn>
                              </p:par>
                              <p:par>
                                <p:cTn fill="hold" grpId="0" id="44" nodeType="withEffect" presetClass="entr" presetID="53" presetSubtype="0">
                                  <p:stCondLst>
                                    <p:cond delay="6500"/>
                                  </p:stCondLst>
                                  <p:childTnLst>
                                    <p:set>
                                      <p:cBhvr>
                                        <p:cTn dur="1" fill="hold" id="45">
                                          <p:stCondLst>
                                            <p:cond delay="0"/>
                                          </p:stCondLst>
                                        </p:cTn>
                                        <p:tgtEl>
                                          <p:spTgt spid="156"/>
                                        </p:tgtEl>
                                        <p:attrNameLst>
                                          <p:attrName>style.visibility</p:attrName>
                                        </p:attrNameLst>
                                      </p:cBhvr>
                                      <p:to>
                                        <p:strVal val="visible"/>
                                      </p:to>
                                    </p:set>
                                    <p:anim calcmode="lin" valueType="num">
                                      <p:cBhvr>
                                        <p:cTn dur="500" fill="hold" id="46"/>
                                        <p:tgtEl>
                                          <p:spTgt spid="156"/>
                                        </p:tgtEl>
                                        <p:attrNameLst>
                                          <p:attrName>ppt_w</p:attrName>
                                        </p:attrNameLst>
                                      </p:cBhvr>
                                      <p:tavLst>
                                        <p:tav tm="0">
                                          <p:val>
                                            <p:fltVal val="0"/>
                                          </p:val>
                                        </p:tav>
                                        <p:tav tm="100000">
                                          <p:val>
                                            <p:strVal val="#ppt_w"/>
                                          </p:val>
                                        </p:tav>
                                      </p:tavLst>
                                    </p:anim>
                                    <p:anim calcmode="lin" valueType="num">
                                      <p:cBhvr>
                                        <p:cTn dur="500" fill="hold" id="47"/>
                                        <p:tgtEl>
                                          <p:spTgt spid="156"/>
                                        </p:tgtEl>
                                        <p:attrNameLst>
                                          <p:attrName>ppt_h</p:attrName>
                                        </p:attrNameLst>
                                      </p:cBhvr>
                                      <p:tavLst>
                                        <p:tav tm="0">
                                          <p:val>
                                            <p:fltVal val="0"/>
                                          </p:val>
                                        </p:tav>
                                        <p:tav tm="100000">
                                          <p:val>
                                            <p:strVal val="#ppt_h"/>
                                          </p:val>
                                        </p:tav>
                                      </p:tavLst>
                                    </p:anim>
                                    <p:animEffect filter="fade" transition="in">
                                      <p:cBhvr>
                                        <p:cTn dur="500" id="48"/>
                                        <p:tgtEl>
                                          <p:spTgt spid="156"/>
                                        </p:tgtEl>
                                      </p:cBhvr>
                                    </p:animEffect>
                                  </p:childTnLst>
                                </p:cTn>
                              </p:par>
                              <p:par>
                                <p:cTn fill="hold" grpId="0" id="49" nodeType="withEffect" presetClass="entr" presetID="53" presetSubtype="0">
                                  <p:stCondLst>
                                    <p:cond delay="5500"/>
                                  </p:stCondLst>
                                  <p:childTnLst>
                                    <p:set>
                                      <p:cBhvr>
                                        <p:cTn dur="1" fill="hold" id="50">
                                          <p:stCondLst>
                                            <p:cond delay="0"/>
                                          </p:stCondLst>
                                        </p:cTn>
                                        <p:tgtEl>
                                          <p:spTgt spid="155"/>
                                        </p:tgtEl>
                                        <p:attrNameLst>
                                          <p:attrName>style.visibility</p:attrName>
                                        </p:attrNameLst>
                                      </p:cBhvr>
                                      <p:to>
                                        <p:strVal val="visible"/>
                                      </p:to>
                                    </p:set>
                                    <p:anim calcmode="lin" valueType="num">
                                      <p:cBhvr>
                                        <p:cTn dur="500" fill="hold" id="51"/>
                                        <p:tgtEl>
                                          <p:spTgt spid="155"/>
                                        </p:tgtEl>
                                        <p:attrNameLst>
                                          <p:attrName>ppt_w</p:attrName>
                                        </p:attrNameLst>
                                      </p:cBhvr>
                                      <p:tavLst>
                                        <p:tav tm="0">
                                          <p:val>
                                            <p:fltVal val="0"/>
                                          </p:val>
                                        </p:tav>
                                        <p:tav tm="100000">
                                          <p:val>
                                            <p:strVal val="#ppt_w"/>
                                          </p:val>
                                        </p:tav>
                                      </p:tavLst>
                                    </p:anim>
                                    <p:anim calcmode="lin" valueType="num">
                                      <p:cBhvr>
                                        <p:cTn dur="500" fill="hold" id="52"/>
                                        <p:tgtEl>
                                          <p:spTgt spid="155"/>
                                        </p:tgtEl>
                                        <p:attrNameLst>
                                          <p:attrName>ppt_h</p:attrName>
                                        </p:attrNameLst>
                                      </p:cBhvr>
                                      <p:tavLst>
                                        <p:tav tm="0">
                                          <p:val>
                                            <p:fltVal val="0"/>
                                          </p:val>
                                        </p:tav>
                                        <p:tav tm="100000">
                                          <p:val>
                                            <p:strVal val="#ppt_h"/>
                                          </p:val>
                                        </p:tav>
                                      </p:tavLst>
                                    </p:anim>
                                    <p:animEffect filter="fade" transition="in">
                                      <p:cBhvr>
                                        <p:cTn dur="500" id="53"/>
                                        <p:tgtEl>
                                          <p:spTgt spid="155"/>
                                        </p:tgtEl>
                                      </p:cBhvr>
                                    </p:animEffect>
                                  </p:childTnLst>
                                </p:cTn>
                              </p:par>
                              <p:par>
                                <p:cTn fill="hold" grpId="0" id="54" nodeType="withEffect" presetClass="entr" presetID="10" presetSubtype="0">
                                  <p:stCondLst>
                                    <p:cond delay="3000"/>
                                  </p:stCondLst>
                                  <p:iterate type="lt">
                                    <p:tmPct val="10000"/>
                                  </p:iterate>
                                  <p:childTnLst>
                                    <p:set>
                                      <p:cBhvr>
                                        <p:cTn dur="1" fill="hold" id="55">
                                          <p:stCondLst>
                                            <p:cond delay="0"/>
                                          </p:stCondLst>
                                        </p:cTn>
                                        <p:tgtEl>
                                          <p:spTgt spid="35"/>
                                        </p:tgtEl>
                                        <p:attrNameLst>
                                          <p:attrName>style.visibility</p:attrName>
                                        </p:attrNameLst>
                                      </p:cBhvr>
                                      <p:to>
                                        <p:strVal val="visible"/>
                                      </p:to>
                                    </p:set>
                                    <p:animEffect filter="fade" transition="in">
                                      <p:cBhvr>
                                        <p:cTn dur="1000" id="56"/>
                                        <p:tgtEl>
                                          <p:spTgt spid="35"/>
                                        </p:tgtEl>
                                      </p:cBhvr>
                                    </p:animEffect>
                                  </p:childTnLst>
                                </p:cTn>
                              </p:par>
                              <p:par>
                                <p:cTn fill="hold" grpId="0" id="57" nodeType="withEffect" presetClass="entr" presetID="10" presetSubtype="0">
                                  <p:stCondLst>
                                    <p:cond delay="4000"/>
                                  </p:stCondLst>
                                  <p:iterate type="lt">
                                    <p:tmPct val="10000"/>
                                  </p:iterate>
                                  <p:childTnLst>
                                    <p:set>
                                      <p:cBhvr>
                                        <p:cTn dur="1" fill="hold" id="58">
                                          <p:stCondLst>
                                            <p:cond delay="0"/>
                                          </p:stCondLst>
                                        </p:cTn>
                                        <p:tgtEl>
                                          <p:spTgt spid="27"/>
                                        </p:tgtEl>
                                        <p:attrNameLst>
                                          <p:attrName>style.visibility</p:attrName>
                                        </p:attrNameLst>
                                      </p:cBhvr>
                                      <p:to>
                                        <p:strVal val="visible"/>
                                      </p:to>
                                    </p:set>
                                    <p:animEffect filter="fade" transition="in">
                                      <p:cBhvr>
                                        <p:cTn dur="1000" id="59"/>
                                        <p:tgtEl>
                                          <p:spTgt spid="27"/>
                                        </p:tgtEl>
                                      </p:cBhvr>
                                    </p:animEffect>
                                  </p:childTnLst>
                                </p:cTn>
                              </p:par>
                              <p:par>
                                <p:cTn fill="hold" grpId="0" id="60" nodeType="withEffect" presetClass="entr" presetID="10" presetSubtype="0">
                                  <p:stCondLst>
                                    <p:cond delay="5000"/>
                                  </p:stCondLst>
                                  <p:iterate type="lt">
                                    <p:tmPct val="10000"/>
                                  </p:iterate>
                                  <p:childTnLst>
                                    <p:set>
                                      <p:cBhvr>
                                        <p:cTn dur="1" fill="hold" id="61">
                                          <p:stCondLst>
                                            <p:cond delay="0"/>
                                          </p:stCondLst>
                                        </p:cTn>
                                        <p:tgtEl>
                                          <p:spTgt spid="41"/>
                                        </p:tgtEl>
                                        <p:attrNameLst>
                                          <p:attrName>style.visibility</p:attrName>
                                        </p:attrNameLst>
                                      </p:cBhvr>
                                      <p:to>
                                        <p:strVal val="visible"/>
                                      </p:to>
                                    </p:set>
                                    <p:animEffect filter="fade" transition="in">
                                      <p:cBhvr>
                                        <p:cTn dur="1000" id="62"/>
                                        <p:tgtEl>
                                          <p:spTgt spid="41"/>
                                        </p:tgtEl>
                                      </p:cBhvr>
                                    </p:animEffect>
                                  </p:childTnLst>
                                </p:cTn>
                              </p:par>
                              <p:par>
                                <p:cTn fill="hold" grpId="0" id="63" nodeType="withEffect" presetClass="entr" presetID="10" presetSubtype="0">
                                  <p:stCondLst>
                                    <p:cond delay="6000"/>
                                  </p:stCondLst>
                                  <p:iterate type="lt">
                                    <p:tmPct val="10000"/>
                                  </p:iterate>
                                  <p:childTnLst>
                                    <p:set>
                                      <p:cBhvr>
                                        <p:cTn dur="1" fill="hold" id="64">
                                          <p:stCondLst>
                                            <p:cond delay="0"/>
                                          </p:stCondLst>
                                        </p:cTn>
                                        <p:tgtEl>
                                          <p:spTgt spid="22"/>
                                        </p:tgtEl>
                                        <p:attrNameLst>
                                          <p:attrName>style.visibility</p:attrName>
                                        </p:attrNameLst>
                                      </p:cBhvr>
                                      <p:to>
                                        <p:strVal val="visible"/>
                                      </p:to>
                                    </p:set>
                                    <p:animEffect filter="fade" transition="in">
                                      <p:cBhvr>
                                        <p:cTn dur="1000" id="65"/>
                                        <p:tgtEl>
                                          <p:spTgt spid="22"/>
                                        </p:tgtEl>
                                      </p:cBhvr>
                                    </p:animEffect>
                                  </p:childTnLst>
                                </p:cTn>
                              </p:par>
                              <p:par>
                                <p:cTn fill="hold" grpId="0" id="66" nodeType="withEffect" presetClass="entr" presetID="10" presetSubtype="0">
                                  <p:stCondLst>
                                    <p:cond delay="7000"/>
                                  </p:stCondLst>
                                  <p:iterate type="lt">
                                    <p:tmPct val="10000"/>
                                  </p:iterate>
                                  <p:childTnLst>
                                    <p:set>
                                      <p:cBhvr>
                                        <p:cTn dur="1" fill="hold" id="67">
                                          <p:stCondLst>
                                            <p:cond delay="0"/>
                                          </p:stCondLst>
                                        </p:cTn>
                                        <p:tgtEl>
                                          <p:spTgt spid="36"/>
                                        </p:tgtEl>
                                        <p:attrNameLst>
                                          <p:attrName>style.visibility</p:attrName>
                                        </p:attrNameLst>
                                      </p:cBhvr>
                                      <p:to>
                                        <p:strVal val="visible"/>
                                      </p:to>
                                    </p:set>
                                    <p:animEffect filter="fade" transition="in">
                                      <p:cBhvr>
                                        <p:cTn dur="1000" id="6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4"/>
      <p:bldP grpId="0" spid="3"/>
      <p:bldP grpId="0" spid="32"/>
      <p:bldP grpId="0" spid="33"/>
      <p:bldP grpId="0" spid="35"/>
      <p:bldP grpId="0" spid="22"/>
      <p:bldP grpId="0" spid="27"/>
      <p:bldP grpId="0" spid="36"/>
      <p:bldP grpId="0" spid="41"/>
      <p:bldP grpId="0" spid="152"/>
      <p:bldP grpId="0" spid="153"/>
      <p:bldP grpId="0" spid="154"/>
      <p:bldP grpId="0" spid="155"/>
      <p:bldP grpId="0" spid="15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市场调研分析</a:t>
            </a:r>
          </a:p>
        </p:txBody>
      </p:sp>
      <p:grpSp>
        <p:nvGrpSpPr>
          <p:cNvPr id="5" name="组合 4"/>
          <p:cNvGrpSpPr/>
          <p:nvPr/>
        </p:nvGrpSpPr>
        <p:grpSpPr>
          <a:xfrm>
            <a:off x="550863" y="1590687"/>
            <a:ext cx="4454596" cy="3686931"/>
            <a:chOff x="2370080" y="1661419"/>
            <a:chExt cx="5263226" cy="4356209"/>
          </a:xfrm>
        </p:grpSpPr>
        <p:sp>
          <p:nvSpPr>
            <p:cNvPr id="37" name="Freeform 7"/>
            <p:cNvSpPr/>
            <p:nvPr/>
          </p:nvSpPr>
          <p:spPr bwMode="auto">
            <a:xfrm>
              <a:off x="5640393" y="5784034"/>
              <a:ext cx="279892" cy="233594"/>
            </a:xfrm>
            <a:custGeom>
              <a:gdLst>
                <a:gd fmla="*/ 88 w 266" name="T0"/>
                <a:gd fmla="*/ 222 h 222" name="T1"/>
                <a:gd fmla="*/ 88 w 266" name="T2"/>
                <a:gd fmla="*/ 222 h 222" name="T3"/>
                <a:gd fmla="*/ 62 w 266" name="T4"/>
                <a:gd fmla="*/ 212 h 222" name="T5"/>
                <a:gd fmla="*/ 40 w 266" name="T6"/>
                <a:gd fmla="*/ 206 h 222" name="T7"/>
                <a:gd fmla="*/ 20 w 266" name="T8"/>
                <a:gd fmla="*/ 196 h 222" name="T9"/>
                <a:gd fmla="*/ 12 w 266" name="T10"/>
                <a:gd fmla="*/ 190 h 222" name="T11"/>
                <a:gd fmla="*/ 6 w 266" name="T12"/>
                <a:gd fmla="*/ 184 h 222" name="T13"/>
                <a:gd fmla="*/ 6 w 266" name="T14"/>
                <a:gd fmla="*/ 184 h 222" name="T15"/>
                <a:gd fmla="*/ 2 w 266" name="T16"/>
                <a:gd fmla="*/ 160 h 222" name="T17"/>
                <a:gd fmla="*/ 0 w 266" name="T18"/>
                <a:gd fmla="*/ 132 h 222" name="T19"/>
                <a:gd fmla="*/ 2 w 266" name="T20"/>
                <a:gd fmla="*/ 108 h 222" name="T21"/>
                <a:gd fmla="*/ 4 w 266" name="T22"/>
                <a:gd fmla="*/ 98 h 222" name="T23"/>
                <a:gd fmla="*/ 8 w 266" name="T24"/>
                <a:gd fmla="*/ 88 h 222" name="T25"/>
                <a:gd fmla="*/ 8 w 266" name="T26"/>
                <a:gd fmla="*/ 88 h 222" name="T27"/>
                <a:gd fmla="*/ 26 w 266" name="T28"/>
                <a:gd fmla="*/ 82 h 222" name="T29"/>
                <a:gd fmla="*/ 36 w 266" name="T30"/>
                <a:gd fmla="*/ 78 h 222" name="T31"/>
                <a:gd fmla="*/ 44 w 266" name="T32"/>
                <a:gd fmla="*/ 74 h 222" name="T33"/>
                <a:gd fmla="*/ 44 w 266" name="T34"/>
                <a:gd fmla="*/ 74 h 222" name="T35"/>
                <a:gd fmla="*/ 46 w 266" name="T36"/>
                <a:gd fmla="*/ 36 h 222" name="T37"/>
                <a:gd fmla="*/ 46 w 266" name="T38"/>
                <a:gd fmla="*/ 36 h 222" name="T39"/>
                <a:gd fmla="*/ 52 w 266" name="T40"/>
                <a:gd fmla="*/ 32 h 222" name="T41"/>
                <a:gd fmla="*/ 56 w 266" name="T42"/>
                <a:gd fmla="*/ 30 h 222" name="T43"/>
                <a:gd fmla="*/ 66 w 266" name="T44"/>
                <a:gd fmla="*/ 32 h 222" name="T45"/>
                <a:gd fmla="*/ 76 w 266" name="T46"/>
                <a:gd fmla="*/ 34 h 222" name="T47"/>
                <a:gd fmla="*/ 84 w 266" name="T48"/>
                <a:gd fmla="*/ 34 h 222" name="T49"/>
                <a:gd fmla="*/ 90 w 266" name="T50"/>
                <a:gd fmla="*/ 34 h 222" name="T51"/>
                <a:gd fmla="*/ 90 w 266" name="T52"/>
                <a:gd fmla="*/ 34 h 222" name="T53"/>
                <a:gd fmla="*/ 142 w 266" name="T54"/>
                <a:gd fmla="*/ 6 h 222" name="T55"/>
                <a:gd fmla="*/ 142 w 266" name="T56"/>
                <a:gd fmla="*/ 6 h 222" name="T57"/>
                <a:gd fmla="*/ 234 w 266" name="T58"/>
                <a:gd fmla="*/ 0 h 222" name="T59"/>
                <a:gd fmla="*/ 234 w 266" name="T60"/>
                <a:gd fmla="*/ 0 h 222" name="T61"/>
                <a:gd fmla="*/ 242 w 266" name="T62"/>
                <a:gd fmla="*/ 4 h 222" name="T63"/>
                <a:gd fmla="*/ 250 w 266" name="T64"/>
                <a:gd fmla="*/ 10 h 222" name="T65"/>
                <a:gd fmla="*/ 258 w 266" name="T66"/>
                <a:gd fmla="*/ 20 h 222" name="T67"/>
                <a:gd fmla="*/ 266 w 266" name="T68"/>
                <a:gd fmla="*/ 32 h 222" name="T69"/>
                <a:gd fmla="*/ 266 w 266" name="T70"/>
                <a:gd fmla="*/ 32 h 222" name="T71"/>
                <a:gd fmla="*/ 266 w 266" name="T72"/>
                <a:gd fmla="*/ 52 h 222" name="T73"/>
                <a:gd fmla="*/ 266 w 266" name="T74"/>
                <a:gd fmla="*/ 52 h 222" name="T75"/>
                <a:gd fmla="*/ 262 w 266" name="T76"/>
                <a:gd fmla="*/ 60 h 222" name="T77"/>
                <a:gd fmla="*/ 258 w 266" name="T78"/>
                <a:gd fmla="*/ 68 h 222" name="T79"/>
                <a:gd fmla="*/ 258 w 266" name="T80"/>
                <a:gd fmla="*/ 68 h 222" name="T81"/>
                <a:gd fmla="*/ 236 w 266" name="T82"/>
                <a:gd fmla="*/ 100 h 222" name="T83"/>
                <a:gd fmla="*/ 226 w 266" name="T84"/>
                <a:gd fmla="*/ 116 h 222" name="T85"/>
                <a:gd fmla="*/ 218 w 266" name="T86"/>
                <a:gd fmla="*/ 134 h 222" name="T87"/>
                <a:gd fmla="*/ 218 w 266" name="T88"/>
                <a:gd fmla="*/ 134 h 222" name="T89"/>
                <a:gd fmla="*/ 212 w 266" name="T90"/>
                <a:gd fmla="*/ 148 h 222" name="T91"/>
                <a:gd fmla="*/ 208 w 266" name="T92"/>
                <a:gd fmla="*/ 158 h 222" name="T93"/>
                <a:gd fmla="*/ 202 w 266" name="T94"/>
                <a:gd fmla="*/ 166 h 222" name="T95"/>
                <a:gd fmla="*/ 202 w 266" name="T96"/>
                <a:gd fmla="*/ 166 h 222" name="T97"/>
                <a:gd fmla="*/ 178 w 266" name="T98"/>
                <a:gd fmla="*/ 178 h 222" name="T99"/>
                <a:gd fmla="*/ 156 w 266" name="T100"/>
                <a:gd fmla="*/ 192 h 222" name="T101"/>
                <a:gd fmla="*/ 116 w 266" name="T102"/>
                <a:gd fmla="*/ 218 h 222" name="T103"/>
                <a:gd fmla="*/ 116 w 266" name="T104"/>
                <a:gd fmla="*/ 218 h 222" name="T105"/>
                <a:gd fmla="*/ 88 w 266" name="T106"/>
                <a:gd fmla="*/ 222 h 222" name="T107"/>
                <a:gd fmla="*/ 88 w 266" name="T108"/>
                <a:gd fmla="*/ 222 h 22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221" w="266">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solidFill>
              <a:schemeClr val="bg1">
                <a:lumMod val="75000"/>
              </a:schemeClr>
            </a:solidFill>
            <a:ln>
              <a:noFill/>
            </a:ln>
          </p:spPr>
          <p:txBody>
            <a:bodyPr/>
            <a:lstStyle/>
            <a:p>
              <a:endParaRPr altLang="en-US" lang="zh-CN"/>
            </a:p>
          </p:txBody>
        </p:sp>
        <p:sp>
          <p:nvSpPr>
            <p:cNvPr id="38" name="Freeform 8"/>
            <p:cNvSpPr/>
            <p:nvPr/>
          </p:nvSpPr>
          <p:spPr bwMode="auto">
            <a:xfrm>
              <a:off x="5653020" y="5794556"/>
              <a:ext cx="256743" cy="212549"/>
            </a:xfrm>
            <a:custGeom>
              <a:gdLst>
                <a:gd fmla="*/ 82 w 244" name="T0"/>
                <a:gd fmla="*/ 202 h 202" name="T1"/>
                <a:gd fmla="*/ 82 w 244" name="T2"/>
                <a:gd fmla="*/ 202 h 202" name="T3"/>
                <a:gd fmla="*/ 22 w 244" name="T4"/>
                <a:gd fmla="*/ 182 h 202" name="T5"/>
                <a:gd fmla="*/ 22 w 244" name="T6"/>
                <a:gd fmla="*/ 182 h 202" name="T7"/>
                <a:gd fmla="*/ 12 w 244" name="T8"/>
                <a:gd fmla="*/ 174 h 202" name="T9"/>
                <a:gd fmla="*/ 6 w 244" name="T10"/>
                <a:gd fmla="*/ 166 h 202" name="T11"/>
                <a:gd fmla="*/ 0 w 244" name="T12"/>
                <a:gd fmla="*/ 158 h 202" name="T13"/>
                <a:gd fmla="*/ 0 w 244" name="T14"/>
                <a:gd fmla="*/ 150 h 202" name="T15"/>
                <a:gd fmla="*/ 0 w 244" name="T16"/>
                <a:gd fmla="*/ 132 h 202" name="T17"/>
                <a:gd fmla="*/ 0 w 244" name="T18"/>
                <a:gd fmla="*/ 114 h 202" name="T19"/>
                <a:gd fmla="*/ 0 w 244" name="T20"/>
                <a:gd fmla="*/ 114 h 202" name="T21"/>
                <a:gd fmla="*/ 2 w 244" name="T22"/>
                <a:gd fmla="*/ 94 h 202" name="T23"/>
                <a:gd fmla="*/ 4 w 244" name="T24"/>
                <a:gd fmla="*/ 90 h 202" name="T25"/>
                <a:gd fmla="*/ 6 w 244" name="T26"/>
                <a:gd fmla="*/ 86 h 202" name="T27"/>
                <a:gd fmla="*/ 8 w 244" name="T28"/>
                <a:gd fmla="*/ 84 h 202" name="T29"/>
                <a:gd fmla="*/ 14 w 244" name="T30"/>
                <a:gd fmla="*/ 82 h 202" name="T31"/>
                <a:gd fmla="*/ 30 w 244" name="T32"/>
                <a:gd fmla="*/ 78 h 202" name="T33"/>
                <a:gd fmla="*/ 30 w 244" name="T34"/>
                <a:gd fmla="*/ 78 h 202" name="T35"/>
                <a:gd fmla="*/ 42 w 244" name="T36"/>
                <a:gd fmla="*/ 68 h 202" name="T37"/>
                <a:gd fmla="*/ 42 w 244" name="T38"/>
                <a:gd fmla="*/ 68 h 202" name="T39"/>
                <a:gd fmla="*/ 44 w 244" name="T40"/>
                <a:gd fmla="*/ 32 h 202" name="T41"/>
                <a:gd fmla="*/ 44 w 244" name="T42"/>
                <a:gd fmla="*/ 32 h 202" name="T43"/>
                <a:gd fmla="*/ 48 w 244" name="T44"/>
                <a:gd fmla="*/ 30 h 202" name="T45"/>
                <a:gd fmla="*/ 48 w 244" name="T46"/>
                <a:gd fmla="*/ 30 h 202" name="T47"/>
                <a:gd fmla="*/ 64 w 244" name="T48"/>
                <a:gd fmla="*/ 34 h 202" name="T49"/>
                <a:gd fmla="*/ 74 w 244" name="T50"/>
                <a:gd fmla="*/ 34 h 202" name="T51"/>
                <a:gd fmla="*/ 84 w 244" name="T52"/>
                <a:gd fmla="*/ 34 h 202" name="T53"/>
                <a:gd fmla="*/ 84 w 244" name="T54"/>
                <a:gd fmla="*/ 34 h 202" name="T55"/>
                <a:gd fmla="*/ 134 w 244" name="T56"/>
                <a:gd fmla="*/ 6 h 202" name="T57"/>
                <a:gd fmla="*/ 134 w 244" name="T58"/>
                <a:gd fmla="*/ 6 h 202" name="T59"/>
                <a:gd fmla="*/ 218 w 244" name="T60"/>
                <a:gd fmla="*/ 0 h 202" name="T61"/>
                <a:gd fmla="*/ 218 w 244" name="T62"/>
                <a:gd fmla="*/ 0 h 202" name="T63"/>
                <a:gd fmla="*/ 224 w 244" name="T64"/>
                <a:gd fmla="*/ 4 h 202" name="T65"/>
                <a:gd fmla="*/ 234 w 244" name="T66"/>
                <a:gd fmla="*/ 12 h 202" name="T67"/>
                <a:gd fmla="*/ 238 w 244" name="T68"/>
                <a:gd fmla="*/ 16 h 202" name="T69"/>
                <a:gd fmla="*/ 240 w 244" name="T70"/>
                <a:gd fmla="*/ 22 h 202" name="T71"/>
                <a:gd fmla="*/ 244 w 244" name="T72"/>
                <a:gd fmla="*/ 28 h 202" name="T73"/>
                <a:gd fmla="*/ 244 w 244" name="T74"/>
                <a:gd fmla="*/ 36 h 202" name="T75"/>
                <a:gd fmla="*/ 244 w 244" name="T76"/>
                <a:gd fmla="*/ 36 h 202" name="T77"/>
                <a:gd fmla="*/ 232 w 244" name="T78"/>
                <a:gd fmla="*/ 56 h 202" name="T79"/>
                <a:gd fmla="*/ 224 w 244" name="T80"/>
                <a:gd fmla="*/ 66 h 202" name="T81"/>
                <a:gd fmla="*/ 216 w 244" name="T82"/>
                <a:gd fmla="*/ 74 h 202" name="T83"/>
                <a:gd fmla="*/ 216 w 244" name="T84"/>
                <a:gd fmla="*/ 74 h 202" name="T85"/>
                <a:gd fmla="*/ 210 w 244" name="T86"/>
                <a:gd fmla="*/ 90 h 202" name="T87"/>
                <a:gd fmla="*/ 202 w 244" name="T88"/>
                <a:gd fmla="*/ 106 h 202" name="T89"/>
                <a:gd fmla="*/ 194 w 244" name="T90"/>
                <a:gd fmla="*/ 122 h 202" name="T91"/>
                <a:gd fmla="*/ 188 w 244" name="T92"/>
                <a:gd fmla="*/ 142 h 202" name="T93"/>
                <a:gd fmla="*/ 188 w 244" name="T94"/>
                <a:gd fmla="*/ 142 h 202" name="T95"/>
                <a:gd fmla="*/ 98 w 244" name="T96"/>
                <a:gd fmla="*/ 198 h 202" name="T97"/>
                <a:gd fmla="*/ 98 w 244" name="T98"/>
                <a:gd fmla="*/ 198 h 202" name="T99"/>
                <a:gd fmla="*/ 90 w 244" name="T100"/>
                <a:gd fmla="*/ 200 h 202" name="T101"/>
                <a:gd fmla="*/ 82 w 244" name="T102"/>
                <a:gd fmla="*/ 202 h 202" name="T103"/>
                <a:gd fmla="*/ 82 w 244" name="T104"/>
                <a:gd fmla="*/ 202 h 20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201" w="244">
                  <a:moveTo>
                    <a:pt x="82" y="202"/>
                  </a:moveTo>
                  <a:lnTo>
                    <a:pt x="82" y="202"/>
                  </a:lnTo>
                  <a:lnTo>
                    <a:pt x="22" y="182"/>
                  </a:lnTo>
                  <a:lnTo>
                    <a:pt x="12" y="174"/>
                  </a:lnTo>
                  <a:lnTo>
                    <a:pt x="6" y="166"/>
                  </a:lnTo>
                  <a:lnTo>
                    <a:pt x="0" y="158"/>
                  </a:lnTo>
                  <a:lnTo>
                    <a:pt x="0" y="150"/>
                  </a:lnTo>
                  <a:lnTo>
                    <a:pt x="0" y="132"/>
                  </a:lnTo>
                  <a:lnTo>
                    <a:pt x="0" y="114"/>
                  </a:lnTo>
                  <a:lnTo>
                    <a:pt x="2" y="94"/>
                  </a:lnTo>
                  <a:lnTo>
                    <a:pt x="4" y="90"/>
                  </a:lnTo>
                  <a:lnTo>
                    <a:pt x="6" y="86"/>
                  </a:lnTo>
                  <a:lnTo>
                    <a:pt x="8" y="84"/>
                  </a:lnTo>
                  <a:lnTo>
                    <a:pt x="14" y="82"/>
                  </a:lnTo>
                  <a:lnTo>
                    <a:pt x="30" y="78"/>
                  </a:lnTo>
                  <a:lnTo>
                    <a:pt x="42" y="68"/>
                  </a:lnTo>
                  <a:lnTo>
                    <a:pt x="44" y="32"/>
                  </a:lnTo>
                  <a:lnTo>
                    <a:pt x="48" y="30"/>
                  </a:lnTo>
                  <a:lnTo>
                    <a:pt x="64" y="34"/>
                  </a:lnTo>
                  <a:lnTo>
                    <a:pt x="74" y="34"/>
                  </a:lnTo>
                  <a:lnTo>
                    <a:pt x="84" y="34"/>
                  </a:lnTo>
                  <a:lnTo>
                    <a:pt x="134" y="6"/>
                  </a:lnTo>
                  <a:lnTo>
                    <a:pt x="218" y="0"/>
                  </a:lnTo>
                  <a:lnTo>
                    <a:pt x="224" y="4"/>
                  </a:lnTo>
                  <a:lnTo>
                    <a:pt x="234" y="12"/>
                  </a:lnTo>
                  <a:lnTo>
                    <a:pt x="238" y="16"/>
                  </a:lnTo>
                  <a:lnTo>
                    <a:pt x="240" y="22"/>
                  </a:lnTo>
                  <a:lnTo>
                    <a:pt x="244" y="28"/>
                  </a:lnTo>
                  <a:lnTo>
                    <a:pt x="244" y="36"/>
                  </a:lnTo>
                  <a:lnTo>
                    <a:pt x="232" y="56"/>
                  </a:lnTo>
                  <a:lnTo>
                    <a:pt x="224" y="66"/>
                  </a:lnTo>
                  <a:lnTo>
                    <a:pt x="216" y="74"/>
                  </a:lnTo>
                  <a:lnTo>
                    <a:pt x="210" y="90"/>
                  </a:lnTo>
                  <a:lnTo>
                    <a:pt x="202" y="106"/>
                  </a:lnTo>
                  <a:lnTo>
                    <a:pt x="194" y="122"/>
                  </a:lnTo>
                  <a:lnTo>
                    <a:pt x="188" y="142"/>
                  </a:lnTo>
                  <a:lnTo>
                    <a:pt x="98" y="198"/>
                  </a:lnTo>
                  <a:lnTo>
                    <a:pt x="90" y="200"/>
                  </a:lnTo>
                  <a:lnTo>
                    <a:pt x="82" y="202"/>
                  </a:lnTo>
                  <a:close/>
                </a:path>
              </a:pathLst>
            </a:custGeom>
            <a:solidFill>
              <a:schemeClr val="bg1">
                <a:lumMod val="75000"/>
              </a:schemeClr>
            </a:solidFill>
            <a:ln>
              <a:noFill/>
            </a:ln>
          </p:spPr>
          <p:txBody>
            <a:bodyPr/>
            <a:lstStyle/>
            <a:p>
              <a:endParaRPr altLang="en-US" lang="zh-CN"/>
            </a:p>
          </p:txBody>
        </p:sp>
        <p:sp>
          <p:nvSpPr>
            <p:cNvPr id="40" name="Freeform 10"/>
            <p:cNvSpPr/>
            <p:nvPr/>
          </p:nvSpPr>
          <p:spPr bwMode="auto">
            <a:xfrm>
              <a:off x="5754034" y="5125342"/>
              <a:ext cx="824944" cy="633439"/>
            </a:xfrm>
            <a:custGeom>
              <a:gdLst>
                <a:gd fmla="*/ 40 w 784" name="T0"/>
                <a:gd fmla="*/ 590 h 602" name="T1"/>
                <a:gd fmla="*/ 0 w 784" name="T2"/>
                <a:gd fmla="*/ 520 h 602" name="T3"/>
                <a:gd fmla="*/ 8 w 784" name="T4"/>
                <a:gd fmla="*/ 486 h 602" name="T5"/>
                <a:gd fmla="*/ 26 w 784" name="T6"/>
                <a:gd fmla="*/ 440 h 602" name="T7"/>
                <a:gd fmla="*/ 66 w 784" name="T8"/>
                <a:gd fmla="*/ 396 h 602" name="T9"/>
                <a:gd fmla="*/ 124 w 784" name="T10"/>
                <a:gd fmla="*/ 342 h 602" name="T11"/>
                <a:gd fmla="*/ 184 w 784" name="T12"/>
                <a:gd fmla="*/ 276 h 602" name="T13"/>
                <a:gd fmla="*/ 214 w 784" name="T14"/>
                <a:gd fmla="*/ 230 h 602" name="T15"/>
                <a:gd fmla="*/ 218 w 784" name="T16"/>
                <a:gd fmla="*/ 196 h 602" name="T17"/>
                <a:gd fmla="*/ 248 w 784" name="T18"/>
                <a:gd fmla="*/ 164 h 602" name="T19"/>
                <a:gd fmla="*/ 254 w 784" name="T20"/>
                <a:gd fmla="*/ 96 h 602" name="T21"/>
                <a:gd fmla="*/ 264 w 784" name="T22"/>
                <a:gd fmla="*/ 60 h 602" name="T23"/>
                <a:gd fmla="*/ 298 w 784" name="T24"/>
                <a:gd fmla="*/ 36 h 602" name="T25"/>
                <a:gd fmla="*/ 352 w 784" name="T26"/>
                <a:gd fmla="*/ 68 h 602" name="T27"/>
                <a:gd fmla="*/ 360 w 784" name="T28"/>
                <a:gd fmla="*/ 32 h 602" name="T29"/>
                <a:gd fmla="*/ 346 w 784" name="T30"/>
                <a:gd fmla="*/ 8 h 602" name="T31"/>
                <a:gd fmla="*/ 454 w 784" name="T32"/>
                <a:gd fmla="*/ 10 h 602" name="T33"/>
                <a:gd fmla="*/ 506 w 784" name="T34"/>
                <a:gd fmla="*/ 0 h 602" name="T35"/>
                <a:gd fmla="*/ 518 w 784" name="T36"/>
                <a:gd fmla="*/ 20 h 602" name="T37"/>
                <a:gd fmla="*/ 478 w 784" name="T38"/>
                <a:gd fmla="*/ 82 h 602" name="T39"/>
                <a:gd fmla="*/ 500 w 784" name="T40"/>
                <a:gd fmla="*/ 96 h 602" name="T41"/>
                <a:gd fmla="*/ 580 w 784" name="T42"/>
                <a:gd fmla="*/ 72 h 602" name="T43"/>
                <a:gd fmla="*/ 612 w 784" name="T44"/>
                <a:gd fmla="*/ 84 h 602" name="T45"/>
                <a:gd fmla="*/ 668 w 784" name="T46"/>
                <a:gd fmla="*/ 58 h 602" name="T47"/>
                <a:gd fmla="*/ 710 w 784" name="T48"/>
                <a:gd fmla="*/ 56 h 602" name="T49"/>
                <a:gd fmla="*/ 784 w 784" name="T50"/>
                <a:gd fmla="*/ 152 h 602" name="T51"/>
                <a:gd fmla="*/ 752 w 784" name="T52"/>
                <a:gd fmla="*/ 174 h 602" name="T53"/>
                <a:gd fmla="*/ 728 w 784" name="T54"/>
                <a:gd fmla="*/ 196 h 602" name="T55"/>
                <a:gd fmla="*/ 728 w 784" name="T56"/>
                <a:gd fmla="*/ 224 h 602" name="T57"/>
                <a:gd fmla="*/ 704 w 784" name="T58"/>
                <a:gd fmla="*/ 242 h 602" name="T59"/>
                <a:gd fmla="*/ 634 w 784" name="T60"/>
                <a:gd fmla="*/ 282 h 602" name="T61"/>
                <a:gd fmla="*/ 606 w 784" name="T62"/>
                <a:gd fmla="*/ 296 h 602" name="T63"/>
                <a:gd fmla="*/ 582 w 784" name="T64"/>
                <a:gd fmla="*/ 288 h 602" name="T65"/>
                <a:gd fmla="*/ 556 w 784" name="T66"/>
                <a:gd fmla="*/ 304 h 602" name="T67"/>
                <a:gd fmla="*/ 544 w 784" name="T68"/>
                <a:gd fmla="*/ 292 h 602" name="T69"/>
                <a:gd fmla="*/ 526 w 784" name="T70"/>
                <a:gd fmla="*/ 294 h 602" name="T71"/>
                <a:gd fmla="*/ 516 w 784" name="T72"/>
                <a:gd fmla="*/ 326 h 602" name="T73"/>
                <a:gd fmla="*/ 498 w 784" name="T74"/>
                <a:gd fmla="*/ 338 h 602" name="T75"/>
                <a:gd fmla="*/ 478 w 784" name="T76"/>
                <a:gd fmla="*/ 342 h 602" name="T77"/>
                <a:gd fmla="*/ 468 w 784" name="T78"/>
                <a:gd fmla="*/ 326 h 602" name="T79"/>
                <a:gd fmla="*/ 436 w 784" name="T80"/>
                <a:gd fmla="*/ 302 h 602" name="T81"/>
                <a:gd fmla="*/ 408 w 784" name="T82"/>
                <a:gd fmla="*/ 330 h 602" name="T83"/>
                <a:gd fmla="*/ 374 w 784" name="T84"/>
                <a:gd fmla="*/ 368 h 602" name="T85"/>
                <a:gd fmla="*/ 350 w 784" name="T86"/>
                <a:gd fmla="*/ 394 h 602" name="T87"/>
                <a:gd fmla="*/ 306 w 784" name="T88"/>
                <a:gd fmla="*/ 418 h 602" name="T89"/>
                <a:gd fmla="*/ 270 w 784" name="T90"/>
                <a:gd fmla="*/ 422 h 602" name="T91"/>
                <a:gd fmla="*/ 256 w 784" name="T92"/>
                <a:gd fmla="*/ 438 h 602" name="T93"/>
                <a:gd fmla="*/ 218 w 784" name="T94"/>
                <a:gd fmla="*/ 432 h 602" name="T95"/>
                <a:gd fmla="*/ 140 w 784" name="T96"/>
                <a:gd fmla="*/ 462 h 602" name="T97"/>
                <a:gd fmla="*/ 92 w 784" name="T98"/>
                <a:gd fmla="*/ 474 h 602" name="T99"/>
                <a:gd fmla="*/ 76 w 784" name="T100"/>
                <a:gd fmla="*/ 510 h 602" name="T101"/>
                <a:gd fmla="*/ 52 w 784" name="T102"/>
                <a:gd fmla="*/ 542 h 602" name="T103"/>
                <a:gd fmla="*/ 78 w 784" name="T104"/>
                <a:gd fmla="*/ 566 h 602" name="T105"/>
                <a:gd fmla="*/ 86 w 784" name="T106"/>
                <a:gd fmla="*/ 590 h 602" name="T107"/>
                <a:gd fmla="*/ 54 w 784" name="T108"/>
                <a:gd fmla="*/ 602 h 602"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602" w="784">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solidFill>
              <a:schemeClr val="accent1"/>
            </a:solidFill>
            <a:ln>
              <a:noFill/>
            </a:ln>
          </p:spPr>
          <p:txBody>
            <a:bodyPr/>
            <a:lstStyle/>
            <a:p>
              <a:endParaRPr altLang="en-US" lang="zh-CN"/>
            </a:p>
          </p:txBody>
        </p:sp>
        <p:sp>
          <p:nvSpPr>
            <p:cNvPr id="41" name="Freeform 11"/>
            <p:cNvSpPr/>
            <p:nvPr/>
          </p:nvSpPr>
          <p:spPr bwMode="auto">
            <a:xfrm>
              <a:off x="4436649" y="4689721"/>
              <a:ext cx="928062" cy="980673"/>
            </a:xfrm>
            <a:custGeom>
              <a:gdLst>
                <a:gd fmla="*/ 356 w 882" name="T0"/>
                <a:gd fmla="*/ 898 h 932" name="T1"/>
                <a:gd fmla="*/ 352 w 882" name="T2"/>
                <a:gd fmla="*/ 844 h 932" name="T3"/>
                <a:gd fmla="*/ 310 w 882" name="T4"/>
                <a:gd fmla="*/ 844 h 932" name="T5"/>
                <a:gd fmla="*/ 246 w 882" name="T6"/>
                <a:gd fmla="*/ 840 h 932" name="T7"/>
                <a:gd fmla="*/ 208 w 882" name="T8"/>
                <a:gd fmla="*/ 800 h 932" name="T9"/>
                <a:gd fmla="*/ 164 w 882" name="T10"/>
                <a:gd fmla="*/ 782 h 932" name="T11"/>
                <a:gd fmla="*/ 166 w 882" name="T12"/>
                <a:gd fmla="*/ 724 h 932" name="T13"/>
                <a:gd fmla="*/ 138 w 882" name="T14"/>
                <a:gd fmla="*/ 676 h 932" name="T15"/>
                <a:gd fmla="*/ 114 w 882" name="T16"/>
                <a:gd fmla="*/ 616 h 932" name="T17"/>
                <a:gd fmla="*/ 88 w 882" name="T18"/>
                <a:gd fmla="*/ 564 h 932" name="T19"/>
                <a:gd fmla="*/ 16 w 882" name="T20"/>
                <a:gd fmla="*/ 578 h 932" name="T21"/>
                <a:gd fmla="*/ 0 w 882" name="T22"/>
                <a:gd fmla="*/ 490 h 932" name="T23"/>
                <a:gd fmla="*/ 84 w 882" name="T24"/>
                <a:gd fmla="*/ 392 h 932" name="T25"/>
                <a:gd fmla="*/ 120 w 882" name="T26"/>
                <a:gd fmla="*/ 310 h 932" name="T27"/>
                <a:gd fmla="*/ 130 w 882" name="T28"/>
                <a:gd fmla="*/ 236 h 932" name="T29"/>
                <a:gd fmla="*/ 126 w 882" name="T30"/>
                <a:gd fmla="*/ 178 h 932" name="T31"/>
                <a:gd fmla="*/ 104 w 882" name="T32"/>
                <a:gd fmla="*/ 108 h 932" name="T33"/>
                <a:gd fmla="*/ 126 w 882" name="T34"/>
                <a:gd fmla="*/ 52 h 932" name="T35"/>
                <a:gd fmla="*/ 134 w 882" name="T36"/>
                <a:gd fmla="*/ 0 h 932" name="T37"/>
                <a:gd fmla="*/ 170 w 882" name="T38"/>
                <a:gd fmla="*/ 44 h 932" name="T39"/>
                <a:gd fmla="*/ 208 w 882" name="T40"/>
                <a:gd fmla="*/ 100 h 932" name="T41"/>
                <a:gd fmla="*/ 218 w 882" name="T42"/>
                <a:gd fmla="*/ 44 h 932" name="T43"/>
                <a:gd fmla="*/ 252 w 882" name="T44"/>
                <a:gd fmla="*/ 88 h 932" name="T45"/>
                <a:gd fmla="*/ 332 w 882" name="T46"/>
                <a:gd fmla="*/ 148 h 932" name="T47"/>
                <a:gd fmla="*/ 406 w 882" name="T48"/>
                <a:gd fmla="*/ 280 h 932" name="T49"/>
                <a:gd fmla="*/ 400 w 882" name="T50"/>
                <a:gd fmla="*/ 336 h 932" name="T51"/>
                <a:gd fmla="*/ 452 w 882" name="T52"/>
                <a:gd fmla="*/ 370 h 932" name="T53"/>
                <a:gd fmla="*/ 574 w 882" name="T54"/>
                <a:gd fmla="*/ 346 h 932" name="T55"/>
                <a:gd fmla="*/ 586 w 882" name="T56"/>
                <a:gd fmla="*/ 290 h 932" name="T57"/>
                <a:gd fmla="*/ 558 w 882" name="T58"/>
                <a:gd fmla="*/ 230 h 932" name="T59"/>
                <a:gd fmla="*/ 620 w 882" name="T60"/>
                <a:gd fmla="*/ 178 h 932" name="T61"/>
                <a:gd fmla="*/ 606 w 882" name="T62"/>
                <a:gd fmla="*/ 122 h 932" name="T63"/>
                <a:gd fmla="*/ 614 w 882" name="T64"/>
                <a:gd fmla="*/ 104 h 932" name="T65"/>
                <a:gd fmla="*/ 654 w 882" name="T66"/>
                <a:gd fmla="*/ 64 h 932" name="T67"/>
                <a:gd fmla="*/ 712 w 882" name="T68"/>
                <a:gd fmla="*/ 144 h 932" name="T69"/>
                <a:gd fmla="*/ 790 w 882" name="T70"/>
                <a:gd fmla="*/ 128 h 932" name="T71"/>
                <a:gd fmla="*/ 790 w 882" name="T72"/>
                <a:gd fmla="*/ 188 h 932" name="T73"/>
                <a:gd fmla="*/ 752 w 882" name="T74"/>
                <a:gd fmla="*/ 208 h 932" name="T75"/>
                <a:gd fmla="*/ 660 w 882" name="T76"/>
                <a:gd fmla="*/ 204 h 932" name="T77"/>
                <a:gd fmla="*/ 630 w 882" name="T78"/>
                <a:gd fmla="*/ 266 h 932" name="T79"/>
                <a:gd fmla="*/ 652 w 882" name="T80"/>
                <a:gd fmla="*/ 308 h 932" name="T81"/>
                <a:gd fmla="*/ 698 w 882" name="T82"/>
                <a:gd fmla="*/ 300 h 932" name="T83"/>
                <a:gd fmla="*/ 718 w 882" name="T84"/>
                <a:gd fmla="*/ 330 h 932" name="T85"/>
                <a:gd fmla="*/ 692 w 882" name="T86"/>
                <a:gd fmla="*/ 418 h 932" name="T87"/>
                <a:gd fmla="*/ 732 w 882" name="T88"/>
                <a:gd fmla="*/ 472 h 932" name="T89"/>
                <a:gd fmla="*/ 726 w 882" name="T90"/>
                <a:gd fmla="*/ 528 h 932" name="T91"/>
                <a:gd fmla="*/ 828 w 882" name="T92"/>
                <a:gd fmla="*/ 590 h 932" name="T93"/>
                <a:gd fmla="*/ 876 w 882" name="T94"/>
                <a:gd fmla="*/ 606 h 932" name="T95"/>
                <a:gd fmla="*/ 850 w 882" name="T96"/>
                <a:gd fmla="*/ 658 h 932" name="T97"/>
                <a:gd fmla="*/ 784 w 882" name="T98"/>
                <a:gd fmla="*/ 676 h 932" name="T99"/>
                <a:gd fmla="*/ 720 w 882" name="T100"/>
                <a:gd fmla="*/ 734 h 932" name="T101"/>
                <a:gd fmla="*/ 650 w 882" name="T102"/>
                <a:gd fmla="*/ 764 h 932" name="T103"/>
                <a:gd fmla="*/ 612 w 882" name="T104"/>
                <a:gd fmla="*/ 742 h 932" name="T105"/>
                <a:gd fmla="*/ 564 w 882" name="T106"/>
                <a:gd fmla="*/ 760 h 932" name="T107"/>
                <a:gd fmla="*/ 526 w 882" name="T108"/>
                <a:gd fmla="*/ 740 h 932" name="T109"/>
                <a:gd fmla="*/ 482 w 882" name="T110"/>
                <a:gd fmla="*/ 750 h 932" name="T111"/>
                <a:gd fmla="*/ 448 w 882" name="T112"/>
                <a:gd fmla="*/ 768 h 932" name="T113"/>
                <a:gd fmla="*/ 404 w 882" name="T114"/>
                <a:gd fmla="*/ 766 h 932" name="T115"/>
                <a:gd fmla="*/ 410 w 882" name="T116"/>
                <a:gd fmla="*/ 826 h 932" name="T117"/>
                <a:gd fmla="*/ 410 w 882" name="T118"/>
                <a:gd fmla="*/ 872 h 932" name="T119"/>
                <a:gd fmla="*/ 406 w 882" name="T120"/>
                <a:gd fmla="*/ 932 h 932"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932" w="88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solidFill>
              <a:schemeClr val="accent3"/>
            </a:solidFill>
            <a:ln>
              <a:noFill/>
            </a:ln>
          </p:spPr>
          <p:txBody>
            <a:bodyPr/>
            <a:lstStyle/>
            <a:p>
              <a:endParaRPr altLang="en-US" lang="zh-CN"/>
            </a:p>
          </p:txBody>
        </p:sp>
        <p:sp>
          <p:nvSpPr>
            <p:cNvPr id="42" name="Freeform 12"/>
            <p:cNvSpPr/>
            <p:nvPr/>
          </p:nvSpPr>
          <p:spPr bwMode="auto">
            <a:xfrm>
              <a:off x="5217399" y="5041164"/>
              <a:ext cx="787064" cy="587141"/>
            </a:xfrm>
            <a:custGeom>
              <a:gdLst>
                <a:gd fmla="*/ 450 w 748" name="T0"/>
                <a:gd fmla="*/ 540 h 558" name="T1"/>
                <a:gd fmla="*/ 440 w 748" name="T2"/>
                <a:gd fmla="*/ 532 h 558" name="T3"/>
                <a:gd fmla="*/ 422 w 748" name="T4"/>
                <a:gd fmla="*/ 516 h 558" name="T5"/>
                <a:gd fmla="*/ 406 w 748" name="T6"/>
                <a:gd fmla="*/ 508 h 558" name="T7"/>
                <a:gd fmla="*/ 390 w 748" name="T8"/>
                <a:gd fmla="*/ 536 h 558" name="T9"/>
                <a:gd fmla="*/ 280 w 748" name="T10"/>
                <a:gd fmla="*/ 532 h 558" name="T11"/>
                <a:gd fmla="*/ 218 w 748" name="T12"/>
                <a:gd fmla="*/ 498 h 558" name="T13"/>
                <a:gd fmla="*/ 204 w 748" name="T14"/>
                <a:gd fmla="*/ 478 h 558" name="T15"/>
                <a:gd fmla="*/ 212 w 748" name="T16"/>
                <a:gd fmla="*/ 432 h 558" name="T17"/>
                <a:gd fmla="*/ 188 w 748" name="T18"/>
                <a:gd fmla="*/ 390 h 558" name="T19"/>
                <a:gd fmla="*/ 142 w 748" name="T20"/>
                <a:gd fmla="*/ 382 h 558" name="T21"/>
                <a:gd fmla="*/ 82 w 748" name="T22"/>
                <a:gd fmla="*/ 368 h 558" name="T23"/>
                <a:gd fmla="*/ 104 w 748" name="T24"/>
                <a:gd fmla="*/ 342 h 558" name="T25"/>
                <a:gd fmla="*/ 140 w 748" name="T26"/>
                <a:gd fmla="*/ 316 h 558" name="T27"/>
                <a:gd fmla="*/ 142 w 748" name="T28"/>
                <a:gd fmla="*/ 262 h 558" name="T29"/>
                <a:gd fmla="*/ 102 w 748" name="T30"/>
                <a:gd fmla="*/ 252 h 558" name="T31"/>
                <a:gd fmla="*/ 20 w 748" name="T32"/>
                <a:gd fmla="*/ 222 h 558" name="T33"/>
                <a:gd fmla="*/ 0 w 748" name="T34"/>
                <a:gd fmla="*/ 192 h 558" name="T35"/>
                <a:gd fmla="*/ 22 w 748" name="T36"/>
                <a:gd fmla="*/ 162 h 558" name="T37"/>
                <a:gd fmla="*/ 62 w 748" name="T38"/>
                <a:gd fmla="*/ 154 h 558" name="T39"/>
                <a:gd fmla="*/ 120 w 748" name="T40"/>
                <a:gd fmla="*/ 190 h 558" name="T41"/>
                <a:gd fmla="*/ 156 w 748" name="T42"/>
                <a:gd fmla="*/ 192 h 558" name="T43"/>
                <a:gd fmla="*/ 206 w 748" name="T44"/>
                <a:gd fmla="*/ 156 h 558" name="T45"/>
                <a:gd fmla="*/ 240 w 748" name="T46"/>
                <a:gd fmla="*/ 98 h 558" name="T47"/>
                <a:gd fmla="*/ 274 w 748" name="T48"/>
                <a:gd fmla="*/ 110 h 558" name="T49"/>
                <a:gd fmla="*/ 308 w 748" name="T50"/>
                <a:gd fmla="*/ 128 h 558" name="T51"/>
                <a:gd fmla="*/ 342 w 748" name="T52"/>
                <a:gd fmla="*/ 134 h 558" name="T53"/>
                <a:gd fmla="*/ 410 w 748" name="T54"/>
                <a:gd fmla="*/ 100 h 558" name="T55"/>
                <a:gd fmla="*/ 442 w 748" name="T56"/>
                <a:gd fmla="*/ 78 h 558" name="T57"/>
                <a:gd fmla="*/ 470 w 748" name="T58"/>
                <a:gd fmla="*/ 52 h 558" name="T59"/>
                <a:gd fmla="*/ 514 w 748" name="T60"/>
                <a:gd fmla="*/ 38 h 558" name="T61"/>
                <a:gd fmla="*/ 588 w 748" name="T62"/>
                <a:gd fmla="*/ 10 h 558" name="T63"/>
                <a:gd fmla="*/ 632 w 748" name="T64"/>
                <a:gd fmla="*/ 0 h 558" name="T65"/>
                <a:gd fmla="*/ 672 w 748" name="T66"/>
                <a:gd fmla="*/ 54 h 558" name="T67"/>
                <a:gd fmla="*/ 640 w 748" name="T68"/>
                <a:gd fmla="*/ 112 h 558" name="T69"/>
                <a:gd fmla="*/ 642 w 748" name="T70"/>
                <a:gd fmla="*/ 142 h 558" name="T71"/>
                <a:gd fmla="*/ 682 w 748" name="T72"/>
                <a:gd fmla="*/ 172 h 558" name="T73"/>
                <a:gd fmla="*/ 734 w 748" name="T74"/>
                <a:gd fmla="*/ 180 h 558" name="T75"/>
                <a:gd fmla="*/ 748 w 748" name="T76"/>
                <a:gd fmla="*/ 220 h 558" name="T77"/>
                <a:gd fmla="*/ 734 w 748" name="T78"/>
                <a:gd fmla="*/ 254 h 558" name="T79"/>
                <a:gd fmla="*/ 722 w 748" name="T80"/>
                <a:gd fmla="*/ 264 h 558" name="T81"/>
                <a:gd fmla="*/ 712 w 748" name="T82"/>
                <a:gd fmla="*/ 312 h 558" name="T83"/>
                <a:gd fmla="*/ 688 w 748" name="T84"/>
                <a:gd fmla="*/ 346 h 558" name="T85"/>
                <a:gd fmla="*/ 672 w 748" name="T86"/>
                <a:gd fmla="*/ 360 h 558" name="T87"/>
                <a:gd fmla="*/ 634 w 748" name="T88"/>
                <a:gd fmla="*/ 406 h 558" name="T89"/>
                <a:gd fmla="*/ 614 w 748" name="T90"/>
                <a:gd fmla="*/ 424 h 558" name="T91"/>
                <a:gd fmla="*/ 586 w 748" name="T92"/>
                <a:gd fmla="*/ 448 h 558" name="T93"/>
                <a:gd fmla="*/ 570 w 748" name="T94"/>
                <a:gd fmla="*/ 468 h 558" name="T95"/>
                <a:gd fmla="*/ 566 w 748" name="T96"/>
                <a:gd fmla="*/ 474 h 558" name="T97"/>
                <a:gd fmla="*/ 546 w 748" name="T98"/>
                <a:gd fmla="*/ 484 h 558" name="T99"/>
                <a:gd fmla="*/ 518 w 748" name="T100"/>
                <a:gd fmla="*/ 534 h 558" name="T101"/>
                <a:gd fmla="*/ 466 w 748" name="T102"/>
                <a:gd fmla="*/ 558 h 558"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b" l="0" r="r" t="0"/>
              <a:pathLst>
                <a:path h="558" w="74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solidFill>
              <a:schemeClr val="bg1">
                <a:lumMod val="75000"/>
              </a:schemeClr>
            </a:solidFill>
            <a:ln>
              <a:noFill/>
            </a:ln>
          </p:spPr>
          <p:txBody>
            <a:bodyPr/>
            <a:lstStyle/>
            <a:p>
              <a:endParaRPr altLang="en-US" lang="zh-CN"/>
            </a:p>
          </p:txBody>
        </p:sp>
        <p:sp>
          <p:nvSpPr>
            <p:cNvPr id="43" name="Freeform 13"/>
            <p:cNvSpPr/>
            <p:nvPr/>
          </p:nvSpPr>
          <p:spPr bwMode="auto">
            <a:xfrm>
              <a:off x="6894645" y="5043268"/>
              <a:ext cx="187296" cy="433516"/>
            </a:xfrm>
            <a:custGeom>
              <a:gdLst>
                <a:gd fmla="*/ 82 w 178" name="T0"/>
                <a:gd fmla="*/ 412 h 412" name="T1"/>
                <a:gd fmla="*/ 82 w 178" name="T2"/>
                <a:gd fmla="*/ 412 h 412" name="T3"/>
                <a:gd fmla="*/ 50 w 178" name="T4"/>
                <a:gd fmla="*/ 364 h 412" name="T5"/>
                <a:gd fmla="*/ 50 w 178" name="T6"/>
                <a:gd fmla="*/ 364 h 412" name="T7"/>
                <a:gd fmla="*/ 40 w 178" name="T8"/>
                <a:gd fmla="*/ 360 h 412" name="T9"/>
                <a:gd fmla="*/ 34 w 178" name="T10"/>
                <a:gd fmla="*/ 356 h 412" name="T11"/>
                <a:gd fmla="*/ 28 w 178" name="T12"/>
                <a:gd fmla="*/ 350 h 412" name="T13"/>
                <a:gd fmla="*/ 26 w 178" name="T14"/>
                <a:gd fmla="*/ 346 h 412" name="T15"/>
                <a:gd fmla="*/ 20 w 178" name="T16"/>
                <a:gd fmla="*/ 336 h 412" name="T17"/>
                <a:gd fmla="*/ 16 w 178" name="T18"/>
                <a:gd fmla="*/ 324 h 412" name="T19"/>
                <a:gd fmla="*/ 16 w 178" name="T20"/>
                <a:gd fmla="*/ 324 h 412" name="T21"/>
                <a:gd fmla="*/ 0 w 178" name="T22"/>
                <a:gd fmla="*/ 304 h 412" name="T23"/>
                <a:gd fmla="*/ 0 w 178" name="T24"/>
                <a:gd fmla="*/ 304 h 412" name="T25"/>
                <a:gd fmla="*/ 2 w 178" name="T26"/>
                <a:gd fmla="*/ 280 h 412" name="T27"/>
                <a:gd fmla="*/ 6 w 178" name="T28"/>
                <a:gd fmla="*/ 258 h 412" name="T29"/>
                <a:gd fmla="*/ 8 w 178" name="T30"/>
                <a:gd fmla="*/ 238 h 412" name="T31"/>
                <a:gd fmla="*/ 8 w 178" name="T32"/>
                <a:gd fmla="*/ 228 h 412" name="T33"/>
                <a:gd fmla="*/ 6 w 178" name="T34"/>
                <a:gd fmla="*/ 220 h 412" name="T35"/>
                <a:gd fmla="*/ 6 w 178" name="T36"/>
                <a:gd fmla="*/ 220 h 412" name="T37"/>
                <a:gd fmla="*/ 6 w 178" name="T38"/>
                <a:gd fmla="*/ 196 h 412" name="T39"/>
                <a:gd fmla="*/ 10 w 178" name="T40"/>
                <a:gd fmla="*/ 180 h 412" name="T41"/>
                <a:gd fmla="*/ 16 w 178" name="T42"/>
                <a:gd fmla="*/ 166 h 412" name="T43"/>
                <a:gd fmla="*/ 30 w 178" name="T44"/>
                <a:gd fmla="*/ 150 h 412" name="T45"/>
                <a:gd fmla="*/ 30 w 178" name="T46"/>
                <a:gd fmla="*/ 150 h 412" name="T47"/>
                <a:gd fmla="*/ 38 w 178" name="T48"/>
                <a:gd fmla="*/ 112 h 412" name="T49"/>
                <a:gd fmla="*/ 38 w 178" name="T50"/>
                <a:gd fmla="*/ 112 h 412" name="T51"/>
                <a:gd fmla="*/ 60 w 178" name="T52"/>
                <a:gd fmla="*/ 64 h 412" name="T53"/>
                <a:gd fmla="*/ 60 w 178" name="T54"/>
                <a:gd fmla="*/ 64 h 412" name="T55"/>
                <a:gd fmla="*/ 76 w 178" name="T56"/>
                <a:gd fmla="*/ 44 h 412" name="T57"/>
                <a:gd fmla="*/ 90 w 178" name="T58"/>
                <a:gd fmla="*/ 28 h 412" name="T59"/>
                <a:gd fmla="*/ 104 w 178" name="T60"/>
                <a:gd fmla="*/ 14 h 412" name="T61"/>
                <a:gd fmla="*/ 122 w 178" name="T62"/>
                <a:gd fmla="*/ 0 h 412" name="T63"/>
                <a:gd fmla="*/ 122 w 178" name="T64"/>
                <a:gd fmla="*/ 0 h 412" name="T65"/>
                <a:gd fmla="*/ 164 w 178" name="T66"/>
                <a:gd fmla="*/ 2 h 412" name="T67"/>
                <a:gd fmla="*/ 164 w 178" name="T68"/>
                <a:gd fmla="*/ 2 h 412" name="T69"/>
                <a:gd fmla="*/ 170 w 178" name="T70"/>
                <a:gd fmla="*/ 6 h 412" name="T71"/>
                <a:gd fmla="*/ 170 w 178" name="T72"/>
                <a:gd fmla="*/ 6 h 412" name="T73"/>
                <a:gd fmla="*/ 176 w 178" name="T74"/>
                <a:gd fmla="*/ 30 h 412" name="T75"/>
                <a:gd fmla="*/ 178 w 178" name="T76"/>
                <a:gd fmla="*/ 44 h 412" name="T77"/>
                <a:gd fmla="*/ 178 w 178" name="T78"/>
                <a:gd fmla="*/ 58 h 412" name="T79"/>
                <a:gd fmla="*/ 178 w 178" name="T80"/>
                <a:gd fmla="*/ 58 h 412" name="T81"/>
                <a:gd fmla="*/ 172 w 178" name="T82"/>
                <a:gd fmla="*/ 72 h 412" name="T83"/>
                <a:gd fmla="*/ 168 w 178" name="T84"/>
                <a:gd fmla="*/ 86 h 412" name="T85"/>
                <a:gd fmla="*/ 166 w 178" name="T86"/>
                <a:gd fmla="*/ 102 h 412" name="T87"/>
                <a:gd fmla="*/ 166 w 178" name="T88"/>
                <a:gd fmla="*/ 118 h 412" name="T89"/>
                <a:gd fmla="*/ 168 w 178" name="T90"/>
                <a:gd fmla="*/ 154 h 412" name="T91"/>
                <a:gd fmla="*/ 170 w 178" name="T92"/>
                <a:gd fmla="*/ 188 h 412" name="T93"/>
                <a:gd fmla="*/ 170 w 178" name="T94"/>
                <a:gd fmla="*/ 188 h 412" name="T95"/>
                <a:gd fmla="*/ 164 w 178" name="T96"/>
                <a:gd fmla="*/ 202 h 412" name="T97"/>
                <a:gd fmla="*/ 158 w 178" name="T98"/>
                <a:gd fmla="*/ 218 h 412" name="T99"/>
                <a:gd fmla="*/ 158 w 178" name="T100"/>
                <a:gd fmla="*/ 218 h 412" name="T101"/>
                <a:gd fmla="*/ 118 w 178" name="T102"/>
                <a:gd fmla="*/ 304 h 412" name="T103"/>
                <a:gd fmla="*/ 118 w 178" name="T104"/>
                <a:gd fmla="*/ 304 h 412" name="T105"/>
                <a:gd fmla="*/ 108 w 178" name="T106"/>
                <a:gd fmla="*/ 398 h 412" name="T107"/>
                <a:gd fmla="*/ 108 w 178" name="T108"/>
                <a:gd fmla="*/ 398 h 412" name="T109"/>
                <a:gd fmla="*/ 98 w 178" name="T110"/>
                <a:gd fmla="*/ 408 h 412" name="T111"/>
                <a:gd fmla="*/ 98 w 178" name="T112"/>
                <a:gd fmla="*/ 408 h 412" name="T113"/>
                <a:gd fmla="*/ 90 w 178" name="T114"/>
                <a:gd fmla="*/ 410 h 412" name="T115"/>
                <a:gd fmla="*/ 82 w 178" name="T116"/>
                <a:gd fmla="*/ 412 h 412" name="T117"/>
                <a:gd fmla="*/ 82 w 178" name="T118"/>
                <a:gd fmla="*/ 412 h 412"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412" w="178">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solidFill>
              <a:schemeClr val="bg1">
                <a:lumMod val="75000"/>
              </a:schemeClr>
            </a:solidFill>
            <a:ln>
              <a:noFill/>
            </a:ln>
          </p:spPr>
          <p:txBody>
            <a:bodyPr/>
            <a:lstStyle/>
            <a:p>
              <a:endParaRPr altLang="en-US" lang="zh-CN"/>
            </a:p>
          </p:txBody>
        </p:sp>
        <p:sp>
          <p:nvSpPr>
            <p:cNvPr id="44" name="Freeform 14"/>
            <p:cNvSpPr/>
            <p:nvPr/>
          </p:nvSpPr>
          <p:spPr bwMode="auto">
            <a:xfrm>
              <a:off x="6907272" y="5053791"/>
              <a:ext cx="164147" cy="410367"/>
            </a:xfrm>
            <a:custGeom>
              <a:gdLst>
                <a:gd fmla="*/ 76 w 156" name="T0"/>
                <a:gd fmla="*/ 390 h 390" name="T1"/>
                <a:gd fmla="*/ 76 w 156" name="T2"/>
                <a:gd fmla="*/ 390 h 390" name="T3"/>
                <a:gd fmla="*/ 46 w 156" name="T4"/>
                <a:gd fmla="*/ 344 h 390" name="T5"/>
                <a:gd fmla="*/ 46 w 156" name="T6"/>
                <a:gd fmla="*/ 344 h 390" name="T7"/>
                <a:gd fmla="*/ 26 w 156" name="T8"/>
                <a:gd fmla="*/ 338 h 390" name="T9"/>
                <a:gd fmla="*/ 26 w 156" name="T10"/>
                <a:gd fmla="*/ 338 h 390" name="T11"/>
                <a:gd fmla="*/ 22 w 156" name="T12"/>
                <a:gd fmla="*/ 324 h 390" name="T13"/>
                <a:gd fmla="*/ 14 w 156" name="T14"/>
                <a:gd fmla="*/ 310 h 390" name="T15"/>
                <a:gd fmla="*/ 6 w 156" name="T16"/>
                <a:gd fmla="*/ 300 h 390" name="T17"/>
                <a:gd fmla="*/ 0 w 156" name="T18"/>
                <a:gd fmla="*/ 294 h 390" name="T19"/>
                <a:gd fmla="*/ 0 w 156" name="T20"/>
                <a:gd fmla="*/ 294 h 390" name="T21"/>
                <a:gd fmla="*/ 0 w 156" name="T22"/>
                <a:gd fmla="*/ 272 h 390" name="T23"/>
                <a:gd fmla="*/ 0 w 156" name="T24"/>
                <a:gd fmla="*/ 272 h 390" name="T25"/>
                <a:gd fmla="*/ 4 w 156" name="T26"/>
                <a:gd fmla="*/ 242 h 390" name="T27"/>
                <a:gd fmla="*/ 6 w 156" name="T28"/>
                <a:gd fmla="*/ 230 h 390" name="T29"/>
                <a:gd fmla="*/ 8 w 156" name="T30"/>
                <a:gd fmla="*/ 216 h 390" name="T31"/>
                <a:gd fmla="*/ 8 w 156" name="T32"/>
                <a:gd fmla="*/ 216 h 390" name="T33"/>
                <a:gd fmla="*/ 4 w 156" name="T34"/>
                <a:gd fmla="*/ 202 h 390" name="T35"/>
                <a:gd fmla="*/ 4 w 156" name="T36"/>
                <a:gd fmla="*/ 192 h 390" name="T37"/>
                <a:gd fmla="*/ 4 w 156" name="T38"/>
                <a:gd fmla="*/ 182 h 390" name="T39"/>
                <a:gd fmla="*/ 8 w 156" name="T40"/>
                <a:gd fmla="*/ 174 h 390" name="T41"/>
                <a:gd fmla="*/ 18 w 156" name="T42"/>
                <a:gd fmla="*/ 158 h 390" name="T43"/>
                <a:gd fmla="*/ 30 w 156" name="T44"/>
                <a:gd fmla="*/ 142 h 390" name="T45"/>
                <a:gd fmla="*/ 30 w 156" name="T46"/>
                <a:gd fmla="*/ 142 h 390" name="T47"/>
                <a:gd fmla="*/ 38 w 156" name="T48"/>
                <a:gd fmla="*/ 108 h 390" name="T49"/>
                <a:gd fmla="*/ 38 w 156" name="T50"/>
                <a:gd fmla="*/ 108 h 390" name="T51"/>
                <a:gd fmla="*/ 48 w 156" name="T52"/>
                <a:gd fmla="*/ 84 h 390" name="T53"/>
                <a:gd fmla="*/ 56 w 156" name="T54"/>
                <a:gd fmla="*/ 64 h 390" name="T55"/>
                <a:gd fmla="*/ 68 w 156" name="T56"/>
                <a:gd fmla="*/ 46 h 390" name="T57"/>
                <a:gd fmla="*/ 84 w 156" name="T58"/>
                <a:gd fmla="*/ 28 h 390" name="T59"/>
                <a:gd fmla="*/ 84 w 156" name="T60"/>
                <a:gd fmla="*/ 28 h 390" name="T61"/>
                <a:gd fmla="*/ 116 w 156" name="T62"/>
                <a:gd fmla="*/ 2 h 390" name="T63"/>
                <a:gd fmla="*/ 116 w 156" name="T64"/>
                <a:gd fmla="*/ 2 h 390" name="T65"/>
                <a:gd fmla="*/ 150 w 156" name="T66"/>
                <a:gd fmla="*/ 0 h 390" name="T67"/>
                <a:gd fmla="*/ 150 w 156" name="T68"/>
                <a:gd fmla="*/ 0 h 390" name="T69"/>
                <a:gd fmla="*/ 154 w 156" name="T70"/>
                <a:gd fmla="*/ 18 h 390" name="T71"/>
                <a:gd fmla="*/ 156 w 156" name="T72"/>
                <a:gd fmla="*/ 32 h 390" name="T73"/>
                <a:gd fmla="*/ 156 w 156" name="T74"/>
                <a:gd fmla="*/ 44 h 390" name="T75"/>
                <a:gd fmla="*/ 156 w 156" name="T76"/>
                <a:gd fmla="*/ 44 h 390" name="T77"/>
                <a:gd fmla="*/ 150 w 156" name="T78"/>
                <a:gd fmla="*/ 56 h 390" name="T79"/>
                <a:gd fmla="*/ 146 w 156" name="T80"/>
                <a:gd fmla="*/ 70 h 390" name="T81"/>
                <a:gd fmla="*/ 144 w 156" name="T82"/>
                <a:gd fmla="*/ 86 h 390" name="T83"/>
                <a:gd fmla="*/ 142 w 156" name="T84"/>
                <a:gd fmla="*/ 102 h 390" name="T85"/>
                <a:gd fmla="*/ 144 w 156" name="T86"/>
                <a:gd fmla="*/ 138 h 390" name="T87"/>
                <a:gd fmla="*/ 146 w 156" name="T88"/>
                <a:gd fmla="*/ 174 h 390" name="T89"/>
                <a:gd fmla="*/ 146 w 156" name="T90"/>
                <a:gd fmla="*/ 174 h 390" name="T91"/>
                <a:gd fmla="*/ 138 w 156" name="T92"/>
                <a:gd fmla="*/ 196 h 390" name="T93"/>
                <a:gd fmla="*/ 126 w 156" name="T94"/>
                <a:gd fmla="*/ 222 h 390" name="T95"/>
                <a:gd fmla="*/ 102 w 156" name="T96"/>
                <a:gd fmla="*/ 270 h 390" name="T97"/>
                <a:gd fmla="*/ 102 w 156" name="T98"/>
                <a:gd fmla="*/ 270 h 390" name="T99"/>
                <a:gd fmla="*/ 96 w 156" name="T100"/>
                <a:gd fmla="*/ 290 h 390" name="T101"/>
                <a:gd fmla="*/ 96 w 156" name="T102"/>
                <a:gd fmla="*/ 290 h 390" name="T103"/>
                <a:gd fmla="*/ 84 w 156" name="T104"/>
                <a:gd fmla="*/ 382 h 390" name="T105"/>
                <a:gd fmla="*/ 84 w 156" name="T106"/>
                <a:gd fmla="*/ 382 h 390" name="T107"/>
                <a:gd fmla="*/ 80 w 156" name="T108"/>
                <a:gd fmla="*/ 386 h 390" name="T109"/>
                <a:gd fmla="*/ 76 w 156" name="T110"/>
                <a:gd fmla="*/ 390 h 390" name="T111"/>
                <a:gd fmla="*/ 76 w 156" name="T112"/>
                <a:gd fmla="*/ 390 h 39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390" w="156">
                  <a:moveTo>
                    <a:pt x="76" y="390"/>
                  </a:moveTo>
                  <a:lnTo>
                    <a:pt x="76" y="390"/>
                  </a:lnTo>
                  <a:lnTo>
                    <a:pt x="46" y="344"/>
                  </a:lnTo>
                  <a:lnTo>
                    <a:pt x="26" y="338"/>
                  </a:lnTo>
                  <a:lnTo>
                    <a:pt x="22" y="324"/>
                  </a:lnTo>
                  <a:lnTo>
                    <a:pt x="14" y="310"/>
                  </a:lnTo>
                  <a:lnTo>
                    <a:pt x="6" y="300"/>
                  </a:lnTo>
                  <a:lnTo>
                    <a:pt x="0" y="294"/>
                  </a:lnTo>
                  <a:lnTo>
                    <a:pt x="0" y="272"/>
                  </a:lnTo>
                  <a:lnTo>
                    <a:pt x="4" y="242"/>
                  </a:lnTo>
                  <a:lnTo>
                    <a:pt x="6" y="230"/>
                  </a:lnTo>
                  <a:lnTo>
                    <a:pt x="8" y="216"/>
                  </a:lnTo>
                  <a:lnTo>
                    <a:pt x="4" y="202"/>
                  </a:lnTo>
                  <a:lnTo>
                    <a:pt x="4" y="192"/>
                  </a:lnTo>
                  <a:lnTo>
                    <a:pt x="4" y="182"/>
                  </a:lnTo>
                  <a:lnTo>
                    <a:pt x="8" y="174"/>
                  </a:lnTo>
                  <a:lnTo>
                    <a:pt x="18" y="158"/>
                  </a:lnTo>
                  <a:lnTo>
                    <a:pt x="30" y="142"/>
                  </a:lnTo>
                  <a:lnTo>
                    <a:pt x="38" y="108"/>
                  </a:lnTo>
                  <a:lnTo>
                    <a:pt x="48" y="84"/>
                  </a:lnTo>
                  <a:lnTo>
                    <a:pt x="56" y="64"/>
                  </a:lnTo>
                  <a:lnTo>
                    <a:pt x="68" y="46"/>
                  </a:lnTo>
                  <a:lnTo>
                    <a:pt x="84" y="28"/>
                  </a:lnTo>
                  <a:lnTo>
                    <a:pt x="116" y="2"/>
                  </a:lnTo>
                  <a:lnTo>
                    <a:pt x="150" y="0"/>
                  </a:lnTo>
                  <a:lnTo>
                    <a:pt x="154" y="18"/>
                  </a:lnTo>
                  <a:lnTo>
                    <a:pt x="156" y="32"/>
                  </a:lnTo>
                  <a:lnTo>
                    <a:pt x="156" y="44"/>
                  </a:lnTo>
                  <a:lnTo>
                    <a:pt x="150" y="56"/>
                  </a:lnTo>
                  <a:lnTo>
                    <a:pt x="146" y="70"/>
                  </a:lnTo>
                  <a:lnTo>
                    <a:pt x="144" y="86"/>
                  </a:lnTo>
                  <a:lnTo>
                    <a:pt x="142" y="102"/>
                  </a:lnTo>
                  <a:lnTo>
                    <a:pt x="144" y="138"/>
                  </a:lnTo>
                  <a:lnTo>
                    <a:pt x="146" y="174"/>
                  </a:lnTo>
                  <a:lnTo>
                    <a:pt x="138" y="196"/>
                  </a:lnTo>
                  <a:lnTo>
                    <a:pt x="126" y="222"/>
                  </a:lnTo>
                  <a:lnTo>
                    <a:pt x="102" y="270"/>
                  </a:lnTo>
                  <a:lnTo>
                    <a:pt x="96" y="290"/>
                  </a:lnTo>
                  <a:lnTo>
                    <a:pt x="84" y="382"/>
                  </a:lnTo>
                  <a:lnTo>
                    <a:pt x="80" y="386"/>
                  </a:lnTo>
                  <a:lnTo>
                    <a:pt x="76" y="390"/>
                  </a:lnTo>
                  <a:close/>
                </a:path>
              </a:pathLst>
            </a:custGeom>
            <a:solidFill>
              <a:schemeClr val="bg1">
                <a:lumMod val="75000"/>
              </a:schemeClr>
            </a:solidFill>
            <a:ln>
              <a:noFill/>
            </a:ln>
          </p:spPr>
          <p:txBody>
            <a:bodyPr/>
            <a:lstStyle/>
            <a:p>
              <a:endParaRPr altLang="en-US" lang="zh-CN"/>
            </a:p>
          </p:txBody>
        </p:sp>
        <p:sp>
          <p:nvSpPr>
            <p:cNvPr id="45" name="Freeform 15"/>
            <p:cNvSpPr/>
            <p:nvPr/>
          </p:nvSpPr>
          <p:spPr bwMode="auto">
            <a:xfrm>
              <a:off x="6448502" y="4727601"/>
              <a:ext cx="435621" cy="566097"/>
            </a:xfrm>
            <a:custGeom>
              <a:gdLst>
                <a:gd fmla="*/ 136 w 414" name="T0"/>
                <a:gd fmla="*/ 532 h 538" name="T1"/>
                <a:gd fmla="*/ 122 w 414" name="T2"/>
                <a:gd fmla="*/ 508 h 538" name="T3"/>
                <a:gd fmla="*/ 116 w 414" name="T4"/>
                <a:gd fmla="*/ 498 h 538" name="T5"/>
                <a:gd fmla="*/ 58 w 414" name="T6"/>
                <a:gd fmla="*/ 426 h 538" name="T7"/>
                <a:gd fmla="*/ 12 w 414" name="T8"/>
                <a:gd fmla="*/ 420 h 538" name="T9"/>
                <a:gd fmla="*/ 0 w 414" name="T10"/>
                <a:gd fmla="*/ 402 h 538" name="T11"/>
                <a:gd fmla="*/ 6 w 414" name="T12"/>
                <a:gd fmla="*/ 360 h 538" name="T13"/>
                <a:gd fmla="*/ 10 w 414" name="T14"/>
                <a:gd fmla="*/ 332 h 538" name="T15"/>
                <a:gd fmla="*/ 8 w 414" name="T16"/>
                <a:gd fmla="*/ 306 h 538" name="T17"/>
                <a:gd fmla="*/ 44 w 414" name="T18"/>
                <a:gd fmla="*/ 246 h 538" name="T19"/>
                <a:gd fmla="*/ 42 w 414" name="T20"/>
                <a:gd fmla="*/ 200 h 538" name="T21"/>
                <a:gd fmla="*/ 46 w 414" name="T22"/>
                <a:gd fmla="*/ 190 h 538" name="T23"/>
                <a:gd fmla="*/ 74 w 414" name="T24"/>
                <a:gd fmla="*/ 174 h 538" name="T25"/>
                <a:gd fmla="*/ 102 w 414" name="T26"/>
                <a:gd fmla="*/ 134 h 538" name="T27"/>
                <a:gd fmla="*/ 102 w 414" name="T28"/>
                <a:gd fmla="*/ 116 h 538" name="T29"/>
                <a:gd fmla="*/ 92 w 414" name="T30"/>
                <a:gd fmla="*/ 88 h 538" name="T31"/>
                <a:gd fmla="*/ 104 w 414" name="T32"/>
                <a:gd fmla="*/ 72 h 538" name="T33"/>
                <a:gd fmla="*/ 132 w 414" name="T34"/>
                <a:gd fmla="*/ 58 h 538" name="T35"/>
                <a:gd fmla="*/ 172 w 414" name="T36"/>
                <a:gd fmla="*/ 48 h 538" name="T37"/>
                <a:gd fmla="*/ 190 w 414" name="T38"/>
                <a:gd fmla="*/ 28 h 538" name="T39"/>
                <a:gd fmla="*/ 204 w 414" name="T40"/>
                <a:gd fmla="*/ 2 h 538" name="T41"/>
                <a:gd fmla="*/ 224 w 414" name="T42"/>
                <a:gd fmla="*/ 2 h 538" name="T43"/>
                <a:gd fmla="*/ 236 w 414" name="T44"/>
                <a:gd fmla="*/ 16 h 538" name="T45"/>
                <a:gd fmla="*/ 250 w 414" name="T46"/>
                <a:gd fmla="*/ 64 h 538" name="T47"/>
                <a:gd fmla="*/ 280 w 414" name="T48"/>
                <a:gd fmla="*/ 96 h 538" name="T49"/>
                <a:gd fmla="*/ 336 w 414" name="T50"/>
                <a:gd fmla="*/ 100 h 538" name="T51"/>
                <a:gd fmla="*/ 366 w 414" name="T52"/>
                <a:gd fmla="*/ 86 h 538" name="T53"/>
                <a:gd fmla="*/ 404 w 414" name="T54"/>
                <a:gd fmla="*/ 84 h 538" name="T55"/>
                <a:gd fmla="*/ 398 w 414" name="T56"/>
                <a:gd fmla="*/ 104 h 538" name="T57"/>
                <a:gd fmla="*/ 384 w 414" name="T58"/>
                <a:gd fmla="*/ 124 h 538" name="T59"/>
                <a:gd fmla="*/ 362 w 414" name="T60"/>
                <a:gd fmla="*/ 154 h 538" name="T61"/>
                <a:gd fmla="*/ 330 w 414" name="T62"/>
                <a:gd fmla="*/ 162 h 538" name="T63"/>
                <a:gd fmla="*/ 328 w 414" name="T64"/>
                <a:gd fmla="*/ 180 h 538" name="T65"/>
                <a:gd fmla="*/ 348 w 414" name="T66"/>
                <a:gd fmla="*/ 198 h 538" name="T67"/>
                <a:gd fmla="*/ 350 w 414" name="T68"/>
                <a:gd fmla="*/ 222 h 538" name="T69"/>
                <a:gd fmla="*/ 348 w 414" name="T70"/>
                <a:gd fmla="*/ 240 h 538" name="T71"/>
                <a:gd fmla="*/ 340 w 414" name="T72"/>
                <a:gd fmla="*/ 278 h 538" name="T73"/>
                <a:gd fmla="*/ 346 w 414" name="T74"/>
                <a:gd fmla="*/ 296 h 538" name="T75"/>
                <a:gd fmla="*/ 356 w 414" name="T76"/>
                <a:gd fmla="*/ 308 h 538" name="T77"/>
                <a:gd fmla="*/ 350 w 414" name="T78"/>
                <a:gd fmla="*/ 306 h 538" name="T79"/>
                <a:gd fmla="*/ 318 w 414" name="T80"/>
                <a:gd fmla="*/ 312 h 538" name="T81"/>
                <a:gd fmla="*/ 318 w 414" name="T82"/>
                <a:gd fmla="*/ 336 h 538" name="T83"/>
                <a:gd fmla="*/ 296 w 414" name="T84"/>
                <a:gd fmla="*/ 354 h 538" name="T85"/>
                <a:gd fmla="*/ 288 w 414" name="T86"/>
                <a:gd fmla="*/ 384 h 538" name="T87"/>
                <a:gd fmla="*/ 268 w 414" name="T88"/>
                <a:gd fmla="*/ 408 h 538" name="T89"/>
                <a:gd fmla="*/ 228 w 414" name="T90"/>
                <a:gd fmla="*/ 416 h 538" name="T91"/>
                <a:gd fmla="*/ 240 w 414" name="T92"/>
                <a:gd fmla="*/ 440 h 538" name="T93"/>
                <a:gd fmla="*/ 218 w 414" name="T94"/>
                <a:gd fmla="*/ 450 h 538" name="T95"/>
                <a:gd fmla="*/ 184 w 414" name="T96"/>
                <a:gd fmla="*/ 480 h 538" name="T97"/>
                <a:gd fmla="*/ 166 w 414" name="T98"/>
                <a:gd fmla="*/ 514 h 538" name="T99"/>
                <a:gd fmla="*/ 150 w 414" name="T100"/>
                <a:gd fmla="*/ 528 h 538"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538" w="412">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solidFill>
              <a:schemeClr val="accent1"/>
            </a:solidFill>
            <a:ln>
              <a:noFill/>
            </a:ln>
          </p:spPr>
          <p:txBody>
            <a:bodyPr/>
            <a:lstStyle/>
            <a:p>
              <a:endParaRPr altLang="en-US" lang="zh-CN"/>
            </a:p>
          </p:txBody>
        </p:sp>
        <p:sp>
          <p:nvSpPr>
            <p:cNvPr id="46" name="Freeform 16"/>
            <p:cNvSpPr/>
            <p:nvPr/>
          </p:nvSpPr>
          <p:spPr bwMode="auto">
            <a:xfrm>
              <a:off x="5110072" y="4672885"/>
              <a:ext cx="637648" cy="559783"/>
            </a:xfrm>
            <a:custGeom>
              <a:gdLst>
                <a:gd fmla="*/ 210 w 606" name="T0"/>
                <a:gd fmla="*/ 516 h 532" name="T1"/>
                <a:gd fmla="*/ 172 w 606" name="T2"/>
                <a:gd fmla="*/ 494 h 532" name="T3"/>
                <a:gd fmla="*/ 126 w 606" name="T4"/>
                <a:gd fmla="*/ 498 h 532" name="T5"/>
                <a:gd fmla="*/ 96 w 606" name="T6"/>
                <a:gd fmla="*/ 530 h 532" name="T7"/>
                <a:gd fmla="*/ 104 w 606" name="T8"/>
                <a:gd fmla="*/ 494 h 532" name="T9"/>
                <a:gd fmla="*/ 62 w 606" name="T10"/>
                <a:gd fmla="*/ 432 h 532" name="T11"/>
                <a:gd fmla="*/ 84 w 606" name="T12"/>
                <a:gd fmla="*/ 356 h 532" name="T13"/>
                <a:gd fmla="*/ 88 w 606" name="T14"/>
                <a:gd fmla="*/ 336 h 532" name="T15"/>
                <a:gd fmla="*/ 70 w 606" name="T16"/>
                <a:gd fmla="*/ 304 h 532" name="T17"/>
                <a:gd fmla="*/ 20 w 606" name="T18"/>
                <a:gd fmla="*/ 314 h 532" name="T19"/>
                <a:gd fmla="*/ 6 w 606" name="T20"/>
                <a:gd fmla="*/ 302 h 532" name="T21"/>
                <a:gd fmla="*/ 0 w 606" name="T22"/>
                <a:gd fmla="*/ 278 h 532" name="T23"/>
                <a:gd fmla="*/ 10 w 606" name="T24"/>
                <a:gd fmla="*/ 240 h 532" name="T25"/>
                <a:gd fmla="*/ 60 w 606" name="T26"/>
                <a:gd fmla="*/ 218 h 532" name="T27"/>
                <a:gd fmla="*/ 90 w 606" name="T28"/>
                <a:gd fmla="*/ 226 h 532" name="T29"/>
                <a:gd fmla="*/ 134 w 606" name="T30"/>
                <a:gd fmla="*/ 234 h 532" name="T31"/>
                <a:gd fmla="*/ 158 w 606" name="T32"/>
                <a:gd fmla="*/ 214 h 532" name="T33"/>
                <a:gd fmla="*/ 174 w 606" name="T34"/>
                <a:gd fmla="*/ 194 h 532" name="T35"/>
                <a:gd fmla="*/ 252 w 606" name="T36"/>
                <a:gd fmla="*/ 204 h 532" name="T37"/>
                <a:gd fmla="*/ 264 w 606" name="T38"/>
                <a:gd fmla="*/ 182 h 532" name="T39"/>
                <a:gd fmla="*/ 266 w 606" name="T40"/>
                <a:gd fmla="*/ 146 h 532" name="T41"/>
                <a:gd fmla="*/ 196 w 606" name="T42"/>
                <a:gd fmla="*/ 108 h 532" name="T43"/>
                <a:gd fmla="*/ 192 w 606" name="T44"/>
                <a:gd fmla="*/ 88 h 532" name="T45"/>
                <a:gd fmla="*/ 216 w 606" name="T46"/>
                <a:gd fmla="*/ 78 h 532" name="T47"/>
                <a:gd fmla="*/ 278 w 606" name="T48"/>
                <a:gd fmla="*/ 102 h 532" name="T49"/>
                <a:gd fmla="*/ 326 w 606" name="T50"/>
                <a:gd fmla="*/ 88 h 532" name="T51"/>
                <a:gd fmla="*/ 378 w 606" name="T52"/>
                <a:gd fmla="*/ 44 h 532" name="T53"/>
                <a:gd fmla="*/ 390 w 606" name="T54"/>
                <a:gd fmla="*/ 14 h 532" name="T55"/>
                <a:gd fmla="*/ 414 w 606" name="T56"/>
                <a:gd fmla="*/ 0 h 532" name="T57"/>
                <a:gd fmla="*/ 444 w 606" name="T58"/>
                <a:gd fmla="*/ 10 h 532" name="T59"/>
                <a:gd fmla="*/ 468 w 606" name="T60"/>
                <a:gd fmla="*/ 66 h 532" name="T61"/>
                <a:gd fmla="*/ 526 w 606" name="T62"/>
                <a:gd fmla="*/ 130 h 532" name="T63"/>
                <a:gd fmla="*/ 562 w 606" name="T64"/>
                <a:gd fmla="*/ 154 h 532" name="T65"/>
                <a:gd fmla="*/ 564 w 606" name="T66"/>
                <a:gd fmla="*/ 196 h 532" name="T67"/>
                <a:gd fmla="*/ 534 w 606" name="T68"/>
                <a:gd fmla="*/ 216 h 532" name="T69"/>
                <a:gd fmla="*/ 506 w 606" name="T70"/>
                <a:gd fmla="*/ 246 h 532" name="T71"/>
                <a:gd fmla="*/ 532 w 606" name="T72"/>
                <a:gd fmla="*/ 258 h 532" name="T73"/>
                <a:gd fmla="*/ 568 w 606" name="T74"/>
                <a:gd fmla="*/ 326 h 532" name="T75"/>
                <a:gd fmla="*/ 592 w 606" name="T76"/>
                <a:gd fmla="*/ 356 h 532" name="T77"/>
                <a:gd fmla="*/ 590 w 606" name="T78"/>
                <a:gd fmla="*/ 380 h 532" name="T79"/>
                <a:gd fmla="*/ 546 w 606" name="T80"/>
                <a:gd fmla="*/ 408 h 532" name="T81"/>
                <a:gd fmla="*/ 482 w 606" name="T82"/>
                <a:gd fmla="*/ 460 h 532" name="T83"/>
                <a:gd fmla="*/ 434 w 606" name="T84"/>
                <a:gd fmla="*/ 472 h 532" name="T85"/>
                <a:gd fmla="*/ 392 w 606" name="T86"/>
                <a:gd fmla="*/ 456 h 532" name="T87"/>
                <a:gd fmla="*/ 358 w 606" name="T88"/>
                <a:gd fmla="*/ 436 h 532" name="T89"/>
                <a:gd fmla="*/ 332 w 606" name="T90"/>
                <a:gd fmla="*/ 442 h 532" name="T91"/>
                <a:gd fmla="*/ 302 w 606" name="T92"/>
                <a:gd fmla="*/ 492 h 532" name="T93"/>
                <a:gd fmla="*/ 266 w 606" name="T94"/>
                <a:gd fmla="*/ 528 h 53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32" w="606">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solidFill>
              <a:schemeClr val="bg1">
                <a:lumMod val="75000"/>
              </a:schemeClr>
            </a:solidFill>
            <a:ln>
              <a:noFill/>
            </a:ln>
          </p:spPr>
          <p:txBody>
            <a:bodyPr/>
            <a:lstStyle/>
            <a:p>
              <a:endParaRPr altLang="en-US" lang="zh-CN"/>
            </a:p>
          </p:txBody>
        </p:sp>
        <p:sp>
          <p:nvSpPr>
            <p:cNvPr id="47" name="Freeform 17"/>
            <p:cNvSpPr/>
            <p:nvPr/>
          </p:nvSpPr>
          <p:spPr bwMode="auto">
            <a:xfrm>
              <a:off x="5653020" y="4557141"/>
              <a:ext cx="566097" cy="671319"/>
            </a:xfrm>
            <a:custGeom>
              <a:gdLst>
                <a:gd fmla="*/ 324 w 538" name="T0"/>
                <a:gd fmla="*/ 632 h 638" name="T1"/>
                <a:gd fmla="*/ 306 w 538" name="T2"/>
                <a:gd fmla="*/ 628 h 638" name="T3"/>
                <a:gd fmla="*/ 282 w 538" name="T4"/>
                <a:gd fmla="*/ 636 h 638" name="T5"/>
                <a:gd fmla="*/ 272 w 538" name="T6"/>
                <a:gd fmla="*/ 608 h 638" name="T7"/>
                <a:gd fmla="*/ 258 w 538" name="T8"/>
                <a:gd fmla="*/ 594 h 638" name="T9"/>
                <a:gd fmla="*/ 234 w 538" name="T10"/>
                <a:gd fmla="*/ 594 h 638" name="T11"/>
                <a:gd fmla="*/ 234 w 538" name="T12"/>
                <a:gd fmla="*/ 580 h 638" name="T13"/>
                <a:gd fmla="*/ 268 w 538" name="T14"/>
                <a:gd fmla="*/ 508 h 638" name="T15"/>
                <a:gd fmla="*/ 240 w 538" name="T16"/>
                <a:gd fmla="*/ 472 h 638" name="T17"/>
                <a:gd fmla="*/ 226 w 538" name="T18"/>
                <a:gd fmla="*/ 452 h 638" name="T19"/>
                <a:gd fmla="*/ 204 w 538" name="T20"/>
                <a:gd fmla="*/ 448 h 638" name="T21"/>
                <a:gd fmla="*/ 172 w 538" name="T22"/>
                <a:gd fmla="*/ 456 h 638" name="T23"/>
                <a:gd fmla="*/ 132 w 538" name="T24"/>
                <a:gd fmla="*/ 486 h 638" name="T25"/>
                <a:gd fmla="*/ 98 w 538" name="T26"/>
                <a:gd fmla="*/ 488 h 638" name="T27"/>
                <a:gd fmla="*/ 86 w 538" name="T28"/>
                <a:gd fmla="*/ 458 h 638" name="T29"/>
                <a:gd fmla="*/ 68 w 538" name="T30"/>
                <a:gd fmla="*/ 442 h 638" name="T31"/>
                <a:gd fmla="*/ 64 w 538" name="T32"/>
                <a:gd fmla="*/ 354 h 638" name="T33"/>
                <a:gd fmla="*/ 14 w 538" name="T34"/>
                <a:gd fmla="*/ 358 h 638" name="T35"/>
                <a:gd fmla="*/ 0 w 538" name="T36"/>
                <a:gd fmla="*/ 352 h 638" name="T37"/>
                <a:gd fmla="*/ 8 w 538" name="T38"/>
                <a:gd fmla="*/ 340 h 638" name="T39"/>
                <a:gd fmla="*/ 32 w 538" name="T40"/>
                <a:gd fmla="*/ 334 h 638" name="T41"/>
                <a:gd fmla="*/ 54 w 538" name="T42"/>
                <a:gd fmla="*/ 312 h 638" name="T43"/>
                <a:gd fmla="*/ 62 w 538" name="T44"/>
                <a:gd fmla="*/ 284 h 638" name="T45"/>
                <a:gd fmla="*/ 46 w 538" name="T46"/>
                <a:gd fmla="*/ 154 h 638" name="T47"/>
                <a:gd fmla="*/ 40 w 538" name="T48"/>
                <a:gd fmla="*/ 130 h 638" name="T49"/>
                <a:gd fmla="*/ 64 w 538" name="T50"/>
                <a:gd fmla="*/ 108 h 638" name="T51"/>
                <a:gd fmla="*/ 80 w 538" name="T52"/>
                <a:gd fmla="*/ 78 h 638" name="T53"/>
                <a:gd fmla="*/ 114 w 538" name="T54"/>
                <a:gd fmla="*/ 56 h 638" name="T55"/>
                <a:gd fmla="*/ 142 w 538" name="T56"/>
                <a:gd fmla="*/ 58 h 638" name="T57"/>
                <a:gd fmla="*/ 158 w 538" name="T58"/>
                <a:gd fmla="*/ 54 h 638" name="T59"/>
                <a:gd fmla="*/ 168 w 538" name="T60"/>
                <a:gd fmla="*/ 42 h 638" name="T61"/>
                <a:gd fmla="*/ 158 w 538" name="T62"/>
                <a:gd fmla="*/ 14 h 638" name="T63"/>
                <a:gd fmla="*/ 156 w 538" name="T64"/>
                <a:gd fmla="*/ 4 h 638" name="T65"/>
                <a:gd fmla="*/ 174 w 538" name="T66"/>
                <a:gd fmla="*/ 2 h 638" name="T67"/>
                <a:gd fmla="*/ 210 w 538" name="T68"/>
                <a:gd fmla="*/ 12 h 638" name="T69"/>
                <a:gd fmla="*/ 274 w 538" name="T70"/>
                <a:gd fmla="*/ 34 h 638" name="T71"/>
                <a:gd fmla="*/ 312 w 538" name="T72"/>
                <a:gd fmla="*/ 56 h 638" name="T73"/>
                <a:gd fmla="*/ 372 w 538" name="T74"/>
                <a:gd fmla="*/ 68 h 638" name="T75"/>
                <a:gd fmla="*/ 392 w 538" name="T76"/>
                <a:gd fmla="*/ 44 h 638" name="T77"/>
                <a:gd fmla="*/ 420 w 538" name="T78"/>
                <a:gd fmla="*/ 60 h 638" name="T79"/>
                <a:gd fmla="*/ 450 w 538" name="T80"/>
                <a:gd fmla="*/ 82 h 638" name="T81"/>
                <a:gd fmla="*/ 482 w 538" name="T82"/>
                <a:gd fmla="*/ 100 h 638" name="T83"/>
                <a:gd fmla="*/ 514 w 538" name="T84"/>
                <a:gd fmla="*/ 134 h 638" name="T85"/>
                <a:gd fmla="*/ 522 w 538" name="T86"/>
                <a:gd fmla="*/ 180 h 638" name="T87"/>
                <a:gd fmla="*/ 516 w 538" name="T88"/>
                <a:gd fmla="*/ 214 h 638" name="T89"/>
                <a:gd fmla="*/ 486 w 538" name="T90"/>
                <a:gd fmla="*/ 248 h 638" name="T91"/>
                <a:gd fmla="*/ 480 w 538" name="T92"/>
                <a:gd fmla="*/ 286 h 638" name="T93"/>
                <a:gd fmla="*/ 494 w 538" name="T94"/>
                <a:gd fmla="*/ 320 h 638" name="T95"/>
                <a:gd fmla="*/ 502 w 538" name="T96"/>
                <a:gd fmla="*/ 344 h 638" name="T97"/>
                <a:gd fmla="*/ 522 w 538" name="T98"/>
                <a:gd fmla="*/ 414 h 638" name="T99"/>
                <a:gd fmla="*/ 532 w 538" name="T100"/>
                <a:gd fmla="*/ 440 h 638" name="T101"/>
                <a:gd fmla="*/ 528 w 538" name="T102"/>
                <a:gd fmla="*/ 472 h 638" name="T103"/>
                <a:gd fmla="*/ 538 w 538" name="T104"/>
                <a:gd fmla="*/ 536 h 638" name="T105"/>
                <a:gd fmla="*/ 426 w 538" name="T106"/>
                <a:gd fmla="*/ 540 h 638" name="T107"/>
                <a:gd fmla="*/ 428 w 538" name="T108"/>
                <a:gd fmla="*/ 558 h 638" name="T109"/>
                <a:gd fmla="*/ 446 w 538" name="T110"/>
                <a:gd fmla="*/ 580 h 638" name="T111"/>
                <a:gd fmla="*/ 436 w 538" name="T112"/>
                <a:gd fmla="*/ 598 h 638" name="T113"/>
                <a:gd fmla="*/ 402 w 538" name="T114"/>
                <a:gd fmla="*/ 568 h 638" name="T115"/>
                <a:gd fmla="*/ 368 w 538" name="T116"/>
                <a:gd fmla="*/ 566 h 638" name="T117"/>
                <a:gd fmla="*/ 348 w 538" name="T118"/>
                <a:gd fmla="*/ 604 h 638" name="T119"/>
                <a:gd fmla="*/ 336 w 538" name="T120"/>
                <a:gd fmla="*/ 634 h 638"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b="b" l="0" r="r" t="0"/>
              <a:pathLst>
                <a:path h="638" w="5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solidFill>
              <a:schemeClr val="bg1">
                <a:lumMod val="75000"/>
              </a:schemeClr>
            </a:solidFill>
            <a:ln>
              <a:noFill/>
            </a:ln>
          </p:spPr>
          <p:txBody>
            <a:bodyPr/>
            <a:lstStyle/>
            <a:p>
              <a:endParaRPr altLang="en-US" lang="zh-CN"/>
            </a:p>
          </p:txBody>
        </p:sp>
        <p:sp>
          <p:nvSpPr>
            <p:cNvPr id="48" name="Freeform 18"/>
            <p:cNvSpPr/>
            <p:nvPr/>
          </p:nvSpPr>
          <p:spPr bwMode="auto">
            <a:xfrm>
              <a:off x="6168610" y="4519261"/>
              <a:ext cx="490337" cy="700781"/>
            </a:xfrm>
            <a:custGeom>
              <a:gdLst>
                <a:gd fmla="*/ 112 w 466" name="T0"/>
                <a:gd fmla="*/ 660 h 666" name="T1"/>
                <a:gd fmla="*/ 94 w 466" name="T2"/>
                <a:gd fmla="*/ 656 h 666" name="T3"/>
                <a:gd fmla="*/ 134 w 466" name="T4"/>
                <a:gd fmla="*/ 598 h 666" name="T5"/>
                <a:gd fmla="*/ 128 w 466" name="T6"/>
                <a:gd fmla="*/ 566 h 666" name="T7"/>
                <a:gd fmla="*/ 104 w 466" name="T8"/>
                <a:gd fmla="*/ 568 h 666" name="T9"/>
                <a:gd fmla="*/ 88 w 466" name="T10"/>
                <a:gd fmla="*/ 576 h 666" name="T11"/>
                <a:gd fmla="*/ 48 w 466" name="T12"/>
                <a:gd fmla="*/ 536 h 666" name="T13"/>
                <a:gd fmla="*/ 52 w 466" name="T14"/>
                <a:gd fmla="*/ 494 h 666" name="T15"/>
                <a:gd fmla="*/ 52 w 466" name="T16"/>
                <a:gd fmla="*/ 456 h 666" name="T17"/>
                <a:gd fmla="*/ 42 w 466" name="T18"/>
                <a:gd fmla="*/ 446 h 666" name="T19"/>
                <a:gd fmla="*/ 30 w 466" name="T20"/>
                <a:gd fmla="*/ 398 h 666" name="T21"/>
                <a:gd fmla="*/ 16 w 466" name="T22"/>
                <a:gd fmla="*/ 356 h 666" name="T23"/>
                <a:gd fmla="*/ 2 w 466" name="T24"/>
                <a:gd fmla="*/ 316 h 666" name="T25"/>
                <a:gd fmla="*/ 6 w 466" name="T26"/>
                <a:gd fmla="*/ 292 h 666" name="T27"/>
                <a:gd fmla="*/ 16 w 466" name="T28"/>
                <a:gd fmla="*/ 280 h 666" name="T29"/>
                <a:gd fmla="*/ 42 w 466" name="T30"/>
                <a:gd fmla="*/ 240 h 666" name="T31"/>
                <a:gd fmla="*/ 42 w 466" name="T32"/>
                <a:gd fmla="*/ 188 h 666" name="T33"/>
                <a:gd fmla="*/ 22 w 466" name="T34"/>
                <a:gd fmla="*/ 146 h 666" name="T35"/>
                <a:gd fmla="*/ 46 w 466" name="T36"/>
                <a:gd fmla="*/ 126 h 666" name="T37"/>
                <a:gd fmla="*/ 78 w 466" name="T38"/>
                <a:gd fmla="*/ 116 h 666" name="T39"/>
                <a:gd fmla="*/ 88 w 466" name="T40"/>
                <a:gd fmla="*/ 114 h 666" name="T41"/>
                <a:gd fmla="*/ 102 w 466" name="T42"/>
                <a:gd fmla="*/ 98 h 666" name="T43"/>
                <a:gd fmla="*/ 160 w 466" name="T44"/>
                <a:gd fmla="*/ 60 h 666" name="T45"/>
                <a:gd fmla="*/ 176 w 466" name="T46"/>
                <a:gd fmla="*/ 46 h 666" name="T47"/>
                <a:gd fmla="*/ 226 w 466" name="T48"/>
                <a:gd fmla="*/ 32 h 666" name="T49"/>
                <a:gd fmla="*/ 250 w 466" name="T50"/>
                <a:gd fmla="*/ 22 h 666" name="T51"/>
                <a:gd fmla="*/ 260 w 466" name="T52"/>
                <a:gd fmla="*/ 2 h 666" name="T53"/>
                <a:gd fmla="*/ 284 w 466" name="T54"/>
                <a:gd fmla="*/ 0 h 666" name="T55"/>
                <a:gd fmla="*/ 292 w 466" name="T56"/>
                <a:gd fmla="*/ 52 h 666" name="T57"/>
                <a:gd fmla="*/ 314 w 466" name="T58"/>
                <a:gd fmla="*/ 56 h 666" name="T59"/>
                <a:gd fmla="*/ 326 w 466" name="T60"/>
                <a:gd fmla="*/ 34 h 666" name="T61"/>
                <a:gd fmla="*/ 334 w 466" name="T62"/>
                <a:gd fmla="*/ 14 h 666" name="T63"/>
                <a:gd fmla="*/ 344 w 466" name="T64"/>
                <a:gd fmla="*/ 36 h 666" name="T65"/>
                <a:gd fmla="*/ 362 w 466" name="T66"/>
                <a:gd fmla="*/ 50 h 666" name="T67"/>
                <a:gd fmla="*/ 384 w 466" name="T68"/>
                <a:gd fmla="*/ 54 h 666" name="T69"/>
                <a:gd fmla="*/ 424 w 466" name="T70"/>
                <a:gd fmla="*/ 42 h 666" name="T71"/>
                <a:gd fmla="*/ 442 w 466" name="T72"/>
                <a:gd fmla="*/ 42 h 666" name="T73"/>
                <a:gd fmla="*/ 422 w 466" name="T74"/>
                <a:gd fmla="*/ 66 h 666" name="T75"/>
                <a:gd fmla="*/ 414 w 466" name="T76"/>
                <a:gd fmla="*/ 88 h 666" name="T77"/>
                <a:gd fmla="*/ 428 w 466" name="T78"/>
                <a:gd fmla="*/ 112 h 666" name="T79"/>
                <a:gd fmla="*/ 466 w 466" name="T80"/>
                <a:gd fmla="*/ 168 h 666" name="T81"/>
                <a:gd fmla="*/ 464 w 466" name="T82"/>
                <a:gd fmla="*/ 192 h 666" name="T83"/>
                <a:gd fmla="*/ 450 w 466" name="T84"/>
                <a:gd fmla="*/ 218 h 666" name="T85"/>
                <a:gd fmla="*/ 430 w 466" name="T86"/>
                <a:gd fmla="*/ 236 h 666" name="T87"/>
                <a:gd fmla="*/ 396 w 466" name="T88"/>
                <a:gd fmla="*/ 244 h 666" name="T89"/>
                <a:gd fmla="*/ 376 w 466" name="T90"/>
                <a:gd fmla="*/ 250 h 666" name="T91"/>
                <a:gd fmla="*/ 348 w 466" name="T92"/>
                <a:gd fmla="*/ 276 h 666" name="T93"/>
                <a:gd fmla="*/ 348 w 466" name="T94"/>
                <a:gd fmla="*/ 304 h 666" name="T95"/>
                <a:gd fmla="*/ 354 w 466" name="T96"/>
                <a:gd fmla="*/ 332 h 666" name="T97"/>
                <a:gd fmla="*/ 328 w 466" name="T98"/>
                <a:gd fmla="*/ 366 h 666" name="T99"/>
                <a:gd fmla="*/ 302 w 466" name="T100"/>
                <a:gd fmla="*/ 386 h 666" name="T101"/>
                <a:gd fmla="*/ 296 w 466" name="T102"/>
                <a:gd fmla="*/ 408 h 666" name="T103"/>
                <a:gd fmla="*/ 292 w 466" name="T104"/>
                <a:gd fmla="*/ 468 h 666" name="T105"/>
                <a:gd fmla="*/ 270 w 466" name="T106"/>
                <a:gd fmla="*/ 490 h 666" name="T107"/>
                <a:gd fmla="*/ 264 w 466" name="T108"/>
                <a:gd fmla="*/ 522 h 666" name="T109"/>
                <a:gd fmla="*/ 266 w 466" name="T110"/>
                <a:gd fmla="*/ 546 h 666" name="T111"/>
                <a:gd fmla="*/ 254 w 466" name="T112"/>
                <a:gd fmla="*/ 596 h 666" name="T113"/>
                <a:gd fmla="*/ 260 w 466" name="T114"/>
                <a:gd fmla="*/ 630 h 666" name="T115"/>
                <a:gd fmla="*/ 224 w 466" name="T116"/>
                <a:gd fmla="*/ 650 h 666" name="T117"/>
                <a:gd fmla="*/ 196 w 466" name="T118"/>
                <a:gd fmla="*/ 636 h 666" name="T119"/>
                <a:gd fmla="*/ 168 w 466" name="T120"/>
                <a:gd fmla="*/ 646 h 666" name="T121"/>
                <a:gd fmla="*/ 134 w 466" name="T122"/>
                <a:gd fmla="*/ 660 h 66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666" w="4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solidFill>
              <a:schemeClr val="accent1"/>
            </a:solidFill>
            <a:ln>
              <a:noFill/>
            </a:ln>
          </p:spPr>
          <p:txBody>
            <a:bodyPr/>
            <a:lstStyle/>
            <a:p>
              <a:endParaRPr altLang="en-US" lang="zh-CN"/>
            </a:p>
          </p:txBody>
        </p:sp>
        <p:sp>
          <p:nvSpPr>
            <p:cNvPr id="49" name="Freeform 19"/>
            <p:cNvSpPr/>
            <p:nvPr/>
          </p:nvSpPr>
          <p:spPr bwMode="auto">
            <a:xfrm>
              <a:off x="4485051" y="4075222"/>
              <a:ext cx="1022762" cy="1005926"/>
            </a:xfrm>
            <a:custGeom>
              <a:gdLst>
                <a:gd fmla="*/ 392 w 972" name="T0"/>
                <a:gd fmla="*/ 934 h 956" name="T1"/>
                <a:gd fmla="*/ 354 w 972" name="T2"/>
                <a:gd fmla="*/ 888 h 956" name="T3"/>
                <a:gd fmla="*/ 366 w 972" name="T4"/>
                <a:gd fmla="*/ 840 h 956" name="T5"/>
                <a:gd fmla="*/ 324 w 972" name="T6"/>
                <a:gd fmla="*/ 780 h 956" name="T7"/>
                <a:gd fmla="*/ 290 w 972" name="T8"/>
                <a:gd fmla="*/ 722 h 956" name="T9"/>
                <a:gd fmla="*/ 248 w 972" name="T10"/>
                <a:gd fmla="*/ 712 h 956" name="T11"/>
                <a:gd fmla="*/ 192 w 972" name="T12"/>
                <a:gd fmla="*/ 608 h 956" name="T13"/>
                <a:gd fmla="*/ 160 w 972" name="T14"/>
                <a:gd fmla="*/ 662 h 956" name="T15"/>
                <a:gd fmla="*/ 140 w 972" name="T16"/>
                <a:gd fmla="*/ 634 h 956" name="T17"/>
                <a:gd fmla="*/ 138 w 972" name="T18"/>
                <a:gd fmla="*/ 590 h 956" name="T19"/>
                <a:gd fmla="*/ 130 w 972" name="T20"/>
                <a:gd fmla="*/ 500 h 956" name="T21"/>
                <a:gd fmla="*/ 150 w 972" name="T22"/>
                <a:gd fmla="*/ 442 h 956" name="T23"/>
                <a:gd fmla="*/ 110 w 972" name="T24"/>
                <a:gd fmla="*/ 312 h 956" name="T25"/>
                <a:gd fmla="*/ 50 w 972" name="T26"/>
                <a:gd fmla="*/ 222 h 956" name="T27"/>
                <a:gd fmla="*/ 6 w 972" name="T28"/>
                <a:gd fmla="*/ 178 h 956" name="T29"/>
                <a:gd fmla="*/ 2 w 972" name="T30"/>
                <a:gd fmla="*/ 134 h 956" name="T31"/>
                <a:gd fmla="*/ 26 w 972" name="T32"/>
                <a:gd fmla="*/ 80 h 956" name="T33"/>
                <a:gd fmla="*/ 74 w 972" name="T34"/>
                <a:gd fmla="*/ 24 h 956" name="T35"/>
                <a:gd fmla="*/ 112 w 972" name="T36"/>
                <a:gd fmla="*/ 64 h 956" name="T37"/>
                <a:gd fmla="*/ 166 w 972" name="T38"/>
                <a:gd fmla="*/ 152 h 956" name="T39"/>
                <a:gd fmla="*/ 200 w 972" name="T40"/>
                <a:gd fmla="*/ 172 h 956" name="T41"/>
                <a:gd fmla="*/ 236 w 972" name="T42"/>
                <a:gd fmla="*/ 158 h 956" name="T43"/>
                <a:gd fmla="*/ 250 w 972" name="T44"/>
                <a:gd fmla="*/ 170 h 956" name="T45"/>
                <a:gd fmla="*/ 290 w 972" name="T46"/>
                <a:gd fmla="*/ 188 h 956" name="T47"/>
                <a:gd fmla="*/ 374 w 972" name="T48"/>
                <a:gd fmla="*/ 166 h 956" name="T49"/>
                <a:gd fmla="*/ 378 w 972" name="T50"/>
                <a:gd fmla="*/ 128 h 956" name="T51"/>
                <a:gd fmla="*/ 370 w 972" name="T52"/>
                <a:gd fmla="*/ 66 h 956" name="T53"/>
                <a:gd fmla="*/ 412 w 972" name="T54"/>
                <a:gd fmla="*/ 100 h 956" name="T55"/>
                <a:gd fmla="*/ 468 w 972" name="T56"/>
                <a:gd fmla="*/ 100 h 956" name="T57"/>
                <a:gd fmla="*/ 472 w 972" name="T58"/>
                <a:gd fmla="*/ 30 h 956" name="T59"/>
                <a:gd fmla="*/ 516 w 972" name="T60"/>
                <a:gd fmla="*/ 0 h 956" name="T61"/>
                <a:gd fmla="*/ 562 w 972" name="T62"/>
                <a:gd fmla="*/ 50 h 956" name="T63"/>
                <a:gd fmla="*/ 628 w 972" name="T64"/>
                <a:gd fmla="*/ 98 h 956" name="T65"/>
                <a:gd fmla="*/ 656 w 972" name="T66"/>
                <a:gd fmla="*/ 150 h 956" name="T67"/>
                <a:gd fmla="*/ 764 w 972" name="T68"/>
                <a:gd fmla="*/ 184 h 956" name="T69"/>
                <a:gd fmla="*/ 812 w 972" name="T70"/>
                <a:gd fmla="*/ 168 h 956" name="T71"/>
                <a:gd fmla="*/ 932 w 972" name="T72"/>
                <a:gd fmla="*/ 208 h 956" name="T73"/>
                <a:gd fmla="*/ 972 w 972" name="T74"/>
                <a:gd fmla="*/ 278 h 956" name="T75"/>
                <a:gd fmla="*/ 908 w 972" name="T76"/>
                <a:gd fmla="*/ 388 h 956" name="T77"/>
                <a:gd fmla="*/ 840 w 972" name="T78"/>
                <a:gd fmla="*/ 418 h 956" name="T79"/>
                <a:gd fmla="*/ 788 w 972" name="T80"/>
                <a:gd fmla="*/ 376 h 956" name="T81"/>
                <a:gd fmla="*/ 764 w 972" name="T82"/>
                <a:gd fmla="*/ 422 h 956" name="T83"/>
                <a:gd fmla="*/ 772 w 972" name="T84"/>
                <a:gd fmla="*/ 478 h 956" name="T85"/>
                <a:gd fmla="*/ 784 w 972" name="T86"/>
                <a:gd fmla="*/ 564 h 956" name="T87"/>
                <a:gd fmla="*/ 810 w 972" name="T88"/>
                <a:gd fmla="*/ 602 h 956" name="T89"/>
                <a:gd fmla="*/ 780 w 972" name="T90"/>
                <a:gd fmla="*/ 646 h 956" name="T91"/>
                <a:gd fmla="*/ 788 w 972" name="T92"/>
                <a:gd fmla="*/ 686 h 956" name="T93"/>
                <a:gd fmla="*/ 848 w 972" name="T94"/>
                <a:gd fmla="*/ 740 h 956" name="T95"/>
                <a:gd fmla="*/ 796 w 972" name="T96"/>
                <a:gd fmla="*/ 758 h 956" name="T97"/>
                <a:gd fmla="*/ 756 w 972" name="T98"/>
                <a:gd fmla="*/ 712 h 956" name="T99"/>
                <a:gd fmla="*/ 716 w 972" name="T100"/>
                <a:gd fmla="*/ 718 h 956" name="T101"/>
                <a:gd fmla="*/ 662 w 972" name="T102"/>
                <a:gd fmla="*/ 706 h 956" name="T103"/>
                <a:gd fmla="*/ 630 w 972" name="T104"/>
                <a:gd fmla="*/ 636 h 956" name="T105"/>
                <a:gd fmla="*/ 578 w 972" name="T106"/>
                <a:gd fmla="*/ 648 h 956" name="T107"/>
                <a:gd fmla="*/ 550 w 972" name="T108"/>
                <a:gd fmla="*/ 682 h 956" name="T109"/>
                <a:gd fmla="*/ 558 w 972" name="T110"/>
                <a:gd fmla="*/ 726 h 956" name="T111"/>
                <a:gd fmla="*/ 558 w 972" name="T112"/>
                <a:gd fmla="*/ 766 h 956" name="T113"/>
                <a:gd fmla="*/ 500 w 972" name="T114"/>
                <a:gd fmla="*/ 810 h 956" name="T115"/>
                <a:gd fmla="*/ 522 w 972" name="T116"/>
                <a:gd fmla="*/ 870 h 956" name="T117"/>
                <a:gd fmla="*/ 522 w 972" name="T118"/>
                <a:gd fmla="*/ 918 h 95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956" w="972">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solidFill>
              <a:schemeClr val="bg1">
                <a:lumMod val="75000"/>
              </a:schemeClr>
            </a:solidFill>
            <a:ln>
              <a:noFill/>
            </a:ln>
          </p:spPr>
          <p:txBody>
            <a:bodyPr/>
            <a:lstStyle/>
            <a:p>
              <a:endParaRPr altLang="en-US" lang="zh-CN"/>
            </a:p>
          </p:txBody>
        </p:sp>
        <p:sp>
          <p:nvSpPr>
            <p:cNvPr id="50" name="Freeform 20"/>
            <p:cNvSpPr/>
            <p:nvPr/>
          </p:nvSpPr>
          <p:spPr bwMode="auto">
            <a:xfrm>
              <a:off x="2580525" y="3639601"/>
              <a:ext cx="2051837" cy="1256356"/>
            </a:xfrm>
            <a:custGeom>
              <a:gdLst>
                <a:gd fmla="*/ 1244 w 1950" name="T0"/>
                <a:gd fmla="*/ 1192 h 1194" name="T1"/>
                <a:gd fmla="*/ 1218 w 1950" name="T2"/>
                <a:gd fmla="*/ 1156 h 1194" name="T3"/>
                <a:gd fmla="*/ 1200 w 1950" name="T4"/>
                <a:gd fmla="*/ 1100 h 1194" name="T5"/>
                <a:gd fmla="*/ 1152 w 1950" name="T6"/>
                <a:gd fmla="*/ 1058 h 1194" name="T7"/>
                <a:gd fmla="*/ 1050 w 1950" name="T8"/>
                <a:gd fmla="*/ 1000 h 1194" name="T9"/>
                <a:gd fmla="*/ 970 w 1950" name="T10"/>
                <a:gd fmla="*/ 1022 h 1194" name="T11"/>
                <a:gd fmla="*/ 928 w 1950" name="T12"/>
                <a:gd fmla="*/ 1096 h 1194" name="T13"/>
                <a:gd fmla="*/ 898 w 1950" name="T14"/>
                <a:gd fmla="*/ 1042 h 1194" name="T15"/>
                <a:gd fmla="*/ 872 w 1950" name="T16"/>
                <a:gd fmla="*/ 992 h 1194" name="T17"/>
                <a:gd fmla="*/ 754 w 1950" name="T18"/>
                <a:gd fmla="*/ 1010 h 1194" name="T19"/>
                <a:gd fmla="*/ 634 w 1950" name="T20"/>
                <a:gd fmla="*/ 966 h 1194" name="T21"/>
                <a:gd fmla="*/ 580 w 1950" name="T22"/>
                <a:gd fmla="*/ 900 h 1194" name="T23"/>
                <a:gd fmla="*/ 492 w 1950" name="T24"/>
                <a:gd fmla="*/ 842 h 1194" name="T25"/>
                <a:gd fmla="*/ 468 w 1950" name="T26"/>
                <a:gd fmla="*/ 764 h 1194" name="T27"/>
                <a:gd fmla="*/ 390 w 1950" name="T28"/>
                <a:gd fmla="*/ 726 h 1194" name="T29"/>
                <a:gd fmla="*/ 284 w 1950" name="T30"/>
                <a:gd fmla="*/ 610 h 1194" name="T31"/>
                <a:gd fmla="*/ 182 w 1950" name="T32"/>
                <a:gd fmla="*/ 630 h 1194" name="T33"/>
                <a:gd fmla="*/ 142 w 1950" name="T34"/>
                <a:gd fmla="*/ 552 h 1194" name="T35"/>
                <a:gd fmla="*/ 12 w 1950" name="T36"/>
                <a:gd fmla="*/ 454 h 1194" name="T37"/>
                <a:gd fmla="*/ 8 w 1950" name="T38"/>
                <a:gd fmla="*/ 412 h 1194" name="T39"/>
                <a:gd fmla="*/ 16 w 1950" name="T40"/>
                <a:gd fmla="*/ 290 h 1194" name="T41"/>
                <a:gd fmla="*/ 54 w 1950" name="T42"/>
                <a:gd fmla="*/ 300 h 1194" name="T43"/>
                <a:gd fmla="*/ 104 w 1950" name="T44"/>
                <a:gd fmla="*/ 280 h 1194" name="T45"/>
                <a:gd fmla="*/ 78 w 1950" name="T46"/>
                <a:gd fmla="*/ 126 h 1194" name="T47"/>
                <a:gd fmla="*/ 146 w 1950" name="T48"/>
                <a:gd fmla="*/ 98 h 1194" name="T49"/>
                <a:gd fmla="*/ 216 w 1950" name="T50"/>
                <a:gd fmla="*/ 72 h 1194" name="T51"/>
                <a:gd fmla="*/ 304 w 1950" name="T52"/>
                <a:gd fmla="*/ 6 h 1194" name="T53"/>
                <a:gd fmla="*/ 386 w 1950" name="T54"/>
                <a:gd fmla="*/ 48 h 1194" name="T55"/>
                <a:gd fmla="*/ 470 w 1950" name="T56"/>
                <a:gd fmla="*/ 10 h 1194" name="T57"/>
                <a:gd fmla="*/ 510 w 1950" name="T58"/>
                <a:gd fmla="*/ 56 h 1194" name="T59"/>
                <a:gd fmla="*/ 622 w 1950" name="T60"/>
                <a:gd fmla="*/ 72 h 1194" name="T61"/>
                <a:gd fmla="*/ 710 w 1950" name="T62"/>
                <a:gd fmla="*/ 56 h 1194" name="T63"/>
                <a:gd fmla="*/ 804 w 1950" name="T64"/>
                <a:gd fmla="*/ 44 h 1194" name="T65"/>
                <a:gd fmla="*/ 898 w 1950" name="T66"/>
                <a:gd fmla="*/ 30 h 1194" name="T67"/>
                <a:gd fmla="*/ 1046 w 1950" name="T68"/>
                <a:gd fmla="*/ 38 h 1194" name="T69"/>
                <a:gd fmla="*/ 1106 w 1950" name="T70"/>
                <a:gd fmla="*/ 114 h 1194" name="T71"/>
                <a:gd fmla="*/ 1092 w 1950" name="T72"/>
                <a:gd fmla="*/ 220 h 1194" name="T73"/>
                <a:gd fmla="*/ 1118 w 1950" name="T74"/>
                <a:gd fmla="*/ 378 h 1194" name="T75"/>
                <a:gd fmla="*/ 1192 w 1950" name="T76"/>
                <a:gd fmla="*/ 440 h 1194" name="T77"/>
                <a:gd fmla="*/ 1308 w 1950" name="T78"/>
                <a:gd fmla="*/ 502 h 1194" name="T79"/>
                <a:gd fmla="*/ 1406 w 1950" name="T80"/>
                <a:gd fmla="*/ 546 h 1194" name="T81"/>
                <a:gd fmla="*/ 1586 w 1950" name="T82"/>
                <a:gd fmla="*/ 576 h 1194" name="T83"/>
                <a:gd fmla="*/ 1666 w 1950" name="T84"/>
                <a:gd fmla="*/ 682 h 1194" name="T85"/>
                <a:gd fmla="*/ 1706 w 1950" name="T86"/>
                <a:gd fmla="*/ 676 h 1194" name="T87"/>
                <a:gd fmla="*/ 1794 w 1950" name="T88"/>
                <a:gd fmla="*/ 616 h 1194" name="T89"/>
                <a:gd fmla="*/ 1848 w 1950" name="T90"/>
                <a:gd fmla="*/ 632 h 1194" name="T91"/>
                <a:gd fmla="*/ 1926 w 1950" name="T92"/>
                <a:gd fmla="*/ 788 h 1194" name="T93"/>
                <a:gd fmla="*/ 1930 w 1950" name="T94"/>
                <a:gd fmla="*/ 878 h 1194" name="T95"/>
                <a:gd fmla="*/ 1940 w 1950" name="T96"/>
                <a:gd fmla="*/ 976 h 1194" name="T97"/>
                <a:gd fmla="*/ 1930 w 1950" name="T98"/>
                <a:gd fmla="*/ 1002 h 1194" name="T99"/>
                <a:gd fmla="*/ 1872 w 1950" name="T100"/>
                <a:gd fmla="*/ 1006 h 1194" name="T101"/>
                <a:gd fmla="*/ 1866 w 1950" name="T102"/>
                <a:gd fmla="*/ 1096 h 1194" name="T103"/>
                <a:gd fmla="*/ 1772 w 1950" name="T104"/>
                <a:gd fmla="*/ 1052 h 1194" name="T105"/>
                <a:gd fmla="*/ 1744 w 1950" name="T106"/>
                <a:gd fmla="*/ 1124 h 1194" name="T107"/>
                <a:gd fmla="*/ 1696 w 1950" name="T108"/>
                <a:gd fmla="*/ 1086 h 1194" name="T109"/>
                <a:gd fmla="*/ 1594 w 1950" name="T110"/>
                <a:gd fmla="*/ 1048 h 1194" name="T111"/>
                <a:gd fmla="*/ 1498 w 1950" name="T112"/>
                <a:gd fmla="*/ 1102 h 1194" name="T113"/>
                <a:gd fmla="*/ 1430 w 1950" name="T114"/>
                <a:gd fmla="*/ 1144 h 1194" name="T115"/>
                <a:gd fmla="*/ 1342 w 1950" name="T116"/>
                <a:gd fmla="*/ 1194 h 119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194" w="1950">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solidFill>
              <a:schemeClr val="bg1">
                <a:lumMod val="75000"/>
              </a:schemeClr>
            </a:solidFill>
            <a:ln>
              <a:noFill/>
            </a:ln>
          </p:spPr>
          <p:txBody>
            <a:bodyPr/>
            <a:lstStyle/>
            <a:p>
              <a:endParaRPr altLang="en-US" lang="zh-CN"/>
            </a:p>
          </p:txBody>
        </p:sp>
        <p:sp>
          <p:nvSpPr>
            <p:cNvPr id="51" name="Freeform 21"/>
            <p:cNvSpPr/>
            <p:nvPr/>
          </p:nvSpPr>
          <p:spPr bwMode="auto">
            <a:xfrm>
              <a:off x="6616858" y="4445605"/>
              <a:ext cx="383010" cy="378801"/>
            </a:xfrm>
            <a:custGeom>
              <a:gdLst>
                <a:gd fmla="*/ 138 w 364" name="T0"/>
                <a:gd fmla="*/ 356 h 360" name="T1"/>
                <a:gd fmla="*/ 108 w 364" name="T2"/>
                <a:gd fmla="*/ 340 h 360" name="T3"/>
                <a:gd fmla="*/ 86 w 364" name="T4"/>
                <a:gd fmla="*/ 274 h 360" name="T5"/>
                <a:gd fmla="*/ 48 w 364" name="T6"/>
                <a:gd fmla="*/ 256 h 360" name="T7"/>
                <a:gd fmla="*/ 46 w 364" name="T8"/>
                <a:gd fmla="*/ 226 h 360" name="T9"/>
                <a:gd fmla="*/ 24 w 364" name="T10"/>
                <a:gd fmla="*/ 188 h 360" name="T11"/>
                <a:gd fmla="*/ 0 w 364" name="T12"/>
                <a:gd fmla="*/ 162 h 360" name="T13"/>
                <a:gd fmla="*/ 10 w 364" name="T14"/>
                <a:gd fmla="*/ 140 h 360" name="T15"/>
                <a:gd fmla="*/ 26 w 364" name="T16"/>
                <a:gd fmla="*/ 122 h 360" name="T17"/>
                <a:gd fmla="*/ 32 w 364" name="T18"/>
                <a:gd fmla="*/ 104 h 360" name="T19"/>
                <a:gd fmla="*/ 58 w 364" name="T20"/>
                <a:gd fmla="*/ 88 h 360" name="T21"/>
                <a:gd fmla="*/ 70 w 364" name="T22"/>
                <a:gd fmla="*/ 68 h 360" name="T23"/>
                <a:gd fmla="*/ 72 w 364" name="T24"/>
                <a:gd fmla="*/ 16 h 360" name="T25"/>
                <a:gd fmla="*/ 90 w 364" name="T26"/>
                <a:gd fmla="*/ 8 h 360" name="T27"/>
                <a:gd fmla="*/ 106 w 364" name="T28"/>
                <a:gd fmla="*/ 6 h 360" name="T29"/>
                <a:gd fmla="*/ 140 w 364" name="T30"/>
                <a:gd fmla="*/ 10 h 360" name="T31"/>
                <a:gd fmla="*/ 152 w 364" name="T32"/>
                <a:gd fmla="*/ 2 h 360" name="T33"/>
                <a:gd fmla="*/ 186 w 364" name="T34"/>
                <a:gd fmla="*/ 4 h 360" name="T35"/>
                <a:gd fmla="*/ 212 w 364" name="T36"/>
                <a:gd fmla="*/ 16 h 360" name="T37"/>
                <a:gd fmla="*/ 238 w 364" name="T38"/>
                <a:gd fmla="*/ 26 h 360" name="T39"/>
                <a:gd fmla="*/ 254 w 364" name="T40"/>
                <a:gd fmla="*/ 22 h 360" name="T41"/>
                <a:gd fmla="*/ 280 w 364" name="T42"/>
                <a:gd fmla="*/ 2 h 360" name="T43"/>
                <a:gd fmla="*/ 300 w 364" name="T44"/>
                <a:gd fmla="*/ 8 h 360" name="T45"/>
                <a:gd fmla="*/ 324 w 364" name="T46"/>
                <a:gd fmla="*/ 18 h 360" name="T47"/>
                <a:gd fmla="*/ 360 w 364" name="T48"/>
                <a:gd fmla="*/ 28 h 360" name="T49"/>
                <a:gd fmla="*/ 324 w 364" name="T50"/>
                <a:gd fmla="*/ 58 h 360" name="T51"/>
                <a:gd fmla="*/ 316 w 364" name="T52"/>
                <a:gd fmla="*/ 76 h 360" name="T53"/>
                <a:gd fmla="*/ 320 w 364" name="T54"/>
                <a:gd fmla="*/ 84 h 360" name="T55"/>
                <a:gd fmla="*/ 362 w 364" name="T56"/>
                <a:gd fmla="*/ 72 h 360" name="T57"/>
                <a:gd fmla="*/ 364 w 364" name="T58"/>
                <a:gd fmla="*/ 90 h 360" name="T59"/>
                <a:gd fmla="*/ 346 w 364" name="T60"/>
                <a:gd fmla="*/ 100 h 360" name="T61"/>
                <a:gd fmla="*/ 322 w 364" name="T62"/>
                <a:gd fmla="*/ 112 h 360" name="T63"/>
                <a:gd fmla="*/ 344 w 364" name="T64"/>
                <a:gd fmla="*/ 142 h 360" name="T65"/>
                <a:gd fmla="*/ 340 w 364" name="T66"/>
                <a:gd fmla="*/ 196 h 360" name="T67"/>
                <a:gd fmla="*/ 344 w 364" name="T68"/>
                <a:gd fmla="*/ 214 h 360" name="T69"/>
                <a:gd fmla="*/ 338 w 364" name="T70"/>
                <a:gd fmla="*/ 238 h 360" name="T71"/>
                <a:gd fmla="*/ 330 w 364" name="T72"/>
                <a:gd fmla="*/ 240 h 360" name="T73"/>
                <a:gd fmla="*/ 324 w 364" name="T74"/>
                <a:gd fmla="*/ 224 h 360" name="T75"/>
                <a:gd fmla="*/ 304 w 364" name="T76"/>
                <a:gd fmla="*/ 232 h 360" name="T77"/>
                <a:gd fmla="*/ 270 w 364" name="T78"/>
                <a:gd fmla="*/ 268 h 360" name="T79"/>
                <a:gd fmla="*/ 262 w 364" name="T80"/>
                <a:gd fmla="*/ 286 h 360" name="T81"/>
                <a:gd fmla="*/ 260 w 364" name="T82"/>
                <a:gd fmla="*/ 344 h 360" name="T83"/>
                <a:gd fmla="*/ 222 w 364" name="T84"/>
                <a:gd fmla="*/ 344 h 360" name="T85"/>
                <a:gd fmla="*/ 158 w 364" name="T86"/>
                <a:gd fmla="*/ 360 h 360"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b" l="0" r="r" t="0"/>
              <a:pathLst>
                <a:path h="360" w="364">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solidFill>
              <a:schemeClr val="accent1"/>
            </a:solidFill>
            <a:ln>
              <a:noFill/>
            </a:ln>
          </p:spPr>
          <p:txBody>
            <a:bodyPr/>
            <a:lstStyle/>
            <a:p>
              <a:endParaRPr altLang="en-US" lang="zh-CN"/>
            </a:p>
          </p:txBody>
        </p:sp>
        <p:sp>
          <p:nvSpPr>
            <p:cNvPr id="52" name="Freeform 22"/>
            <p:cNvSpPr/>
            <p:nvPr/>
          </p:nvSpPr>
          <p:spPr bwMode="auto">
            <a:xfrm>
              <a:off x="5299473" y="4304607"/>
              <a:ext cx="486128" cy="505068"/>
            </a:xfrm>
            <a:custGeom>
              <a:gdLst>
                <a:gd fmla="*/ 360 w 462" name="T0"/>
                <a:gd fmla="*/ 474 h 480" name="T1"/>
                <a:gd fmla="*/ 328 w 462" name="T2"/>
                <a:gd fmla="*/ 448 h 480" name="T3"/>
                <a:gd fmla="*/ 300 w 462" name="T4"/>
                <a:gd fmla="*/ 412 h 480" name="T5"/>
                <a:gd fmla="*/ 282 w 462" name="T6"/>
                <a:gd fmla="*/ 362 h 480" name="T7"/>
                <a:gd fmla="*/ 252 w 462" name="T8"/>
                <a:gd fmla="*/ 340 h 480" name="T9"/>
                <a:gd fmla="*/ 230 w 462" name="T10"/>
                <a:gd fmla="*/ 340 h 480" name="T11"/>
                <a:gd fmla="*/ 214 w 462" name="T12"/>
                <a:gd fmla="*/ 346 h 480" name="T13"/>
                <a:gd fmla="*/ 196 w 462" name="T14"/>
                <a:gd fmla="*/ 376 h 480" name="T15"/>
                <a:gd fmla="*/ 176 w 462" name="T16"/>
                <a:gd fmla="*/ 402 h 480" name="T17"/>
                <a:gd fmla="*/ 152 w 462" name="T18"/>
                <a:gd fmla="*/ 428 h 480" name="T19"/>
                <a:gd fmla="*/ 144 w 462" name="T20"/>
                <a:gd fmla="*/ 430 h 480" name="T21"/>
                <a:gd fmla="*/ 118 w 462" name="T22"/>
                <a:gd fmla="*/ 442 h 480" name="T23"/>
                <a:gd fmla="*/ 72 w 462" name="T24"/>
                <a:gd fmla="*/ 434 h 480" name="T25"/>
                <a:gd fmla="*/ 38 w 462" name="T26"/>
                <a:gd fmla="*/ 416 h 480" name="T27"/>
                <a:gd fmla="*/ 46 w 462" name="T28"/>
                <a:gd fmla="*/ 386 h 480" name="T29"/>
                <a:gd fmla="*/ 42 w 462" name="T30"/>
                <a:gd fmla="*/ 360 h 480" name="T31"/>
                <a:gd fmla="*/ 2 w 462" name="T32"/>
                <a:gd fmla="*/ 312 h 480" name="T33"/>
                <a:gd fmla="*/ 10 w 462" name="T34"/>
                <a:gd fmla="*/ 228 h 480" name="T35"/>
                <a:gd fmla="*/ 0 w 462" name="T36"/>
                <a:gd fmla="*/ 168 h 480" name="T37"/>
                <a:gd fmla="*/ 4 w 462" name="T38"/>
                <a:gd fmla="*/ 166 h 480" name="T39"/>
                <a:gd fmla="*/ 64 w 462" name="T40"/>
                <a:gd fmla="*/ 212 h 480" name="T41"/>
                <a:gd fmla="*/ 82 w 462" name="T42"/>
                <a:gd fmla="*/ 216 h 480" name="T43"/>
                <a:gd fmla="*/ 110 w 462" name="T44"/>
                <a:gd fmla="*/ 208 h 480" name="T45"/>
                <a:gd fmla="*/ 148 w 462" name="T46"/>
                <a:gd fmla="*/ 172 h 480" name="T47"/>
                <a:gd fmla="*/ 176 w 462" name="T48"/>
                <a:gd fmla="*/ 116 h 480" name="T49"/>
                <a:gd fmla="*/ 210 w 462" name="T50"/>
                <a:gd fmla="*/ 62 h 480" name="T51"/>
                <a:gd fmla="*/ 232 w 462" name="T52"/>
                <a:gd fmla="*/ 4 h 480" name="T53"/>
                <a:gd fmla="*/ 272 w 462" name="T54"/>
                <a:gd fmla="*/ 0 h 480" name="T55"/>
                <a:gd fmla="*/ 306 w 462" name="T56"/>
                <a:gd fmla="*/ 10 h 480" name="T57"/>
                <a:gd fmla="*/ 352 w 462" name="T58"/>
                <a:gd fmla="*/ 50 h 480" name="T59"/>
                <a:gd fmla="*/ 394 w 462" name="T60"/>
                <a:gd fmla="*/ 60 h 480" name="T61"/>
                <a:gd fmla="*/ 444 w 462" name="T62"/>
                <a:gd fmla="*/ 98 h 480" name="T63"/>
                <a:gd fmla="*/ 462 w 462" name="T64"/>
                <a:gd fmla="*/ 134 h 480" name="T65"/>
                <a:gd fmla="*/ 430 w 462" name="T66"/>
                <a:gd fmla="*/ 158 h 480" name="T67"/>
                <a:gd fmla="*/ 402 w 462" name="T68"/>
                <a:gd fmla="*/ 182 h 480" name="T69"/>
                <a:gd fmla="*/ 336 w 462" name="T70"/>
                <a:gd fmla="*/ 188 h 480" name="T71"/>
                <a:gd fmla="*/ 292 w 462" name="T72"/>
                <a:gd fmla="*/ 192 h 480" name="T73"/>
                <a:gd fmla="*/ 284 w 462" name="T74"/>
                <a:gd fmla="*/ 218 h 480" name="T75"/>
                <a:gd fmla="*/ 288 w 462" name="T76"/>
                <a:gd fmla="*/ 236 h 480" name="T77"/>
                <a:gd fmla="*/ 284 w 462" name="T78"/>
                <a:gd fmla="*/ 276 h 480" name="T79"/>
                <a:gd fmla="*/ 304 w 462" name="T80"/>
                <a:gd fmla="*/ 296 h 480" name="T81"/>
                <a:gd fmla="*/ 362 w 462" name="T82"/>
                <a:gd fmla="*/ 364 h 480" name="T83"/>
                <a:gd fmla="*/ 372 w 462" name="T84"/>
                <a:gd fmla="*/ 400 h 480"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480" w="462">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solidFill>
              <a:schemeClr val="accent2"/>
            </a:solidFill>
            <a:ln>
              <a:noFill/>
            </a:ln>
          </p:spPr>
          <p:txBody>
            <a:bodyPr/>
            <a:lstStyle/>
            <a:p>
              <a:endParaRPr altLang="en-US" lang="zh-CN"/>
            </a:p>
          </p:txBody>
        </p:sp>
        <p:sp>
          <p:nvSpPr>
            <p:cNvPr id="53" name="Freeform 23"/>
            <p:cNvSpPr/>
            <p:nvPr/>
          </p:nvSpPr>
          <p:spPr bwMode="auto">
            <a:xfrm>
              <a:off x="5606722" y="4193071"/>
              <a:ext cx="793377" cy="490337"/>
            </a:xfrm>
            <a:custGeom>
              <a:gdLst>
                <a:gd fmla="*/ 72 w 754" name="T0"/>
                <a:gd fmla="*/ 452 h 466" name="T1"/>
                <a:gd fmla="*/ 4 w 754" name="T2"/>
                <a:gd fmla="*/ 380 h 466" name="T3"/>
                <a:gd fmla="*/ 2 w 754" name="T4"/>
                <a:gd fmla="*/ 362 h 466" name="T5"/>
                <a:gd fmla="*/ 6 w 754" name="T6"/>
                <a:gd fmla="*/ 348 h 466" name="T7"/>
                <a:gd fmla="*/ 0 w 754" name="T8"/>
                <a:gd fmla="*/ 310 h 466" name="T9"/>
                <a:gd fmla="*/ 18 w 754" name="T10"/>
                <a:gd fmla="*/ 304 h 466" name="T11"/>
                <a:gd fmla="*/ 96 w 754" name="T12"/>
                <a:gd fmla="*/ 304 h 466" name="T13"/>
                <a:gd fmla="*/ 138 w 754" name="T14"/>
                <a:gd fmla="*/ 276 h 466" name="T15"/>
                <a:gd fmla="*/ 178 w 754" name="T16"/>
                <a:gd fmla="*/ 244 h 466" name="T17"/>
                <a:gd fmla="*/ 180 w 754" name="T18"/>
                <a:gd fmla="*/ 226 h 466" name="T19"/>
                <a:gd fmla="*/ 126 w 754" name="T20"/>
                <a:gd fmla="*/ 166 h 466" name="T21"/>
                <a:gd fmla="*/ 100 w 754" name="T22"/>
                <a:gd fmla="*/ 144 h 466" name="T23"/>
                <a:gd fmla="*/ 98 w 754" name="T24"/>
                <a:gd fmla="*/ 96 h 466" name="T25"/>
                <a:gd fmla="*/ 136 w 754" name="T26"/>
                <a:gd fmla="*/ 66 h 466" name="T27"/>
                <a:gd fmla="*/ 146 w 754" name="T28"/>
                <a:gd fmla="*/ 54 h 466" name="T29"/>
                <a:gd fmla="*/ 140 w 754" name="T30"/>
                <a:gd fmla="*/ 30 h 466" name="T31"/>
                <a:gd fmla="*/ 118 w 754" name="T32"/>
                <a:gd fmla="*/ 10 h 466" name="T33"/>
                <a:gd fmla="*/ 108 w 754" name="T34"/>
                <a:gd fmla="*/ 0 h 466" name="T35"/>
                <a:gd fmla="*/ 234 w 754" name="T36"/>
                <a:gd fmla="*/ 6 h 466" name="T37"/>
                <a:gd fmla="*/ 246 w 754" name="T38"/>
                <a:gd fmla="*/ 22 h 466" name="T39"/>
                <a:gd fmla="*/ 276 w 754" name="T40"/>
                <a:gd fmla="*/ 46 h 466" name="T41"/>
                <a:gd fmla="*/ 314 w 754" name="T42"/>
                <a:gd fmla="*/ 62 h 466" name="T43"/>
                <a:gd fmla="*/ 338 w 754" name="T44"/>
                <a:gd fmla="*/ 72 h 466" name="T45"/>
                <a:gd fmla="*/ 494 w 754" name="T46"/>
                <a:gd fmla="*/ 100 h 466" name="T47"/>
                <a:gd fmla="*/ 504 w 754" name="T48"/>
                <a:gd fmla="*/ 116 h 466" name="T49"/>
                <a:gd fmla="*/ 524 w 754" name="T50"/>
                <a:gd fmla="*/ 136 h 466" name="T51"/>
                <a:gd fmla="*/ 618 w 754" name="T52"/>
                <a:gd fmla="*/ 158 h 466" name="T53"/>
                <a:gd fmla="*/ 626 w 754" name="T54"/>
                <a:gd fmla="*/ 160 h 466" name="T55"/>
                <a:gd fmla="*/ 660 w 754" name="T56"/>
                <a:gd fmla="*/ 164 h 466" name="T57"/>
                <a:gd fmla="*/ 670 w 754" name="T58"/>
                <a:gd fmla="*/ 174 h 466" name="T59"/>
                <a:gd fmla="*/ 684 w 754" name="T60"/>
                <a:gd fmla="*/ 192 h 466" name="T61"/>
                <a:gd fmla="*/ 702 w 754" name="T62"/>
                <a:gd fmla="*/ 196 h 466" name="T63"/>
                <a:gd fmla="*/ 718 w 754" name="T64"/>
                <a:gd fmla="*/ 208 h 466" name="T65"/>
                <a:gd fmla="*/ 708 w 754" name="T66"/>
                <a:gd fmla="*/ 228 h 466" name="T67"/>
                <a:gd fmla="*/ 702 w 754" name="T68"/>
                <a:gd fmla="*/ 250 h 466" name="T69"/>
                <a:gd fmla="*/ 724 w 754" name="T70"/>
                <a:gd fmla="*/ 274 h 466" name="T71"/>
                <a:gd fmla="*/ 732 w 754" name="T72"/>
                <a:gd fmla="*/ 298 h 466" name="T73"/>
                <a:gd fmla="*/ 740 w 754" name="T74"/>
                <a:gd fmla="*/ 320 h 466" name="T75"/>
                <a:gd fmla="*/ 754 w 754" name="T76"/>
                <a:gd fmla="*/ 330 h 466" name="T77"/>
                <a:gd fmla="*/ 734 w 754" name="T78"/>
                <a:gd fmla="*/ 338 h 466" name="T79"/>
                <a:gd fmla="*/ 692 w 754" name="T80"/>
                <a:gd fmla="*/ 354 h 466" name="T81"/>
                <a:gd fmla="*/ 640 w 754" name="T82"/>
                <a:gd fmla="*/ 392 h 466" name="T83"/>
                <a:gd fmla="*/ 616 w 754" name="T84"/>
                <a:gd fmla="*/ 414 h 466" name="T85"/>
                <a:gd fmla="*/ 582 w 754" name="T86"/>
                <a:gd fmla="*/ 424 h 466" name="T87"/>
                <a:gd fmla="*/ 562 w 754" name="T88"/>
                <a:gd fmla="*/ 434 h 466" name="T89"/>
                <a:gd fmla="*/ 544 w 754" name="T90"/>
                <a:gd fmla="*/ 448 h 466" name="T91"/>
                <a:gd fmla="*/ 512 w 754" name="T92"/>
                <a:gd fmla="*/ 422 h 466" name="T93"/>
                <a:gd fmla="*/ 482 w 754" name="T94"/>
                <a:gd fmla="*/ 408 h 466" name="T95"/>
                <a:gd fmla="*/ 450 w 754" name="T96"/>
                <a:gd fmla="*/ 380 h 466" name="T97"/>
                <a:gd fmla="*/ 426 w 754" name="T98"/>
                <a:gd fmla="*/ 384 h 466" name="T99"/>
                <a:gd fmla="*/ 410 w 754" name="T100"/>
                <a:gd fmla="*/ 404 h 466" name="T101"/>
                <a:gd fmla="*/ 358 w 754" name="T102"/>
                <a:gd fmla="*/ 392 h 466" name="T103"/>
                <a:gd fmla="*/ 286 w 754" name="T104"/>
                <a:gd fmla="*/ 352 h 466" name="T105"/>
                <a:gd fmla="*/ 252 w 754" name="T106"/>
                <a:gd fmla="*/ 346 h 466" name="T107"/>
                <a:gd fmla="*/ 200 w 754" name="T108"/>
                <a:gd fmla="*/ 338 h 466" name="T109"/>
                <a:gd fmla="*/ 184 w 754" name="T110"/>
                <a:gd fmla="*/ 350 h 466" name="T111"/>
                <a:gd fmla="*/ 202 w 754" name="T112"/>
                <a:gd fmla="*/ 380 h 466" name="T113"/>
                <a:gd fmla="*/ 196 w 754" name="T114"/>
                <a:gd fmla="*/ 392 h 466" name="T115"/>
                <a:gd fmla="*/ 164 w 754" name="T116"/>
                <a:gd fmla="*/ 390 h 466" name="T117"/>
                <a:gd fmla="*/ 128 w 754" name="T118"/>
                <a:gd fmla="*/ 406 h 466" name="T119"/>
                <a:gd fmla="*/ 96 w 754" name="T120"/>
                <a:gd fmla="*/ 454 h 466" name="T121"/>
                <a:gd fmla="*/ 80 w 754" name="T122"/>
                <a:gd fmla="*/ 466 h 46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b" l="0" r="r" t="0"/>
              <a:pathLst>
                <a:path h="466" w="754">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solidFill>
              <a:schemeClr val="bg1">
                <a:lumMod val="75000"/>
              </a:schemeClr>
            </a:solidFill>
            <a:ln>
              <a:noFill/>
            </a:ln>
          </p:spPr>
          <p:txBody>
            <a:bodyPr/>
            <a:lstStyle/>
            <a:p>
              <a:endParaRPr altLang="en-US" lang="zh-CN"/>
            </a:p>
          </p:txBody>
        </p:sp>
        <p:sp>
          <p:nvSpPr>
            <p:cNvPr id="54" name="Freeform 24"/>
            <p:cNvSpPr/>
            <p:nvPr/>
          </p:nvSpPr>
          <p:spPr bwMode="auto">
            <a:xfrm>
              <a:off x="6259101" y="3963686"/>
              <a:ext cx="490337" cy="603977"/>
            </a:xfrm>
            <a:custGeom>
              <a:gdLst>
                <a:gd fmla="*/ 212 w 466" name="T0"/>
                <a:gd fmla="*/ 570 h 574" name="T1"/>
                <a:gd fmla="*/ 202 w 466" name="T2"/>
                <a:gd fmla="*/ 516 h 574" name="T3"/>
                <a:gd fmla="*/ 166 w 466" name="T4"/>
                <a:gd fmla="*/ 522 h 574" name="T5"/>
                <a:gd fmla="*/ 148 w 466" name="T6"/>
                <a:gd fmla="*/ 546 h 574" name="T7"/>
                <a:gd fmla="*/ 140 w 466" name="T8"/>
                <a:gd fmla="*/ 538 h 574" name="T9"/>
                <a:gd fmla="*/ 122 w 466" name="T10"/>
                <a:gd fmla="*/ 520 h 574" name="T11"/>
                <a:gd fmla="*/ 114 w 466" name="T12"/>
                <a:gd fmla="*/ 490 h 574" name="T13"/>
                <a:gd fmla="*/ 102 w 466" name="T14"/>
                <a:gd fmla="*/ 470 h 574" name="T15"/>
                <a:gd fmla="*/ 100 w 466" name="T16"/>
                <a:gd fmla="*/ 446 h 574" name="T17"/>
                <a:gd fmla="*/ 106 w 466" name="T18"/>
                <a:gd fmla="*/ 416 h 574" name="T19"/>
                <a:gd fmla="*/ 68 w 466" name="T20"/>
                <a:gd fmla="*/ 398 h 574" name="T21"/>
                <a:gd fmla="*/ 58 w 466" name="T22"/>
                <a:gd fmla="*/ 380 h 574" name="T23"/>
                <a:gd fmla="*/ 56 w 466" name="T24"/>
                <a:gd fmla="*/ 366 h 574" name="T25"/>
                <a:gd fmla="*/ 86 w 466" name="T26"/>
                <a:gd fmla="*/ 346 h 574" name="T27"/>
                <a:gd fmla="*/ 96 w 466" name="T28"/>
                <a:gd fmla="*/ 284 h 574" name="T29"/>
                <a:gd fmla="*/ 78 w 466" name="T30"/>
                <a:gd fmla="*/ 252 h 574" name="T31"/>
                <a:gd fmla="*/ 48 w 466" name="T32"/>
                <a:gd fmla="*/ 262 h 574" name="T33"/>
                <a:gd fmla="*/ 30 w 466" name="T34"/>
                <a:gd fmla="*/ 252 h 574" name="T35"/>
                <a:gd fmla="*/ 0 w 466" name="T36"/>
                <a:gd fmla="*/ 202 h 574" name="T37"/>
                <a:gd fmla="*/ 10 w 466" name="T38"/>
                <a:gd fmla="*/ 180 h 574" name="T39"/>
                <a:gd fmla="*/ 42 w 466" name="T40"/>
                <a:gd fmla="*/ 148 h 574" name="T41"/>
                <a:gd fmla="*/ 44 w 466" name="T42"/>
                <a:gd fmla="*/ 72 h 574" name="T43"/>
                <a:gd fmla="*/ 58 w 466" name="T44"/>
                <a:gd fmla="*/ 74 h 574" name="T45"/>
                <a:gd fmla="*/ 76 w 466" name="T46"/>
                <a:gd fmla="*/ 110 h 574" name="T47"/>
                <a:gd fmla="*/ 110 w 466" name="T48"/>
                <a:gd fmla="*/ 120 h 574" name="T49"/>
                <a:gd fmla="*/ 126 w 466" name="T50"/>
                <a:gd fmla="*/ 80 h 574" name="T51"/>
                <a:gd fmla="*/ 134 w 466" name="T52"/>
                <a:gd fmla="*/ 54 h 574" name="T53"/>
                <a:gd fmla="*/ 102 w 466" name="T54"/>
                <a:gd fmla="*/ 6 h 574" name="T55"/>
                <a:gd fmla="*/ 118 w 466" name="T56"/>
                <a:gd fmla="*/ 0 h 574" name="T57"/>
                <a:gd fmla="*/ 150 w 466" name="T58"/>
                <a:gd fmla="*/ 40 h 574" name="T59"/>
                <a:gd fmla="*/ 176 w 466" name="T60"/>
                <a:gd fmla="*/ 80 h 574" name="T61"/>
                <a:gd fmla="*/ 264 w 466" name="T62"/>
                <a:gd fmla="*/ 106 h 574" name="T63"/>
                <a:gd fmla="*/ 294 w 466" name="T64"/>
                <a:gd fmla="*/ 174 h 574" name="T65"/>
                <a:gd fmla="*/ 318 w 466" name="T66"/>
                <a:gd fmla="*/ 202 h 574" name="T67"/>
                <a:gd fmla="*/ 358 w 466" name="T68"/>
                <a:gd fmla="*/ 194 h 574" name="T69"/>
                <a:gd fmla="*/ 362 w 466" name="T70"/>
                <a:gd fmla="*/ 180 h 574" name="T71"/>
                <a:gd fmla="*/ 388 w 466" name="T72"/>
                <a:gd fmla="*/ 194 h 574" name="T73"/>
                <a:gd fmla="*/ 382 w 466" name="T74"/>
                <a:gd fmla="*/ 224 h 574" name="T75"/>
                <a:gd fmla="*/ 338 w 466" name="T76"/>
                <a:gd fmla="*/ 250 h 574" name="T77"/>
                <a:gd fmla="*/ 330 w 466" name="T78"/>
                <a:gd fmla="*/ 280 h 574" name="T79"/>
                <a:gd fmla="*/ 326 w 466" name="T80"/>
                <a:gd fmla="*/ 302 h 574" name="T81"/>
                <a:gd fmla="*/ 380 w 466" name="T82"/>
                <a:gd fmla="*/ 346 h 574" name="T83"/>
                <a:gd fmla="*/ 392 w 466" name="T84"/>
                <a:gd fmla="*/ 360 h 574" name="T85"/>
                <a:gd fmla="*/ 456 w 466" name="T86"/>
                <a:gd fmla="*/ 378 h 574" name="T87"/>
                <a:gd fmla="*/ 466 w 466" name="T88"/>
                <a:gd fmla="*/ 402 h 574" name="T89"/>
                <a:gd fmla="*/ 426 w 466" name="T90"/>
                <a:gd fmla="*/ 420 h 574" name="T91"/>
                <a:gd fmla="*/ 416 w 466" name="T92"/>
                <a:gd fmla="*/ 440 h 574" name="T93"/>
                <a:gd fmla="*/ 420 w 466" name="T94"/>
                <a:gd fmla="*/ 460 h 574" name="T95"/>
                <a:gd fmla="*/ 400 w 466" name="T96"/>
                <a:gd fmla="*/ 522 h 574" name="T97"/>
                <a:gd fmla="*/ 378 w 466" name="T98"/>
                <a:gd fmla="*/ 546 h 574" name="T99"/>
                <a:gd fmla="*/ 330 w 466" name="T100"/>
                <a:gd fmla="*/ 560 h 574" name="T101"/>
                <a:gd fmla="*/ 278 w 466" name="T102"/>
                <a:gd fmla="*/ 566 h 574" name="T103"/>
                <a:gd fmla="*/ 256 w 466" name="T104"/>
                <a:gd fmla="*/ 536 h 574" name="T105"/>
                <a:gd fmla="*/ 238 w 466" name="T106"/>
                <a:gd fmla="*/ 532 h 574" name="T107"/>
                <a:gd fmla="*/ 226 w 466" name="T108"/>
                <a:gd fmla="*/ 574 h 574"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574" w="466">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solidFill>
              <a:schemeClr val="accent1"/>
            </a:solidFill>
            <a:ln>
              <a:noFill/>
            </a:ln>
          </p:spPr>
          <p:txBody>
            <a:bodyPr/>
            <a:lstStyle/>
            <a:p>
              <a:endParaRPr altLang="en-US" lang="zh-CN"/>
            </a:p>
          </p:txBody>
        </p:sp>
        <p:sp>
          <p:nvSpPr>
            <p:cNvPr id="55" name="Freeform 25"/>
            <p:cNvSpPr/>
            <p:nvPr/>
          </p:nvSpPr>
          <p:spPr bwMode="auto">
            <a:xfrm>
              <a:off x="6389577" y="3881613"/>
              <a:ext cx="572410" cy="566097"/>
            </a:xfrm>
            <a:custGeom>
              <a:gdLst>
                <a:gd fmla="*/ 322 w 544" name="T0"/>
                <a:gd fmla="*/ 532 h 538" name="T1"/>
                <a:gd fmla="*/ 308 w 544" name="T2"/>
                <a:gd fmla="*/ 518 h 538" name="T3"/>
                <a:gd fmla="*/ 308 w 544" name="T4"/>
                <a:gd fmla="*/ 508 h 538" name="T5"/>
                <a:gd fmla="*/ 354 w 544" name="T6"/>
                <a:gd fmla="*/ 484 h 538" name="T7"/>
                <a:gd fmla="*/ 342 w 544" name="T8"/>
                <a:gd fmla="*/ 450 h 538" name="T9"/>
                <a:gd fmla="*/ 298 w 544" name="T10"/>
                <a:gd fmla="*/ 444 h 538" name="T11"/>
                <a:gd fmla="*/ 272 w 544" name="T12"/>
                <a:gd fmla="*/ 420 h 538" name="T13"/>
                <a:gd fmla="*/ 240 w 544" name="T14"/>
                <a:gd fmla="*/ 400 h 538" name="T15"/>
                <a:gd fmla="*/ 216 w 544" name="T16"/>
                <a:gd fmla="*/ 380 h 538" name="T17"/>
                <a:gd fmla="*/ 216 w 544" name="T18"/>
                <a:gd fmla="*/ 364 h 538" name="T19"/>
                <a:gd fmla="*/ 224 w 544" name="T20"/>
                <a:gd fmla="*/ 334 h 538" name="T21"/>
                <a:gd fmla="*/ 254 w 544" name="T22"/>
                <a:gd fmla="*/ 314 h 538" name="T23"/>
                <a:gd fmla="*/ 280 w 544" name="T24"/>
                <a:gd fmla="*/ 304 h 538" name="T25"/>
                <a:gd fmla="*/ 264 w 544" name="T26"/>
                <a:gd fmla="*/ 250 h 538" name="T27"/>
                <a:gd fmla="*/ 228 w 544" name="T28"/>
                <a:gd fmla="*/ 252 h 538" name="T29"/>
                <a:gd fmla="*/ 202 w 544" name="T30"/>
                <a:gd fmla="*/ 272 h 538" name="T31"/>
                <a:gd fmla="*/ 186 w 544" name="T32"/>
                <a:gd fmla="*/ 256 h 538" name="T33"/>
                <a:gd fmla="*/ 152 w 544" name="T34"/>
                <a:gd fmla="*/ 186 h 538" name="T35"/>
                <a:gd fmla="*/ 116 w 544" name="T36"/>
                <a:gd fmla="*/ 158 h 538" name="T37"/>
                <a:gd fmla="*/ 58 w 544" name="T38"/>
                <a:gd fmla="*/ 146 h 538" name="T39"/>
                <a:gd fmla="*/ 26 w 544" name="T40"/>
                <a:gd fmla="*/ 98 h 538" name="T41"/>
                <a:gd fmla="*/ 0 w 544" name="T42"/>
                <a:gd fmla="*/ 56 h 538" name="T43"/>
                <a:gd fmla="*/ 10 w 544" name="T44"/>
                <a:gd fmla="*/ 36 h 538" name="T45"/>
                <a:gd fmla="*/ 30 w 544" name="T46"/>
                <a:gd fmla="*/ 52 h 538" name="T47"/>
                <a:gd fmla="*/ 36 w 544" name="T48"/>
                <a:gd fmla="*/ 60 h 538" name="T49"/>
                <a:gd fmla="*/ 60 w 544" name="T50"/>
                <a:gd fmla="*/ 90 h 538" name="T51"/>
                <a:gd fmla="*/ 112 w 544" name="T52"/>
                <a:gd fmla="*/ 98 h 538" name="T53"/>
                <a:gd fmla="*/ 140 w 544" name="T54"/>
                <a:gd fmla="*/ 68 h 538" name="T55"/>
                <a:gd fmla="*/ 160 w 544" name="T56"/>
                <a:gd fmla="*/ 76 h 538" name="T57"/>
                <a:gd fmla="*/ 200 w 544" name="T58"/>
                <a:gd fmla="*/ 50 h 538" name="T59"/>
                <a:gd fmla="*/ 212 w 544" name="T60"/>
                <a:gd fmla="*/ 10 h 538" name="T61"/>
                <a:gd fmla="*/ 236 w 544" name="T62"/>
                <a:gd fmla="*/ 0 h 538" name="T63"/>
                <a:gd fmla="*/ 268 w 544" name="T64"/>
                <a:gd fmla="*/ 52 h 538" name="T65"/>
                <a:gd fmla="*/ 338 w 544" name="T66"/>
                <a:gd fmla="*/ 88 h 538" name="T67"/>
                <a:gd fmla="*/ 412 w 544" name="T68"/>
                <a:gd fmla="*/ 218 h 538" name="T69"/>
                <a:gd fmla="*/ 424 w 544" name="T70"/>
                <a:gd fmla="*/ 258 h 538" name="T71"/>
                <a:gd fmla="*/ 500 w 544" name="T72"/>
                <a:gd fmla="*/ 312 h 538" name="T73"/>
                <a:gd fmla="*/ 526 w 544" name="T74"/>
                <a:gd fmla="*/ 336 h 538" name="T75"/>
                <a:gd fmla="*/ 470 w 544" name="T76"/>
                <a:gd fmla="*/ 340 h 538" name="T77"/>
                <a:gd fmla="*/ 504 w 544" name="T78"/>
                <a:gd fmla="*/ 374 h 538" name="T79"/>
                <a:gd fmla="*/ 498 w 544" name="T80"/>
                <a:gd fmla="*/ 392 h 538" name="T81"/>
                <a:gd fmla="*/ 540 w 544" name="T82"/>
                <a:gd fmla="*/ 420 h 538" name="T83"/>
                <a:gd fmla="*/ 540 w 544" name="T84"/>
                <a:gd fmla="*/ 440 h 538" name="T85"/>
                <a:gd fmla="*/ 502 w 544" name="T86"/>
                <a:gd fmla="*/ 468 h 538" name="T87"/>
                <a:gd fmla="*/ 498 w 544" name="T88"/>
                <a:gd fmla="*/ 474 h 538" name="T89"/>
                <a:gd fmla="*/ 452 w 544" name="T90"/>
                <a:gd fmla="*/ 514 h 538" name="T91"/>
                <a:gd fmla="*/ 416 w 544" name="T92"/>
                <a:gd fmla="*/ 530 h 538" name="T93"/>
                <a:gd fmla="*/ 342 w 544" name="T94"/>
                <a:gd fmla="*/ 538 h 538"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b" l="0" r="r" t="0"/>
              <a:pathLst>
                <a:path h="538" w="544">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solidFill>
              <a:schemeClr val="accent1"/>
            </a:solidFill>
            <a:ln>
              <a:noFill/>
            </a:ln>
          </p:spPr>
          <p:txBody>
            <a:bodyPr/>
            <a:lstStyle/>
            <a:p>
              <a:endParaRPr altLang="en-US" lang="zh-CN"/>
            </a:p>
          </p:txBody>
        </p:sp>
        <p:sp>
          <p:nvSpPr>
            <p:cNvPr id="56" name="Freeform 26"/>
            <p:cNvSpPr/>
            <p:nvPr/>
          </p:nvSpPr>
          <p:spPr bwMode="auto">
            <a:xfrm>
              <a:off x="5798227" y="3784808"/>
              <a:ext cx="589246" cy="570306"/>
            </a:xfrm>
            <a:custGeom>
              <a:gdLst>
                <a:gd fmla="*/ 434 w 560" name="T0"/>
                <a:gd fmla="*/ 536 h 542" name="T1"/>
                <a:gd fmla="*/ 400 w 560" name="T2"/>
                <a:gd fmla="*/ 518 h 542" name="T3"/>
                <a:gd fmla="*/ 346 w 560" name="T4"/>
                <a:gd fmla="*/ 512 h 542" name="T5"/>
                <a:gd fmla="*/ 316 w 560" name="T6"/>
                <a:gd fmla="*/ 476 h 542" name="T7"/>
                <a:gd fmla="*/ 282 w 560" name="T8"/>
                <a:gd fmla="*/ 454 h 542" name="T9"/>
                <a:gd fmla="*/ 116 w 560" name="T10"/>
                <a:gd fmla="*/ 434 h 542" name="T11"/>
                <a:gd fmla="*/ 84 w 560" name="T12"/>
                <a:gd fmla="*/ 412 h 542" name="T13"/>
                <a:gd fmla="*/ 68 w 560" name="T14"/>
                <a:gd fmla="*/ 398 h 542" name="T15"/>
                <a:gd fmla="*/ 58 w 560" name="T16"/>
                <a:gd fmla="*/ 370 h 542" name="T17"/>
                <a:gd fmla="*/ 18 w 560" name="T18"/>
                <a:gd fmla="*/ 292 h 542" name="T19"/>
                <a:gd fmla="*/ 2 w 560" name="T20"/>
                <a:gd fmla="*/ 246 h 542" name="T21"/>
                <a:gd fmla="*/ 14 w 560" name="T22"/>
                <a:gd fmla="*/ 206 h 542" name="T23"/>
                <a:gd fmla="*/ 50 w 560" name="T24"/>
                <a:gd fmla="*/ 182 h 542" name="T25"/>
                <a:gd fmla="*/ 68 w 560" name="T26"/>
                <a:gd fmla="*/ 172 h 542" name="T27"/>
                <a:gd fmla="*/ 104 w 560" name="T28"/>
                <a:gd fmla="*/ 164 h 542" name="T29"/>
                <a:gd fmla="*/ 138 w 560" name="T30"/>
                <a:gd fmla="*/ 144 h 542" name="T31"/>
                <a:gd fmla="*/ 208 w 560" name="T32"/>
                <a:gd fmla="*/ 128 h 542" name="T33"/>
                <a:gd fmla="*/ 234 w 560" name="T34"/>
                <a:gd fmla="*/ 106 h 542" name="T35"/>
                <a:gd fmla="*/ 266 w 560" name="T36"/>
                <a:gd fmla="*/ 74 h 542" name="T37"/>
                <a:gd fmla="*/ 280 w 560" name="T38"/>
                <a:gd fmla="*/ 44 h 542" name="T39"/>
                <a:gd fmla="*/ 284 w 560" name="T40"/>
                <a:gd fmla="*/ 0 h 542" name="T41"/>
                <a:gd fmla="*/ 414 w 560" name="T42"/>
                <a:gd fmla="*/ 12 h 542" name="T43"/>
                <a:gd fmla="*/ 428 w 560" name="T44"/>
                <a:gd fmla="*/ 32 h 542" name="T45"/>
                <a:gd fmla="*/ 444 w 560" name="T46"/>
                <a:gd fmla="*/ 58 h 542" name="T47"/>
                <a:gd fmla="*/ 438 w 560" name="T48"/>
                <a:gd fmla="*/ 82 h 542" name="T49"/>
                <a:gd fmla="*/ 418 w 560" name="T50"/>
                <a:gd fmla="*/ 96 h 542" name="T51"/>
                <a:gd fmla="*/ 408 w 560" name="T52"/>
                <a:gd fmla="*/ 118 h 542" name="T53"/>
                <a:gd fmla="*/ 396 w 560" name="T54"/>
                <a:gd fmla="*/ 122 h 542" name="T55"/>
                <a:gd fmla="*/ 432 w 560" name="T56"/>
                <a:gd fmla="*/ 156 h 542" name="T57"/>
                <a:gd fmla="*/ 434 w 560" name="T58"/>
                <a:gd fmla="*/ 162 h 542" name="T59"/>
                <a:gd fmla="*/ 466 w 560" name="T60"/>
                <a:gd fmla="*/ 186 h 542" name="T61"/>
                <a:gd fmla="*/ 498 w 560" name="T62"/>
                <a:gd fmla="*/ 192 h 542" name="T63"/>
                <a:gd fmla="*/ 516 w 560" name="T64"/>
                <a:gd fmla="*/ 188 h 542" name="T65"/>
                <a:gd fmla="*/ 532 w 560" name="T66"/>
                <a:gd fmla="*/ 204 h 542" name="T67"/>
                <a:gd fmla="*/ 558 w 560" name="T68"/>
                <a:gd fmla="*/ 234 h 542" name="T69"/>
                <a:gd fmla="*/ 554 w 560" name="T70"/>
                <a:gd fmla="*/ 244 h 542" name="T71"/>
                <a:gd fmla="*/ 544 w 560" name="T72"/>
                <a:gd fmla="*/ 282 h 542" name="T73"/>
                <a:gd fmla="*/ 528 w 560" name="T74"/>
                <a:gd fmla="*/ 276 h 542" name="T75"/>
                <a:gd fmla="*/ 500 w 560" name="T76"/>
                <a:gd fmla="*/ 234 h 542" name="T77"/>
                <a:gd fmla="*/ 472 w 560" name="T78"/>
                <a:gd fmla="*/ 232 h 542" name="T79"/>
                <a:gd fmla="*/ 474 w 560" name="T80"/>
                <a:gd fmla="*/ 302 h 542" name="T81"/>
                <a:gd fmla="*/ 442 w 560" name="T82"/>
                <a:gd fmla="*/ 344 h 542" name="T83"/>
                <a:gd fmla="*/ 428 w 560" name="T84"/>
                <a:gd fmla="*/ 376 h 542" name="T85"/>
                <a:gd fmla="*/ 450 w 560" name="T86"/>
                <a:gd fmla="*/ 392 h 542" name="T87"/>
                <a:gd fmla="*/ 460 w 560" name="T88"/>
                <a:gd fmla="*/ 430 h 542" name="T89"/>
                <a:gd fmla="*/ 474 w 560" name="T90"/>
                <a:gd fmla="*/ 444 h 542" name="T91"/>
                <a:gd fmla="*/ 486 w 560" name="T92"/>
                <a:gd fmla="*/ 446 h 542" name="T93"/>
                <a:gd fmla="*/ 504 w 560" name="T94"/>
                <a:gd fmla="*/ 434 h 542" name="T95"/>
                <a:gd fmla="*/ 520 w 560" name="T96"/>
                <a:gd fmla="*/ 448 h 542" name="T97"/>
                <a:gd fmla="*/ 530 w 560" name="T98"/>
                <a:gd fmla="*/ 484 h 542" name="T99"/>
                <a:gd fmla="*/ 526 w 560" name="T100"/>
                <a:gd fmla="*/ 502 h 542" name="T101"/>
                <a:gd fmla="*/ 492 w 560" name="T102"/>
                <a:gd fmla="*/ 522 h 542" name="T103"/>
                <a:gd fmla="*/ 478 w 560" name="T104"/>
                <a:gd fmla="*/ 542 h 54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42" w="560">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solidFill>
              <a:schemeClr val="bg1">
                <a:lumMod val="75000"/>
              </a:schemeClr>
            </a:solidFill>
            <a:ln>
              <a:noFill/>
            </a:ln>
          </p:spPr>
          <p:txBody>
            <a:bodyPr/>
            <a:lstStyle/>
            <a:p>
              <a:endParaRPr altLang="en-US" lang="zh-CN"/>
            </a:p>
          </p:txBody>
        </p:sp>
        <p:sp>
          <p:nvSpPr>
            <p:cNvPr id="57" name="Freeform 27"/>
            <p:cNvSpPr/>
            <p:nvPr/>
          </p:nvSpPr>
          <p:spPr bwMode="auto">
            <a:xfrm>
              <a:off x="5333144" y="3416529"/>
              <a:ext cx="515590" cy="934375"/>
            </a:xfrm>
            <a:custGeom>
              <a:gdLst>
                <a:gd fmla="*/ 320 w 490" name="T0"/>
                <a:gd fmla="*/ 878 h 888" name="T1"/>
                <a:gd fmla="*/ 252 w 490" name="T2"/>
                <a:gd fmla="*/ 834 h 888" name="T3"/>
                <a:gd fmla="*/ 196 w 490" name="T4"/>
                <a:gd fmla="*/ 838 h 888" name="T5"/>
                <a:gd fmla="*/ 170 w 490" name="T6"/>
                <a:gd fmla="*/ 842 h 888" name="T7"/>
                <a:gd fmla="*/ 136 w 490" name="T8"/>
                <a:gd fmla="*/ 824 h 888" name="T9"/>
                <a:gd fmla="*/ 106 w 490" name="T10"/>
                <a:gd fmla="*/ 804 h 888" name="T11"/>
                <a:gd fmla="*/ 56 w 490" name="T12"/>
                <a:gd fmla="*/ 800 h 888" name="T13"/>
                <a:gd fmla="*/ 12 w 490" name="T14"/>
                <a:gd fmla="*/ 776 h 888" name="T15"/>
                <a:gd fmla="*/ 20 w 490" name="T16"/>
                <a:gd fmla="*/ 744 h 888" name="T17"/>
                <a:gd fmla="*/ 8 w 490" name="T18"/>
                <a:gd fmla="*/ 726 h 888" name="T19"/>
                <a:gd fmla="*/ 0 w 490" name="T20"/>
                <a:gd fmla="*/ 706 h 888" name="T21"/>
                <a:gd fmla="*/ 62 w 490" name="T22"/>
                <a:gd fmla="*/ 696 h 888" name="T23"/>
                <a:gd fmla="*/ 66 w 490" name="T24"/>
                <a:gd fmla="*/ 648 h 888" name="T25"/>
                <a:gd fmla="*/ 52 w 490" name="T26"/>
                <a:gd fmla="*/ 602 h 888" name="T27"/>
                <a:gd fmla="*/ 56 w 490" name="T28"/>
                <a:gd fmla="*/ 536 h 888" name="T29"/>
                <a:gd fmla="*/ 104 w 490" name="T30"/>
                <a:gd fmla="*/ 530 h 888" name="T31"/>
                <a:gd fmla="*/ 168 w 490" name="T32"/>
                <a:gd fmla="*/ 548 h 888" name="T33"/>
                <a:gd fmla="*/ 172 w 490" name="T34"/>
                <a:gd fmla="*/ 504 h 888" name="T35"/>
                <a:gd fmla="*/ 190 w 490" name="T36"/>
                <a:gd fmla="*/ 494 h 888" name="T37"/>
                <a:gd fmla="*/ 214 w 490" name="T38"/>
                <a:gd fmla="*/ 500 h 888" name="T39"/>
                <a:gd fmla="*/ 248 w 490" name="T40"/>
                <a:gd fmla="*/ 478 h 888" name="T41"/>
                <a:gd fmla="*/ 246 w 490" name="T42"/>
                <a:gd fmla="*/ 416 h 888" name="T43"/>
                <a:gd fmla="*/ 256 w 490" name="T44"/>
                <a:gd fmla="*/ 384 h 888" name="T45"/>
                <a:gd fmla="*/ 240 w 490" name="T46"/>
                <a:gd fmla="*/ 362 h 888" name="T47"/>
                <a:gd fmla="*/ 196 w 490" name="T48"/>
                <a:gd fmla="*/ 334 h 888" name="T49"/>
                <a:gd fmla="*/ 152 w 490" name="T50"/>
                <a:gd fmla="*/ 318 h 888" name="T51"/>
                <a:gd fmla="*/ 126 w 490" name="T52"/>
                <a:gd fmla="*/ 296 h 888" name="T53"/>
                <a:gd fmla="*/ 130 w 490" name="T54"/>
                <a:gd fmla="*/ 244 h 888" name="T55"/>
                <a:gd fmla="*/ 148 w 490" name="T56"/>
                <a:gd fmla="*/ 222 h 888" name="T57"/>
                <a:gd fmla="*/ 184 w 490" name="T58"/>
                <a:gd fmla="*/ 226 h 888" name="T59"/>
                <a:gd fmla="*/ 270 w 490" name="T60"/>
                <a:gd fmla="*/ 220 h 888" name="T61"/>
                <a:gd fmla="*/ 278 w 490" name="T62"/>
                <a:gd fmla="*/ 162 h 888" name="T63"/>
                <a:gd fmla="*/ 280 w 490" name="T64"/>
                <a:gd fmla="*/ 130 h 888" name="T65"/>
                <a:gd fmla="*/ 304 w 490" name="T66"/>
                <a:gd fmla="*/ 104 h 888" name="T67"/>
                <a:gd fmla="*/ 364 w 490" name="T68"/>
                <a:gd fmla="*/ 38 h 888" name="T69"/>
                <a:gd fmla="*/ 404 w 490" name="T70"/>
                <a:gd fmla="*/ 28 h 888" name="T71"/>
                <a:gd fmla="*/ 416 w 490" name="T72"/>
                <a:gd fmla="*/ 22 h 888" name="T73"/>
                <a:gd fmla="*/ 440 w 490" name="T74"/>
                <a:gd fmla="*/ 2 h 888" name="T75"/>
                <a:gd fmla="*/ 462 w 490" name="T76"/>
                <a:gd fmla="*/ 20 h 888" name="T77"/>
                <a:gd fmla="*/ 452 w 490" name="T78"/>
                <a:gd fmla="*/ 52 h 888" name="T79"/>
                <a:gd fmla="*/ 438 w 490" name="T80"/>
                <a:gd fmla="*/ 108 h 888" name="T81"/>
                <a:gd fmla="*/ 422 w 490" name="T82"/>
                <a:gd fmla="*/ 138 h 888" name="T83"/>
                <a:gd fmla="*/ 430 w 490" name="T84"/>
                <a:gd fmla="*/ 228 h 888" name="T85"/>
                <a:gd fmla="*/ 408 w 490" name="T86"/>
                <a:gd fmla="*/ 284 h 888" name="T87"/>
                <a:gd fmla="*/ 398 w 490" name="T88"/>
                <a:gd fmla="*/ 384 h 888" name="T89"/>
                <a:gd fmla="*/ 418 w 490" name="T90"/>
                <a:gd fmla="*/ 454 h 888" name="T91"/>
                <a:gd fmla="*/ 412 w 490" name="T92"/>
                <a:gd fmla="*/ 526 h 888" name="T93"/>
                <a:gd fmla="*/ 428 w 490" name="T94"/>
                <a:gd fmla="*/ 556 h 888" name="T95"/>
                <a:gd fmla="*/ 432 w 490" name="T96"/>
                <a:gd fmla="*/ 600 h 888" name="T97"/>
                <a:gd fmla="*/ 476 w 490" name="T98"/>
                <a:gd fmla="*/ 690 h 888" name="T99"/>
                <a:gd fmla="*/ 462 w 490" name="T100"/>
                <a:gd fmla="*/ 726 h 888" name="T101"/>
                <a:gd fmla="*/ 362 w 490" name="T102"/>
                <a:gd fmla="*/ 728 h 888" name="T103"/>
                <a:gd fmla="*/ 354 w 490" name="T104"/>
                <a:gd fmla="*/ 744 h 888" name="T105"/>
                <a:gd fmla="*/ 398 w 490" name="T106"/>
                <a:gd fmla="*/ 792 h 888" name="T107"/>
                <a:gd fmla="*/ 350 w 490" name="T108"/>
                <a:gd fmla="*/ 828 h 888" name="T109"/>
                <a:gd fmla="*/ 344 w 490" name="T110"/>
                <a:gd fmla="*/ 888 h 888"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b="b" l="0" r="r" t="0"/>
              <a:pathLst>
                <a:path h="886" w="490">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solidFill>
              <a:schemeClr val="bg1">
                <a:lumMod val="75000"/>
              </a:schemeClr>
            </a:solidFill>
            <a:ln>
              <a:noFill/>
            </a:ln>
          </p:spPr>
          <p:txBody>
            <a:bodyPr/>
            <a:lstStyle/>
            <a:p>
              <a:endParaRPr altLang="en-US" lang="zh-CN"/>
            </a:p>
          </p:txBody>
        </p:sp>
        <p:sp>
          <p:nvSpPr>
            <p:cNvPr id="58" name="Freeform 28"/>
            <p:cNvSpPr/>
            <p:nvPr/>
          </p:nvSpPr>
          <p:spPr bwMode="auto">
            <a:xfrm>
              <a:off x="3740076" y="3401798"/>
              <a:ext cx="1300549" cy="947002"/>
            </a:xfrm>
            <a:custGeom>
              <a:gdLst>
                <a:gd fmla="*/ 494 w 1236" name="T0"/>
                <a:gd fmla="*/ 798 h 900" name="T1"/>
                <a:gd fmla="*/ 430 w 1236" name="T2"/>
                <a:gd fmla="*/ 762 h 900" name="T3"/>
                <a:gd fmla="*/ 278 w 1236" name="T4"/>
                <a:gd fmla="*/ 748 h 900" name="T5"/>
                <a:gd fmla="*/ 176 w 1236" name="T6"/>
                <a:gd fmla="*/ 704 h 900" name="T7"/>
                <a:gd fmla="*/ 148 w 1236" name="T8"/>
                <a:gd fmla="*/ 670 h 900" name="T9"/>
                <a:gd fmla="*/ 70 w 1236" name="T10"/>
                <a:gd fmla="*/ 640 h 900" name="T11"/>
                <a:gd fmla="*/ 24 w 1236" name="T12"/>
                <a:gd fmla="*/ 596 h 900" name="T13"/>
                <a:gd fmla="*/ 0 w 1236" name="T14"/>
                <a:gd fmla="*/ 412 h 900" name="T15"/>
                <a:gd fmla="*/ 16 w 1236" name="T16"/>
                <a:gd fmla="*/ 340 h 900" name="T17"/>
                <a:gd fmla="*/ 26 w 1236" name="T18"/>
                <a:gd fmla="*/ 328 h 900" name="T19"/>
                <a:gd fmla="*/ 52 w 1236" name="T20"/>
                <a:gd fmla="*/ 314 h 900" name="T21"/>
                <a:gd fmla="*/ 98 w 1236" name="T22"/>
                <a:gd fmla="*/ 336 h 900" name="T23"/>
                <a:gd fmla="*/ 150 w 1236" name="T24"/>
                <a:gd fmla="*/ 336 h 900" name="T25"/>
                <a:gd fmla="*/ 138 w 1236" name="T26"/>
                <a:gd fmla="*/ 274 h 900" name="T27"/>
                <a:gd fmla="*/ 168 w 1236" name="T28"/>
                <a:gd fmla="*/ 236 h 900" name="T29"/>
                <a:gd fmla="*/ 186 w 1236" name="T30"/>
                <a:gd fmla="*/ 192 h 900" name="T31"/>
                <a:gd fmla="*/ 152 w 1236" name="T32"/>
                <a:gd fmla="*/ 150 h 900" name="T33"/>
                <a:gd fmla="*/ 120 w 1236" name="T34"/>
                <a:gd fmla="*/ 120 h 900" name="T35"/>
                <a:gd fmla="*/ 118 w 1236" name="T36"/>
                <a:gd fmla="*/ 92 h 900" name="T37"/>
                <a:gd fmla="*/ 104 w 1236" name="T38"/>
                <a:gd fmla="*/ 58 h 900" name="T39"/>
                <a:gd fmla="*/ 234 w 1236" name="T40"/>
                <a:gd fmla="*/ 42 h 900" name="T41"/>
                <a:gd fmla="*/ 340 w 1236" name="T42"/>
                <a:gd fmla="*/ 4 h 900" name="T43"/>
                <a:gd fmla="*/ 430 w 1236" name="T44"/>
                <a:gd fmla="*/ 8 h 900" name="T45"/>
                <a:gd fmla="*/ 526 w 1236" name="T46"/>
                <a:gd fmla="*/ 22 h 900" name="T47"/>
                <a:gd fmla="*/ 654 w 1236" name="T48"/>
                <a:gd fmla="*/ 114 h 900" name="T49"/>
                <a:gd fmla="*/ 720 w 1236" name="T50"/>
                <a:gd fmla="*/ 110 h 900" name="T51"/>
                <a:gd fmla="*/ 720 w 1236" name="T52"/>
                <a:gd fmla="*/ 56 h 900" name="T53"/>
                <a:gd fmla="*/ 792 w 1236" name="T54"/>
                <a:gd fmla="*/ 72 h 900" name="T55"/>
                <a:gd fmla="*/ 930 w 1236" name="T56"/>
                <a:gd fmla="*/ 128 h 900" name="T57"/>
                <a:gd fmla="*/ 952 w 1236" name="T58"/>
                <a:gd fmla="*/ 142 h 900" name="T59"/>
                <a:gd fmla="*/ 1088 w 1236" name="T60"/>
                <a:gd fmla="*/ 224 h 900" name="T61"/>
                <a:gd fmla="*/ 1174 w 1236" name="T62"/>
                <a:gd fmla="*/ 250 h 900" name="T63"/>
                <a:gd fmla="*/ 1216 w 1236" name="T64"/>
                <a:gd fmla="*/ 368 h 900" name="T65"/>
                <a:gd fmla="*/ 1236 w 1236" name="T66"/>
                <a:gd fmla="*/ 452 h 900" name="T67"/>
                <a:gd fmla="*/ 1184 w 1236" name="T68"/>
                <a:gd fmla="*/ 496 h 900" name="T69"/>
                <a:gd fmla="*/ 1120 w 1236" name="T70"/>
                <a:gd fmla="*/ 584 h 900" name="T71"/>
                <a:gd fmla="*/ 1144 w 1236" name="T72"/>
                <a:gd fmla="*/ 626 h 900" name="T73"/>
                <a:gd fmla="*/ 1086 w 1236" name="T74"/>
                <a:gd fmla="*/ 606 h 900" name="T75"/>
                <a:gd fmla="*/ 1030 w 1236" name="T76"/>
                <a:gd fmla="*/ 642 h 900" name="T77"/>
                <a:gd fmla="*/ 1064 w 1236" name="T78"/>
                <a:gd fmla="*/ 694 h 900" name="T79"/>
                <a:gd fmla="*/ 1076 w 1236" name="T80"/>
                <a:gd fmla="*/ 792 h 900" name="T81"/>
                <a:gd fmla="*/ 1034 w 1236" name="T82"/>
                <a:gd fmla="*/ 804 h 900" name="T83"/>
                <a:gd fmla="*/ 996 w 1236" name="T84"/>
                <a:gd fmla="*/ 806 h 900" name="T85"/>
                <a:gd fmla="*/ 956 w 1236" name="T86"/>
                <a:gd fmla="*/ 788 h 900" name="T87"/>
                <a:gd fmla="*/ 920 w 1236" name="T88"/>
                <a:gd fmla="*/ 800 h 900" name="T89"/>
                <a:gd fmla="*/ 878 w 1236" name="T90"/>
                <a:gd fmla="*/ 780 h 900" name="T91"/>
                <a:gd fmla="*/ 828 w 1236" name="T92"/>
                <a:gd fmla="*/ 698 h 900" name="T93"/>
                <a:gd fmla="*/ 778 w 1236" name="T94"/>
                <a:gd fmla="*/ 654 h 900" name="T95"/>
                <a:gd fmla="*/ 700 w 1236" name="T96"/>
                <a:gd fmla="*/ 662 h 900" name="T97"/>
                <a:gd fmla="*/ 722 w 1236" name="T98"/>
                <a:gd fmla="*/ 746 h 900" name="T99"/>
                <a:gd fmla="*/ 694 w 1236" name="T100"/>
                <a:gd fmla="*/ 796 h 900" name="T101"/>
                <a:gd fmla="*/ 664 w 1236" name="T102"/>
                <a:gd fmla="*/ 862 h 900" name="T103"/>
                <a:gd fmla="*/ 634 w 1236" name="T104"/>
                <a:gd fmla="*/ 886 h 900" name="T105"/>
                <a:gd fmla="*/ 604 w 1236" name="T106"/>
                <a:gd fmla="*/ 884 h 900" name="T107"/>
                <a:gd fmla="*/ 568 w 1236" name="T108"/>
                <a:gd fmla="*/ 880 h 900"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b" l="0" r="r" t="0"/>
              <a:pathLst>
                <a:path h="900" w="1236">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solidFill>
              <a:schemeClr val="tx1"/>
            </a:solidFill>
            <a:ln>
              <a:noFill/>
            </a:ln>
          </p:spPr>
          <p:txBody>
            <a:bodyPr/>
            <a:lstStyle/>
            <a:p>
              <a:endParaRPr altLang="en-US" lang="zh-CN"/>
            </a:p>
          </p:txBody>
        </p:sp>
        <p:sp>
          <p:nvSpPr>
            <p:cNvPr id="59" name="Freeform 29"/>
            <p:cNvSpPr/>
            <p:nvPr/>
          </p:nvSpPr>
          <p:spPr bwMode="auto">
            <a:xfrm>
              <a:off x="5764556" y="3273427"/>
              <a:ext cx="357756" cy="719721"/>
            </a:xfrm>
            <a:custGeom>
              <a:gdLst>
                <a:gd fmla="*/ 24 w 340" name="T0"/>
                <a:gd fmla="*/ 676 h 684" name="T1"/>
                <a:gd fmla="*/ 10 w 340" name="T2"/>
                <a:gd fmla="*/ 654 h 684" name="T3"/>
                <a:gd fmla="*/ 10 w 340" name="T4"/>
                <a:gd fmla="*/ 624 h 684" name="T5"/>
                <a:gd fmla="*/ 18 w 340" name="T6"/>
                <a:gd fmla="*/ 560 h 684" name="T7"/>
                <a:gd fmla="*/ 0 w 340" name="T8"/>
                <a:gd fmla="*/ 514 h 684" name="T9"/>
                <a:gd fmla="*/ 8 w 340" name="T10"/>
                <a:gd fmla="*/ 426 h 684" name="T11"/>
                <a:gd fmla="*/ 30 w 340" name="T12"/>
                <a:gd fmla="*/ 386 h 684" name="T13"/>
                <a:gd fmla="*/ 24 w 340" name="T14"/>
                <a:gd fmla="*/ 326 h 684" name="T15"/>
                <a:gd fmla="*/ 22 w 340" name="T16"/>
                <a:gd fmla="*/ 282 h 684" name="T17"/>
                <a:gd fmla="*/ 44 w 340" name="T18"/>
                <a:gd fmla="*/ 248 h 684" name="T19"/>
                <a:gd fmla="*/ 50 w 340" name="T20"/>
                <a:gd fmla="*/ 218 h 684" name="T21"/>
                <a:gd fmla="*/ 64 w 340" name="T22"/>
                <a:gd fmla="*/ 170 h 684" name="T23"/>
                <a:gd fmla="*/ 70 w 340" name="T24"/>
                <a:gd fmla="*/ 150 h 684" name="T25"/>
                <a:gd fmla="*/ 94 w 340" name="T26"/>
                <a:gd fmla="*/ 122 h 684" name="T27"/>
                <a:gd fmla="*/ 128 w 340" name="T28"/>
                <a:gd fmla="*/ 82 h 684" name="T29"/>
                <a:gd fmla="*/ 152 w 340" name="T30"/>
                <a:gd fmla="*/ 58 h 684" name="T31"/>
                <a:gd fmla="*/ 170 w 340" name="T32"/>
                <a:gd fmla="*/ 40 h 684" name="T33"/>
                <a:gd fmla="*/ 224 w 340" name="T34"/>
                <a:gd fmla="*/ 40 h 684" name="T35"/>
                <a:gd fmla="*/ 238 w 340" name="T36"/>
                <a:gd fmla="*/ 32 h 684" name="T37"/>
                <a:gd fmla="*/ 270 w 340" name="T38"/>
                <a:gd fmla="*/ 20 h 684" name="T39"/>
                <a:gd fmla="*/ 290 w 340" name="T40"/>
                <a:gd fmla="*/ 0 h 684" name="T41"/>
                <a:gd fmla="*/ 308 w 340" name="T42"/>
                <a:gd fmla="*/ 12 h 684" name="T43"/>
                <a:gd fmla="*/ 290 w 340" name="T44"/>
                <a:gd fmla="*/ 34 h 684" name="T45"/>
                <a:gd fmla="*/ 276 w 340" name="T46"/>
                <a:gd fmla="*/ 54 h 684" name="T47"/>
                <a:gd fmla="*/ 286 w 340" name="T48"/>
                <a:gd fmla="*/ 64 h 684" name="T49"/>
                <a:gd fmla="*/ 310 w 340" name="T50"/>
                <a:gd fmla="*/ 82 h 684" name="T51"/>
                <a:gd fmla="*/ 340 w 340" name="T52"/>
                <a:gd fmla="*/ 124 h 684" name="T53"/>
                <a:gd fmla="*/ 328 w 340" name="T54"/>
                <a:gd fmla="*/ 158 h 684" name="T55"/>
                <a:gd fmla="*/ 290 w 340" name="T56"/>
                <a:gd fmla="*/ 186 h 684" name="T57"/>
                <a:gd fmla="*/ 268 w 340" name="T58"/>
                <a:gd fmla="*/ 228 h 684" name="T59"/>
                <a:gd fmla="*/ 274 w 340" name="T60"/>
                <a:gd fmla="*/ 256 h 684" name="T61"/>
                <a:gd fmla="*/ 300 w 340" name="T62"/>
                <a:gd fmla="*/ 278 h 684" name="T63"/>
                <a:gd fmla="*/ 320 w 340" name="T64"/>
                <a:gd fmla="*/ 312 h 684" name="T65"/>
                <a:gd fmla="*/ 328 w 340" name="T66"/>
                <a:gd fmla="*/ 344 h 684" name="T67"/>
                <a:gd fmla="*/ 316 w 340" name="T68"/>
                <a:gd fmla="*/ 384 h 684" name="T69"/>
                <a:gd fmla="*/ 298 w 340" name="T70"/>
                <a:gd fmla="*/ 412 h 684" name="T71"/>
                <a:gd fmla="*/ 276 w 340" name="T72"/>
                <a:gd fmla="*/ 436 h 684" name="T73"/>
                <a:gd fmla="*/ 298 w 340" name="T74"/>
                <a:gd fmla="*/ 474 h 684" name="T75"/>
                <a:gd fmla="*/ 302 w 340" name="T76"/>
                <a:gd fmla="*/ 506 h 684" name="T77"/>
                <a:gd fmla="*/ 296 w 340" name="T78"/>
                <a:gd fmla="*/ 544 h 684" name="T79"/>
                <a:gd fmla="*/ 236 w 340" name="T80"/>
                <a:gd fmla="*/ 602 h 684" name="T81"/>
                <a:gd fmla="*/ 164 w 340" name="T82"/>
                <a:gd fmla="*/ 620 h 684" name="T83"/>
                <a:gd fmla="*/ 112 w 340" name="T84"/>
                <a:gd fmla="*/ 644 h 684" name="T85"/>
                <a:gd fmla="*/ 66 w 340" name="T86"/>
                <a:gd fmla="*/ 664 h 684" name="T87"/>
                <a:gd fmla="*/ 48 w 340" name="T88"/>
                <a:gd fmla="*/ 678 h 684"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b="b" l="0" r="r" t="0"/>
              <a:pathLst>
                <a:path h="684" w="340">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solidFill>
              <a:schemeClr val="bg1">
                <a:lumMod val="75000"/>
              </a:schemeClr>
            </a:solidFill>
            <a:ln>
              <a:noFill/>
            </a:ln>
          </p:spPr>
          <p:txBody>
            <a:bodyPr/>
            <a:lstStyle/>
            <a:p>
              <a:endParaRPr altLang="en-US" lang="zh-CN"/>
            </a:p>
          </p:txBody>
        </p:sp>
        <p:sp>
          <p:nvSpPr>
            <p:cNvPr id="60" name="Freeform 30"/>
            <p:cNvSpPr/>
            <p:nvPr/>
          </p:nvSpPr>
          <p:spPr bwMode="auto">
            <a:xfrm>
              <a:off x="6233848" y="3528065"/>
              <a:ext cx="673424" cy="450352"/>
            </a:xfrm>
            <a:custGeom>
              <a:gdLst>
                <a:gd fmla="*/ 42 w 640" name="T0"/>
                <a:gd fmla="*/ 410 h 428" name="T1"/>
                <a:gd fmla="*/ 0 w 640" name="T2"/>
                <a:gd fmla="*/ 372 h 428" name="T3"/>
                <a:gd fmla="*/ 26 w 640" name="T4"/>
                <a:gd fmla="*/ 338 h 428" name="T5"/>
                <a:gd fmla="*/ 38 w 640" name="T6"/>
                <a:gd fmla="*/ 322 h 428" name="T7"/>
                <a:gd fmla="*/ 26 w 640" name="T8"/>
                <a:gd fmla="*/ 244 h 428" name="T9"/>
                <a:gd fmla="*/ 12 w 640" name="T10"/>
                <a:gd fmla="*/ 208 h 428" name="T11"/>
                <a:gd fmla="*/ 20 w 640" name="T12"/>
                <a:gd fmla="*/ 174 h 428" name="T13"/>
                <a:gd fmla="*/ 42 w 640" name="T14"/>
                <a:gd fmla="*/ 144 h 428" name="T15"/>
                <a:gd fmla="*/ 76 w 640" name="T16"/>
                <a:gd fmla="*/ 106 h 428" name="T17"/>
                <a:gd fmla="*/ 104 w 640" name="T18"/>
                <a:gd fmla="*/ 80 h 428" name="T19"/>
                <a:gd fmla="*/ 150 w 640" name="T20"/>
                <a:gd fmla="*/ 52 h 428" name="T21"/>
                <a:gd fmla="*/ 210 w 640" name="T22"/>
                <a:gd fmla="*/ 38 h 428" name="T23"/>
                <a:gd fmla="*/ 236 w 640" name="T24"/>
                <a:gd fmla="*/ 38 h 428" name="T25"/>
                <a:gd fmla="*/ 268 w 640" name="T26"/>
                <a:gd fmla="*/ 16 h 428" name="T27"/>
                <a:gd fmla="*/ 294 w 640" name="T28"/>
                <a:gd fmla="*/ 12 h 428" name="T29"/>
                <a:gd fmla="*/ 308 w 640" name="T30"/>
                <a:gd fmla="*/ 36 h 428" name="T31"/>
                <a:gd fmla="*/ 308 w 640" name="T32"/>
                <a:gd fmla="*/ 80 h 428" name="T33"/>
                <a:gd fmla="*/ 360 w 640" name="T34"/>
                <a:gd fmla="*/ 108 h 428" name="T35"/>
                <a:gd fmla="*/ 384 w 640" name="T36"/>
                <a:gd fmla="*/ 110 h 428" name="T37"/>
                <a:gd fmla="*/ 432 w 640" name="T38"/>
                <a:gd fmla="*/ 38 h 428" name="T39"/>
                <a:gd fmla="*/ 452 w 640" name="T40"/>
                <a:gd fmla="*/ 24 h 428" name="T41"/>
                <a:gd fmla="*/ 492 w 640" name="T42"/>
                <a:gd fmla="*/ 16 h 428" name="T43"/>
                <a:gd fmla="*/ 536 w 640" name="T44"/>
                <a:gd fmla="*/ 34 h 428" name="T45"/>
                <a:gd fmla="*/ 640 w 640" name="T46"/>
                <a:gd fmla="*/ 36 h 428" name="T47"/>
                <a:gd fmla="*/ 636 w 640" name="T48"/>
                <a:gd fmla="*/ 46 h 428" name="T49"/>
                <a:gd fmla="*/ 632 w 640" name="T50"/>
                <a:gd fmla="*/ 76 h 428" name="T51"/>
                <a:gd fmla="*/ 570 w 640" name="T52"/>
                <a:gd fmla="*/ 96 h 428" name="T53"/>
                <a:gd fmla="*/ 514 w 640" name="T54"/>
                <a:gd fmla="*/ 136 h 428" name="T55"/>
                <a:gd fmla="*/ 500 w 640" name="T56"/>
                <a:gd fmla="*/ 160 h 428" name="T57"/>
                <a:gd fmla="*/ 472 w 640" name="T58"/>
                <a:gd fmla="*/ 178 h 428" name="T59"/>
                <a:gd fmla="*/ 446 w 640" name="T60"/>
                <a:gd fmla="*/ 188 h 428" name="T61"/>
                <a:gd fmla="*/ 438 w 640" name="T62"/>
                <a:gd fmla="*/ 228 h 428" name="T63"/>
                <a:gd fmla="*/ 418 w 640" name="T64"/>
                <a:gd fmla="*/ 252 h 428" name="T65"/>
                <a:gd fmla="*/ 400 w 640" name="T66"/>
                <a:gd fmla="*/ 276 h 428" name="T67"/>
                <a:gd fmla="*/ 390 w 640" name="T68"/>
                <a:gd fmla="*/ 324 h 428" name="T69"/>
                <a:gd fmla="*/ 374 w 640" name="T70"/>
                <a:gd fmla="*/ 326 h 428" name="T71"/>
                <a:gd fmla="*/ 350 w 640" name="T72"/>
                <a:gd fmla="*/ 342 h 428" name="T73"/>
                <a:gd fmla="*/ 338 w 640" name="T74"/>
                <a:gd fmla="*/ 366 h 428" name="T75"/>
                <a:gd fmla="*/ 322 w 640" name="T76"/>
                <a:gd fmla="*/ 400 h 428" name="T77"/>
                <a:gd fmla="*/ 314 w 640" name="T78"/>
                <a:gd fmla="*/ 400 h 428" name="T79"/>
                <a:gd fmla="*/ 304 w 640" name="T80"/>
                <a:gd fmla="*/ 392 h 428" name="T81"/>
                <a:gd fmla="*/ 274 w 640" name="T82"/>
                <a:gd fmla="*/ 404 h 428" name="T83"/>
                <a:gd fmla="*/ 250 w 640" name="T84"/>
                <a:gd fmla="*/ 422 h 428" name="T85"/>
                <a:gd fmla="*/ 214 w 640" name="T86"/>
                <a:gd fmla="*/ 416 h 428" name="T87"/>
                <a:gd fmla="*/ 208 w 640" name="T88"/>
                <a:gd fmla="*/ 404 h 428" name="T89"/>
                <a:gd fmla="*/ 142 w 640" name="T90"/>
                <a:gd fmla="*/ 362 h 428" name="T91"/>
                <a:gd fmla="*/ 138 w 640" name="T92"/>
                <a:gd fmla="*/ 380 h 428" name="T93"/>
                <a:gd fmla="*/ 126 w 640" name="T94"/>
                <a:gd fmla="*/ 406 h 428" name="T95"/>
                <a:gd fmla="*/ 108 w 640" name="T96"/>
                <a:gd fmla="*/ 418 h 428" name="T97"/>
                <a:gd fmla="*/ 86 w 640" name="T98"/>
                <a:gd fmla="*/ 422 h 428"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b" l="0" r="r" t="0"/>
              <a:pathLst>
                <a:path h="428" w="640">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solidFill>
              <a:schemeClr val="accent1"/>
            </a:solidFill>
            <a:ln>
              <a:noFill/>
            </a:ln>
          </p:spPr>
          <p:txBody>
            <a:bodyPr/>
            <a:lstStyle/>
            <a:p>
              <a:endParaRPr altLang="en-US" lang="zh-CN"/>
            </a:p>
          </p:txBody>
        </p:sp>
        <p:sp>
          <p:nvSpPr>
            <p:cNvPr id="66" name="Freeform 31"/>
            <p:cNvSpPr/>
            <p:nvPr/>
          </p:nvSpPr>
          <p:spPr bwMode="auto">
            <a:xfrm>
              <a:off x="5187937" y="3460723"/>
              <a:ext cx="290414" cy="452456"/>
            </a:xfrm>
            <a:custGeom>
              <a:gdLst>
                <a:gd fmla="*/ 106 w 276" name="T0"/>
                <a:gd fmla="*/ 398 h 430" name="T1"/>
                <a:gd fmla="*/ 98 w 276" name="T2"/>
                <a:gd fmla="*/ 364 h 430" name="T3"/>
                <a:gd fmla="*/ 92 w 276" name="T4"/>
                <a:gd fmla="*/ 318 h 430" name="T5"/>
                <a:gd fmla="*/ 86 w 276" name="T6"/>
                <a:gd fmla="*/ 280 h 430" name="T7"/>
                <a:gd fmla="*/ 52 w 276" name="T8"/>
                <a:gd fmla="*/ 240 h 430" name="T9"/>
                <a:gd fmla="*/ 26 w 276" name="T10"/>
                <a:gd fmla="*/ 214 h 430" name="T11"/>
                <a:gd fmla="*/ 0 w 276" name="T12"/>
                <a:gd fmla="*/ 200 h 430" name="T13"/>
                <a:gd fmla="*/ 4 w 276" name="T14"/>
                <a:gd fmla="*/ 196 h 430" name="T15"/>
                <a:gd fmla="*/ 28 w 276" name="T16"/>
                <a:gd fmla="*/ 186 h 430" name="T17"/>
                <a:gd fmla="*/ 68 w 276" name="T18"/>
                <a:gd fmla="*/ 180 h 430" name="T19"/>
                <a:gd fmla="*/ 84 w 276" name="T20"/>
                <a:gd fmla="*/ 166 h 430" name="T21"/>
                <a:gd fmla="*/ 112 w 276" name="T22"/>
                <a:gd fmla="*/ 160 h 430" name="T23"/>
                <a:gd fmla="*/ 130 w 276" name="T24"/>
                <a:gd fmla="*/ 138 h 430" name="T25"/>
                <a:gd fmla="*/ 128 w 276" name="T26"/>
                <a:gd fmla="*/ 98 h 430" name="T27"/>
                <a:gd fmla="*/ 158 w 276" name="T28"/>
                <a:gd fmla="*/ 42 h 430" name="T29"/>
                <a:gd fmla="*/ 162 w 276" name="T30"/>
                <a:gd fmla="*/ 12 h 430" name="T31"/>
                <a:gd fmla="*/ 170 w 276" name="T32"/>
                <a:gd fmla="*/ 10 h 430" name="T33"/>
                <a:gd fmla="*/ 190 w 276" name="T34"/>
                <a:gd fmla="*/ 2 h 430" name="T35"/>
                <a:gd fmla="*/ 204 w 276" name="T36"/>
                <a:gd fmla="*/ 0 h 430" name="T37"/>
                <a:gd fmla="*/ 220 w 276" name="T38"/>
                <a:gd fmla="*/ 6 h 430" name="T39"/>
                <a:gd fmla="*/ 226 w 276" name="T40"/>
                <a:gd fmla="*/ 22 h 430" name="T41"/>
                <a:gd fmla="*/ 218 w 276" name="T42"/>
                <a:gd fmla="*/ 40 h 430" name="T43"/>
                <a:gd fmla="*/ 212 w 276" name="T44"/>
                <a:gd fmla="*/ 58 h 430" name="T45"/>
                <a:gd fmla="*/ 196 w 276" name="T46"/>
                <a:gd fmla="*/ 82 h 430" name="T47"/>
                <a:gd fmla="*/ 192 w 276" name="T48"/>
                <a:gd fmla="*/ 108 h 430" name="T49"/>
                <a:gd fmla="*/ 194 w 276" name="T50"/>
                <a:gd fmla="*/ 132 h 430" name="T51"/>
                <a:gd fmla="*/ 232 w 276" name="T52"/>
                <a:gd fmla="*/ 138 h 430" name="T53"/>
                <a:gd fmla="*/ 248 w 276" name="T54"/>
                <a:gd fmla="*/ 154 h 430" name="T55"/>
                <a:gd fmla="*/ 268 w 276" name="T56"/>
                <a:gd fmla="*/ 168 h 430" name="T57"/>
                <a:gd fmla="*/ 276 w 276" name="T58"/>
                <a:gd fmla="*/ 170 h 430" name="T59"/>
                <a:gd fmla="*/ 270 w 276" name="T60"/>
                <a:gd fmla="*/ 184 h 430" name="T61"/>
                <a:gd fmla="*/ 258 w 276" name="T62"/>
                <a:gd fmla="*/ 198 h 430" name="T63"/>
                <a:gd fmla="*/ 252 w 276" name="T64"/>
                <a:gd fmla="*/ 206 h 430" name="T65"/>
                <a:gd fmla="*/ 228 w 276" name="T66"/>
                <a:gd fmla="*/ 226 h 430" name="T67"/>
                <a:gd fmla="*/ 216 w 276" name="T68"/>
                <a:gd fmla="*/ 228 h 430" name="T69"/>
                <a:gd fmla="*/ 202 w 276" name="T70"/>
                <a:gd fmla="*/ 232 h 430" name="T71"/>
                <a:gd fmla="*/ 202 w 276" name="T72"/>
                <a:gd fmla="*/ 248 h 430" name="T73"/>
                <a:gd fmla="*/ 198 w 276" name="T74"/>
                <a:gd fmla="*/ 270 h 430" name="T75"/>
                <a:gd fmla="*/ 188 w 276" name="T76"/>
                <a:gd fmla="*/ 284 h 430" name="T77"/>
                <a:gd fmla="*/ 180 w 276" name="T78"/>
                <a:gd fmla="*/ 308 h 430" name="T79"/>
                <a:gd fmla="*/ 178 w 276" name="T80"/>
                <a:gd fmla="*/ 332 h 430" name="T81"/>
                <a:gd fmla="*/ 194 w 276" name="T82"/>
                <a:gd fmla="*/ 346 h 430" name="T83"/>
                <a:gd fmla="*/ 214 w 276" name="T84"/>
                <a:gd fmla="*/ 352 h 430" name="T85"/>
                <a:gd fmla="*/ 222 w 276" name="T86"/>
                <a:gd fmla="*/ 364 h 430" name="T87"/>
                <a:gd fmla="*/ 222 w 276" name="T88"/>
                <a:gd fmla="*/ 382 h 430" name="T89"/>
                <a:gd fmla="*/ 216 w 276" name="T90"/>
                <a:gd fmla="*/ 394 h 430" name="T91"/>
                <a:gd fmla="*/ 198 w 276" name="T92"/>
                <a:gd fmla="*/ 400 h 430" name="T93"/>
                <a:gd fmla="*/ 184 w 276" name="T94"/>
                <a:gd fmla="*/ 406 h 430" name="T95"/>
                <a:gd fmla="*/ 154 w 276" name="T96"/>
                <a:gd fmla="*/ 430 h 430" name="T97"/>
                <a:gd fmla="*/ 142 w 276" name="T98"/>
                <a:gd fmla="*/ 428 h 430" name="T99"/>
                <a:gd fmla="*/ 106 w 276" name="T100"/>
                <a:gd fmla="*/ 398 h 430"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b="b" l="0" r="r" t="0"/>
              <a:pathLst>
                <a:path h="430" w="276">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solidFill>
              <a:schemeClr val="bg1">
                <a:lumMod val="75000"/>
              </a:schemeClr>
            </a:solidFill>
            <a:ln>
              <a:noFill/>
            </a:ln>
          </p:spPr>
          <p:txBody>
            <a:bodyPr/>
            <a:lstStyle/>
            <a:p>
              <a:endParaRPr altLang="en-US" lang="zh-CN"/>
            </a:p>
          </p:txBody>
        </p:sp>
        <p:sp>
          <p:nvSpPr>
            <p:cNvPr id="67" name="Freeform 32"/>
            <p:cNvSpPr/>
            <p:nvPr/>
          </p:nvSpPr>
          <p:spPr bwMode="auto">
            <a:xfrm>
              <a:off x="6050761" y="2993535"/>
              <a:ext cx="563992" cy="808108"/>
            </a:xfrm>
            <a:custGeom>
              <a:gdLst>
                <a:gd fmla="*/ 108 w 536" name="T0"/>
                <a:gd fmla="*/ 754 h 768" name="T1"/>
                <a:gd fmla="*/ 22 w 536" name="T2"/>
                <a:gd fmla="*/ 720 h 768" name="T3"/>
                <a:gd fmla="*/ 52 w 536" name="T4"/>
                <a:gd fmla="*/ 664 h 768" name="T5"/>
                <a:gd fmla="*/ 58 w 536" name="T6"/>
                <a:gd fmla="*/ 572 h 768" name="T7"/>
                <a:gd fmla="*/ 6 w 536" name="T8"/>
                <a:gd fmla="*/ 508 h 768" name="T9"/>
                <a:gd fmla="*/ 32 w 536" name="T10"/>
                <a:gd fmla="*/ 458 h 768" name="T11"/>
                <a:gd fmla="*/ 78 w 536" name="T12"/>
                <a:gd fmla="*/ 412 h 768" name="T13"/>
                <a:gd fmla="*/ 40 w 536" name="T14"/>
                <a:gd fmla="*/ 334 h 768" name="T15"/>
                <a:gd fmla="*/ 18 w 536" name="T16"/>
                <a:gd fmla="*/ 316 h 768" name="T17"/>
                <a:gd fmla="*/ 46 w 536" name="T18"/>
                <a:gd fmla="*/ 282 h 768" name="T19"/>
                <a:gd fmla="*/ 24 w 536" name="T20"/>
                <a:gd fmla="*/ 236 h 768" name="T21"/>
                <a:gd fmla="*/ 0 w 536" name="T22"/>
                <a:gd fmla="*/ 164 h 768" name="T23"/>
                <a:gd fmla="*/ 28 w 536" name="T24"/>
                <a:gd fmla="*/ 142 h 768" name="T25"/>
                <a:gd fmla="*/ 44 w 536" name="T26"/>
                <a:gd fmla="*/ 84 h 768" name="T27"/>
                <a:gd fmla="*/ 70 w 536" name="T28"/>
                <a:gd fmla="*/ 88 h 768" name="T29"/>
                <a:gd fmla="*/ 72 w 536" name="T30"/>
                <a:gd fmla="*/ 118 h 768" name="T31"/>
                <a:gd fmla="*/ 82 w 536" name="T32"/>
                <a:gd fmla="*/ 150 h 768" name="T33"/>
                <a:gd fmla="*/ 124 w 536" name="T34"/>
                <a:gd fmla="*/ 154 h 768" name="T35"/>
                <a:gd fmla="*/ 136 w 536" name="T36"/>
                <a:gd fmla="*/ 134 h 768" name="T37"/>
                <a:gd fmla="*/ 180 w 536" name="T38"/>
                <a:gd fmla="*/ 106 h 768" name="T39"/>
                <a:gd fmla="*/ 252 w 536" name="T40"/>
                <a:gd fmla="*/ 92 h 768" name="T41"/>
                <a:gd fmla="*/ 266 w 536" name="T42"/>
                <a:gd fmla="*/ 22 h 768" name="T43"/>
                <a:gd fmla="*/ 310 w 536" name="T44"/>
                <a:gd fmla="*/ 0 h 768" name="T45"/>
                <a:gd fmla="*/ 332 w 536" name="T46"/>
                <a:gd fmla="*/ 40 h 768" name="T47"/>
                <a:gd fmla="*/ 378 w 536" name="T48"/>
                <a:gd fmla="*/ 128 h 768" name="T49"/>
                <a:gd fmla="*/ 424 w 536" name="T50"/>
                <a:gd fmla="*/ 138 h 768" name="T51"/>
                <a:gd fmla="*/ 444 w 536" name="T52"/>
                <a:gd fmla="*/ 152 h 768" name="T53"/>
                <a:gd fmla="*/ 430 w 536" name="T54"/>
                <a:gd fmla="*/ 188 h 768" name="T55"/>
                <a:gd fmla="*/ 448 w 536" name="T56"/>
                <a:gd fmla="*/ 210 h 768" name="T57"/>
                <a:gd fmla="*/ 520 w 536" name="T58"/>
                <a:gd fmla="*/ 250 h 768" name="T59"/>
                <a:gd fmla="*/ 488 w 536" name="T60"/>
                <a:gd fmla="*/ 330 h 768" name="T61"/>
                <a:gd fmla="*/ 450 w 536" name="T62"/>
                <a:gd fmla="*/ 370 h 768" name="T63"/>
                <a:gd fmla="*/ 398 w 536" name="T64"/>
                <a:gd fmla="*/ 384 h 768" name="T65"/>
                <a:gd fmla="*/ 350 w 536" name="T66"/>
                <a:gd fmla="*/ 340 h 768" name="T67"/>
                <a:gd fmla="*/ 344 w 536" name="T68"/>
                <a:gd fmla="*/ 288 h 768" name="T69"/>
                <a:gd fmla="*/ 310 w 536" name="T70"/>
                <a:gd fmla="*/ 252 h 768" name="T71"/>
                <a:gd fmla="*/ 294 w 536" name="T72"/>
                <a:gd fmla="*/ 200 h 768" name="T73"/>
                <a:gd fmla="*/ 258 w 536" name="T74"/>
                <a:gd fmla="*/ 184 h 768" name="T75"/>
                <a:gd fmla="*/ 226 w 536" name="T76"/>
                <a:gd fmla="*/ 190 h 768" name="T77"/>
                <a:gd fmla="*/ 194 w 536" name="T78"/>
                <a:gd fmla="*/ 228 h 768" name="T79"/>
                <a:gd fmla="*/ 178 w 536" name="T80"/>
                <a:gd fmla="*/ 266 h 768" name="T81"/>
                <a:gd fmla="*/ 172 w 536" name="T82"/>
                <a:gd fmla="*/ 298 h 768" name="T83"/>
                <a:gd fmla="*/ 142 w 536" name="T84"/>
                <a:gd fmla="*/ 314 h 768" name="T85"/>
                <a:gd fmla="*/ 142 w 536" name="T86"/>
                <a:gd fmla="*/ 360 h 768" name="T87"/>
                <a:gd fmla="*/ 222 w 536" name="T88"/>
                <a:gd fmla="*/ 346 h 768" name="T89"/>
                <a:gd fmla="*/ 252 w 536" name="T90"/>
                <a:gd fmla="*/ 342 h 768" name="T91"/>
                <a:gd fmla="*/ 274 w 536" name="T92"/>
                <a:gd fmla="*/ 360 h 768" name="T93"/>
                <a:gd fmla="*/ 300 w 536" name="T94"/>
                <a:gd fmla="*/ 436 h 768" name="T95"/>
                <a:gd fmla="*/ 352 w 536" name="T96"/>
                <a:gd fmla="*/ 468 h 768" name="T97"/>
                <a:gd fmla="*/ 354 w 536" name="T98"/>
                <a:gd fmla="*/ 512 h 768" name="T99"/>
                <a:gd fmla="*/ 328 w 536" name="T100"/>
                <a:gd fmla="*/ 540 h 768" name="T101"/>
                <a:gd fmla="*/ 266 w 536" name="T102"/>
                <a:gd fmla="*/ 582 h 768" name="T103"/>
                <a:gd fmla="*/ 202 w 536" name="T104"/>
                <a:gd fmla="*/ 650 h 768" name="T105"/>
                <a:gd fmla="*/ 180 w 536" name="T106"/>
                <a:gd fmla="*/ 730 h 768"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b" l="0" r="r" t="0"/>
              <a:pathLst>
                <a:path h="768" w="536">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solidFill>
              <a:schemeClr val="accent1"/>
            </a:solidFill>
            <a:ln>
              <a:noFill/>
            </a:ln>
          </p:spPr>
          <p:txBody>
            <a:bodyPr/>
            <a:lstStyle/>
            <a:p>
              <a:endParaRPr altLang="en-US" lang="zh-CN"/>
            </a:p>
          </p:txBody>
        </p:sp>
        <p:sp>
          <p:nvSpPr>
            <p:cNvPr id="68" name="Freeform 33"/>
            <p:cNvSpPr/>
            <p:nvPr/>
          </p:nvSpPr>
          <p:spPr bwMode="auto">
            <a:xfrm>
              <a:off x="2370080" y="2158069"/>
              <a:ext cx="2083404" cy="1595172"/>
            </a:xfrm>
            <a:custGeom>
              <a:gdLst>
                <a:gd fmla="*/ 1348 w 1980" name="T0"/>
                <a:gd fmla="*/ 1486 h 1516" name="T1"/>
                <a:gd fmla="*/ 1296 w 1980" name="T2"/>
                <a:gd fmla="*/ 1480 h 1516" name="T3"/>
                <a:gd fmla="*/ 1206 w 1980" name="T4"/>
                <a:gd fmla="*/ 1418 h 1516" name="T5"/>
                <a:gd fmla="*/ 1068 w 1980" name="T6"/>
                <a:gd fmla="*/ 1416 h 1516" name="T7"/>
                <a:gd fmla="*/ 938 w 1980" name="T8"/>
                <a:gd fmla="*/ 1464 h 1516" name="T9"/>
                <a:gd fmla="*/ 842 w 1980" name="T10"/>
                <a:gd fmla="*/ 1464 h 1516" name="T11"/>
                <a:gd fmla="*/ 720 w 1980" name="T12"/>
                <a:gd fmla="*/ 1458 h 1516" name="T13"/>
                <a:gd fmla="*/ 664 w 1980" name="T14"/>
                <a:gd fmla="*/ 1408 h 1516" name="T15"/>
                <a:gd fmla="*/ 580 w 1980" name="T16"/>
                <a:gd fmla="*/ 1446 h 1516" name="T17"/>
                <a:gd fmla="*/ 528 w 1980" name="T18"/>
                <a:gd fmla="*/ 1412 h 1516" name="T19"/>
                <a:gd fmla="*/ 420 w 1980" name="T20"/>
                <a:gd fmla="*/ 1446 h 1516" name="T21"/>
                <a:gd fmla="*/ 332 w 1980" name="T22"/>
                <a:gd fmla="*/ 1490 h 1516" name="T23"/>
                <a:gd fmla="*/ 278 w 1980" name="T24"/>
                <a:gd fmla="*/ 1444 h 1516" name="T25"/>
                <a:gd fmla="*/ 256 w 1980" name="T26"/>
                <a:gd fmla="*/ 1350 h 1516" name="T27"/>
                <a:gd fmla="*/ 190 w 1980" name="T28"/>
                <a:gd fmla="*/ 1318 h 1516" name="T29"/>
                <a:gd fmla="*/ 112 w 1980" name="T30"/>
                <a:gd fmla="*/ 1224 h 1516" name="T31"/>
                <a:gd fmla="*/ 98 w 1980" name="T32"/>
                <a:gd fmla="*/ 1128 h 1516" name="T33"/>
                <a:gd fmla="*/ 36 w 1980" name="T34"/>
                <a:gd fmla="*/ 1054 h 1516" name="T35"/>
                <a:gd fmla="*/ 86 w 1980" name="T36"/>
                <a:gd fmla="*/ 920 h 1516" name="T37"/>
                <a:gd fmla="*/ 20 w 1980" name="T38"/>
                <a:gd fmla="*/ 884 h 1516" name="T39"/>
                <a:gd fmla="*/ 0 w 1980" name="T40"/>
                <a:gd fmla="*/ 864 h 1516" name="T41"/>
                <a:gd fmla="*/ 8 w 1980" name="T42"/>
                <a:gd fmla="*/ 798 h 1516" name="T43"/>
                <a:gd fmla="*/ 106 w 1980" name="T44"/>
                <a:gd fmla="*/ 726 h 1516" name="T45"/>
                <a:gd fmla="*/ 236 w 1980" name="T46"/>
                <a:gd fmla="*/ 732 h 1516" name="T47"/>
                <a:gd fmla="*/ 308 w 1980" name="T48"/>
                <a:gd fmla="*/ 746 h 1516" name="T49"/>
                <a:gd fmla="*/ 418 w 1980" name="T50"/>
                <a:gd fmla="*/ 684 h 1516" name="T51"/>
                <a:gd fmla="*/ 510 w 1980" name="T52"/>
                <a:gd fmla="*/ 688 h 1516" name="T53"/>
                <a:gd fmla="*/ 638 w 1980" name="T54"/>
                <a:gd fmla="*/ 620 h 1516" name="T55"/>
                <a:gd fmla="*/ 708 w 1980" name="T56"/>
                <a:gd fmla="*/ 536 h 1516" name="T57"/>
                <a:gd fmla="*/ 728 w 1980" name="T58"/>
                <a:gd fmla="*/ 392 h 1516" name="T59"/>
                <a:gd fmla="*/ 772 w 1980" name="T60"/>
                <a:gd fmla="*/ 326 h 1516" name="T61"/>
                <a:gd fmla="*/ 904 w 1980" name="T62"/>
                <a:gd fmla="*/ 356 h 1516" name="T63"/>
                <a:gd fmla="*/ 926 w 1980" name="T64"/>
                <a:gd fmla="*/ 302 h 1516" name="T65"/>
                <a:gd fmla="*/ 1008 w 1980" name="T66"/>
                <a:gd fmla="*/ 172 h 1516" name="T67"/>
                <a:gd fmla="*/ 1092 w 1980" name="T68"/>
                <a:gd fmla="*/ 186 h 1516" name="T69"/>
                <a:gd fmla="*/ 1196 w 1980" name="T70"/>
                <a:gd fmla="*/ 202 h 1516" name="T71"/>
                <a:gd fmla="*/ 1246 w 1980" name="T72"/>
                <a:gd fmla="*/ 76 h 1516" name="T73"/>
                <a:gd fmla="*/ 1352 w 1980" name="T74"/>
                <a:gd fmla="*/ 36 h 1516" name="T75"/>
                <a:gd fmla="*/ 1426 w 1980" name="T76"/>
                <a:gd fmla="*/ 22 h 1516" name="T77"/>
                <a:gd fmla="*/ 1568 w 1980" name="T78"/>
                <a:gd fmla="*/ 164 h 1516" name="T79"/>
                <a:gd fmla="*/ 1612 w 1980" name="T80"/>
                <a:gd fmla="*/ 320 h 1516" name="T81"/>
                <a:gd fmla="*/ 1568 w 1980" name="T82"/>
                <a:gd fmla="*/ 390 h 1516" name="T83"/>
                <a:gd fmla="*/ 1614 w 1980" name="T84"/>
                <a:gd fmla="*/ 488 h 1516" name="T85"/>
                <a:gd fmla="*/ 1778 w 1980" name="T86"/>
                <a:gd fmla="*/ 526 h 1516" name="T87"/>
                <a:gd fmla="*/ 1918 w 1980" name="T88"/>
                <a:gd fmla="*/ 628 h 1516" name="T89"/>
                <a:gd fmla="*/ 1974 w 1980" name="T90"/>
                <a:gd fmla="*/ 736 h 1516" name="T91"/>
                <a:gd fmla="*/ 1952 w 1980" name="T92"/>
                <a:gd fmla="*/ 832 h 1516" name="T93"/>
                <a:gd fmla="*/ 1878 w 1980" name="T94"/>
                <a:gd fmla="*/ 908 h 1516" name="T95"/>
                <a:gd fmla="*/ 1774 w 1980" name="T96"/>
                <a:gd fmla="*/ 980 h 1516" name="T97"/>
                <a:gd fmla="*/ 1672 w 1980" name="T98"/>
                <a:gd fmla="*/ 1034 h 1516" name="T99"/>
                <a:gd fmla="*/ 1646 w 1980" name="T100"/>
                <a:gd fmla="*/ 1106 h 1516" name="T101"/>
                <a:gd fmla="*/ 1580 w 1980" name="T102"/>
                <a:gd fmla="*/ 1194 h 1516" name="T103"/>
                <a:gd fmla="*/ 1396 w 1980" name="T104"/>
                <a:gd fmla="*/ 1236 h 1516" name="T105"/>
                <a:gd fmla="*/ 1404 w 1980" name="T106"/>
                <a:gd fmla="*/ 1294 h 1516" name="T107"/>
                <a:gd fmla="*/ 1474 w 1980" name="T108"/>
                <a:gd fmla="*/ 1370 h 1516" name="T109"/>
                <a:gd fmla="*/ 1434 w 1980" name="T110"/>
                <a:gd fmla="*/ 1426 h 1516" name="T111"/>
                <a:gd fmla="*/ 1450 w 1980" name="T112"/>
                <a:gd fmla="*/ 1504 h 151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1516" w="1980">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solidFill>
              <a:schemeClr val="bg1">
                <a:lumMod val="75000"/>
              </a:schemeClr>
            </a:solidFill>
            <a:ln>
              <a:noFill/>
            </a:ln>
          </p:spPr>
          <p:txBody>
            <a:bodyPr/>
            <a:lstStyle/>
            <a:p>
              <a:endParaRPr altLang="en-US" lang="zh-CN"/>
            </a:p>
          </p:txBody>
        </p:sp>
        <p:sp>
          <p:nvSpPr>
            <p:cNvPr id="69" name="Freeform 34"/>
            <p:cNvSpPr/>
            <p:nvPr/>
          </p:nvSpPr>
          <p:spPr bwMode="auto">
            <a:xfrm>
              <a:off x="4575542" y="1711926"/>
              <a:ext cx="2295953" cy="1965555"/>
            </a:xfrm>
            <a:custGeom>
              <a:gdLst>
                <a:gd fmla="*/ 538 w 2182" name="T0"/>
                <a:gd fmla="*/ 1714 h 1868" name="T1"/>
                <a:gd fmla="*/ 526 w 2182" name="T2"/>
                <a:gd fmla="*/ 1632 h 1868" name="T3"/>
                <a:gd fmla="*/ 362 w 2182" name="T4"/>
                <a:gd fmla="*/ 1664 h 1868" name="T5"/>
                <a:gd fmla="*/ 286 w 2182" name="T6"/>
                <a:gd fmla="*/ 1690 h 1868" name="T7"/>
                <a:gd fmla="*/ 168 w 2182" name="T8"/>
                <a:gd fmla="*/ 1576 h 1868" name="T9"/>
                <a:gd fmla="*/ 220 w 2182" name="T10"/>
                <a:gd fmla="*/ 1468 h 1868" name="T11"/>
                <a:gd fmla="*/ 66 w 2182" name="T12"/>
                <a:gd fmla="*/ 1450 h 1868" name="T13"/>
                <a:gd fmla="*/ 20 w 2182" name="T14"/>
                <a:gd fmla="*/ 1304 h 1868" name="T15"/>
                <a:gd fmla="*/ 400 w 2182" name="T16"/>
                <a:gd fmla="*/ 1336 h 1868" name="T17"/>
                <a:gd fmla="*/ 594 w 2182" name="T18"/>
                <a:gd fmla="*/ 1418 h 1868" name="T19"/>
                <a:gd fmla="*/ 724 w 2182" name="T20"/>
                <a:gd fmla="*/ 1354 h 1868" name="T21"/>
                <a:gd fmla="*/ 828 w 2182" name="T22"/>
                <a:gd fmla="*/ 1308 h 1868" name="T23"/>
                <a:gd fmla="*/ 1006 w 2182" name="T24"/>
                <a:gd fmla="*/ 1300 h 1868" name="T25"/>
                <a:gd fmla="*/ 1170 w 2182" name="T26"/>
                <a:gd fmla="*/ 1170 h 1868" name="T27"/>
                <a:gd fmla="*/ 1178 w 2182" name="T28"/>
                <a:gd fmla="*/ 1032 h 1868" name="T29"/>
                <a:gd fmla="*/ 1260 w 2182" name="T30"/>
                <a:gd fmla="*/ 1006 h 1868" name="T31"/>
                <a:gd fmla="*/ 1410 w 2182" name="T32"/>
                <a:gd fmla="*/ 924 h 1868" name="T33"/>
                <a:gd fmla="*/ 1524 w 2182" name="T34"/>
                <a:gd fmla="*/ 876 h 1868" name="T35"/>
                <a:gd fmla="*/ 1632 w 2182" name="T36"/>
                <a:gd fmla="*/ 776 h 1868" name="T37"/>
                <a:gd fmla="*/ 1798 w 2182" name="T38"/>
                <a:gd fmla="*/ 740 h 1868" name="T39"/>
                <a:gd fmla="*/ 1712 w 2182" name="T40"/>
                <a:gd fmla="*/ 614 h 1868" name="T41"/>
                <a:gd fmla="*/ 1586 w 2182" name="T42"/>
                <a:gd fmla="*/ 646 h 1868" name="T43"/>
                <a:gd fmla="*/ 1456 w 2182" name="T44"/>
                <a:gd fmla="*/ 650 h 1868" name="T45"/>
                <a:gd fmla="*/ 1480 w 2182" name="T46"/>
                <a:gd fmla="*/ 512 h 1868" name="T47"/>
                <a:gd fmla="*/ 1602 w 2182" name="T48"/>
                <a:gd fmla="*/ 428 h 1868" name="T49"/>
                <a:gd fmla="*/ 1698 w 2182" name="T50"/>
                <a:gd fmla="*/ 250 h 1868" name="T51"/>
                <a:gd fmla="*/ 1738 w 2182" name="T52"/>
                <a:gd fmla="*/ 108 h 1868" name="T53"/>
                <a:gd fmla="*/ 1736 w 2182" name="T54"/>
                <a:gd fmla="*/ 20 h 1868" name="T55"/>
                <a:gd fmla="*/ 1800 w 2182" name="T56"/>
                <a:gd fmla="*/ 42 h 1868" name="T57"/>
                <a:gd fmla="*/ 1848 w 2182" name="T58"/>
                <a:gd fmla="*/ 80 h 1868" name="T59"/>
                <a:gd fmla="*/ 1926 w 2182" name="T60"/>
                <a:gd fmla="*/ 178 h 1868" name="T61"/>
                <a:gd fmla="*/ 2052 w 2182" name="T62"/>
                <a:gd fmla="*/ 152 h 1868" name="T63"/>
                <a:gd fmla="*/ 2136 w 2182" name="T64"/>
                <a:gd fmla="*/ 246 h 1868" name="T65"/>
                <a:gd fmla="*/ 2136 w 2182" name="T66"/>
                <a:gd fmla="*/ 440 h 1868" name="T67"/>
                <a:gd fmla="*/ 2118 w 2182" name="T68"/>
                <a:gd fmla="*/ 476 h 1868" name="T69"/>
                <a:gd fmla="*/ 2064 w 2182" name="T70"/>
                <a:gd fmla="*/ 514 h 1868" name="T71"/>
                <a:gd fmla="*/ 2020 w 2182" name="T72"/>
                <a:gd fmla="*/ 674 h 1868" name="T73"/>
                <a:gd fmla="*/ 2068 w 2182" name="T74"/>
                <a:gd fmla="*/ 716 h 1868" name="T75"/>
                <a:gd fmla="*/ 2026 w 2182" name="T76"/>
                <a:gd fmla="*/ 796 h 1868" name="T77"/>
                <a:gd fmla="*/ 1968 w 2182" name="T78"/>
                <a:gd fmla="*/ 828 h 1868" name="T79"/>
                <a:gd fmla="*/ 2054 w 2182" name="T80"/>
                <a:gd fmla="*/ 986 h 1868" name="T81"/>
                <a:gd fmla="*/ 2154 w 2182" name="T82"/>
                <a:gd fmla="*/ 1034 h 1868" name="T83"/>
                <a:gd fmla="*/ 2156 w 2182" name="T84"/>
                <a:gd fmla="*/ 1130 h 1868" name="T85"/>
                <a:gd fmla="*/ 2054 w 2182" name="T86"/>
                <a:gd fmla="*/ 1170 h 1868" name="T87"/>
                <a:gd fmla="*/ 1920 w 2182" name="T88"/>
                <a:gd fmla="*/ 1272 h 1868" name="T89"/>
                <a:gd fmla="*/ 1850 w 2182" name="T90"/>
                <a:gd fmla="*/ 1260 h 1868" name="T91"/>
                <a:gd fmla="*/ 1786 w 2182" name="T92"/>
                <a:gd fmla="*/ 1338 h 1868" name="T93"/>
                <a:gd fmla="*/ 1696 w 2182" name="T94"/>
                <a:gd fmla="*/ 1206 h 1868" name="T95"/>
                <a:gd fmla="*/ 1524 w 2182" name="T96"/>
                <a:gd fmla="*/ 1346 h 1868" name="T97"/>
                <a:gd fmla="*/ 1494 w 2182" name="T98"/>
                <a:gd fmla="*/ 1334 h 1868" name="T99"/>
                <a:gd fmla="*/ 1424 w 2182" name="T100"/>
                <a:gd fmla="*/ 1310 h 1868" name="T101"/>
                <a:gd fmla="*/ 1392 w 2182" name="T102"/>
                <a:gd fmla="*/ 1430 h 1868" name="T103"/>
                <a:gd fmla="*/ 1288 w 2182" name="T104"/>
                <a:gd fmla="*/ 1520 h 1868" name="T105"/>
                <a:gd fmla="*/ 1140 w 2182" name="T106"/>
                <a:gd fmla="*/ 1612 h 1868" name="T107"/>
                <a:gd fmla="*/ 1076 w 2182" name="T108"/>
                <a:gd fmla="*/ 1650 h 1868" name="T109"/>
                <a:gd fmla="*/ 988 w 2182" name="T110"/>
                <a:gd fmla="*/ 1790 h 1868" name="T111"/>
                <a:gd fmla="*/ 838 w 2182" name="T112"/>
                <a:gd fmla="*/ 1810 h 1868" name="T113"/>
                <a:gd fmla="*/ 814 w 2182" name="T114"/>
                <a:gd fmla="*/ 1666 h 1868" name="T115"/>
                <a:gd fmla="*/ 732 w 2182" name="T116"/>
                <a:gd fmla="*/ 1678 h 1868" name="T117"/>
                <a:gd fmla="*/ 662 w 2182" name="T118"/>
                <a:gd fmla="*/ 1816 h 1868"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b="b" l="0" r="r" t="0"/>
              <a:pathLst>
                <a:path h="1868" w="2182">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solidFill>
              <a:schemeClr val="bg1">
                <a:lumMod val="75000"/>
              </a:schemeClr>
            </a:solidFill>
            <a:ln>
              <a:noFill/>
            </a:ln>
          </p:spPr>
          <p:txBody>
            <a:bodyPr/>
            <a:lstStyle/>
            <a:p>
              <a:endParaRPr altLang="en-US" lang="zh-CN"/>
            </a:p>
          </p:txBody>
        </p:sp>
        <p:sp>
          <p:nvSpPr>
            <p:cNvPr id="70" name="Freeform 35"/>
            <p:cNvSpPr/>
            <p:nvPr/>
          </p:nvSpPr>
          <p:spPr bwMode="auto">
            <a:xfrm>
              <a:off x="6208595" y="3195562"/>
              <a:ext cx="244116" cy="277787"/>
            </a:xfrm>
            <a:custGeom>
              <a:gdLst>
                <a:gd fmla="*/ 196 w 232" name="T0"/>
                <a:gd fmla="*/ 264 h 264" name="T1"/>
                <a:gd fmla="*/ 170 w 232" name="T2"/>
                <a:gd fmla="*/ 248 h 264" name="T3"/>
                <a:gd fmla="*/ 158 w 232" name="T4"/>
                <a:gd fmla="*/ 238 h 264" name="T5"/>
                <a:gd fmla="*/ 148 w 232" name="T6"/>
                <a:gd fmla="*/ 218 h 264" name="T7"/>
                <a:gd fmla="*/ 144 w 232" name="T8"/>
                <a:gd fmla="*/ 186 h 264" name="T9"/>
                <a:gd fmla="*/ 140 w 232" name="T10"/>
                <a:gd fmla="*/ 178 h 264" name="T11"/>
                <a:gd fmla="*/ 136 w 232" name="T12"/>
                <a:gd fmla="*/ 166 h 264" name="T13"/>
                <a:gd fmla="*/ 116 w 232" name="T14"/>
                <a:gd fmla="*/ 148 h 264" name="T15"/>
                <a:gd fmla="*/ 100 w 232" name="T16"/>
                <a:gd fmla="*/ 140 h 264" name="T17"/>
                <a:gd fmla="*/ 82 w 232" name="T18"/>
                <a:gd fmla="*/ 140 h 264" name="T19"/>
                <a:gd fmla="*/ 62 w 232" name="T20"/>
                <a:gd fmla="*/ 144 h 264" name="T21"/>
                <a:gd fmla="*/ 50 w 232" name="T22"/>
                <a:gd fmla="*/ 158 h 264" name="T23"/>
                <a:gd fmla="*/ 0 w 232" name="T24"/>
                <a:gd fmla="*/ 160 h 264" name="T25"/>
                <a:gd fmla="*/ 0 w 232" name="T26"/>
                <a:gd fmla="*/ 146 h 264" name="T27"/>
                <a:gd fmla="*/ 2 w 232" name="T28"/>
                <a:gd fmla="*/ 130 h 264" name="T29"/>
                <a:gd fmla="*/ 10 w 232" name="T30"/>
                <a:gd fmla="*/ 124 h 264" name="T31"/>
                <a:gd fmla="*/ 18 w 232" name="T32"/>
                <a:gd fmla="*/ 122 h 264" name="T33"/>
                <a:gd fmla="*/ 40 w 232" name="T34"/>
                <a:gd fmla="*/ 104 h 264" name="T35"/>
                <a:gd fmla="*/ 44 w 232" name="T36"/>
                <a:gd fmla="*/ 88 h 264" name="T37"/>
                <a:gd fmla="*/ 42 w 232" name="T38"/>
                <a:gd fmla="*/ 76 h 264" name="T39"/>
                <a:gd fmla="*/ 34 w 232" name="T40"/>
                <a:gd fmla="*/ 60 h 264" name="T41"/>
                <a:gd fmla="*/ 34 w 232" name="T42"/>
                <a:gd fmla="*/ 56 h 264" name="T43"/>
                <a:gd fmla="*/ 70 w 232" name="T44"/>
                <a:gd fmla="*/ 32 h 264" name="T45"/>
                <a:gd fmla="*/ 82 w 232" name="T46"/>
                <a:gd fmla="*/ 22 h 264" name="T47"/>
                <a:gd fmla="*/ 86 w 232" name="T48"/>
                <a:gd fmla="*/ 6 h 264" name="T49"/>
                <a:gd fmla="*/ 100 w 232" name="T50"/>
                <a:gd fmla="*/ 0 h 264" name="T51"/>
                <a:gd fmla="*/ 118 w 232" name="T52"/>
                <a:gd fmla="*/ 16 h 264" name="T53"/>
                <a:gd fmla="*/ 154 w 232" name="T54"/>
                <a:gd fmla="*/ 20 h 264" name="T55"/>
                <a:gd fmla="*/ 150 w 232" name="T56"/>
                <a:gd fmla="*/ 32 h 264" name="T57"/>
                <a:gd fmla="*/ 150 w 232" name="T58"/>
                <a:gd fmla="*/ 74 h 264" name="T59"/>
                <a:gd fmla="*/ 156 w 232" name="T60"/>
                <a:gd fmla="*/ 94 h 264" name="T61"/>
                <a:gd fmla="*/ 174 w 232" name="T62"/>
                <a:gd fmla="*/ 96 h 264" name="T63"/>
                <a:gd fmla="*/ 186 w 232" name="T64"/>
                <a:gd fmla="*/ 104 h 264" name="T65"/>
                <a:gd fmla="*/ 184 w 232" name="T66"/>
                <a:gd fmla="*/ 124 h 264" name="T67"/>
                <a:gd fmla="*/ 186 w 232" name="T68"/>
                <a:gd fmla="*/ 140 h 264" name="T69"/>
                <a:gd fmla="*/ 194 w 232" name="T70"/>
                <a:gd fmla="*/ 154 h 264" name="T71"/>
                <a:gd fmla="*/ 212 w 232" name="T72"/>
                <a:gd fmla="*/ 170 h 264" name="T73"/>
                <a:gd fmla="*/ 232 w 232" name="T74"/>
                <a:gd fmla="*/ 196 h 264" name="T75"/>
                <a:gd fmla="*/ 208 w 232" name="T76"/>
                <a:gd fmla="*/ 208 h 264" name="T77"/>
                <a:gd fmla="*/ 194 w 232" name="T78"/>
                <a:gd fmla="*/ 224 h 264" name="T79"/>
                <a:gd fmla="*/ 196 w 232" name="T80"/>
                <a:gd fmla="*/ 264 h 264"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b" l="0" r="r" t="0"/>
              <a:pathLst>
                <a:path h="264" w="231">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solidFill>
              <a:schemeClr val="accent1"/>
            </a:solidFill>
            <a:ln>
              <a:noFill/>
            </a:ln>
          </p:spPr>
          <p:txBody>
            <a:bodyPr/>
            <a:lstStyle/>
            <a:p>
              <a:endParaRPr altLang="en-US" lang="zh-CN"/>
            </a:p>
          </p:txBody>
        </p:sp>
        <p:sp>
          <p:nvSpPr>
            <p:cNvPr id="71" name="Freeform 36"/>
            <p:cNvSpPr/>
            <p:nvPr/>
          </p:nvSpPr>
          <p:spPr bwMode="auto">
            <a:xfrm>
              <a:off x="6513740" y="2825179"/>
              <a:ext cx="618708" cy="582932"/>
            </a:xfrm>
            <a:custGeom>
              <a:gdLst>
                <a:gd fmla="*/ 234 w 588" name="T0"/>
                <a:gd fmla="*/ 550 h 554" name="T1"/>
                <a:gd fmla="*/ 248 w 588" name="T2"/>
                <a:gd fmla="*/ 530 h 554" name="T3"/>
                <a:gd fmla="*/ 264 w 588" name="T4"/>
                <a:gd fmla="*/ 516 h 554" name="T5"/>
                <a:gd fmla="*/ 274 w 588" name="T6"/>
                <a:gd fmla="*/ 480 h 554" name="T7"/>
                <a:gd fmla="*/ 252 w 588" name="T8"/>
                <a:gd fmla="*/ 468 h 554" name="T9"/>
                <a:gd fmla="*/ 252 w 588" name="T10"/>
                <a:gd fmla="*/ 438 h 554" name="T11"/>
                <a:gd fmla="*/ 280 w 588" name="T12"/>
                <a:gd fmla="*/ 404 h 554" name="T13"/>
                <a:gd fmla="*/ 288 w 588" name="T14"/>
                <a:gd fmla="*/ 388 h 554" name="T15"/>
                <a:gd fmla="*/ 290 w 588" name="T16"/>
                <a:gd fmla="*/ 342 h 554" name="T17"/>
                <a:gd fmla="*/ 252 w 588" name="T18"/>
                <a:gd fmla="*/ 300 h 554" name="T19"/>
                <a:gd fmla="*/ 200 w 588" name="T20"/>
                <a:gd fmla="*/ 304 h 554" name="T21"/>
                <a:gd fmla="*/ 174 w 588" name="T22"/>
                <a:gd fmla="*/ 330 h 554" name="T23"/>
                <a:gd fmla="*/ 130 w 588" name="T24"/>
                <a:gd fmla="*/ 390 h 554" name="T25"/>
                <a:gd fmla="*/ 110 w 588" name="T26"/>
                <a:gd fmla="*/ 416 h 554" name="T27"/>
                <a:gd fmla="*/ 36 w 588" name="T28"/>
                <a:gd fmla="*/ 364 h 554" name="T29"/>
                <a:gd fmla="*/ 12 w 588" name="T30"/>
                <a:gd fmla="*/ 358 h 554" name="T31"/>
                <a:gd fmla="*/ 0 w 588" name="T32"/>
                <a:gd fmla="*/ 348 h 554" name="T33"/>
                <a:gd fmla="*/ 4 w 588" name="T34"/>
                <a:gd fmla="*/ 324 h 554" name="T35"/>
                <a:gd fmla="*/ 18 w 588" name="T36"/>
                <a:gd fmla="*/ 320 h 554" name="T37"/>
                <a:gd fmla="*/ 40 w 588" name="T38"/>
                <a:gd fmla="*/ 292 h 554" name="T39"/>
                <a:gd fmla="*/ 34 w 588" name="T40"/>
                <a:gd fmla="*/ 238 h 554" name="T41"/>
                <a:gd fmla="*/ 28 w 588" name="T42"/>
                <a:gd fmla="*/ 228 h 554" name="T43"/>
                <a:gd fmla="*/ 20 w 588" name="T44"/>
                <a:gd fmla="*/ 186 h 554" name="T45"/>
                <a:gd fmla="*/ 26 w 588" name="T46"/>
                <a:gd fmla="*/ 172 h 554" name="T47"/>
                <a:gd fmla="*/ 44 w 588" name="T48"/>
                <a:gd fmla="*/ 190 h 554" name="T49"/>
                <a:gd fmla="*/ 58 w 588" name="T50"/>
                <a:gd fmla="*/ 210 h 554" name="T51"/>
                <a:gd fmla="*/ 80 w 588" name="T52"/>
                <a:gd fmla="*/ 224 h 554" name="T53"/>
                <a:gd fmla="*/ 100 w 588" name="T54"/>
                <a:gd fmla="*/ 222 h 554" name="T55"/>
                <a:gd fmla="*/ 142 w 588" name="T56"/>
                <a:gd fmla="*/ 186 h 554" name="T57"/>
                <a:gd fmla="*/ 216 w 588" name="T58"/>
                <a:gd fmla="*/ 128 h 554" name="T59"/>
                <a:gd fmla="*/ 232 w 588" name="T60"/>
                <a:gd fmla="*/ 104 h 554" name="T61"/>
                <a:gd fmla="*/ 262 w 588" name="T62"/>
                <a:gd fmla="*/ 76 h 554" name="T63"/>
                <a:gd fmla="*/ 292 w 588" name="T64"/>
                <a:gd fmla="*/ 74 h 554" name="T65"/>
                <a:gd fmla="*/ 312 w 588" name="T66"/>
                <a:gd fmla="*/ 84 h 554" name="T67"/>
                <a:gd fmla="*/ 348 w 588" name="T68"/>
                <a:gd fmla="*/ 66 h 554" name="T69"/>
                <a:gd fmla="*/ 348 w 588" name="T70"/>
                <a:gd fmla="*/ 16 h 554" name="T71"/>
                <a:gd fmla="*/ 362 w 588" name="T72"/>
                <a:gd fmla="*/ 2 h 554" name="T73"/>
                <a:gd fmla="*/ 396 w 588" name="T74"/>
                <a:gd fmla="*/ 32 h 554" name="T75"/>
                <a:gd fmla="*/ 418 w 588" name="T76"/>
                <a:gd fmla="*/ 46 h 554" name="T77"/>
                <a:gd fmla="*/ 436 w 588" name="T78"/>
                <a:gd fmla="*/ 44 h 554" name="T79"/>
                <a:gd fmla="*/ 440 w 588" name="T80"/>
                <a:gd fmla="*/ 28 h 554" name="T81"/>
                <a:gd fmla="*/ 458 w 588" name="T82"/>
                <a:gd fmla="*/ 24 h 554" name="T83"/>
                <a:gd fmla="*/ 460 w 588" name="T84"/>
                <a:gd fmla="*/ 62 h 554" name="T85"/>
                <a:gd fmla="*/ 498 w 588" name="T86"/>
                <a:gd fmla="*/ 110 h 554" name="T87"/>
                <a:gd fmla="*/ 516 w 588" name="T88"/>
                <a:gd fmla="*/ 178 h 554" name="T89"/>
                <a:gd fmla="*/ 530 w 588" name="T90"/>
                <a:gd fmla="*/ 196 h 554" name="T91"/>
                <a:gd fmla="*/ 588 w 588" name="T92"/>
                <a:gd fmla="*/ 236 h 554" name="T93"/>
                <a:gd fmla="*/ 580 w 588" name="T94"/>
                <a:gd fmla="*/ 250 h 554" name="T95"/>
                <a:gd fmla="*/ 520 w 588" name="T96"/>
                <a:gd fmla="*/ 292 h 554" name="T97"/>
                <a:gd fmla="*/ 502 w 588" name="T98"/>
                <a:gd fmla="*/ 310 h 554" name="T99"/>
                <a:gd fmla="*/ 472 w 588" name="T100"/>
                <a:gd fmla="*/ 346 h 554" name="T101"/>
                <a:gd fmla="*/ 466 w 588" name="T102"/>
                <a:gd fmla="*/ 374 h 554" name="T103"/>
                <a:gd fmla="*/ 448 w 588" name="T104"/>
                <a:gd fmla="*/ 390 h 554" name="T105"/>
                <a:gd fmla="*/ 412 w 588" name="T106"/>
                <a:gd fmla="*/ 402 h 554" name="T107"/>
                <a:gd fmla="*/ 362 w 588" name="T108"/>
                <a:gd fmla="*/ 424 h 554" name="T109"/>
                <a:gd fmla="*/ 322 w 588" name="T110"/>
                <a:gd fmla="*/ 460 h 554" name="T111"/>
                <a:gd fmla="*/ 304 w 588" name="T112"/>
                <a:gd fmla="*/ 494 h 554" name="T113"/>
                <a:gd fmla="*/ 290 w 588" name="T114"/>
                <a:gd fmla="*/ 542 h 554" name="T115"/>
                <a:gd fmla="*/ 236 w 588" name="T116"/>
                <a:gd fmla="*/ 554 h 554"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554" w="588">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solidFill>
              <a:schemeClr val="bg1">
                <a:lumMod val="75000"/>
              </a:schemeClr>
            </a:solidFill>
            <a:ln>
              <a:noFill/>
            </a:ln>
          </p:spPr>
          <p:txBody>
            <a:bodyPr/>
            <a:lstStyle/>
            <a:p>
              <a:endParaRPr altLang="en-US" lang="zh-CN"/>
            </a:p>
          </p:txBody>
        </p:sp>
        <p:sp>
          <p:nvSpPr>
            <p:cNvPr id="72" name="Freeform 37"/>
            <p:cNvSpPr/>
            <p:nvPr/>
          </p:nvSpPr>
          <p:spPr bwMode="auto">
            <a:xfrm>
              <a:off x="6644215" y="2501094"/>
              <a:ext cx="881764" cy="559783"/>
            </a:xfrm>
            <a:custGeom>
              <a:gdLst>
                <a:gd fmla="*/ 410 w 838" name="T0"/>
                <a:gd fmla="*/ 492 h 532" name="T1"/>
                <a:gd fmla="*/ 402 w 838" name="T2"/>
                <a:gd fmla="*/ 438 h 532" name="T3"/>
                <a:gd fmla="*/ 376 w 838" name="T4"/>
                <a:gd fmla="*/ 398 h 532" name="T5"/>
                <a:gd fmla="*/ 346 w 838" name="T6"/>
                <a:gd fmla="*/ 366 h 532" name="T7"/>
                <a:gd fmla="*/ 324 w 838" name="T8"/>
                <a:gd fmla="*/ 314 h 532" name="T9"/>
                <a:gd fmla="*/ 300 w 838" name="T10"/>
                <a:gd fmla="*/ 346 h 532" name="T11"/>
                <a:gd fmla="*/ 258 w 838" name="T12"/>
                <a:gd fmla="*/ 308 h 532" name="T13"/>
                <a:gd fmla="*/ 206 w 838" name="T14"/>
                <a:gd fmla="*/ 288 h 532" name="T15"/>
                <a:gd fmla="*/ 186 w 838" name="T16"/>
                <a:gd fmla="*/ 240 h 532" name="T17"/>
                <a:gd fmla="*/ 152 w 838" name="T18"/>
                <a:gd fmla="*/ 174 h 532" name="T19"/>
                <a:gd fmla="*/ 112 w 838" name="T20"/>
                <a:gd fmla="*/ 200 h 532" name="T21"/>
                <a:gd fmla="*/ 80 w 838" name="T22"/>
                <a:gd fmla="*/ 200 h 532" name="T23"/>
                <a:gd fmla="*/ 60 w 838" name="T24"/>
                <a:gd fmla="*/ 152 h 532" name="T25"/>
                <a:gd fmla="*/ 36 w 838" name="T26"/>
                <a:gd fmla="*/ 88 h 532" name="T27"/>
                <a:gd fmla="*/ 0 w 838" name="T28"/>
                <a:gd fmla="*/ 58 h 532" name="T29"/>
                <a:gd fmla="*/ 14 w 838" name="T30"/>
                <a:gd fmla="*/ 30 h 532" name="T31"/>
                <a:gd fmla="*/ 68 w 838" name="T32"/>
                <a:gd fmla="*/ 60 h 532" name="T33"/>
                <a:gd fmla="*/ 108 w 838" name="T34"/>
                <a:gd fmla="*/ 32 h 532" name="T35"/>
                <a:gd fmla="*/ 138 w 838" name="T36"/>
                <a:gd fmla="*/ 0 h 532" name="T37"/>
                <a:gd fmla="*/ 166 w 838" name="T38"/>
                <a:gd fmla="*/ 22 h 532" name="T39"/>
                <a:gd fmla="*/ 198 w 838" name="T40"/>
                <a:gd fmla="*/ 68 h 532" name="T41"/>
                <a:gd fmla="*/ 294 w 838" name="T42"/>
                <a:gd fmla="*/ 66 h 532" name="T43"/>
                <a:gd fmla="*/ 350 w 838" name="T44"/>
                <a:gd fmla="*/ 30 h 532" name="T45"/>
                <a:gd fmla="*/ 358 w 838" name="T46"/>
                <a:gd fmla="*/ 80 h 532" name="T47"/>
                <a:gd fmla="*/ 398 w 838" name="T48"/>
                <a:gd fmla="*/ 78 h 532" name="T49"/>
                <a:gd fmla="*/ 422 w 838" name="T50"/>
                <a:gd fmla="*/ 76 h 532" name="T51"/>
                <a:gd fmla="*/ 470 w 838" name="T52"/>
                <a:gd fmla="*/ 110 h 532" name="T53"/>
                <a:gd fmla="*/ 518 w 838" name="T54"/>
                <a:gd fmla="*/ 166 h 532" name="T55"/>
                <a:gd fmla="*/ 546 w 838" name="T56"/>
                <a:gd fmla="*/ 134 h 532" name="T57"/>
                <a:gd fmla="*/ 572 w 838" name="T58"/>
                <a:gd fmla="*/ 140 h 532" name="T59"/>
                <a:gd fmla="*/ 606 w 838" name="T60"/>
                <a:gd fmla="*/ 184 h 532" name="T61"/>
                <a:gd fmla="*/ 664 w 838" name="T62"/>
                <a:gd fmla="*/ 204 h 532" name="T63"/>
                <a:gd fmla="*/ 684 w 838" name="T64"/>
                <a:gd fmla="*/ 186 h 532" name="T65"/>
                <a:gd fmla="*/ 684 w 838" name="T66"/>
                <a:gd fmla="*/ 168 h 532" name="T67"/>
                <a:gd fmla="*/ 724 w 838" name="T68"/>
                <a:gd fmla="*/ 146 h 532" name="T69"/>
                <a:gd fmla="*/ 742 w 838" name="T70"/>
                <a:gd fmla="*/ 132 h 532" name="T71"/>
                <a:gd fmla="*/ 756 w 838" name="T72"/>
                <a:gd fmla="*/ 154 h 532" name="T73"/>
                <a:gd fmla="*/ 806 w 838" name="T74"/>
                <a:gd fmla="*/ 188 h 532" name="T75"/>
                <a:gd fmla="*/ 838 w 838" name="T76"/>
                <a:gd fmla="*/ 228 h 532" name="T77"/>
                <a:gd fmla="*/ 818 w 838" name="T78"/>
                <a:gd fmla="*/ 272 h 532" name="T79"/>
                <a:gd fmla="*/ 802 w 838" name="T80"/>
                <a:gd fmla="*/ 308 h 532" name="T81"/>
                <a:gd fmla="*/ 778 w 838" name="T82"/>
                <a:gd fmla="*/ 300 h 532" name="T83"/>
                <a:gd fmla="*/ 770 w 838" name="T84"/>
                <a:gd fmla="*/ 258 h 532" name="T85"/>
                <a:gd fmla="*/ 744 w 838" name="T86"/>
                <a:gd fmla="*/ 242 h 532" name="T87"/>
                <a:gd fmla="*/ 716 w 838" name="T88"/>
                <a:gd fmla="*/ 282 h 532" name="T89"/>
                <a:gd fmla="*/ 686 w 838" name="T90"/>
                <a:gd fmla="*/ 346 h 532" name="T91"/>
                <a:gd fmla="*/ 632 w 838" name="T92"/>
                <a:gd fmla="*/ 368 h 532" name="T93"/>
                <a:gd fmla="*/ 618 w 838" name="T94"/>
                <a:gd fmla="*/ 410 h 532" name="T95"/>
                <a:gd fmla="*/ 638 w 838" name="T96"/>
                <a:gd fmla="*/ 444 h 532" name="T97"/>
                <a:gd fmla="*/ 588 w 838" name="T98"/>
                <a:gd fmla="*/ 456 h 532" name="T99"/>
                <a:gd fmla="*/ 540 w 838" name="T100"/>
                <a:gd fmla="*/ 438 h 532" name="T101"/>
                <a:gd fmla="*/ 502 w 838" name="T102"/>
                <a:gd fmla="*/ 456 h 532" name="T103"/>
                <a:gd fmla="*/ 476 w 838" name="T104"/>
                <a:gd fmla="*/ 530 h 532"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b" l="0" r="r" t="0"/>
              <a:pathLst>
                <a:path h="532" w="838">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solidFill>
              <a:schemeClr val="bg1">
                <a:lumMod val="75000"/>
              </a:schemeClr>
            </a:solidFill>
            <a:ln>
              <a:noFill/>
            </a:ln>
          </p:spPr>
          <p:txBody>
            <a:bodyPr/>
            <a:lstStyle/>
            <a:p>
              <a:endParaRPr altLang="en-US" lang="zh-CN"/>
            </a:p>
          </p:txBody>
        </p:sp>
        <p:sp>
          <p:nvSpPr>
            <p:cNvPr id="73" name="Freeform 38"/>
            <p:cNvSpPr/>
            <p:nvPr/>
          </p:nvSpPr>
          <p:spPr bwMode="auto">
            <a:xfrm>
              <a:off x="6461128" y="1661419"/>
              <a:ext cx="1172178" cy="1048015"/>
            </a:xfrm>
            <a:custGeom>
              <a:gdLst>
                <a:gd fmla="*/ 750 w 1114" name="T0"/>
                <a:gd fmla="*/ 920 h 996" name="T1"/>
                <a:gd fmla="*/ 698 w 1114" name="T2"/>
                <a:gd fmla="*/ 952 h 996" name="T3"/>
                <a:gd fmla="*/ 656 w 1114" name="T4"/>
                <a:gd fmla="*/ 908 h 996" name="T5"/>
                <a:gd fmla="*/ 614 w 1114" name="T6"/>
                <a:gd fmla="*/ 872 h 996" name="T7"/>
                <a:gd fmla="*/ 568 w 1114" name="T8"/>
                <a:gd fmla="*/ 866 h 996" name="T9"/>
                <a:gd fmla="*/ 534 w 1114" name="T10"/>
                <a:gd fmla="*/ 824 h 996" name="T11"/>
                <a:gd fmla="*/ 488 w 1114" name="T12"/>
                <a:gd fmla="*/ 834 h 996" name="T13"/>
                <a:gd fmla="*/ 442 w 1114" name="T14"/>
                <a:gd fmla="*/ 860 h 996" name="T15"/>
                <a:gd fmla="*/ 360 w 1114" name="T16"/>
                <a:gd fmla="*/ 840 h 996" name="T17"/>
                <a:gd fmla="*/ 320 w 1114" name="T18"/>
                <a:gd fmla="*/ 790 h 996" name="T19"/>
                <a:gd fmla="*/ 288 w 1114" name="T20"/>
                <a:gd fmla="*/ 776 h 996" name="T21"/>
                <a:gd fmla="*/ 324 w 1114" name="T22"/>
                <a:gd fmla="*/ 756 h 996" name="T23"/>
                <a:gd fmla="*/ 288 w 1114" name="T24"/>
                <a:gd fmla="*/ 712 h 996" name="T25"/>
                <a:gd fmla="*/ 244 w 1114" name="T26"/>
                <a:gd fmla="*/ 716 h 996" name="T27"/>
                <a:gd fmla="*/ 220 w 1114" name="T28"/>
                <a:gd fmla="*/ 662 h 996" name="T29"/>
                <a:gd fmla="*/ 268 w 1114" name="T30"/>
                <a:gd fmla="*/ 592 h 996" name="T31"/>
                <a:gd fmla="*/ 304 w 1114" name="T32"/>
                <a:gd fmla="*/ 516 h 996" name="T33"/>
                <a:gd fmla="*/ 314 w 1114" name="T34"/>
                <a:gd fmla="*/ 550 h 996" name="T35"/>
                <a:gd fmla="*/ 358 w 1114" name="T36"/>
                <a:gd fmla="*/ 568 h 996" name="T37"/>
                <a:gd fmla="*/ 358 w 1114" name="T38"/>
                <a:gd fmla="*/ 484 h 996" name="T39"/>
                <a:gd fmla="*/ 360 w 1114" name="T40"/>
                <a:gd fmla="*/ 428 h 996" name="T41"/>
                <a:gd fmla="*/ 338 w 1114" name="T42"/>
                <a:gd fmla="*/ 348 h 996" name="T43"/>
                <a:gd fmla="*/ 362 w 1114" name="T44"/>
                <a:gd fmla="*/ 252 h 996" name="T45"/>
                <a:gd fmla="*/ 314 w 1114" name="T46"/>
                <a:gd fmla="*/ 158 h 996" name="T47"/>
                <a:gd fmla="*/ 252 w 1114" name="T48"/>
                <a:gd fmla="*/ 188 h 996" name="T49"/>
                <a:gd fmla="*/ 166 w 1114" name="T50"/>
                <a:gd fmla="*/ 218 h 996" name="T51"/>
                <a:gd fmla="*/ 130 w 1114" name="T52"/>
                <a:gd fmla="*/ 192 h 996" name="T53"/>
                <a:gd fmla="*/ 102 w 1114" name="T54"/>
                <a:gd fmla="*/ 126 h 996" name="T55"/>
                <a:gd fmla="*/ 44 w 1114" name="T56"/>
                <a:gd fmla="*/ 140 h 996" name="T57"/>
                <a:gd fmla="*/ 20 w 1114" name="T58"/>
                <a:gd fmla="*/ 96 h 996" name="T59"/>
                <a:gd fmla="*/ 72 w 1114" name="T60"/>
                <a:gd fmla="*/ 10 h 996" name="T61"/>
                <a:gd fmla="*/ 168 w 1114" name="T62"/>
                <a:gd fmla="*/ 16 h 996" name="T63"/>
                <a:gd fmla="*/ 282 w 1114" name="T64"/>
                <a:gd fmla="*/ 26 h 996" name="T65"/>
                <a:gd fmla="*/ 392 w 1114" name="T66"/>
                <a:gd fmla="*/ 184 h 996" name="T67"/>
                <a:gd fmla="*/ 458 w 1114" name="T68"/>
                <a:gd fmla="*/ 278 h 996" name="T69"/>
                <a:gd fmla="*/ 498 w 1114" name="T70"/>
                <a:gd fmla="*/ 330 h 996" name="T71"/>
                <a:gd fmla="*/ 570 w 1114" name="T72"/>
                <a:gd fmla="*/ 354 h 996" name="T73"/>
                <a:gd fmla="*/ 638 w 1114" name="T74"/>
                <a:gd fmla="*/ 366 h 996" name="T75"/>
                <a:gd fmla="*/ 716 w 1114" name="T76"/>
                <a:gd fmla="*/ 396 h 996" name="T77"/>
                <a:gd fmla="*/ 770 w 1114" name="T78"/>
                <a:gd fmla="*/ 448 h 996" name="T79"/>
                <a:gd fmla="*/ 814 w 1114" name="T80"/>
                <a:gd fmla="*/ 512 h 996" name="T81"/>
                <a:gd fmla="*/ 912 w 1114" name="T82"/>
                <a:gd fmla="*/ 486 h 996" name="T83"/>
                <a:gd fmla="*/ 990 w 1114" name="T84"/>
                <a:gd fmla="*/ 404 h 996" name="T85"/>
                <a:gd fmla="*/ 1084 w 1114" name="T86"/>
                <a:gd fmla="*/ 340 h 996" name="T87"/>
                <a:gd fmla="*/ 1084 w 1114" name="T88"/>
                <a:gd fmla="*/ 412 h 996" name="T89"/>
                <a:gd fmla="*/ 1112 w 1114" name="T90"/>
                <a:gd fmla="*/ 498 h 996" name="T91"/>
                <a:gd fmla="*/ 1096 w 1114" name="T92"/>
                <a:gd fmla="*/ 584 h 996" name="T93"/>
                <a:gd fmla="*/ 1088 w 1114" name="T94"/>
                <a:gd fmla="*/ 732 h 996" name="T95"/>
                <a:gd fmla="*/ 1028 w 1114" name="T96"/>
                <a:gd fmla="*/ 748 h 996" name="T97"/>
                <a:gd fmla="*/ 974 w 1114" name="T98"/>
                <a:gd fmla="*/ 772 h 996" name="T99"/>
                <a:gd fmla="*/ 942 w 1114" name="T100"/>
                <a:gd fmla="*/ 800 h 996" name="T101"/>
                <a:gd fmla="*/ 984 w 1114" name="T102"/>
                <a:gd fmla="*/ 910 h 996" name="T103"/>
                <a:gd fmla="*/ 972 w 1114" name="T104"/>
                <a:gd fmla="*/ 968 h 996" name="T105"/>
                <a:gd fmla="*/ 928 w 1114" name="T106"/>
                <a:gd fmla="*/ 924 h 996" name="T107"/>
                <a:gd fmla="*/ 904 w 1114" name="T108"/>
                <a:gd fmla="*/ 930 h 996" name="T109"/>
                <a:gd fmla="*/ 848 w 1114" name="T110"/>
                <a:gd fmla="*/ 972 h 996" name="T111"/>
                <a:gd fmla="*/ 812 w 1114" name="T112"/>
                <a:gd fmla="*/ 996 h 99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b" l="0" r="r" t="0"/>
              <a:pathLst>
                <a:path h="996" w="1114">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solidFill>
              <a:schemeClr val="bg1">
                <a:lumMod val="75000"/>
              </a:schemeClr>
            </a:solidFill>
            <a:ln>
              <a:noFill/>
            </a:ln>
          </p:spPr>
          <p:txBody>
            <a:bodyPr/>
            <a:lstStyle/>
            <a:p>
              <a:endParaRPr altLang="en-US" lang="zh-CN"/>
            </a:p>
          </p:txBody>
        </p:sp>
        <p:sp>
          <p:nvSpPr>
            <p:cNvPr id="74" name="Freeform 39"/>
            <p:cNvSpPr/>
            <p:nvPr/>
          </p:nvSpPr>
          <p:spPr bwMode="auto">
            <a:xfrm>
              <a:off x="4110459" y="2997744"/>
              <a:ext cx="1483636" cy="1262669"/>
            </a:xfrm>
            <a:custGeom>
              <a:gdLst>
                <a:gd fmla="*/ 1230 w 1410" name="T0"/>
                <a:gd fmla="*/ 918 h 1200" name="T1"/>
                <a:gd fmla="*/ 1196 w 1410" name="T2"/>
                <a:gd fmla="*/ 976 h 1200" name="T3"/>
                <a:gd fmla="*/ 1214 w 1410" name="T4"/>
                <a:gd fmla="*/ 1092 h 1200" name="T5"/>
                <a:gd fmla="*/ 1172 w 1410" name="T6"/>
                <a:gd fmla="*/ 1136 h 1200" name="T7"/>
                <a:gd fmla="*/ 1124 w 1410" name="T8"/>
                <a:gd fmla="*/ 1194 h 1200" name="T9"/>
                <a:gd fmla="*/ 1036 w 1410" name="T10"/>
                <a:gd fmla="*/ 1182 h 1200" name="T11"/>
                <a:gd fmla="*/ 972 w 1410" name="T12"/>
                <a:gd fmla="*/ 1096 h 1200" name="T13"/>
                <a:gd fmla="*/ 908 w 1410" name="T14"/>
                <a:gd fmla="*/ 1054 h 1200" name="T15"/>
                <a:gd fmla="*/ 834 w 1410" name="T16"/>
                <a:gd fmla="*/ 1030 h 1200" name="T17"/>
                <a:gd fmla="*/ 826 w 1410" name="T18"/>
                <a:gd fmla="*/ 1080 h 1200" name="T19"/>
                <a:gd fmla="*/ 788 w 1410" name="T20"/>
                <a:gd fmla="*/ 1120 h 1200" name="T21"/>
                <a:gd fmla="*/ 696 w 1410" name="T22"/>
                <a:gd fmla="*/ 1046 h 1200" name="T23"/>
                <a:gd fmla="*/ 764 w 1410" name="T24"/>
                <a:gd fmla="*/ 1022 h 1200" name="T25"/>
                <a:gd fmla="*/ 812 w 1410" name="T26"/>
                <a:gd fmla="*/ 1010 h 1200" name="T27"/>
                <a:gd fmla="*/ 818 w 1410" name="T28"/>
                <a:gd fmla="*/ 922 h 1200" name="T29"/>
                <a:gd fmla="*/ 878 w 1410" name="T30"/>
                <a:gd fmla="*/ 860 h 1200" name="T31"/>
                <a:gd fmla="*/ 876 w 1410" name="T32"/>
                <a:gd fmla="*/ 776 h 1200" name="T33"/>
                <a:gd fmla="*/ 846 w 1410" name="T34"/>
                <a:gd fmla="*/ 662 h 1200" name="T35"/>
                <a:gd fmla="*/ 760 w 1410" name="T36"/>
                <a:gd fmla="*/ 608 h 1200" name="T37"/>
                <a:gd fmla="*/ 638 w 1410" name="T38"/>
                <a:gd fmla="*/ 510 h 1200" name="T39"/>
                <a:gd fmla="*/ 506 w 1410" name="T40"/>
                <a:gd fmla="*/ 456 h 1200" name="T41"/>
                <a:gd fmla="*/ 412 w 1410" name="T42"/>
                <a:gd fmla="*/ 428 h 1200" name="T43"/>
                <a:gd fmla="*/ 356 w 1410" name="T44"/>
                <a:gd fmla="*/ 460 h 1200" name="T45"/>
                <a:gd fmla="*/ 318 w 1410" name="T46"/>
                <a:gd fmla="*/ 494 h 1200" name="T47"/>
                <a:gd fmla="*/ 182 w 1410" name="T48"/>
                <a:gd fmla="*/ 398 h 1200" name="T49"/>
                <a:gd fmla="*/ 42 w 1410" name="T50"/>
                <a:gd fmla="*/ 378 h 1200" name="T51"/>
                <a:gd fmla="*/ 8 w 1410" name="T52"/>
                <a:gd fmla="*/ 326 h 1200" name="T53"/>
                <a:gd fmla="*/ 12 w 1410" name="T54"/>
                <a:gd fmla="*/ 278 h 1200" name="T55"/>
                <a:gd fmla="*/ 100 w 1410" name="T56"/>
                <a:gd fmla="*/ 232 h 1200" name="T57"/>
                <a:gd fmla="*/ 156 w 1410" name="T58"/>
                <a:gd fmla="*/ 146 h 1200" name="T59"/>
                <a:gd fmla="*/ 274 w 1410" name="T60"/>
                <a:gd fmla="*/ 120 h 1200" name="T61"/>
                <a:gd fmla="*/ 308 w 1410" name="T62"/>
                <a:gd fmla="*/ 38 h 1200" name="T63"/>
                <a:gd fmla="*/ 346 w 1410" name="T64"/>
                <a:gd fmla="*/ 4 h 1200" name="T65"/>
                <a:gd fmla="*/ 450 w 1410" name="T66"/>
                <a:gd fmla="*/ 90 h 1200" name="T67"/>
                <a:gd fmla="*/ 446 w 1410" name="T68"/>
                <a:gd fmla="*/ 180 h 1200" name="T69"/>
                <a:gd fmla="*/ 506 w 1410" name="T70"/>
                <a:gd fmla="*/ 280 h 1200" name="T71"/>
                <a:gd fmla="*/ 652 w 1410" name="T72"/>
                <a:gd fmla="*/ 252 h 1200" name="T73"/>
                <a:gd fmla="*/ 626 w 1410" name="T74"/>
                <a:gd fmla="*/ 314 h 1200" name="T75"/>
                <a:gd fmla="*/ 632 w 1410" name="T76"/>
                <a:gd fmla="*/ 372 h 1200" name="T77"/>
                <a:gd fmla="*/ 702 w 1410" name="T78"/>
                <a:gd fmla="*/ 456 h 1200" name="T79"/>
                <a:gd fmla="*/ 780 w 1410" name="T80"/>
                <a:gd fmla="*/ 514 h 1200" name="T81"/>
                <a:gd fmla="*/ 808 w 1410" name="T82"/>
                <a:gd fmla="*/ 456 h 1200" name="T83"/>
                <a:gd fmla="*/ 868 w 1410" name="T84"/>
                <a:gd fmla="*/ 450 h 1200" name="T85"/>
                <a:gd fmla="*/ 938 w 1410" name="T86"/>
                <a:gd fmla="*/ 438 h 1200" name="T87"/>
                <a:gd fmla="*/ 1002 w 1410" name="T88"/>
                <a:gd fmla="*/ 440 h 1200" name="T89"/>
                <a:gd fmla="*/ 940 w 1410" name="T90"/>
                <a:gd fmla="*/ 512 h 1200" name="T91"/>
                <a:gd fmla="*/ 974 w 1410" name="T92"/>
                <a:gd fmla="*/ 642 h 1200" name="T93"/>
                <a:gd fmla="*/ 1024 w 1410" name="T94"/>
                <a:gd fmla="*/ 652 h 1200" name="T95"/>
                <a:gd fmla="*/ 1106 w 1410" name="T96"/>
                <a:gd fmla="*/ 762 h 1200" name="T97"/>
                <a:gd fmla="*/ 1152 w 1410" name="T98"/>
                <a:gd fmla="*/ 868 h 1200" name="T99"/>
                <a:gd fmla="*/ 1230 w 1410" name="T100"/>
                <a:gd fmla="*/ 850 h 1200" name="T101"/>
                <a:gd fmla="*/ 1250 w 1410" name="T102"/>
                <a:gd fmla="*/ 792 h 1200" name="T103"/>
                <a:gd fmla="*/ 1214 w 1410" name="T104"/>
                <a:gd fmla="*/ 742 h 1200" name="T105"/>
                <a:gd fmla="*/ 1258 w 1410" name="T106"/>
                <a:gd fmla="*/ 678 h 1200" name="T107"/>
                <a:gd fmla="*/ 1278 w 1410" name="T108"/>
                <a:gd fmla="*/ 688 h 1200" name="T109"/>
                <a:gd fmla="*/ 1344 w 1410" name="T110"/>
                <a:gd fmla="*/ 736 h 1200" name="T111"/>
                <a:gd fmla="*/ 1404 w 1410" name="T112"/>
                <a:gd fmla="*/ 860 h 1200" name="T113"/>
                <a:gd fmla="*/ 1360 w 1410" name="T114"/>
                <a:gd fmla="*/ 880 h 1200" name="T115"/>
                <a:gd fmla="*/ 1324 w 1410" name="T116"/>
                <a:gd fmla="*/ 938 h 1200"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b" l="0" r="r" t="0"/>
              <a:pathLst>
                <a:path h="1200" w="141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solidFill>
              <a:schemeClr val="bg1">
                <a:lumMod val="75000"/>
              </a:schemeClr>
            </a:solidFill>
            <a:ln>
              <a:noFill/>
            </a:ln>
          </p:spPr>
          <p:txBody>
            <a:bodyPr/>
            <a:lstStyle/>
            <a:p>
              <a:endParaRPr altLang="en-US" lang="zh-CN"/>
            </a:p>
          </p:txBody>
        </p:sp>
      </p:grpSp>
      <p:graphicFrame>
        <p:nvGraphicFramePr>
          <p:cNvPr id="9" name="图表 8"/>
          <p:cNvGraphicFramePr/>
          <p:nvPr/>
        </p:nvGraphicFramePr>
        <p:xfrm>
          <a:off x="4952632" y="1398661"/>
          <a:ext cx="6647183" cy="4011334"/>
        </p:xfrm>
        <a:graphic>
          <a:graphicData uri="http://schemas.openxmlformats.org/drawingml/2006/chart">
            <c:chart xmlns:c="http://schemas.openxmlformats.org/drawingml/2006/chart" r:id="rId2"/>
          </a:graphicData>
        </a:graphic>
      </p:graphicFrame>
      <p:cxnSp>
        <p:nvCxnSpPr>
          <p:cNvPr id="110" name="直接箭头连接符 109"/>
          <p:cNvCxnSpPr/>
          <p:nvPr/>
        </p:nvCxnSpPr>
        <p:spPr>
          <a:xfrm flipV="1">
            <a:off x="4804800" y="3551479"/>
            <a:ext cx="1448993" cy="1"/>
          </a:xfrm>
          <a:prstGeom prst="straightConnector1">
            <a:avLst/>
          </a:prstGeom>
          <a:ln>
            <a:solidFill>
              <a:schemeClr val="tx1">
                <a:lumMod val="60000"/>
                <a:lumOff val="4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11" name="文本框 110"/>
          <p:cNvSpPr txBox="1"/>
          <p:nvPr/>
        </p:nvSpPr>
        <p:spPr>
          <a:xfrm>
            <a:off x="518206" y="5765734"/>
            <a:ext cx="9482136" cy="560832"/>
          </a:xfrm>
          <a:prstGeom prst="rect">
            <a:avLst/>
          </a:prstGeom>
          <a:noFill/>
        </p:spPr>
        <p:txBody>
          <a:bodyPr rtlCol="0" wrap="square">
            <a:spAutoFit/>
          </a:bodyPr>
          <a:lstStyle/>
          <a:p>
            <a:pPr algn="ctr">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cxnSp>
        <p:nvCxnSpPr>
          <p:cNvPr id="112" name="直接连接符 111"/>
          <p:cNvCxnSpPr/>
          <p:nvPr/>
        </p:nvCxnSpPr>
        <p:spPr>
          <a:xfrm>
            <a:off x="550863" y="5495940"/>
            <a:ext cx="9361487"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13" name="等腰三角形 112"/>
          <p:cNvSpPr/>
          <p:nvPr/>
        </p:nvSpPr>
        <p:spPr>
          <a:xfrm flipV="1">
            <a:off x="5149078" y="5494819"/>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350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id="10" nodeType="withEffect" presetClass="entr" presetID="53" presetSubtype="0">
                                  <p:stCondLst>
                                    <p:cond delay="2500"/>
                                  </p:stCondLst>
                                  <p:childTnLst>
                                    <p:set>
                                      <p:cBhvr>
                                        <p:cTn dur="1" fill="hold" id="11">
                                          <p:stCondLst>
                                            <p:cond delay="0"/>
                                          </p:stCondLst>
                                        </p:cTn>
                                        <p:tgtEl>
                                          <p:spTgt spid="5"/>
                                        </p:tgtEl>
                                        <p:attrNameLst>
                                          <p:attrName>style.visibility</p:attrName>
                                        </p:attrNameLst>
                                      </p:cBhvr>
                                      <p:to>
                                        <p:strVal val="visible"/>
                                      </p:to>
                                    </p:set>
                                    <p:anim calcmode="lin" valueType="num">
                                      <p:cBhvr>
                                        <p:cTn dur="500" fill="hold" id="12"/>
                                        <p:tgtEl>
                                          <p:spTgt spid="5"/>
                                        </p:tgtEl>
                                        <p:attrNameLst>
                                          <p:attrName>ppt_w</p:attrName>
                                        </p:attrNameLst>
                                      </p:cBhvr>
                                      <p:tavLst>
                                        <p:tav tm="0">
                                          <p:val>
                                            <p:fltVal val="0"/>
                                          </p:val>
                                        </p:tav>
                                        <p:tav tm="100000">
                                          <p:val>
                                            <p:strVal val="#ppt_w"/>
                                          </p:val>
                                        </p:tav>
                                      </p:tavLst>
                                    </p:anim>
                                    <p:anim calcmode="lin" valueType="num">
                                      <p:cBhvr>
                                        <p:cTn dur="500" fill="hold" id="13"/>
                                        <p:tgtEl>
                                          <p:spTgt spid="5"/>
                                        </p:tgtEl>
                                        <p:attrNameLst>
                                          <p:attrName>ppt_h</p:attrName>
                                        </p:attrNameLst>
                                      </p:cBhvr>
                                      <p:tavLst>
                                        <p:tav tm="0">
                                          <p:val>
                                            <p:fltVal val="0"/>
                                          </p:val>
                                        </p:tav>
                                        <p:tav tm="100000">
                                          <p:val>
                                            <p:strVal val="#ppt_h"/>
                                          </p:val>
                                        </p:tav>
                                      </p:tavLst>
                                    </p:anim>
                                    <p:animEffect filter="fade" transition="in">
                                      <p:cBhvr>
                                        <p:cTn dur="500" id="14"/>
                                        <p:tgtEl>
                                          <p:spTgt spid="5"/>
                                        </p:tgtEl>
                                      </p:cBhvr>
                                    </p:animEffect>
                                  </p:childTnLst>
                                </p:cTn>
                              </p:par>
                              <p:par>
                                <p:cTn fill="hold" id="15" nodeType="withEffect" presetClass="entr" presetID="22" presetSubtype="8">
                                  <p:stCondLst>
                                    <p:cond delay="3000"/>
                                  </p:stCondLst>
                                  <p:childTnLst>
                                    <p:set>
                                      <p:cBhvr>
                                        <p:cTn dur="1" fill="hold" id="16">
                                          <p:stCondLst>
                                            <p:cond delay="0"/>
                                          </p:stCondLst>
                                        </p:cTn>
                                        <p:tgtEl>
                                          <p:spTgt spid="110"/>
                                        </p:tgtEl>
                                        <p:attrNameLst>
                                          <p:attrName>style.visibility</p:attrName>
                                        </p:attrNameLst>
                                      </p:cBhvr>
                                      <p:to>
                                        <p:strVal val="visible"/>
                                      </p:to>
                                    </p:set>
                                    <p:animEffect filter="wipe(left)" transition="in">
                                      <p:cBhvr>
                                        <p:cTn dur="500" id="17"/>
                                        <p:tgtEl>
                                          <p:spTgt spid="110"/>
                                        </p:tgtEl>
                                      </p:cBhvr>
                                    </p:animEffect>
                                  </p:childTnLst>
                                </p:cTn>
                              </p:par>
                              <p:par>
                                <p:cTn fill="hold" id="18" nodeType="withEffect" presetClass="entr" presetID="22" presetSubtype="8">
                                  <p:stCondLst>
                                    <p:cond delay="4000"/>
                                  </p:stCondLst>
                                  <p:childTnLst>
                                    <p:set>
                                      <p:cBhvr>
                                        <p:cTn dur="1" fill="hold" id="19">
                                          <p:stCondLst>
                                            <p:cond delay="0"/>
                                          </p:stCondLst>
                                        </p:cTn>
                                        <p:tgtEl>
                                          <p:spTgt spid="112"/>
                                        </p:tgtEl>
                                        <p:attrNameLst>
                                          <p:attrName>style.visibility</p:attrName>
                                        </p:attrNameLst>
                                      </p:cBhvr>
                                      <p:to>
                                        <p:strVal val="visible"/>
                                      </p:to>
                                    </p:set>
                                    <p:animEffect filter="wipe(left)" transition="in">
                                      <p:cBhvr>
                                        <p:cTn dur="500" id="20"/>
                                        <p:tgtEl>
                                          <p:spTgt spid="112"/>
                                        </p:tgtEl>
                                      </p:cBhvr>
                                    </p:animEffect>
                                  </p:childTnLst>
                                </p:cTn>
                              </p:par>
                              <p:par>
                                <p:cTn fill="hold" grpId="0" id="21" nodeType="withEffect" presetClass="entr" presetID="22" presetSubtype="1">
                                  <p:stCondLst>
                                    <p:cond delay="4500"/>
                                  </p:stCondLst>
                                  <p:childTnLst>
                                    <p:set>
                                      <p:cBhvr>
                                        <p:cTn dur="1" fill="hold" id="22">
                                          <p:stCondLst>
                                            <p:cond delay="0"/>
                                          </p:stCondLst>
                                        </p:cTn>
                                        <p:tgtEl>
                                          <p:spTgt spid="113"/>
                                        </p:tgtEl>
                                        <p:attrNameLst>
                                          <p:attrName>style.visibility</p:attrName>
                                        </p:attrNameLst>
                                      </p:cBhvr>
                                      <p:to>
                                        <p:strVal val="visible"/>
                                      </p:to>
                                    </p:set>
                                    <p:animEffect filter="wipe(up)" transition="in">
                                      <p:cBhvr>
                                        <p:cTn dur="500" id="23"/>
                                        <p:tgtEl>
                                          <p:spTgt spid="113"/>
                                        </p:tgtEl>
                                      </p:cBhvr>
                                    </p:animEffect>
                                  </p:childTnLst>
                                </p:cTn>
                              </p:par>
                              <p:par>
                                <p:cTn fill="hold" grpId="0" id="24" nodeType="withEffect" presetClass="entr" presetID="10" presetSubtype="0">
                                  <p:stCondLst>
                                    <p:cond delay="5000"/>
                                  </p:stCondLst>
                                  <p:iterate type="lt">
                                    <p:tmPct val="10000"/>
                                  </p:iterate>
                                  <p:childTnLst>
                                    <p:set>
                                      <p:cBhvr>
                                        <p:cTn dur="1" fill="hold" id="25">
                                          <p:stCondLst>
                                            <p:cond delay="0"/>
                                          </p:stCondLst>
                                        </p:cTn>
                                        <p:tgtEl>
                                          <p:spTgt spid="111"/>
                                        </p:tgtEl>
                                        <p:attrNameLst>
                                          <p:attrName>style.visibility</p:attrName>
                                        </p:attrNameLst>
                                      </p:cBhvr>
                                      <p:to>
                                        <p:strVal val="visible"/>
                                      </p:to>
                                    </p:set>
                                    <p:animEffect filter="fade" transition="in">
                                      <p:cBhvr>
                                        <p:cTn dur="500" id="26"/>
                                        <p:tgtEl>
                                          <p:spTgt spid="1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1"/>
      <p:bldP grpId="0" spid="113"/>
      <p:bldGraphic grpId="0" spid="9">
        <p:bldAsOne/>
      </p:bldGraphic>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市场调研分析</a:t>
            </a:r>
          </a:p>
        </p:txBody>
      </p:sp>
      <p:sp>
        <p:nvSpPr>
          <p:cNvPr id="17" name="Freeform 13"/>
          <p:cNvSpPr/>
          <p:nvPr/>
        </p:nvSpPr>
        <p:spPr bwMode="auto">
          <a:xfrm>
            <a:off x="1741503" y="3768536"/>
            <a:ext cx="1562042" cy="593904"/>
          </a:xfrm>
          <a:custGeom>
            <a:gdLst>
              <a:gd fmla="*/ 16 w 142" name="T0"/>
              <a:gd fmla="*/ 53 h 54" name="T1"/>
              <a:gd fmla="*/ 6 w 142" name="T2"/>
              <a:gd fmla="*/ 48 h 54" name="T3"/>
              <a:gd fmla="*/ 6 w 142" name="T4"/>
              <a:gd fmla="*/ 27 h 54" name="T5"/>
              <a:gd fmla="*/ 71 w 142" name="T6"/>
              <a:gd fmla="*/ 0 h 54" name="T7"/>
              <a:gd fmla="*/ 71 w 142" name="T8"/>
              <a:gd fmla="*/ 0 h 54" name="T9"/>
              <a:gd fmla="*/ 136 w 142" name="T10"/>
              <a:gd fmla="*/ 26 h 54" name="T11"/>
              <a:gd fmla="*/ 136 w 142" name="T12"/>
              <a:gd fmla="*/ 48 h 54" name="T13"/>
              <a:gd fmla="*/ 114 w 142" name="T14"/>
              <a:gd fmla="*/ 48 h 54" name="T15"/>
              <a:gd fmla="*/ 71 w 142" name="T16"/>
              <a:gd fmla="*/ 30 h 54" name="T17"/>
              <a:gd fmla="*/ 71 w 142" name="T18"/>
              <a:gd fmla="*/ 30 h 54" name="T19"/>
              <a:gd fmla="*/ 27 w 142" name="T20"/>
              <a:gd fmla="*/ 48 h 54" name="T21"/>
              <a:gd fmla="*/ 16 w 142" name="T22"/>
              <a:gd fmla="*/ 53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42">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solidFill>
            <a:schemeClr val="accent2"/>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14"/>
          <p:cNvSpPr/>
          <p:nvPr/>
        </p:nvSpPr>
        <p:spPr bwMode="auto">
          <a:xfrm>
            <a:off x="1383535" y="3264127"/>
            <a:ext cx="2269844" cy="748478"/>
          </a:xfrm>
          <a:custGeom>
            <a:gdLst>
              <a:gd fmla="*/ 17 w 207" name="T0"/>
              <a:gd fmla="*/ 66 h 68" name="T1"/>
              <a:gd fmla="*/ 6 w 207" name="T2"/>
              <a:gd fmla="*/ 62 h 68" name="T3"/>
              <a:gd fmla="*/ 6 w 207" name="T4"/>
              <a:gd fmla="*/ 40 h 68" name="T5"/>
              <a:gd fmla="*/ 104 w 207" name="T6"/>
              <a:gd fmla="*/ 0 h 68" name="T7"/>
              <a:gd fmla="*/ 104 w 207" name="T8"/>
              <a:gd fmla="*/ 0 h 68" name="T9"/>
              <a:gd fmla="*/ 201 w 207" name="T10"/>
              <a:gd fmla="*/ 40 h 68" name="T11"/>
              <a:gd fmla="*/ 201 w 207" name="T12"/>
              <a:gd fmla="*/ 62 h 68" name="T13"/>
              <a:gd fmla="*/ 180 w 207" name="T14"/>
              <a:gd fmla="*/ 62 h 68" name="T15"/>
              <a:gd fmla="*/ 104 w 207" name="T16"/>
              <a:gd fmla="*/ 30 h 68" name="T17"/>
              <a:gd fmla="*/ 104 w 207" name="T18"/>
              <a:gd fmla="*/ 30 h 68" name="T19"/>
              <a:gd fmla="*/ 28 w 207" name="T20"/>
              <a:gd fmla="*/ 62 h 68" name="T21"/>
              <a:gd fmla="*/ 17 w 207" name="T22"/>
              <a:gd fmla="*/ 66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206">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solidFill>
            <a:schemeClr val="accent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15"/>
          <p:cNvSpPr/>
          <p:nvPr/>
        </p:nvSpPr>
        <p:spPr bwMode="auto">
          <a:xfrm>
            <a:off x="1033705" y="2564462"/>
            <a:ext cx="2985780" cy="1082042"/>
          </a:xfrm>
          <a:custGeom>
            <a:gdLst>
              <a:gd fmla="*/ 16 w 272" name="T0"/>
              <a:gd fmla="*/ 98 h 99" name="T1"/>
              <a:gd fmla="*/ 6 w 272" name="T2"/>
              <a:gd fmla="*/ 93 h 99" name="T3"/>
              <a:gd fmla="*/ 6 w 272" name="T4"/>
              <a:gd fmla="*/ 72 h 99" name="T5"/>
              <a:gd fmla="*/ 266 w 272" name="T6"/>
              <a:gd fmla="*/ 71 h 99" name="T7"/>
              <a:gd fmla="*/ 266 w 272" name="T8"/>
              <a:gd fmla="*/ 93 h 99" name="T9"/>
              <a:gd fmla="*/ 244 w 272" name="T10"/>
              <a:gd fmla="*/ 93 h 99" name="T11"/>
              <a:gd fmla="*/ 27 w 272" name="T12"/>
              <a:gd fmla="*/ 93 h 99" name="T13"/>
              <a:gd fmla="*/ 16 w 272" name="T14"/>
              <a:gd fmla="*/ 98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72">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solidFill>
            <a:schemeClr val="accent3"/>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16"/>
          <p:cNvSpPr/>
          <p:nvPr/>
        </p:nvSpPr>
        <p:spPr bwMode="auto">
          <a:xfrm>
            <a:off x="2148284" y="4411249"/>
            <a:ext cx="740345" cy="732207"/>
          </a:xfrm>
          <a:custGeom>
            <a:gdLst>
              <a:gd fmla="*/ 55 w 67" name="T0"/>
              <a:gd fmla="*/ 12 h 67" name="T1"/>
              <a:gd fmla="*/ 55 w 67" name="T2"/>
              <a:gd fmla="*/ 55 h 67" name="T3"/>
              <a:gd fmla="*/ 12 w 67" name="T4"/>
              <a:gd fmla="*/ 55 h 67" name="T5"/>
              <a:gd fmla="*/ 12 w 67" name="T6"/>
              <a:gd fmla="*/ 12 h 67" name="T7"/>
              <a:gd fmla="*/ 55 w 67" name="T8"/>
              <a:gd fmla="*/ 12 h 67" name="T9"/>
            </a:gdLst>
            <a:cxnLst>
              <a:cxn ang="0">
                <a:pos x="T0" y="T1"/>
              </a:cxn>
              <a:cxn ang="0">
                <a:pos x="T2" y="T3"/>
              </a:cxn>
              <a:cxn ang="0">
                <a:pos x="T4" y="T5"/>
              </a:cxn>
              <a:cxn ang="0">
                <a:pos x="T6" y="T7"/>
              </a:cxn>
              <a:cxn ang="0">
                <a:pos x="T8" y="T9"/>
              </a:cxn>
            </a:cxnLst>
            <a:rect b="b" l="0" r="r" t="0"/>
            <a:pathLst>
              <a:path h="67" w="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solidFill>
            <a:schemeClr val="tx1">
              <a:lumMod val="40000"/>
              <a:lumOff val="60000"/>
            </a:schemeClr>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文本框 23"/>
          <p:cNvSpPr txBox="1"/>
          <p:nvPr/>
        </p:nvSpPr>
        <p:spPr>
          <a:xfrm>
            <a:off x="1374233" y="2945520"/>
            <a:ext cx="2304725" cy="304800"/>
          </a:xfrm>
          <a:prstGeom prst="rect">
            <a:avLst/>
          </a:prstGeom>
          <a:noFill/>
        </p:spPr>
        <p:txBody>
          <a:bodyPr rtlCol="0" wrap="square">
            <a:prstTxWarp prst="textArchUp">
              <a:avLst>
                <a:gd fmla="val 14776950" name="adj"/>
              </a:avLst>
            </a:prstTxWarp>
            <a:spAutoFit/>
          </a:bodyPr>
          <a:lstStyle/>
          <a:p>
            <a:pPr algn="dist"/>
            <a:r>
              <a:rPr altLang="zh-CN" lang="en-US" smtClean="0" sz="1400">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7" name="文本框 26"/>
          <p:cNvSpPr txBox="1"/>
          <p:nvPr/>
        </p:nvSpPr>
        <p:spPr>
          <a:xfrm>
            <a:off x="1374233" y="3453265"/>
            <a:ext cx="2304725" cy="304800"/>
          </a:xfrm>
          <a:prstGeom prst="rect">
            <a:avLst/>
          </a:prstGeom>
          <a:noFill/>
        </p:spPr>
        <p:txBody>
          <a:bodyPr rtlCol="0" wrap="square">
            <a:prstTxWarp prst="textArchUp">
              <a:avLst>
                <a:gd fmla="val 14776950" name="adj"/>
              </a:avLst>
            </a:prstTxWarp>
            <a:spAutoFit/>
          </a:bodyPr>
          <a:lstStyle/>
          <a:p>
            <a:pPr algn="dist"/>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8" name="文本框 27"/>
          <p:cNvSpPr txBox="1"/>
          <p:nvPr/>
        </p:nvSpPr>
        <p:spPr>
          <a:xfrm>
            <a:off x="1408284" y="3991856"/>
            <a:ext cx="2304725" cy="304800"/>
          </a:xfrm>
          <a:prstGeom prst="rect">
            <a:avLst/>
          </a:prstGeom>
          <a:noFill/>
        </p:spPr>
        <p:txBody>
          <a:bodyPr rtlCol="0" wrap="square">
            <a:prstTxWarp prst="textArchUp">
              <a:avLst>
                <a:gd fmla="val 14776950" name="adj"/>
              </a:avLst>
            </a:prstTxWarp>
            <a:spAutoFit/>
          </a:bodyPr>
          <a:lstStyle/>
          <a:p>
            <a:pPr algn="dist"/>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9" name="文本框 28"/>
          <p:cNvSpPr txBox="1"/>
          <p:nvPr/>
        </p:nvSpPr>
        <p:spPr>
          <a:xfrm>
            <a:off x="2094353" y="4615697"/>
            <a:ext cx="864483" cy="36576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TITLE</a:t>
            </a:r>
          </a:p>
        </p:txBody>
      </p:sp>
      <p:grpSp>
        <p:nvGrpSpPr>
          <p:cNvPr id="9" name="组合 8"/>
          <p:cNvGrpSpPr/>
          <p:nvPr/>
        </p:nvGrpSpPr>
        <p:grpSpPr>
          <a:xfrm>
            <a:off x="4835465" y="1860606"/>
            <a:ext cx="4899993" cy="1106653"/>
            <a:chOff x="5158407" y="1880407"/>
            <a:chExt cx="4899993" cy="1106653"/>
          </a:xfrm>
        </p:grpSpPr>
        <p:sp>
          <p:nvSpPr>
            <p:cNvPr id="23" name="文本框 22"/>
            <p:cNvSpPr txBox="1"/>
            <p:nvPr/>
          </p:nvSpPr>
          <p:spPr>
            <a:xfrm>
              <a:off x="5409286" y="2183763"/>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
          <p:nvSpPr>
            <p:cNvPr id="30" name="文本框 29"/>
            <p:cNvSpPr txBox="1"/>
            <p:nvPr/>
          </p:nvSpPr>
          <p:spPr>
            <a:xfrm>
              <a:off x="5409285" y="188040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31" name="组合 30"/>
            <p:cNvGrpSpPr/>
            <p:nvPr/>
          </p:nvGrpSpPr>
          <p:grpSpPr>
            <a:xfrm>
              <a:off x="5158407" y="1949767"/>
              <a:ext cx="250877" cy="216697"/>
              <a:chOff x="7408863" y="1169988"/>
              <a:chExt cx="582613" cy="503237"/>
            </a:xfrm>
            <a:solidFill>
              <a:schemeClr val="accent1"/>
            </a:solidFill>
          </p:grpSpPr>
          <p:sp>
            <p:nvSpPr>
              <p:cNvPr id="33" name="Freeform 13"/>
              <p:cNvSpPr/>
              <p:nvPr/>
            </p:nvSpPr>
            <p:spPr bwMode="auto">
              <a:xfrm>
                <a:off x="7546975" y="1404938"/>
                <a:ext cx="304800" cy="115888"/>
              </a:xfrm>
              <a:custGeom>
                <a:gdLst>
                  <a:gd fmla="*/ 16 w 142" name="T0"/>
                  <a:gd fmla="*/ 53 h 54" name="T1"/>
                  <a:gd fmla="*/ 6 w 142" name="T2"/>
                  <a:gd fmla="*/ 48 h 54" name="T3"/>
                  <a:gd fmla="*/ 6 w 142" name="T4"/>
                  <a:gd fmla="*/ 27 h 54" name="T5"/>
                  <a:gd fmla="*/ 71 w 142" name="T6"/>
                  <a:gd fmla="*/ 0 h 54" name="T7"/>
                  <a:gd fmla="*/ 71 w 142" name="T8"/>
                  <a:gd fmla="*/ 0 h 54" name="T9"/>
                  <a:gd fmla="*/ 136 w 142" name="T10"/>
                  <a:gd fmla="*/ 26 h 54" name="T11"/>
                  <a:gd fmla="*/ 136 w 142" name="T12"/>
                  <a:gd fmla="*/ 48 h 54" name="T13"/>
                  <a:gd fmla="*/ 114 w 142" name="T14"/>
                  <a:gd fmla="*/ 48 h 54" name="T15"/>
                  <a:gd fmla="*/ 71 w 142" name="T16"/>
                  <a:gd fmla="*/ 30 h 54" name="T17"/>
                  <a:gd fmla="*/ 71 w 142" name="T18"/>
                  <a:gd fmla="*/ 30 h 54" name="T19"/>
                  <a:gd fmla="*/ 27 w 142" name="T20"/>
                  <a:gd fmla="*/ 48 h 54" name="T21"/>
                  <a:gd fmla="*/ 16 w 142" name="T22"/>
                  <a:gd fmla="*/ 53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42">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5" name="Freeform 14"/>
              <p:cNvSpPr/>
              <p:nvPr/>
            </p:nvSpPr>
            <p:spPr bwMode="auto">
              <a:xfrm>
                <a:off x="7477125" y="1306513"/>
                <a:ext cx="442913" cy="146050"/>
              </a:xfrm>
              <a:custGeom>
                <a:gdLst>
                  <a:gd fmla="*/ 17 w 207" name="T0"/>
                  <a:gd fmla="*/ 66 h 68" name="T1"/>
                  <a:gd fmla="*/ 6 w 207" name="T2"/>
                  <a:gd fmla="*/ 62 h 68" name="T3"/>
                  <a:gd fmla="*/ 6 w 207" name="T4"/>
                  <a:gd fmla="*/ 40 h 68" name="T5"/>
                  <a:gd fmla="*/ 104 w 207" name="T6"/>
                  <a:gd fmla="*/ 0 h 68" name="T7"/>
                  <a:gd fmla="*/ 104 w 207" name="T8"/>
                  <a:gd fmla="*/ 0 h 68" name="T9"/>
                  <a:gd fmla="*/ 201 w 207" name="T10"/>
                  <a:gd fmla="*/ 40 h 68" name="T11"/>
                  <a:gd fmla="*/ 201 w 207" name="T12"/>
                  <a:gd fmla="*/ 62 h 68" name="T13"/>
                  <a:gd fmla="*/ 180 w 207" name="T14"/>
                  <a:gd fmla="*/ 62 h 68" name="T15"/>
                  <a:gd fmla="*/ 104 w 207" name="T16"/>
                  <a:gd fmla="*/ 30 h 68" name="T17"/>
                  <a:gd fmla="*/ 104 w 207" name="T18"/>
                  <a:gd fmla="*/ 30 h 68" name="T19"/>
                  <a:gd fmla="*/ 28 w 207" name="T20"/>
                  <a:gd fmla="*/ 62 h 68" name="T21"/>
                  <a:gd fmla="*/ 17 w 207" name="T22"/>
                  <a:gd fmla="*/ 66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206">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6" name="Freeform 15"/>
              <p:cNvSpPr/>
              <p:nvPr/>
            </p:nvSpPr>
            <p:spPr bwMode="auto">
              <a:xfrm>
                <a:off x="7408863" y="1169988"/>
                <a:ext cx="582613" cy="211138"/>
              </a:xfrm>
              <a:custGeom>
                <a:gdLst>
                  <a:gd fmla="*/ 16 w 272" name="T0"/>
                  <a:gd fmla="*/ 98 h 99" name="T1"/>
                  <a:gd fmla="*/ 6 w 272" name="T2"/>
                  <a:gd fmla="*/ 93 h 99" name="T3"/>
                  <a:gd fmla="*/ 6 w 272" name="T4"/>
                  <a:gd fmla="*/ 72 h 99" name="T5"/>
                  <a:gd fmla="*/ 266 w 272" name="T6"/>
                  <a:gd fmla="*/ 71 h 99" name="T7"/>
                  <a:gd fmla="*/ 266 w 272" name="T8"/>
                  <a:gd fmla="*/ 93 h 99" name="T9"/>
                  <a:gd fmla="*/ 244 w 272" name="T10"/>
                  <a:gd fmla="*/ 93 h 99" name="T11"/>
                  <a:gd fmla="*/ 27 w 272" name="T12"/>
                  <a:gd fmla="*/ 93 h 99" name="T13"/>
                  <a:gd fmla="*/ 16 w 272" name="T14"/>
                  <a:gd fmla="*/ 98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72">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 name="Freeform 16"/>
              <p:cNvSpPr/>
              <p:nvPr/>
            </p:nvSpPr>
            <p:spPr bwMode="auto">
              <a:xfrm>
                <a:off x="7626350" y="1530350"/>
                <a:ext cx="144463" cy="142875"/>
              </a:xfrm>
              <a:custGeom>
                <a:gdLst>
                  <a:gd fmla="*/ 55 w 67" name="T0"/>
                  <a:gd fmla="*/ 12 h 67" name="T1"/>
                  <a:gd fmla="*/ 55 w 67" name="T2"/>
                  <a:gd fmla="*/ 55 h 67" name="T3"/>
                  <a:gd fmla="*/ 12 w 67" name="T4"/>
                  <a:gd fmla="*/ 55 h 67" name="T5"/>
                  <a:gd fmla="*/ 12 w 67" name="T6"/>
                  <a:gd fmla="*/ 12 h 67" name="T7"/>
                  <a:gd fmla="*/ 55 w 67" name="T8"/>
                  <a:gd fmla="*/ 12 h 67" name="T9"/>
                </a:gdLst>
                <a:cxnLst>
                  <a:cxn ang="0">
                    <a:pos x="T0" y="T1"/>
                  </a:cxn>
                  <a:cxn ang="0">
                    <a:pos x="T2" y="T3"/>
                  </a:cxn>
                  <a:cxn ang="0">
                    <a:pos x="T4" y="T5"/>
                  </a:cxn>
                  <a:cxn ang="0">
                    <a:pos x="T6" y="T7"/>
                  </a:cxn>
                  <a:cxn ang="0">
                    <a:pos x="T8" y="T9"/>
                  </a:cxn>
                </a:cxnLst>
                <a:rect b="b" l="0" r="r" t="0"/>
                <a:pathLst>
                  <a:path h="67" w="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8" name="组合 7"/>
          <p:cNvGrpSpPr/>
          <p:nvPr/>
        </p:nvGrpSpPr>
        <p:grpSpPr>
          <a:xfrm>
            <a:off x="4835465" y="3441599"/>
            <a:ext cx="4899993" cy="869665"/>
            <a:chOff x="5158407" y="3200751"/>
            <a:chExt cx="4899993" cy="869665"/>
          </a:xfrm>
        </p:grpSpPr>
        <p:sp>
          <p:nvSpPr>
            <p:cNvPr id="40" name="文本框 39"/>
            <p:cNvSpPr txBox="1"/>
            <p:nvPr/>
          </p:nvSpPr>
          <p:spPr>
            <a:xfrm>
              <a:off x="5409286" y="3504106"/>
              <a:ext cx="464911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a:t>
              </a:r>
            </a:p>
          </p:txBody>
        </p:sp>
        <p:sp>
          <p:nvSpPr>
            <p:cNvPr id="41" name="文本框 40"/>
            <p:cNvSpPr txBox="1"/>
            <p:nvPr/>
          </p:nvSpPr>
          <p:spPr>
            <a:xfrm>
              <a:off x="5409285" y="3200751"/>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2" name="组合 41"/>
            <p:cNvGrpSpPr/>
            <p:nvPr/>
          </p:nvGrpSpPr>
          <p:grpSpPr>
            <a:xfrm>
              <a:off x="5158407" y="3270111"/>
              <a:ext cx="250877" cy="216697"/>
              <a:chOff x="7408863" y="1169988"/>
              <a:chExt cx="582613" cy="503237"/>
            </a:xfrm>
            <a:solidFill>
              <a:schemeClr val="accent1"/>
            </a:solidFill>
          </p:grpSpPr>
          <p:sp>
            <p:nvSpPr>
              <p:cNvPr id="43" name="Freeform 13"/>
              <p:cNvSpPr/>
              <p:nvPr/>
            </p:nvSpPr>
            <p:spPr bwMode="auto">
              <a:xfrm>
                <a:off x="7546975" y="1404938"/>
                <a:ext cx="304800" cy="115888"/>
              </a:xfrm>
              <a:custGeom>
                <a:gdLst>
                  <a:gd fmla="*/ 16 w 142" name="T0"/>
                  <a:gd fmla="*/ 53 h 54" name="T1"/>
                  <a:gd fmla="*/ 6 w 142" name="T2"/>
                  <a:gd fmla="*/ 48 h 54" name="T3"/>
                  <a:gd fmla="*/ 6 w 142" name="T4"/>
                  <a:gd fmla="*/ 27 h 54" name="T5"/>
                  <a:gd fmla="*/ 71 w 142" name="T6"/>
                  <a:gd fmla="*/ 0 h 54" name="T7"/>
                  <a:gd fmla="*/ 71 w 142" name="T8"/>
                  <a:gd fmla="*/ 0 h 54" name="T9"/>
                  <a:gd fmla="*/ 136 w 142" name="T10"/>
                  <a:gd fmla="*/ 26 h 54" name="T11"/>
                  <a:gd fmla="*/ 136 w 142" name="T12"/>
                  <a:gd fmla="*/ 48 h 54" name="T13"/>
                  <a:gd fmla="*/ 114 w 142" name="T14"/>
                  <a:gd fmla="*/ 48 h 54" name="T15"/>
                  <a:gd fmla="*/ 71 w 142" name="T16"/>
                  <a:gd fmla="*/ 30 h 54" name="T17"/>
                  <a:gd fmla="*/ 71 w 142" name="T18"/>
                  <a:gd fmla="*/ 30 h 54" name="T19"/>
                  <a:gd fmla="*/ 27 w 142" name="T20"/>
                  <a:gd fmla="*/ 48 h 54" name="T21"/>
                  <a:gd fmla="*/ 16 w 142" name="T22"/>
                  <a:gd fmla="*/ 53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42">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14"/>
              <p:cNvSpPr/>
              <p:nvPr/>
            </p:nvSpPr>
            <p:spPr bwMode="auto">
              <a:xfrm>
                <a:off x="7477125" y="1306513"/>
                <a:ext cx="442913" cy="146050"/>
              </a:xfrm>
              <a:custGeom>
                <a:gdLst>
                  <a:gd fmla="*/ 17 w 207" name="T0"/>
                  <a:gd fmla="*/ 66 h 68" name="T1"/>
                  <a:gd fmla="*/ 6 w 207" name="T2"/>
                  <a:gd fmla="*/ 62 h 68" name="T3"/>
                  <a:gd fmla="*/ 6 w 207" name="T4"/>
                  <a:gd fmla="*/ 40 h 68" name="T5"/>
                  <a:gd fmla="*/ 104 w 207" name="T6"/>
                  <a:gd fmla="*/ 0 h 68" name="T7"/>
                  <a:gd fmla="*/ 104 w 207" name="T8"/>
                  <a:gd fmla="*/ 0 h 68" name="T9"/>
                  <a:gd fmla="*/ 201 w 207" name="T10"/>
                  <a:gd fmla="*/ 40 h 68" name="T11"/>
                  <a:gd fmla="*/ 201 w 207" name="T12"/>
                  <a:gd fmla="*/ 62 h 68" name="T13"/>
                  <a:gd fmla="*/ 180 w 207" name="T14"/>
                  <a:gd fmla="*/ 62 h 68" name="T15"/>
                  <a:gd fmla="*/ 104 w 207" name="T16"/>
                  <a:gd fmla="*/ 30 h 68" name="T17"/>
                  <a:gd fmla="*/ 104 w 207" name="T18"/>
                  <a:gd fmla="*/ 30 h 68" name="T19"/>
                  <a:gd fmla="*/ 28 w 207" name="T20"/>
                  <a:gd fmla="*/ 62 h 68" name="T21"/>
                  <a:gd fmla="*/ 17 w 207" name="T22"/>
                  <a:gd fmla="*/ 66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206">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15"/>
              <p:cNvSpPr/>
              <p:nvPr/>
            </p:nvSpPr>
            <p:spPr bwMode="auto">
              <a:xfrm>
                <a:off x="7408863" y="1169988"/>
                <a:ext cx="582613" cy="211138"/>
              </a:xfrm>
              <a:custGeom>
                <a:gdLst>
                  <a:gd fmla="*/ 16 w 272" name="T0"/>
                  <a:gd fmla="*/ 98 h 99" name="T1"/>
                  <a:gd fmla="*/ 6 w 272" name="T2"/>
                  <a:gd fmla="*/ 93 h 99" name="T3"/>
                  <a:gd fmla="*/ 6 w 272" name="T4"/>
                  <a:gd fmla="*/ 72 h 99" name="T5"/>
                  <a:gd fmla="*/ 266 w 272" name="T6"/>
                  <a:gd fmla="*/ 71 h 99" name="T7"/>
                  <a:gd fmla="*/ 266 w 272" name="T8"/>
                  <a:gd fmla="*/ 93 h 99" name="T9"/>
                  <a:gd fmla="*/ 244 w 272" name="T10"/>
                  <a:gd fmla="*/ 93 h 99" name="T11"/>
                  <a:gd fmla="*/ 27 w 272" name="T12"/>
                  <a:gd fmla="*/ 93 h 99" name="T13"/>
                  <a:gd fmla="*/ 16 w 272" name="T14"/>
                  <a:gd fmla="*/ 98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72">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16"/>
              <p:cNvSpPr/>
              <p:nvPr/>
            </p:nvSpPr>
            <p:spPr bwMode="auto">
              <a:xfrm>
                <a:off x="7626350" y="1530350"/>
                <a:ext cx="144463" cy="142875"/>
              </a:xfrm>
              <a:custGeom>
                <a:gdLst>
                  <a:gd fmla="*/ 55 w 67" name="T0"/>
                  <a:gd fmla="*/ 12 h 67" name="T1"/>
                  <a:gd fmla="*/ 55 w 67" name="T2"/>
                  <a:gd fmla="*/ 55 h 67" name="T3"/>
                  <a:gd fmla="*/ 12 w 67" name="T4"/>
                  <a:gd fmla="*/ 55 h 67" name="T5"/>
                  <a:gd fmla="*/ 12 w 67" name="T6"/>
                  <a:gd fmla="*/ 12 h 67" name="T7"/>
                  <a:gd fmla="*/ 55 w 67" name="T8"/>
                  <a:gd fmla="*/ 12 h 67" name="T9"/>
                </a:gdLst>
                <a:cxnLst>
                  <a:cxn ang="0">
                    <a:pos x="T0" y="T1"/>
                  </a:cxn>
                  <a:cxn ang="0">
                    <a:pos x="T2" y="T3"/>
                  </a:cxn>
                  <a:cxn ang="0">
                    <a:pos x="T4" y="T5"/>
                  </a:cxn>
                  <a:cxn ang="0">
                    <a:pos x="T6" y="T7"/>
                  </a:cxn>
                  <a:cxn ang="0">
                    <a:pos x="T8" y="T9"/>
                  </a:cxn>
                </a:cxnLst>
                <a:rect b="b" l="0" r="r" t="0"/>
                <a:pathLst>
                  <a:path h="67" w="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7" name="组合 6"/>
          <p:cNvGrpSpPr/>
          <p:nvPr/>
        </p:nvGrpSpPr>
        <p:grpSpPr>
          <a:xfrm>
            <a:off x="4835465" y="4785604"/>
            <a:ext cx="4899993" cy="1106653"/>
            <a:chOff x="5158407" y="4529615"/>
            <a:chExt cx="4899993" cy="1106653"/>
          </a:xfrm>
        </p:grpSpPr>
        <p:sp>
          <p:nvSpPr>
            <p:cNvPr id="49" name="文本框 48"/>
            <p:cNvSpPr txBox="1"/>
            <p:nvPr/>
          </p:nvSpPr>
          <p:spPr>
            <a:xfrm>
              <a:off x="5409286" y="4832971"/>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
          <p:nvSpPr>
            <p:cNvPr id="50" name="文本框 49"/>
            <p:cNvSpPr txBox="1"/>
            <p:nvPr/>
          </p:nvSpPr>
          <p:spPr>
            <a:xfrm>
              <a:off x="5409285" y="452961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1" name="组合 50"/>
            <p:cNvGrpSpPr/>
            <p:nvPr/>
          </p:nvGrpSpPr>
          <p:grpSpPr>
            <a:xfrm>
              <a:off x="5158407" y="4598975"/>
              <a:ext cx="250877" cy="216697"/>
              <a:chOff x="7408863" y="1169988"/>
              <a:chExt cx="582613" cy="503237"/>
            </a:xfrm>
            <a:solidFill>
              <a:schemeClr val="accent1"/>
            </a:solidFill>
          </p:grpSpPr>
          <p:sp>
            <p:nvSpPr>
              <p:cNvPr id="52" name="Freeform 13"/>
              <p:cNvSpPr/>
              <p:nvPr/>
            </p:nvSpPr>
            <p:spPr bwMode="auto">
              <a:xfrm>
                <a:off x="7546975" y="1404938"/>
                <a:ext cx="304800" cy="115888"/>
              </a:xfrm>
              <a:custGeom>
                <a:gdLst>
                  <a:gd fmla="*/ 16 w 142" name="T0"/>
                  <a:gd fmla="*/ 53 h 54" name="T1"/>
                  <a:gd fmla="*/ 6 w 142" name="T2"/>
                  <a:gd fmla="*/ 48 h 54" name="T3"/>
                  <a:gd fmla="*/ 6 w 142" name="T4"/>
                  <a:gd fmla="*/ 27 h 54" name="T5"/>
                  <a:gd fmla="*/ 71 w 142" name="T6"/>
                  <a:gd fmla="*/ 0 h 54" name="T7"/>
                  <a:gd fmla="*/ 71 w 142" name="T8"/>
                  <a:gd fmla="*/ 0 h 54" name="T9"/>
                  <a:gd fmla="*/ 136 w 142" name="T10"/>
                  <a:gd fmla="*/ 26 h 54" name="T11"/>
                  <a:gd fmla="*/ 136 w 142" name="T12"/>
                  <a:gd fmla="*/ 48 h 54" name="T13"/>
                  <a:gd fmla="*/ 114 w 142" name="T14"/>
                  <a:gd fmla="*/ 48 h 54" name="T15"/>
                  <a:gd fmla="*/ 71 w 142" name="T16"/>
                  <a:gd fmla="*/ 30 h 54" name="T17"/>
                  <a:gd fmla="*/ 71 w 142" name="T18"/>
                  <a:gd fmla="*/ 30 h 54" name="T19"/>
                  <a:gd fmla="*/ 27 w 142" name="T20"/>
                  <a:gd fmla="*/ 48 h 54" name="T21"/>
                  <a:gd fmla="*/ 16 w 142" name="T22"/>
                  <a:gd fmla="*/ 53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42">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3" name="Freeform 14"/>
              <p:cNvSpPr/>
              <p:nvPr/>
            </p:nvSpPr>
            <p:spPr bwMode="auto">
              <a:xfrm>
                <a:off x="7477125" y="1306513"/>
                <a:ext cx="442913" cy="146050"/>
              </a:xfrm>
              <a:custGeom>
                <a:gdLst>
                  <a:gd fmla="*/ 17 w 207" name="T0"/>
                  <a:gd fmla="*/ 66 h 68" name="T1"/>
                  <a:gd fmla="*/ 6 w 207" name="T2"/>
                  <a:gd fmla="*/ 62 h 68" name="T3"/>
                  <a:gd fmla="*/ 6 w 207" name="T4"/>
                  <a:gd fmla="*/ 40 h 68" name="T5"/>
                  <a:gd fmla="*/ 104 w 207" name="T6"/>
                  <a:gd fmla="*/ 0 h 68" name="T7"/>
                  <a:gd fmla="*/ 104 w 207" name="T8"/>
                  <a:gd fmla="*/ 0 h 68" name="T9"/>
                  <a:gd fmla="*/ 201 w 207" name="T10"/>
                  <a:gd fmla="*/ 40 h 68" name="T11"/>
                  <a:gd fmla="*/ 201 w 207" name="T12"/>
                  <a:gd fmla="*/ 62 h 68" name="T13"/>
                  <a:gd fmla="*/ 180 w 207" name="T14"/>
                  <a:gd fmla="*/ 62 h 68" name="T15"/>
                  <a:gd fmla="*/ 104 w 207" name="T16"/>
                  <a:gd fmla="*/ 30 h 68" name="T17"/>
                  <a:gd fmla="*/ 104 w 207" name="T18"/>
                  <a:gd fmla="*/ 30 h 68" name="T19"/>
                  <a:gd fmla="*/ 28 w 207" name="T20"/>
                  <a:gd fmla="*/ 62 h 68" name="T21"/>
                  <a:gd fmla="*/ 17 w 207" name="T22"/>
                  <a:gd fmla="*/ 66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206">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4" name="Freeform 15"/>
              <p:cNvSpPr/>
              <p:nvPr/>
            </p:nvSpPr>
            <p:spPr bwMode="auto">
              <a:xfrm>
                <a:off x="7408863" y="1169988"/>
                <a:ext cx="582613" cy="211138"/>
              </a:xfrm>
              <a:custGeom>
                <a:gdLst>
                  <a:gd fmla="*/ 16 w 272" name="T0"/>
                  <a:gd fmla="*/ 98 h 99" name="T1"/>
                  <a:gd fmla="*/ 6 w 272" name="T2"/>
                  <a:gd fmla="*/ 93 h 99" name="T3"/>
                  <a:gd fmla="*/ 6 w 272" name="T4"/>
                  <a:gd fmla="*/ 72 h 99" name="T5"/>
                  <a:gd fmla="*/ 266 w 272" name="T6"/>
                  <a:gd fmla="*/ 71 h 99" name="T7"/>
                  <a:gd fmla="*/ 266 w 272" name="T8"/>
                  <a:gd fmla="*/ 93 h 99" name="T9"/>
                  <a:gd fmla="*/ 244 w 272" name="T10"/>
                  <a:gd fmla="*/ 93 h 99" name="T11"/>
                  <a:gd fmla="*/ 27 w 272" name="T12"/>
                  <a:gd fmla="*/ 93 h 99" name="T13"/>
                  <a:gd fmla="*/ 16 w 272" name="T14"/>
                  <a:gd fmla="*/ 98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72">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5" name="Freeform 16"/>
              <p:cNvSpPr/>
              <p:nvPr/>
            </p:nvSpPr>
            <p:spPr bwMode="auto">
              <a:xfrm>
                <a:off x="7626350" y="1530350"/>
                <a:ext cx="144463" cy="142875"/>
              </a:xfrm>
              <a:custGeom>
                <a:gdLst>
                  <a:gd fmla="*/ 55 w 67" name="T0"/>
                  <a:gd fmla="*/ 12 h 67" name="T1"/>
                  <a:gd fmla="*/ 55 w 67" name="T2"/>
                  <a:gd fmla="*/ 55 h 67" name="T3"/>
                  <a:gd fmla="*/ 12 w 67" name="T4"/>
                  <a:gd fmla="*/ 55 h 67" name="T5"/>
                  <a:gd fmla="*/ 12 w 67" name="T6"/>
                  <a:gd fmla="*/ 12 h 67" name="T7"/>
                  <a:gd fmla="*/ 55 w 67" name="T8"/>
                  <a:gd fmla="*/ 12 h 67" name="T9"/>
                </a:gdLst>
                <a:cxnLst>
                  <a:cxn ang="0">
                    <a:pos x="T0" y="T1"/>
                  </a:cxn>
                  <a:cxn ang="0">
                    <a:pos x="T2" y="T3"/>
                  </a:cxn>
                  <a:cxn ang="0">
                    <a:pos x="T4" y="T5"/>
                  </a:cxn>
                  <a:cxn ang="0">
                    <a:pos x="T6" y="T7"/>
                  </a:cxn>
                  <a:cxn ang="0">
                    <a:pos x="T8" y="T9"/>
                  </a:cxn>
                </a:cxnLst>
                <a:rect b="b" l="0" r="r" t="0"/>
                <a:pathLst>
                  <a:path h="67" w="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17"/>
                                        </p:tgtEl>
                                        <p:attrNameLst>
                                          <p:attrName>style.visibility</p:attrName>
                                        </p:attrNameLst>
                                      </p:cBhvr>
                                      <p:to>
                                        <p:strVal val="visible"/>
                                      </p:to>
                                    </p:set>
                                    <p:anim calcmode="lin" valueType="num">
                                      <p:cBhvr>
                                        <p:cTn dur="500" fill="hold" id="7"/>
                                        <p:tgtEl>
                                          <p:spTgt spid="17"/>
                                        </p:tgtEl>
                                        <p:attrNameLst>
                                          <p:attrName>ppt_w</p:attrName>
                                        </p:attrNameLst>
                                      </p:cBhvr>
                                      <p:tavLst>
                                        <p:tav tm="0">
                                          <p:val>
                                            <p:fltVal val="0"/>
                                          </p:val>
                                        </p:tav>
                                        <p:tav tm="100000">
                                          <p:val>
                                            <p:strVal val="#ppt_w"/>
                                          </p:val>
                                        </p:tav>
                                      </p:tavLst>
                                    </p:anim>
                                    <p:anim calcmode="lin" valueType="num">
                                      <p:cBhvr>
                                        <p:cTn dur="500" fill="hold" id="8"/>
                                        <p:tgtEl>
                                          <p:spTgt spid="17"/>
                                        </p:tgtEl>
                                        <p:attrNameLst>
                                          <p:attrName>ppt_h</p:attrName>
                                        </p:attrNameLst>
                                      </p:cBhvr>
                                      <p:tavLst>
                                        <p:tav tm="0">
                                          <p:val>
                                            <p:fltVal val="0"/>
                                          </p:val>
                                        </p:tav>
                                        <p:tav tm="100000">
                                          <p:val>
                                            <p:strVal val="#ppt_h"/>
                                          </p:val>
                                        </p:tav>
                                      </p:tavLst>
                                    </p:anim>
                                    <p:animEffect filter="fade" transition="in">
                                      <p:cBhvr>
                                        <p:cTn dur="500" id="9"/>
                                        <p:tgtEl>
                                          <p:spTgt spid="17"/>
                                        </p:tgtEl>
                                      </p:cBhvr>
                                    </p:animEffect>
                                  </p:childTnLst>
                                </p:cTn>
                              </p:par>
                              <p:par>
                                <p:cTn fill="hold" grpId="0" id="10" nodeType="withEffect" presetClass="entr" presetID="53" presetSubtype="0">
                                  <p:stCondLst>
                                    <p:cond delay="250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grpId="0" id="15" nodeType="withEffect" presetClass="entr" presetID="53" presetSubtype="0">
                                  <p:stCondLst>
                                    <p:cond delay="2500"/>
                                  </p:stCondLst>
                                  <p:childTnLst>
                                    <p:set>
                                      <p:cBhvr>
                                        <p:cTn dur="1" fill="hold" id="16">
                                          <p:stCondLst>
                                            <p:cond delay="0"/>
                                          </p:stCondLst>
                                        </p:cTn>
                                        <p:tgtEl>
                                          <p:spTgt spid="19"/>
                                        </p:tgtEl>
                                        <p:attrNameLst>
                                          <p:attrName>style.visibility</p:attrName>
                                        </p:attrNameLst>
                                      </p:cBhvr>
                                      <p:to>
                                        <p:strVal val="visible"/>
                                      </p:to>
                                    </p:set>
                                    <p:anim calcmode="lin" valueType="num">
                                      <p:cBhvr>
                                        <p:cTn dur="500" fill="hold" id="17"/>
                                        <p:tgtEl>
                                          <p:spTgt spid="19"/>
                                        </p:tgtEl>
                                        <p:attrNameLst>
                                          <p:attrName>ppt_w</p:attrName>
                                        </p:attrNameLst>
                                      </p:cBhvr>
                                      <p:tavLst>
                                        <p:tav tm="0">
                                          <p:val>
                                            <p:fltVal val="0"/>
                                          </p:val>
                                        </p:tav>
                                        <p:tav tm="100000">
                                          <p:val>
                                            <p:strVal val="#ppt_w"/>
                                          </p:val>
                                        </p:tav>
                                      </p:tavLst>
                                    </p:anim>
                                    <p:anim calcmode="lin" valueType="num">
                                      <p:cBhvr>
                                        <p:cTn dur="500" fill="hold" id="18"/>
                                        <p:tgtEl>
                                          <p:spTgt spid="19"/>
                                        </p:tgtEl>
                                        <p:attrNameLst>
                                          <p:attrName>ppt_h</p:attrName>
                                        </p:attrNameLst>
                                      </p:cBhvr>
                                      <p:tavLst>
                                        <p:tav tm="0">
                                          <p:val>
                                            <p:fltVal val="0"/>
                                          </p:val>
                                        </p:tav>
                                        <p:tav tm="100000">
                                          <p:val>
                                            <p:strVal val="#ppt_h"/>
                                          </p:val>
                                        </p:tav>
                                      </p:tavLst>
                                    </p:anim>
                                    <p:animEffect filter="fade" transition="in">
                                      <p:cBhvr>
                                        <p:cTn dur="500" id="19"/>
                                        <p:tgtEl>
                                          <p:spTgt spid="19"/>
                                        </p:tgtEl>
                                      </p:cBhvr>
                                    </p:animEffect>
                                  </p:childTnLst>
                                </p:cTn>
                              </p:par>
                              <p:par>
                                <p:cTn fill="hold" grpId="0" id="20" nodeType="withEffect" presetClass="entr" presetID="53" presetSubtype="0">
                                  <p:stCondLst>
                                    <p:cond delay="2500"/>
                                  </p:stCondLst>
                                  <p:childTnLst>
                                    <p:set>
                                      <p:cBhvr>
                                        <p:cTn dur="1" fill="hold" id="21">
                                          <p:stCondLst>
                                            <p:cond delay="0"/>
                                          </p:stCondLst>
                                        </p:cTn>
                                        <p:tgtEl>
                                          <p:spTgt spid="20"/>
                                        </p:tgtEl>
                                        <p:attrNameLst>
                                          <p:attrName>style.visibility</p:attrName>
                                        </p:attrNameLst>
                                      </p:cBhvr>
                                      <p:to>
                                        <p:strVal val="visible"/>
                                      </p:to>
                                    </p:set>
                                    <p:anim calcmode="lin" valueType="num">
                                      <p:cBhvr>
                                        <p:cTn dur="500" fill="hold" id="22"/>
                                        <p:tgtEl>
                                          <p:spTgt spid="20"/>
                                        </p:tgtEl>
                                        <p:attrNameLst>
                                          <p:attrName>ppt_w</p:attrName>
                                        </p:attrNameLst>
                                      </p:cBhvr>
                                      <p:tavLst>
                                        <p:tav tm="0">
                                          <p:val>
                                            <p:fltVal val="0"/>
                                          </p:val>
                                        </p:tav>
                                        <p:tav tm="100000">
                                          <p:val>
                                            <p:strVal val="#ppt_w"/>
                                          </p:val>
                                        </p:tav>
                                      </p:tavLst>
                                    </p:anim>
                                    <p:anim calcmode="lin" valueType="num">
                                      <p:cBhvr>
                                        <p:cTn dur="500" fill="hold" id="23"/>
                                        <p:tgtEl>
                                          <p:spTgt spid="20"/>
                                        </p:tgtEl>
                                        <p:attrNameLst>
                                          <p:attrName>ppt_h</p:attrName>
                                        </p:attrNameLst>
                                      </p:cBhvr>
                                      <p:tavLst>
                                        <p:tav tm="0">
                                          <p:val>
                                            <p:fltVal val="0"/>
                                          </p:val>
                                        </p:tav>
                                        <p:tav tm="100000">
                                          <p:val>
                                            <p:strVal val="#ppt_h"/>
                                          </p:val>
                                        </p:tav>
                                      </p:tavLst>
                                    </p:anim>
                                    <p:animEffect filter="fade" transition="in">
                                      <p:cBhvr>
                                        <p:cTn dur="500" id="24"/>
                                        <p:tgtEl>
                                          <p:spTgt spid="20"/>
                                        </p:tgtEl>
                                      </p:cBhvr>
                                    </p:animEffect>
                                  </p:childTnLst>
                                </p:cTn>
                              </p:par>
                              <p:par>
                                <p:cTn fill="hold" grpId="0" id="25" nodeType="withEffect" presetClass="entr" presetID="53" presetSubtype="0">
                                  <p:stCondLst>
                                    <p:cond delay="2500"/>
                                  </p:stCondLst>
                                  <p:childTnLst>
                                    <p:set>
                                      <p:cBhvr>
                                        <p:cTn dur="1" fill="hold" id="26">
                                          <p:stCondLst>
                                            <p:cond delay="0"/>
                                          </p:stCondLst>
                                        </p:cTn>
                                        <p:tgtEl>
                                          <p:spTgt spid="24"/>
                                        </p:tgtEl>
                                        <p:attrNameLst>
                                          <p:attrName>style.visibility</p:attrName>
                                        </p:attrNameLst>
                                      </p:cBhvr>
                                      <p:to>
                                        <p:strVal val="visible"/>
                                      </p:to>
                                    </p:set>
                                    <p:anim calcmode="lin" valueType="num">
                                      <p:cBhvr>
                                        <p:cTn dur="500" fill="hold" id="27"/>
                                        <p:tgtEl>
                                          <p:spTgt spid="24"/>
                                        </p:tgtEl>
                                        <p:attrNameLst>
                                          <p:attrName>ppt_w</p:attrName>
                                        </p:attrNameLst>
                                      </p:cBhvr>
                                      <p:tavLst>
                                        <p:tav tm="0">
                                          <p:val>
                                            <p:fltVal val="0"/>
                                          </p:val>
                                        </p:tav>
                                        <p:tav tm="100000">
                                          <p:val>
                                            <p:strVal val="#ppt_w"/>
                                          </p:val>
                                        </p:tav>
                                      </p:tavLst>
                                    </p:anim>
                                    <p:anim calcmode="lin" valueType="num">
                                      <p:cBhvr>
                                        <p:cTn dur="500" fill="hold" id="28"/>
                                        <p:tgtEl>
                                          <p:spTgt spid="24"/>
                                        </p:tgtEl>
                                        <p:attrNameLst>
                                          <p:attrName>ppt_h</p:attrName>
                                        </p:attrNameLst>
                                      </p:cBhvr>
                                      <p:tavLst>
                                        <p:tav tm="0">
                                          <p:val>
                                            <p:fltVal val="0"/>
                                          </p:val>
                                        </p:tav>
                                        <p:tav tm="100000">
                                          <p:val>
                                            <p:strVal val="#ppt_h"/>
                                          </p:val>
                                        </p:tav>
                                      </p:tavLst>
                                    </p:anim>
                                    <p:animEffect filter="fade" transition="in">
                                      <p:cBhvr>
                                        <p:cTn dur="500" id="29"/>
                                        <p:tgtEl>
                                          <p:spTgt spid="24"/>
                                        </p:tgtEl>
                                      </p:cBhvr>
                                    </p:animEffect>
                                  </p:childTnLst>
                                </p:cTn>
                              </p:par>
                              <p:par>
                                <p:cTn fill="hold" grpId="0" id="30" nodeType="withEffect" presetClass="entr" presetID="53" presetSubtype="0">
                                  <p:stCondLst>
                                    <p:cond delay="2500"/>
                                  </p:stCondLst>
                                  <p:childTnLst>
                                    <p:set>
                                      <p:cBhvr>
                                        <p:cTn dur="1" fill="hold" id="31">
                                          <p:stCondLst>
                                            <p:cond delay="0"/>
                                          </p:stCondLst>
                                        </p:cTn>
                                        <p:tgtEl>
                                          <p:spTgt spid="27"/>
                                        </p:tgtEl>
                                        <p:attrNameLst>
                                          <p:attrName>style.visibility</p:attrName>
                                        </p:attrNameLst>
                                      </p:cBhvr>
                                      <p:to>
                                        <p:strVal val="visible"/>
                                      </p:to>
                                    </p:set>
                                    <p:anim calcmode="lin" valueType="num">
                                      <p:cBhvr>
                                        <p:cTn dur="500" fill="hold" id="32"/>
                                        <p:tgtEl>
                                          <p:spTgt spid="27"/>
                                        </p:tgtEl>
                                        <p:attrNameLst>
                                          <p:attrName>ppt_w</p:attrName>
                                        </p:attrNameLst>
                                      </p:cBhvr>
                                      <p:tavLst>
                                        <p:tav tm="0">
                                          <p:val>
                                            <p:fltVal val="0"/>
                                          </p:val>
                                        </p:tav>
                                        <p:tav tm="100000">
                                          <p:val>
                                            <p:strVal val="#ppt_w"/>
                                          </p:val>
                                        </p:tav>
                                      </p:tavLst>
                                    </p:anim>
                                    <p:anim calcmode="lin" valueType="num">
                                      <p:cBhvr>
                                        <p:cTn dur="500" fill="hold" id="33"/>
                                        <p:tgtEl>
                                          <p:spTgt spid="27"/>
                                        </p:tgtEl>
                                        <p:attrNameLst>
                                          <p:attrName>ppt_h</p:attrName>
                                        </p:attrNameLst>
                                      </p:cBhvr>
                                      <p:tavLst>
                                        <p:tav tm="0">
                                          <p:val>
                                            <p:fltVal val="0"/>
                                          </p:val>
                                        </p:tav>
                                        <p:tav tm="100000">
                                          <p:val>
                                            <p:strVal val="#ppt_h"/>
                                          </p:val>
                                        </p:tav>
                                      </p:tavLst>
                                    </p:anim>
                                    <p:animEffect filter="fade" transition="in">
                                      <p:cBhvr>
                                        <p:cTn dur="500" id="34"/>
                                        <p:tgtEl>
                                          <p:spTgt spid="27"/>
                                        </p:tgtEl>
                                      </p:cBhvr>
                                    </p:animEffect>
                                  </p:childTnLst>
                                </p:cTn>
                              </p:par>
                              <p:par>
                                <p:cTn fill="hold" grpId="0" id="35" nodeType="withEffect" presetClass="entr" presetID="53" presetSubtype="0">
                                  <p:stCondLst>
                                    <p:cond delay="2500"/>
                                  </p:stCondLst>
                                  <p:childTnLst>
                                    <p:set>
                                      <p:cBhvr>
                                        <p:cTn dur="1" fill="hold" id="36">
                                          <p:stCondLst>
                                            <p:cond delay="0"/>
                                          </p:stCondLst>
                                        </p:cTn>
                                        <p:tgtEl>
                                          <p:spTgt spid="28"/>
                                        </p:tgtEl>
                                        <p:attrNameLst>
                                          <p:attrName>style.visibility</p:attrName>
                                        </p:attrNameLst>
                                      </p:cBhvr>
                                      <p:to>
                                        <p:strVal val="visible"/>
                                      </p:to>
                                    </p:set>
                                    <p:anim calcmode="lin" valueType="num">
                                      <p:cBhvr>
                                        <p:cTn dur="500" fill="hold" id="37"/>
                                        <p:tgtEl>
                                          <p:spTgt spid="28"/>
                                        </p:tgtEl>
                                        <p:attrNameLst>
                                          <p:attrName>ppt_w</p:attrName>
                                        </p:attrNameLst>
                                      </p:cBhvr>
                                      <p:tavLst>
                                        <p:tav tm="0">
                                          <p:val>
                                            <p:fltVal val="0"/>
                                          </p:val>
                                        </p:tav>
                                        <p:tav tm="100000">
                                          <p:val>
                                            <p:strVal val="#ppt_w"/>
                                          </p:val>
                                        </p:tav>
                                      </p:tavLst>
                                    </p:anim>
                                    <p:anim calcmode="lin" valueType="num">
                                      <p:cBhvr>
                                        <p:cTn dur="500" fill="hold" id="38"/>
                                        <p:tgtEl>
                                          <p:spTgt spid="28"/>
                                        </p:tgtEl>
                                        <p:attrNameLst>
                                          <p:attrName>ppt_h</p:attrName>
                                        </p:attrNameLst>
                                      </p:cBhvr>
                                      <p:tavLst>
                                        <p:tav tm="0">
                                          <p:val>
                                            <p:fltVal val="0"/>
                                          </p:val>
                                        </p:tav>
                                        <p:tav tm="100000">
                                          <p:val>
                                            <p:strVal val="#ppt_h"/>
                                          </p:val>
                                        </p:tav>
                                      </p:tavLst>
                                    </p:anim>
                                    <p:animEffect filter="fade" transition="in">
                                      <p:cBhvr>
                                        <p:cTn dur="500" id="39"/>
                                        <p:tgtEl>
                                          <p:spTgt spid="28"/>
                                        </p:tgtEl>
                                      </p:cBhvr>
                                    </p:animEffect>
                                  </p:childTnLst>
                                </p:cTn>
                              </p:par>
                              <p:par>
                                <p:cTn fill="hold" grpId="0" id="40" nodeType="withEffect" presetClass="entr" presetID="53" presetSubtype="0">
                                  <p:stCondLst>
                                    <p:cond delay="2500"/>
                                  </p:stCondLst>
                                  <p:childTnLst>
                                    <p:set>
                                      <p:cBhvr>
                                        <p:cTn dur="1" fill="hold" id="41">
                                          <p:stCondLst>
                                            <p:cond delay="0"/>
                                          </p:stCondLst>
                                        </p:cTn>
                                        <p:tgtEl>
                                          <p:spTgt spid="29"/>
                                        </p:tgtEl>
                                        <p:attrNameLst>
                                          <p:attrName>style.visibility</p:attrName>
                                        </p:attrNameLst>
                                      </p:cBhvr>
                                      <p:to>
                                        <p:strVal val="visible"/>
                                      </p:to>
                                    </p:set>
                                    <p:anim calcmode="lin" valueType="num">
                                      <p:cBhvr>
                                        <p:cTn dur="500" fill="hold" id="42"/>
                                        <p:tgtEl>
                                          <p:spTgt spid="29"/>
                                        </p:tgtEl>
                                        <p:attrNameLst>
                                          <p:attrName>ppt_w</p:attrName>
                                        </p:attrNameLst>
                                      </p:cBhvr>
                                      <p:tavLst>
                                        <p:tav tm="0">
                                          <p:val>
                                            <p:fltVal val="0"/>
                                          </p:val>
                                        </p:tav>
                                        <p:tav tm="100000">
                                          <p:val>
                                            <p:strVal val="#ppt_w"/>
                                          </p:val>
                                        </p:tav>
                                      </p:tavLst>
                                    </p:anim>
                                    <p:anim calcmode="lin" valueType="num">
                                      <p:cBhvr>
                                        <p:cTn dur="500" fill="hold" id="43"/>
                                        <p:tgtEl>
                                          <p:spTgt spid="29"/>
                                        </p:tgtEl>
                                        <p:attrNameLst>
                                          <p:attrName>ppt_h</p:attrName>
                                        </p:attrNameLst>
                                      </p:cBhvr>
                                      <p:tavLst>
                                        <p:tav tm="0">
                                          <p:val>
                                            <p:fltVal val="0"/>
                                          </p:val>
                                        </p:tav>
                                        <p:tav tm="100000">
                                          <p:val>
                                            <p:strVal val="#ppt_h"/>
                                          </p:val>
                                        </p:tav>
                                      </p:tavLst>
                                    </p:anim>
                                    <p:animEffect filter="fade" transition="in">
                                      <p:cBhvr>
                                        <p:cTn dur="500" id="44"/>
                                        <p:tgtEl>
                                          <p:spTgt spid="29"/>
                                        </p:tgtEl>
                                      </p:cBhvr>
                                    </p:animEffect>
                                  </p:childTnLst>
                                </p:cTn>
                              </p:par>
                              <p:par>
                                <p:cTn fill="hold" id="45" nodeType="withEffect" presetClass="entr" presetID="42" presetSubtype="0">
                                  <p:stCondLst>
                                    <p:cond delay="3000"/>
                                  </p:stCondLst>
                                  <p:childTnLst>
                                    <p:set>
                                      <p:cBhvr>
                                        <p:cTn dur="1" fill="hold" id="46">
                                          <p:stCondLst>
                                            <p:cond delay="0"/>
                                          </p:stCondLst>
                                        </p:cTn>
                                        <p:tgtEl>
                                          <p:spTgt spid="9"/>
                                        </p:tgtEl>
                                        <p:attrNameLst>
                                          <p:attrName>style.visibility</p:attrName>
                                        </p:attrNameLst>
                                      </p:cBhvr>
                                      <p:to>
                                        <p:strVal val="visible"/>
                                      </p:to>
                                    </p:set>
                                    <p:animEffect filter="fade" transition="in">
                                      <p:cBhvr>
                                        <p:cTn dur="1000" id="47"/>
                                        <p:tgtEl>
                                          <p:spTgt spid="9"/>
                                        </p:tgtEl>
                                      </p:cBhvr>
                                    </p:animEffect>
                                    <p:anim calcmode="lin" valueType="num">
                                      <p:cBhvr>
                                        <p:cTn dur="1000" fill="hold" id="48"/>
                                        <p:tgtEl>
                                          <p:spTgt spid="9"/>
                                        </p:tgtEl>
                                        <p:attrNameLst>
                                          <p:attrName>ppt_x</p:attrName>
                                        </p:attrNameLst>
                                      </p:cBhvr>
                                      <p:tavLst>
                                        <p:tav tm="0">
                                          <p:val>
                                            <p:strVal val="#ppt_x"/>
                                          </p:val>
                                        </p:tav>
                                        <p:tav tm="100000">
                                          <p:val>
                                            <p:strVal val="#ppt_x"/>
                                          </p:val>
                                        </p:tav>
                                      </p:tavLst>
                                    </p:anim>
                                    <p:anim calcmode="lin" valueType="num">
                                      <p:cBhvr>
                                        <p:cTn dur="1000" fill="hold" id="49"/>
                                        <p:tgtEl>
                                          <p:spTgt spid="9"/>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3500"/>
                                  </p:stCondLst>
                                  <p:childTnLst>
                                    <p:set>
                                      <p:cBhvr>
                                        <p:cTn dur="1" fill="hold" id="51">
                                          <p:stCondLst>
                                            <p:cond delay="0"/>
                                          </p:stCondLst>
                                        </p:cTn>
                                        <p:tgtEl>
                                          <p:spTgt spid="8"/>
                                        </p:tgtEl>
                                        <p:attrNameLst>
                                          <p:attrName>style.visibility</p:attrName>
                                        </p:attrNameLst>
                                      </p:cBhvr>
                                      <p:to>
                                        <p:strVal val="visible"/>
                                      </p:to>
                                    </p:set>
                                    <p:animEffect filter="fade" transition="in">
                                      <p:cBhvr>
                                        <p:cTn dur="1000" id="52"/>
                                        <p:tgtEl>
                                          <p:spTgt spid="8"/>
                                        </p:tgtEl>
                                      </p:cBhvr>
                                    </p:animEffect>
                                    <p:anim calcmode="lin" valueType="num">
                                      <p:cBhvr>
                                        <p:cTn dur="1000" fill="hold" id="53"/>
                                        <p:tgtEl>
                                          <p:spTgt spid="8"/>
                                        </p:tgtEl>
                                        <p:attrNameLst>
                                          <p:attrName>ppt_x</p:attrName>
                                        </p:attrNameLst>
                                      </p:cBhvr>
                                      <p:tavLst>
                                        <p:tav tm="0">
                                          <p:val>
                                            <p:strVal val="#ppt_x"/>
                                          </p:val>
                                        </p:tav>
                                        <p:tav tm="100000">
                                          <p:val>
                                            <p:strVal val="#ppt_x"/>
                                          </p:val>
                                        </p:tav>
                                      </p:tavLst>
                                    </p:anim>
                                    <p:anim calcmode="lin" valueType="num">
                                      <p:cBhvr>
                                        <p:cTn dur="1000" fill="hold" id="54"/>
                                        <p:tgtEl>
                                          <p:spTgt spid="8"/>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4000"/>
                                  </p:stCondLst>
                                  <p:childTnLst>
                                    <p:set>
                                      <p:cBhvr>
                                        <p:cTn dur="1" fill="hold" id="56">
                                          <p:stCondLst>
                                            <p:cond delay="0"/>
                                          </p:stCondLst>
                                        </p:cTn>
                                        <p:tgtEl>
                                          <p:spTgt spid="7"/>
                                        </p:tgtEl>
                                        <p:attrNameLst>
                                          <p:attrName>style.visibility</p:attrName>
                                        </p:attrNameLst>
                                      </p:cBhvr>
                                      <p:to>
                                        <p:strVal val="visible"/>
                                      </p:to>
                                    </p:set>
                                    <p:animEffect filter="fade" transition="in">
                                      <p:cBhvr>
                                        <p:cTn dur="1000" id="57"/>
                                        <p:tgtEl>
                                          <p:spTgt spid="7"/>
                                        </p:tgtEl>
                                      </p:cBhvr>
                                    </p:animEffect>
                                    <p:anim calcmode="lin" valueType="num">
                                      <p:cBhvr>
                                        <p:cTn dur="1000" fill="hold" id="58"/>
                                        <p:tgtEl>
                                          <p:spTgt spid="7"/>
                                        </p:tgtEl>
                                        <p:attrNameLst>
                                          <p:attrName>ppt_x</p:attrName>
                                        </p:attrNameLst>
                                      </p:cBhvr>
                                      <p:tavLst>
                                        <p:tav tm="0">
                                          <p:val>
                                            <p:strVal val="#ppt_x"/>
                                          </p:val>
                                        </p:tav>
                                        <p:tav tm="100000">
                                          <p:val>
                                            <p:strVal val="#ppt_x"/>
                                          </p:val>
                                        </p:tav>
                                      </p:tavLst>
                                    </p:anim>
                                    <p:anim calcmode="lin" valueType="num">
                                      <p:cBhvr>
                                        <p:cTn dur="1000" fill="hold" id="59"/>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4"/>
      <p:bldP grpId="0" spid="27"/>
      <p:bldP grpId="0" spid="28"/>
      <p:bldP grpId="0" spid="29"/>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43" name="文本框 42"/>
          <p:cNvSpPr txBox="1"/>
          <p:nvPr/>
        </p:nvSpPr>
        <p:spPr>
          <a:xfrm>
            <a:off x="1828800" y="3987433"/>
            <a:ext cx="8534400" cy="73152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4" name="文本框 43"/>
          <p:cNvSpPr txBox="1"/>
          <p:nvPr/>
        </p:nvSpPr>
        <p:spPr>
          <a:xfrm>
            <a:off x="1828800" y="4904991"/>
            <a:ext cx="8534400" cy="115824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Duis aute irure dolor in reprehenderit in voluptate velit esse cillum dolore.</a:t>
            </a:r>
          </a:p>
        </p:txBody>
      </p:sp>
      <p:sp>
        <p:nvSpPr>
          <p:cNvPr id="2" name="标题 1"/>
          <p:cNvSpPr>
            <a:spLocks noGrp="1"/>
          </p:cNvSpPr>
          <p:nvPr>
            <p:ph type="ctrTitle"/>
          </p:nvPr>
        </p:nvSpPr>
        <p:spPr/>
        <p:txBody>
          <a:bodyPr/>
          <a:lstStyle/>
          <a:p>
            <a:r>
              <a:rPr altLang="en-US" lang="zh-CN" smtClean="0"/>
              <a:t>研究成果</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1000" id="7"/>
                                        <p:tgtEl>
                                          <p:spTgt spid="43"/>
                                        </p:tgtEl>
                                      </p:cBhvr>
                                    </p:animEffect>
                                  </p:childTnLst>
                                </p:cTn>
                              </p:par>
                              <p:par>
                                <p:cTn fill="hold" grpId="0" id="8" nodeType="withEffect" presetClass="entr" presetID="22" presetSubtype="8">
                                  <p:stCondLst>
                                    <p:cond delay="1500"/>
                                  </p:stCondLst>
                                  <p:childTnLst>
                                    <p:set>
                                      <p:cBhvr>
                                        <p:cTn dur="1" fill="hold" id="9">
                                          <p:stCondLst>
                                            <p:cond delay="0"/>
                                          </p:stCondLst>
                                        </p:cTn>
                                        <p:tgtEl>
                                          <p:spTgt spid="44"/>
                                        </p:tgtEl>
                                        <p:attrNameLst>
                                          <p:attrName>style.visibility</p:attrName>
                                        </p:attrNameLst>
                                      </p:cBhvr>
                                      <p:to>
                                        <p:strVal val="visible"/>
                                      </p:to>
                                    </p:set>
                                    <p:animEffect filter="wipe(left)" transition="in">
                                      <p:cBhvr>
                                        <p:cTn dur="1000" id="1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研究目标</a:t>
            </a:r>
          </a:p>
        </p:txBody>
      </p:sp>
      <p:grpSp>
        <p:nvGrpSpPr>
          <p:cNvPr id="8" name="组合 7"/>
          <p:cNvGrpSpPr/>
          <p:nvPr/>
        </p:nvGrpSpPr>
        <p:grpSpPr>
          <a:xfrm>
            <a:off x="986760" y="2133600"/>
            <a:ext cx="3561654" cy="3387441"/>
            <a:chOff x="2528238" y="3046217"/>
            <a:chExt cx="3812334" cy="3625860"/>
          </a:xfrm>
        </p:grpSpPr>
        <p:sp>
          <p:nvSpPr>
            <p:cNvPr id="5" name="椭圆 4"/>
            <p:cNvSpPr/>
            <p:nvPr/>
          </p:nvSpPr>
          <p:spPr>
            <a:xfrm>
              <a:off x="3609424" y="4226727"/>
              <a:ext cx="1649961" cy="1649961"/>
            </a:xfrm>
            <a:prstGeom prst="ellipse">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6" name="组合 5"/>
            <p:cNvGrpSpPr/>
            <p:nvPr/>
          </p:nvGrpSpPr>
          <p:grpSpPr>
            <a:xfrm>
              <a:off x="2528238" y="3046217"/>
              <a:ext cx="3812334" cy="3625860"/>
              <a:chOff x="2528237" y="1671453"/>
              <a:chExt cx="5257801" cy="5000624"/>
            </a:xfrm>
          </p:grpSpPr>
          <p:sp>
            <p:nvSpPr>
              <p:cNvPr id="17" name="Freeform 5"/>
              <p:cNvSpPr/>
              <p:nvPr/>
            </p:nvSpPr>
            <p:spPr bwMode="auto">
              <a:xfrm>
                <a:off x="2528237" y="2614427"/>
                <a:ext cx="1747838" cy="2414587"/>
              </a:xfrm>
              <a:custGeom>
                <a:gdLst>
                  <a:gd fmla="*/ 767 w 767" name="T0"/>
                  <a:gd fmla="*/ 347 h 1059" name="T1"/>
                  <a:gd fmla="*/ 514 w 767" name="T2"/>
                  <a:gd fmla="*/ 0 h 1059" name="T3"/>
                  <a:gd fmla="*/ 129 w 767" name="T4"/>
                  <a:gd fmla="*/ 279 h 1059" name="T5"/>
                  <a:gd fmla="*/ 33 w 767" name="T6"/>
                  <a:gd fmla="*/ 576 h 1059" name="T7"/>
                  <a:gd fmla="*/ 190 w 767" name="T8"/>
                  <a:gd fmla="*/ 1059 h 1059" name="T9"/>
                  <a:gd fmla="*/ 577 w 767" name="T10"/>
                  <a:gd fmla="*/ 933 h 1059" name="T11"/>
                  <a:gd fmla="*/ 561 w 767" name="T12"/>
                  <a:gd fmla="*/ 796 h 1059" name="T13"/>
                  <a:gd fmla="*/ 767 w 767" name="T14"/>
                  <a:gd fmla="*/ 347 h 10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9" w="767">
                    <a:moveTo>
                      <a:pt x="767" y="347"/>
                    </a:moveTo>
                    <a:cubicBezTo>
                      <a:pt x="514" y="0"/>
                      <a:pt x="514" y="0"/>
                      <a:pt x="514" y="0"/>
                    </a:cubicBezTo>
                    <a:cubicBezTo>
                      <a:pt x="129" y="279"/>
                      <a:pt x="129" y="279"/>
                      <a:pt x="129" y="279"/>
                    </a:cubicBezTo>
                    <a:cubicBezTo>
                      <a:pt x="43" y="342"/>
                      <a:pt x="0" y="475"/>
                      <a:pt x="33" y="576"/>
                    </a:cubicBezTo>
                    <a:cubicBezTo>
                      <a:pt x="190" y="1059"/>
                      <a:pt x="190" y="1059"/>
                      <a:pt x="190" y="1059"/>
                    </a:cubicBezTo>
                    <a:cubicBezTo>
                      <a:pt x="577" y="933"/>
                      <a:pt x="577" y="933"/>
                      <a:pt x="577" y="933"/>
                    </a:cubicBezTo>
                    <a:cubicBezTo>
                      <a:pt x="566" y="889"/>
                      <a:pt x="561" y="843"/>
                      <a:pt x="561" y="796"/>
                    </a:cubicBezTo>
                    <a:cubicBezTo>
                      <a:pt x="561" y="616"/>
                      <a:pt x="641" y="456"/>
                      <a:pt x="767" y="347"/>
                    </a:cubicBezTo>
                    <a:close/>
                  </a:path>
                </a:pathLst>
              </a:custGeom>
              <a:solidFill>
                <a:schemeClr val="accent1"/>
              </a:solidFill>
              <a:ln>
                <a:noFill/>
              </a:ln>
              <a:effectLst/>
            </p:spPr>
            <p:txBody>
              <a:bodyPr anchor="t" anchorCtr="0" bIns="45720" compatLnSpc="1" lIns="91440" numCol="1" rIns="91440" tIns="45720" vert="horz" wrap="square"/>
              <a:lstStyle/>
              <a:p>
                <a:endParaRPr altLang="en-US" lang="zh-CN"/>
              </a:p>
            </p:txBody>
          </p:sp>
          <p:sp>
            <p:nvSpPr>
              <p:cNvPr id="18" name="Freeform 6"/>
              <p:cNvSpPr/>
              <p:nvPr/>
            </p:nvSpPr>
            <p:spPr bwMode="auto">
              <a:xfrm>
                <a:off x="3877613" y="1671453"/>
                <a:ext cx="2554288" cy="1604962"/>
              </a:xfrm>
              <a:custGeom>
                <a:gdLst>
                  <a:gd fmla="*/ 869 w 1121" name="T0"/>
                  <a:gd fmla="*/ 704 h 704" name="T1"/>
                  <a:gd fmla="*/ 1121 w 1121" name="T2"/>
                  <a:gd fmla="*/ 356 h 704" name="T3"/>
                  <a:gd fmla="*/ 717 w 1121" name="T4"/>
                  <a:gd fmla="*/ 63 h 704" name="T5"/>
                  <a:gd fmla="*/ 405 w 1121" name="T6"/>
                  <a:gd fmla="*/ 63 h 704" name="T7"/>
                  <a:gd fmla="*/ 0 w 1121" name="T8"/>
                  <a:gd fmla="*/ 357 h 704" name="T9"/>
                  <a:gd fmla="*/ 253 w 1121" name="T10"/>
                  <a:gd fmla="*/ 704 h 704" name="T11"/>
                  <a:gd fmla="*/ 561 w 1121" name="T12"/>
                  <a:gd fmla="*/ 618 h 704" name="T13"/>
                  <a:gd fmla="*/ 869 w 1121" name="T14"/>
                  <a:gd fmla="*/ 704 h 70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704" w="1121">
                    <a:moveTo>
                      <a:pt x="869" y="704"/>
                    </a:moveTo>
                    <a:cubicBezTo>
                      <a:pt x="1121" y="356"/>
                      <a:pt x="1121" y="356"/>
                      <a:pt x="1121" y="356"/>
                    </a:cubicBezTo>
                    <a:cubicBezTo>
                      <a:pt x="717" y="63"/>
                      <a:pt x="717" y="63"/>
                      <a:pt x="717" y="63"/>
                    </a:cubicBezTo>
                    <a:cubicBezTo>
                      <a:pt x="631" y="0"/>
                      <a:pt x="491" y="0"/>
                      <a:pt x="405" y="63"/>
                    </a:cubicBezTo>
                    <a:cubicBezTo>
                      <a:pt x="0" y="357"/>
                      <a:pt x="0" y="357"/>
                      <a:pt x="0" y="357"/>
                    </a:cubicBezTo>
                    <a:cubicBezTo>
                      <a:pt x="253" y="704"/>
                      <a:pt x="253" y="704"/>
                      <a:pt x="253" y="704"/>
                    </a:cubicBezTo>
                    <a:cubicBezTo>
                      <a:pt x="343" y="649"/>
                      <a:pt x="448" y="618"/>
                      <a:pt x="561" y="618"/>
                    </a:cubicBezTo>
                    <a:cubicBezTo>
                      <a:pt x="674" y="618"/>
                      <a:pt x="779" y="649"/>
                      <a:pt x="869" y="704"/>
                    </a:cubicBezTo>
                    <a:close/>
                  </a:path>
                </a:pathLst>
              </a:custGeom>
              <a:solidFill>
                <a:schemeClr val="accent1"/>
              </a:solidFill>
              <a:ln>
                <a:noFill/>
              </a:ln>
              <a:effectLst/>
            </p:spPr>
            <p:txBody>
              <a:bodyPr anchor="t" anchorCtr="0" bIns="45720" compatLnSpc="1" lIns="91440" numCol="1" rIns="91440" tIns="45720" vert="horz" wrap="square"/>
              <a:lstStyle/>
              <a:p>
                <a:endParaRPr altLang="en-US" lang="zh-CN"/>
              </a:p>
            </p:txBody>
          </p:sp>
          <p:sp>
            <p:nvSpPr>
              <p:cNvPr id="19" name="Freeform 7"/>
              <p:cNvSpPr/>
              <p:nvPr/>
            </p:nvSpPr>
            <p:spPr bwMode="auto">
              <a:xfrm>
                <a:off x="6035025" y="2612840"/>
                <a:ext cx="1751013" cy="2413000"/>
              </a:xfrm>
              <a:custGeom>
                <a:gdLst>
                  <a:gd fmla="*/ 638 w 768" name="T0"/>
                  <a:gd fmla="*/ 280 h 1059" name="T1"/>
                  <a:gd fmla="*/ 252 w 768" name="T2"/>
                  <a:gd fmla="*/ 0 h 1059" name="T3"/>
                  <a:gd fmla="*/ 0 w 768" name="T4"/>
                  <a:gd fmla="*/ 348 h 1059" name="T5"/>
                  <a:gd fmla="*/ 207 w 768" name="T6"/>
                  <a:gd fmla="*/ 797 h 1059" name="T7"/>
                  <a:gd fmla="*/ 191 w 768" name="T8"/>
                  <a:gd fmla="*/ 934 h 1059" name="T9"/>
                  <a:gd fmla="*/ 578 w 768" name="T10"/>
                  <a:gd fmla="*/ 1059 h 1059" name="T11"/>
                  <a:gd fmla="*/ 735 w 768" name="T12"/>
                  <a:gd fmla="*/ 577 h 1059" name="T13"/>
                  <a:gd fmla="*/ 638 w 768" name="T14"/>
                  <a:gd fmla="*/ 280 h 105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59" w="768">
                    <a:moveTo>
                      <a:pt x="638" y="280"/>
                    </a:moveTo>
                    <a:cubicBezTo>
                      <a:pt x="252" y="0"/>
                      <a:pt x="252" y="0"/>
                      <a:pt x="252" y="0"/>
                    </a:cubicBezTo>
                    <a:cubicBezTo>
                      <a:pt x="0" y="348"/>
                      <a:pt x="0" y="348"/>
                      <a:pt x="0" y="348"/>
                    </a:cubicBezTo>
                    <a:cubicBezTo>
                      <a:pt x="127" y="456"/>
                      <a:pt x="207" y="617"/>
                      <a:pt x="207" y="797"/>
                    </a:cubicBezTo>
                    <a:cubicBezTo>
                      <a:pt x="207" y="844"/>
                      <a:pt x="201" y="890"/>
                      <a:pt x="191" y="934"/>
                    </a:cubicBezTo>
                    <a:cubicBezTo>
                      <a:pt x="578" y="1059"/>
                      <a:pt x="578" y="1059"/>
                      <a:pt x="578" y="1059"/>
                    </a:cubicBezTo>
                    <a:cubicBezTo>
                      <a:pt x="735" y="577"/>
                      <a:pt x="735" y="577"/>
                      <a:pt x="735" y="577"/>
                    </a:cubicBezTo>
                    <a:cubicBezTo>
                      <a:pt x="768" y="476"/>
                      <a:pt x="724" y="343"/>
                      <a:pt x="638" y="280"/>
                    </a:cubicBezTo>
                    <a:close/>
                  </a:path>
                </a:pathLst>
              </a:custGeom>
              <a:solidFill>
                <a:schemeClr val="accent1"/>
              </a:solidFill>
              <a:ln>
                <a:noFill/>
              </a:ln>
              <a:effectLst/>
            </p:spPr>
            <p:txBody>
              <a:bodyPr anchor="t" anchorCtr="0" bIns="45720" compatLnSpc="1" lIns="91440" numCol="1" rIns="91440" tIns="45720" vert="horz" wrap="square"/>
              <a:lstStyle/>
              <a:p>
                <a:endParaRPr altLang="en-US" lang="zh-CN"/>
              </a:p>
            </p:txBody>
          </p:sp>
          <p:sp>
            <p:nvSpPr>
              <p:cNvPr id="20" name="Freeform 8"/>
              <p:cNvSpPr/>
              <p:nvPr/>
            </p:nvSpPr>
            <p:spPr bwMode="auto">
              <a:xfrm>
                <a:off x="3026713" y="4951227"/>
                <a:ext cx="2019300" cy="1720850"/>
              </a:xfrm>
              <a:custGeom>
                <a:gdLst>
                  <a:gd fmla="*/ 388 w 886" name="T0"/>
                  <a:gd fmla="*/ 0 h 755" name="T1"/>
                  <a:gd fmla="*/ 0 w 886" name="T2"/>
                  <a:gd fmla="*/ 126 h 755" name="T3"/>
                  <a:gd fmla="*/ 145 w 886" name="T4"/>
                  <a:gd fmla="*/ 572 h 755" name="T5"/>
                  <a:gd fmla="*/ 398 w 886" name="T6"/>
                  <a:gd fmla="*/ 755 h 755" name="T7"/>
                  <a:gd fmla="*/ 886 w 886" name="T8"/>
                  <a:gd fmla="*/ 755 h 755" name="T9"/>
                  <a:gd fmla="*/ 886 w 886" name="T10"/>
                  <a:gd fmla="*/ 362 h 755" name="T11"/>
                  <a:gd fmla="*/ 388 w 886" name="T12"/>
                  <a:gd fmla="*/ 0 h 755" name="T13"/>
                </a:gdLst>
                <a:cxnLst>
                  <a:cxn ang="0">
                    <a:pos x="T0" y="T1"/>
                  </a:cxn>
                  <a:cxn ang="0">
                    <a:pos x="T2" y="T3"/>
                  </a:cxn>
                  <a:cxn ang="0">
                    <a:pos x="T4" y="T5"/>
                  </a:cxn>
                  <a:cxn ang="0">
                    <a:pos x="T6" y="T7"/>
                  </a:cxn>
                  <a:cxn ang="0">
                    <a:pos x="T8" y="T9"/>
                  </a:cxn>
                  <a:cxn ang="0">
                    <a:pos x="T10" y="T11"/>
                  </a:cxn>
                  <a:cxn ang="0">
                    <a:pos x="T12" y="T13"/>
                  </a:cxn>
                </a:cxnLst>
                <a:rect b="b" l="0" r="r" t="0"/>
                <a:pathLst>
                  <a:path h="755" w="885">
                    <a:moveTo>
                      <a:pt x="388" y="0"/>
                    </a:moveTo>
                    <a:cubicBezTo>
                      <a:pt x="0" y="126"/>
                      <a:pt x="0" y="126"/>
                      <a:pt x="0" y="126"/>
                    </a:cubicBezTo>
                    <a:cubicBezTo>
                      <a:pt x="145" y="572"/>
                      <a:pt x="145" y="572"/>
                      <a:pt x="145" y="572"/>
                    </a:cubicBezTo>
                    <a:cubicBezTo>
                      <a:pt x="178" y="673"/>
                      <a:pt x="292" y="755"/>
                      <a:pt x="398" y="755"/>
                    </a:cubicBezTo>
                    <a:cubicBezTo>
                      <a:pt x="886" y="755"/>
                      <a:pt x="886" y="755"/>
                      <a:pt x="886" y="755"/>
                    </a:cubicBezTo>
                    <a:cubicBezTo>
                      <a:pt x="886" y="362"/>
                      <a:pt x="886" y="362"/>
                      <a:pt x="886" y="362"/>
                    </a:cubicBezTo>
                    <a:cubicBezTo>
                      <a:pt x="661" y="344"/>
                      <a:pt x="471" y="199"/>
                      <a:pt x="388" y="0"/>
                    </a:cubicBezTo>
                    <a:close/>
                  </a:path>
                </a:pathLst>
              </a:custGeom>
              <a:solidFill>
                <a:schemeClr val="tx1"/>
              </a:solidFill>
              <a:ln>
                <a:noFill/>
              </a:ln>
              <a:effectLst/>
            </p:spPr>
            <p:txBody>
              <a:bodyPr anchor="t" anchorCtr="0" bIns="45720" compatLnSpc="1" lIns="91440" numCol="1" rIns="91440" tIns="45720" vert="horz" wrap="square"/>
              <a:lstStyle/>
              <a:p>
                <a:endParaRPr altLang="en-US" lang="zh-CN"/>
              </a:p>
            </p:txBody>
          </p:sp>
          <p:sp>
            <p:nvSpPr>
              <p:cNvPr id="21" name="Freeform 9"/>
              <p:cNvSpPr/>
              <p:nvPr/>
            </p:nvSpPr>
            <p:spPr bwMode="auto">
              <a:xfrm>
                <a:off x="5266675" y="4949640"/>
                <a:ext cx="2017713" cy="1722437"/>
              </a:xfrm>
              <a:custGeom>
                <a:gdLst>
                  <a:gd fmla="*/ 0 w 885" name="T0"/>
                  <a:gd fmla="*/ 363 h 756" name="T1"/>
                  <a:gd fmla="*/ 0 w 885" name="T2"/>
                  <a:gd fmla="*/ 756 h 756" name="T3"/>
                  <a:gd fmla="*/ 488 w 885" name="T4"/>
                  <a:gd fmla="*/ 756 h 756" name="T5"/>
                  <a:gd fmla="*/ 740 w 885" name="T6"/>
                  <a:gd fmla="*/ 573 h 756" name="T7"/>
                  <a:gd fmla="*/ 885 w 885" name="T8"/>
                  <a:gd fmla="*/ 126 h 756" name="T9"/>
                  <a:gd fmla="*/ 498 w 885" name="T10"/>
                  <a:gd fmla="*/ 0 h 756" name="T11"/>
                  <a:gd fmla="*/ 0 w 885" name="T12"/>
                  <a:gd fmla="*/ 363 h 756" name="T13"/>
                </a:gdLst>
                <a:cxnLst>
                  <a:cxn ang="0">
                    <a:pos x="T0" y="T1"/>
                  </a:cxn>
                  <a:cxn ang="0">
                    <a:pos x="T2" y="T3"/>
                  </a:cxn>
                  <a:cxn ang="0">
                    <a:pos x="T4" y="T5"/>
                  </a:cxn>
                  <a:cxn ang="0">
                    <a:pos x="T6" y="T7"/>
                  </a:cxn>
                  <a:cxn ang="0">
                    <a:pos x="T8" y="T9"/>
                  </a:cxn>
                  <a:cxn ang="0">
                    <a:pos x="T10" y="T11"/>
                  </a:cxn>
                  <a:cxn ang="0">
                    <a:pos x="T12" y="T13"/>
                  </a:cxn>
                </a:cxnLst>
                <a:rect b="b" l="0" r="r" t="0"/>
                <a:pathLst>
                  <a:path h="756" w="885">
                    <a:moveTo>
                      <a:pt x="0" y="363"/>
                    </a:moveTo>
                    <a:cubicBezTo>
                      <a:pt x="0" y="756"/>
                      <a:pt x="0" y="756"/>
                      <a:pt x="0" y="756"/>
                    </a:cubicBezTo>
                    <a:cubicBezTo>
                      <a:pt x="488" y="756"/>
                      <a:pt x="488" y="756"/>
                      <a:pt x="488" y="756"/>
                    </a:cubicBezTo>
                    <a:cubicBezTo>
                      <a:pt x="594" y="756"/>
                      <a:pt x="707" y="674"/>
                      <a:pt x="740" y="573"/>
                    </a:cubicBezTo>
                    <a:cubicBezTo>
                      <a:pt x="885" y="126"/>
                      <a:pt x="885" y="126"/>
                      <a:pt x="885" y="126"/>
                    </a:cubicBezTo>
                    <a:cubicBezTo>
                      <a:pt x="498" y="0"/>
                      <a:pt x="498" y="0"/>
                      <a:pt x="498" y="0"/>
                    </a:cubicBezTo>
                    <a:cubicBezTo>
                      <a:pt x="415" y="200"/>
                      <a:pt x="225" y="344"/>
                      <a:pt x="0" y="363"/>
                    </a:cubicBezTo>
                    <a:close/>
                  </a:path>
                </a:pathLst>
              </a:custGeom>
              <a:solidFill>
                <a:schemeClr val="tx1"/>
              </a:solidFill>
              <a:ln>
                <a:noFill/>
              </a:ln>
              <a:effectLst/>
            </p:spPr>
            <p:txBody>
              <a:bodyPr anchor="t" anchorCtr="0" bIns="45720" compatLnSpc="1" lIns="91440" numCol="1" rIns="91440" tIns="45720" vert="horz" wrap="square"/>
              <a:lstStyle/>
              <a:p>
                <a:endParaRPr altLang="en-US" lang="zh-CN"/>
              </a:p>
            </p:txBody>
          </p:sp>
          <p:sp>
            <p:nvSpPr>
              <p:cNvPr id="24" name="文本框 23"/>
              <p:cNvSpPr txBox="1"/>
              <p:nvPr/>
            </p:nvSpPr>
            <p:spPr>
              <a:xfrm>
                <a:off x="4637554" y="2016458"/>
                <a:ext cx="944902" cy="944902"/>
              </a:xfrm>
              <a:prstGeom prst="rect">
                <a:avLst/>
              </a:prstGeom>
              <a:noFill/>
            </p:spPr>
            <p:txBody>
              <a:bodyPr rtlCol="0" wrap="non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02</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TEXT</a:t>
                </a:r>
              </a:p>
            </p:txBody>
          </p:sp>
          <p:sp>
            <p:nvSpPr>
              <p:cNvPr id="39" name="文本框 38"/>
              <p:cNvSpPr txBox="1"/>
              <p:nvPr/>
            </p:nvSpPr>
            <p:spPr>
              <a:xfrm>
                <a:off x="6590812" y="3322636"/>
                <a:ext cx="944902" cy="944902"/>
              </a:xfrm>
              <a:prstGeom prst="rect">
                <a:avLst/>
              </a:prstGeom>
              <a:noFill/>
            </p:spPr>
            <p:txBody>
              <a:bodyPr rtlCol="0" wrap="non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03</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TEXT</a:t>
                </a:r>
              </a:p>
            </p:txBody>
          </p:sp>
          <p:sp>
            <p:nvSpPr>
              <p:cNvPr id="40" name="文本框 39"/>
              <p:cNvSpPr txBox="1"/>
              <p:nvPr/>
            </p:nvSpPr>
            <p:spPr>
              <a:xfrm>
                <a:off x="5822462" y="5598257"/>
                <a:ext cx="944902" cy="944902"/>
              </a:xfrm>
              <a:prstGeom prst="rect">
                <a:avLst/>
              </a:prstGeom>
              <a:noFill/>
            </p:spPr>
            <p:txBody>
              <a:bodyPr rtlCol="0" wrap="non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04</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TEXT</a:t>
                </a:r>
              </a:p>
            </p:txBody>
          </p:sp>
          <p:sp>
            <p:nvSpPr>
              <p:cNvPr id="41" name="文本框 40"/>
              <p:cNvSpPr txBox="1"/>
              <p:nvPr/>
            </p:nvSpPr>
            <p:spPr>
              <a:xfrm>
                <a:off x="3546909" y="5598257"/>
                <a:ext cx="944902" cy="944902"/>
              </a:xfrm>
              <a:prstGeom prst="rect">
                <a:avLst/>
              </a:prstGeom>
              <a:noFill/>
            </p:spPr>
            <p:txBody>
              <a:bodyPr rtlCol="0" wrap="non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05</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TEXT</a:t>
                </a:r>
              </a:p>
            </p:txBody>
          </p:sp>
          <p:sp>
            <p:nvSpPr>
              <p:cNvPr id="42" name="文本框 41"/>
              <p:cNvSpPr txBox="1"/>
              <p:nvPr/>
            </p:nvSpPr>
            <p:spPr>
              <a:xfrm>
                <a:off x="2752865" y="3373645"/>
                <a:ext cx="944902" cy="944902"/>
              </a:xfrm>
              <a:prstGeom prst="rect">
                <a:avLst/>
              </a:prstGeom>
              <a:noFill/>
            </p:spPr>
            <p:txBody>
              <a:bodyPr rtlCol="0" wrap="non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Tahoma"/>
                  </a:rPr>
                  <a:t>TEXT</a:t>
                </a:r>
              </a:p>
            </p:txBody>
          </p:sp>
          <p:sp>
            <p:nvSpPr>
              <p:cNvPr id="43" name="文本框 42"/>
              <p:cNvSpPr txBox="1"/>
              <p:nvPr/>
            </p:nvSpPr>
            <p:spPr>
              <a:xfrm>
                <a:off x="4519846" y="4004776"/>
                <a:ext cx="1282367" cy="944902"/>
              </a:xfrm>
              <a:prstGeom prst="rect">
                <a:avLst/>
              </a:prstGeom>
              <a:noFill/>
            </p:spPr>
            <p:txBody>
              <a:bodyPr rtlCol="0" wrap="non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Tahoma"/>
                  </a:rPr>
                  <a:t>SAMPLE</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Tahoma"/>
                  </a:rPr>
                  <a:t>TITLE</a:t>
                </a:r>
              </a:p>
            </p:txBody>
          </p:sp>
        </p:grpSp>
      </p:grpSp>
      <p:sp>
        <p:nvSpPr>
          <p:cNvPr id="46" name="文本框 45"/>
          <p:cNvSpPr txBox="1"/>
          <p:nvPr/>
        </p:nvSpPr>
        <p:spPr>
          <a:xfrm>
            <a:off x="5037356" y="2516850"/>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
        <p:nvSpPr>
          <p:cNvPr id="47" name="文本框 46"/>
          <p:cNvSpPr txBox="1"/>
          <p:nvPr/>
        </p:nvSpPr>
        <p:spPr>
          <a:xfrm>
            <a:off x="6555005" y="202628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cxnSp>
        <p:nvCxnSpPr>
          <p:cNvPr id="10" name="直接连接符 9"/>
          <p:cNvCxnSpPr/>
          <p:nvPr/>
        </p:nvCxnSpPr>
        <p:spPr>
          <a:xfrm>
            <a:off x="6555004" y="2378346"/>
            <a:ext cx="161382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037356" y="4252309"/>
            <a:ext cx="464911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a:t>
            </a:r>
          </a:p>
        </p:txBody>
      </p:sp>
      <p:sp>
        <p:nvSpPr>
          <p:cNvPr id="57" name="文本框 56"/>
          <p:cNvSpPr txBox="1"/>
          <p:nvPr/>
        </p:nvSpPr>
        <p:spPr>
          <a:xfrm>
            <a:off x="6555005" y="3761742"/>
            <a:ext cx="1613820" cy="365760"/>
          </a:xfrm>
          <a:prstGeom prst="rect">
            <a:avLst/>
          </a:prstGeom>
          <a:noFill/>
        </p:spPr>
        <p:txBody>
          <a:bodyPr rtlCol="0" wrap="square">
            <a:spAutoFit/>
          </a:bodyPr>
          <a:lstStyle/>
          <a:p>
            <a:r>
              <a:rPr altLang="zh-CN" lang="en-US">
                <a:latin charset="-122" panose="02010600040101010101" pitchFamily="2" typeface="华文细黑"/>
                <a:ea charset="-122" panose="02010600040101010101" pitchFamily="2" typeface="华文细黑"/>
                <a:cs charset="0" pitchFamily="34" typeface="Arial"/>
              </a:rPr>
              <a:t>SAMPLE TITLE</a:t>
            </a:r>
          </a:p>
        </p:txBody>
      </p:sp>
      <p:cxnSp>
        <p:nvCxnSpPr>
          <p:cNvPr id="58" name="直接连接符 57"/>
          <p:cNvCxnSpPr/>
          <p:nvPr/>
        </p:nvCxnSpPr>
        <p:spPr>
          <a:xfrm>
            <a:off x="6555004" y="4113805"/>
            <a:ext cx="161382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5037356" y="4825162"/>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42" presetSubtype="0">
                                  <p:stCondLst>
                                    <p:cond delay="3500"/>
                                  </p:stCondLst>
                                  <p:childTnLst>
                                    <p:set>
                                      <p:cBhvr>
                                        <p:cTn dur="1" fill="hold" id="11">
                                          <p:stCondLst>
                                            <p:cond delay="0"/>
                                          </p:stCondLst>
                                        </p:cTn>
                                        <p:tgtEl>
                                          <p:spTgt spid="46"/>
                                        </p:tgtEl>
                                        <p:attrNameLst>
                                          <p:attrName>style.visibility</p:attrName>
                                        </p:attrNameLst>
                                      </p:cBhvr>
                                      <p:to>
                                        <p:strVal val="visible"/>
                                      </p:to>
                                    </p:set>
                                    <p:animEffect filter="fade" transition="in">
                                      <p:cBhvr>
                                        <p:cTn dur="1000" id="12"/>
                                        <p:tgtEl>
                                          <p:spTgt spid="46"/>
                                        </p:tgtEl>
                                      </p:cBhvr>
                                    </p:animEffect>
                                    <p:anim calcmode="lin" valueType="num">
                                      <p:cBhvr>
                                        <p:cTn dur="1000" fill="hold" id="13"/>
                                        <p:tgtEl>
                                          <p:spTgt spid="46"/>
                                        </p:tgtEl>
                                        <p:attrNameLst>
                                          <p:attrName>ppt_x</p:attrName>
                                        </p:attrNameLst>
                                      </p:cBhvr>
                                      <p:tavLst>
                                        <p:tav tm="0">
                                          <p:val>
                                            <p:strVal val="#ppt_x"/>
                                          </p:val>
                                        </p:tav>
                                        <p:tav tm="100000">
                                          <p:val>
                                            <p:strVal val="#ppt_x"/>
                                          </p:val>
                                        </p:tav>
                                      </p:tavLst>
                                    </p:anim>
                                    <p:anim calcmode="lin" valueType="num">
                                      <p:cBhvr>
                                        <p:cTn dur="1000" fill="hold" id="14"/>
                                        <p:tgtEl>
                                          <p:spTgt spid="4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3000"/>
                                  </p:stCondLst>
                                  <p:childTnLst>
                                    <p:set>
                                      <p:cBhvr>
                                        <p:cTn dur="1" fill="hold" id="16">
                                          <p:stCondLst>
                                            <p:cond delay="0"/>
                                          </p:stCondLst>
                                        </p:cTn>
                                        <p:tgtEl>
                                          <p:spTgt spid="47"/>
                                        </p:tgtEl>
                                        <p:attrNameLst>
                                          <p:attrName>style.visibility</p:attrName>
                                        </p:attrNameLst>
                                      </p:cBhvr>
                                      <p:to>
                                        <p:strVal val="visible"/>
                                      </p:to>
                                    </p:set>
                                    <p:animEffect filter="fade" transition="in">
                                      <p:cBhvr>
                                        <p:cTn dur="1000" id="17"/>
                                        <p:tgtEl>
                                          <p:spTgt spid="47"/>
                                        </p:tgtEl>
                                      </p:cBhvr>
                                    </p:animEffect>
                                    <p:anim calcmode="lin" valueType="num">
                                      <p:cBhvr>
                                        <p:cTn dur="1000" fill="hold" id="18"/>
                                        <p:tgtEl>
                                          <p:spTgt spid="47"/>
                                        </p:tgtEl>
                                        <p:attrNameLst>
                                          <p:attrName>ppt_x</p:attrName>
                                        </p:attrNameLst>
                                      </p:cBhvr>
                                      <p:tavLst>
                                        <p:tav tm="0">
                                          <p:val>
                                            <p:strVal val="#ppt_x"/>
                                          </p:val>
                                        </p:tav>
                                        <p:tav tm="100000">
                                          <p:val>
                                            <p:strVal val="#ppt_x"/>
                                          </p:val>
                                        </p:tav>
                                      </p:tavLst>
                                    </p:anim>
                                    <p:anim calcmode="lin" valueType="num">
                                      <p:cBhvr>
                                        <p:cTn dur="1000" fill="hold" id="19"/>
                                        <p:tgtEl>
                                          <p:spTgt spid="4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3000"/>
                                  </p:stCondLst>
                                  <p:childTnLst>
                                    <p:set>
                                      <p:cBhvr>
                                        <p:cTn dur="1" fill="hold" id="21">
                                          <p:stCondLst>
                                            <p:cond delay="0"/>
                                          </p:stCondLst>
                                        </p:cTn>
                                        <p:tgtEl>
                                          <p:spTgt spid="10"/>
                                        </p:tgtEl>
                                        <p:attrNameLst>
                                          <p:attrName>style.visibility</p:attrName>
                                        </p:attrNameLst>
                                      </p:cBhvr>
                                      <p:to>
                                        <p:strVal val="visible"/>
                                      </p:to>
                                    </p:set>
                                    <p:animEffect filter="fade" transition="in">
                                      <p:cBhvr>
                                        <p:cTn dur="1000" id="22"/>
                                        <p:tgtEl>
                                          <p:spTgt spid="10"/>
                                        </p:tgtEl>
                                      </p:cBhvr>
                                    </p:animEffect>
                                    <p:anim calcmode="lin" valueType="num">
                                      <p:cBhvr>
                                        <p:cTn dur="1000" fill="hold" id="23"/>
                                        <p:tgtEl>
                                          <p:spTgt spid="10"/>
                                        </p:tgtEl>
                                        <p:attrNameLst>
                                          <p:attrName>ppt_x</p:attrName>
                                        </p:attrNameLst>
                                      </p:cBhvr>
                                      <p:tavLst>
                                        <p:tav tm="0">
                                          <p:val>
                                            <p:strVal val="#ppt_x"/>
                                          </p:val>
                                        </p:tav>
                                        <p:tav tm="100000">
                                          <p:val>
                                            <p:strVal val="#ppt_x"/>
                                          </p:val>
                                        </p:tav>
                                      </p:tavLst>
                                    </p:anim>
                                    <p:anim calcmode="lin" valueType="num">
                                      <p:cBhvr>
                                        <p:cTn dur="1000" fill="hold" id="24"/>
                                        <p:tgtEl>
                                          <p:spTgt spid="10"/>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4500"/>
                                  </p:stCondLst>
                                  <p:childTnLst>
                                    <p:set>
                                      <p:cBhvr>
                                        <p:cTn dur="1" fill="hold" id="26">
                                          <p:stCondLst>
                                            <p:cond delay="0"/>
                                          </p:stCondLst>
                                        </p:cTn>
                                        <p:tgtEl>
                                          <p:spTgt spid="56"/>
                                        </p:tgtEl>
                                        <p:attrNameLst>
                                          <p:attrName>style.visibility</p:attrName>
                                        </p:attrNameLst>
                                      </p:cBhvr>
                                      <p:to>
                                        <p:strVal val="visible"/>
                                      </p:to>
                                    </p:set>
                                    <p:animEffect filter="fade" transition="in">
                                      <p:cBhvr>
                                        <p:cTn dur="1000" id="27"/>
                                        <p:tgtEl>
                                          <p:spTgt spid="56"/>
                                        </p:tgtEl>
                                      </p:cBhvr>
                                    </p:animEffect>
                                    <p:anim calcmode="lin" valueType="num">
                                      <p:cBhvr>
                                        <p:cTn dur="1000" fill="hold" id="28"/>
                                        <p:tgtEl>
                                          <p:spTgt spid="56"/>
                                        </p:tgtEl>
                                        <p:attrNameLst>
                                          <p:attrName>ppt_x</p:attrName>
                                        </p:attrNameLst>
                                      </p:cBhvr>
                                      <p:tavLst>
                                        <p:tav tm="0">
                                          <p:val>
                                            <p:strVal val="#ppt_x"/>
                                          </p:val>
                                        </p:tav>
                                        <p:tav tm="100000">
                                          <p:val>
                                            <p:strVal val="#ppt_x"/>
                                          </p:val>
                                        </p:tav>
                                      </p:tavLst>
                                    </p:anim>
                                    <p:anim calcmode="lin" valueType="num">
                                      <p:cBhvr>
                                        <p:cTn dur="1000" fill="hold" id="29"/>
                                        <p:tgtEl>
                                          <p:spTgt spid="5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4000"/>
                                  </p:stCondLst>
                                  <p:childTnLst>
                                    <p:set>
                                      <p:cBhvr>
                                        <p:cTn dur="1" fill="hold" id="31">
                                          <p:stCondLst>
                                            <p:cond delay="0"/>
                                          </p:stCondLst>
                                        </p:cTn>
                                        <p:tgtEl>
                                          <p:spTgt spid="57"/>
                                        </p:tgtEl>
                                        <p:attrNameLst>
                                          <p:attrName>style.visibility</p:attrName>
                                        </p:attrNameLst>
                                      </p:cBhvr>
                                      <p:to>
                                        <p:strVal val="visible"/>
                                      </p:to>
                                    </p:set>
                                    <p:animEffect filter="fade" transition="in">
                                      <p:cBhvr>
                                        <p:cTn dur="1000" id="32"/>
                                        <p:tgtEl>
                                          <p:spTgt spid="57"/>
                                        </p:tgtEl>
                                      </p:cBhvr>
                                    </p:animEffect>
                                    <p:anim calcmode="lin" valueType="num">
                                      <p:cBhvr>
                                        <p:cTn dur="1000" fill="hold" id="33"/>
                                        <p:tgtEl>
                                          <p:spTgt spid="57"/>
                                        </p:tgtEl>
                                        <p:attrNameLst>
                                          <p:attrName>ppt_x</p:attrName>
                                        </p:attrNameLst>
                                      </p:cBhvr>
                                      <p:tavLst>
                                        <p:tav tm="0">
                                          <p:val>
                                            <p:strVal val="#ppt_x"/>
                                          </p:val>
                                        </p:tav>
                                        <p:tav tm="100000">
                                          <p:val>
                                            <p:strVal val="#ppt_x"/>
                                          </p:val>
                                        </p:tav>
                                      </p:tavLst>
                                    </p:anim>
                                    <p:anim calcmode="lin" valueType="num">
                                      <p:cBhvr>
                                        <p:cTn dur="1000" fill="hold" id="34"/>
                                        <p:tgtEl>
                                          <p:spTgt spid="57"/>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4000"/>
                                  </p:stCondLst>
                                  <p:childTnLst>
                                    <p:set>
                                      <p:cBhvr>
                                        <p:cTn dur="1" fill="hold" id="36">
                                          <p:stCondLst>
                                            <p:cond delay="0"/>
                                          </p:stCondLst>
                                        </p:cTn>
                                        <p:tgtEl>
                                          <p:spTgt spid="58"/>
                                        </p:tgtEl>
                                        <p:attrNameLst>
                                          <p:attrName>style.visibility</p:attrName>
                                        </p:attrNameLst>
                                      </p:cBhvr>
                                      <p:to>
                                        <p:strVal val="visible"/>
                                      </p:to>
                                    </p:set>
                                    <p:animEffect filter="fade" transition="in">
                                      <p:cBhvr>
                                        <p:cTn dur="1000" id="37"/>
                                        <p:tgtEl>
                                          <p:spTgt spid="58"/>
                                        </p:tgtEl>
                                      </p:cBhvr>
                                    </p:animEffect>
                                    <p:anim calcmode="lin" valueType="num">
                                      <p:cBhvr>
                                        <p:cTn dur="1000" fill="hold" id="38"/>
                                        <p:tgtEl>
                                          <p:spTgt spid="58"/>
                                        </p:tgtEl>
                                        <p:attrNameLst>
                                          <p:attrName>ppt_x</p:attrName>
                                        </p:attrNameLst>
                                      </p:cBhvr>
                                      <p:tavLst>
                                        <p:tav tm="0">
                                          <p:val>
                                            <p:strVal val="#ppt_x"/>
                                          </p:val>
                                        </p:tav>
                                        <p:tav tm="100000">
                                          <p:val>
                                            <p:strVal val="#ppt_x"/>
                                          </p:val>
                                        </p:tav>
                                      </p:tavLst>
                                    </p:anim>
                                    <p:anim calcmode="lin" valueType="num">
                                      <p:cBhvr>
                                        <p:cTn dur="1000" fill="hold" id="39"/>
                                        <p:tgtEl>
                                          <p:spTgt spid="58"/>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5000"/>
                                  </p:stCondLst>
                                  <p:childTnLst>
                                    <p:set>
                                      <p:cBhvr>
                                        <p:cTn dur="1" fill="hold" id="41">
                                          <p:stCondLst>
                                            <p:cond delay="0"/>
                                          </p:stCondLst>
                                        </p:cTn>
                                        <p:tgtEl>
                                          <p:spTgt spid="59"/>
                                        </p:tgtEl>
                                        <p:attrNameLst>
                                          <p:attrName>style.visibility</p:attrName>
                                        </p:attrNameLst>
                                      </p:cBhvr>
                                      <p:to>
                                        <p:strVal val="visible"/>
                                      </p:to>
                                    </p:set>
                                    <p:animEffect filter="fade" transition="in">
                                      <p:cBhvr>
                                        <p:cTn dur="1000" id="42"/>
                                        <p:tgtEl>
                                          <p:spTgt spid="59"/>
                                        </p:tgtEl>
                                      </p:cBhvr>
                                    </p:animEffect>
                                    <p:anim calcmode="lin" valueType="num">
                                      <p:cBhvr>
                                        <p:cTn dur="1000" fill="hold" id="43"/>
                                        <p:tgtEl>
                                          <p:spTgt spid="59"/>
                                        </p:tgtEl>
                                        <p:attrNameLst>
                                          <p:attrName>ppt_x</p:attrName>
                                        </p:attrNameLst>
                                      </p:cBhvr>
                                      <p:tavLst>
                                        <p:tav tm="0">
                                          <p:val>
                                            <p:strVal val="#ppt_x"/>
                                          </p:val>
                                        </p:tav>
                                        <p:tav tm="100000">
                                          <p:val>
                                            <p:strVal val="#ppt_x"/>
                                          </p:val>
                                        </p:tav>
                                      </p:tavLst>
                                    </p:anim>
                                    <p:anim calcmode="lin" valueType="num">
                                      <p:cBhvr>
                                        <p:cTn dur="1000" fill="hold" id="44"/>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7"/>
      <p:bldP grpId="0" spid="56"/>
      <p:bldP grpId="0" spid="57"/>
      <p:bldP grpId="0" spid="59"/>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5" name="图片 44"/>
          <p:cNvPicPr>
            <a:picLocks noChangeAspect="1"/>
          </p:cNvPicPr>
          <p:nvPr/>
        </p:nvPicPr>
        <p:blipFill>
          <a:blip r:embed="rId2">
            <a:extLst>
              <a:ext uri="{28A0092B-C50C-407E-A947-70E740481C1C}">
                <a14:useLocalDpi val="0"/>
              </a:ext>
            </a:extLst>
          </a:blip>
          <a:srcRect b="2799" l="5822" r="4370" t="7612"/>
          <a:stretch>
            <a:fillRect/>
          </a:stretch>
        </p:blipFill>
        <p:spPr>
          <a:xfrm>
            <a:off x="7157918" y="2573142"/>
            <a:ext cx="2754432" cy="1831825"/>
          </a:xfrm>
          <a:custGeom>
            <a:gdLst>
              <a:gd fmla="*/ 0 w 2754432" name="connsiteX0"/>
              <a:gd fmla="*/ 0 h 1831825" name="connsiteY0"/>
              <a:gd fmla="*/ 2754432 w 2754432" name="connsiteX1"/>
              <a:gd fmla="*/ 0 h 1831825" name="connsiteY1"/>
              <a:gd fmla="*/ 2754432 w 2754432" name="connsiteX2"/>
              <a:gd fmla="*/ 1831825 h 1831825" name="connsiteY2"/>
              <a:gd fmla="*/ 0 w 2754432" name="connsiteX3"/>
              <a:gd fmla="*/ 1831825 h 1831825" name="connsiteY3"/>
            </a:gdLst>
            <a:cxnLst>
              <a:cxn ang="0">
                <a:pos x="connsiteX0" y="connsiteY0"/>
              </a:cxn>
              <a:cxn ang="0">
                <a:pos x="connsiteX1" y="connsiteY1"/>
              </a:cxn>
              <a:cxn ang="0">
                <a:pos x="connsiteX2" y="connsiteY2"/>
              </a:cxn>
              <a:cxn ang="0">
                <a:pos x="connsiteX3" y="connsiteY3"/>
              </a:cxn>
            </a:cxnLst>
            <a:rect b="b" l="l" r="r" t="t"/>
            <a:pathLst>
              <a:path h="1831825" w="2754432">
                <a:moveTo>
                  <a:pt x="0" y="0"/>
                </a:moveTo>
                <a:lnTo>
                  <a:pt x="2754432" y="0"/>
                </a:lnTo>
                <a:lnTo>
                  <a:pt x="2754432" y="1831825"/>
                </a:lnTo>
                <a:lnTo>
                  <a:pt x="0" y="1831825"/>
                </a:lnTo>
                <a:close/>
              </a:path>
            </a:pathLst>
          </a:custGeom>
        </p:spPr>
      </p:pic>
      <p:pic>
        <p:nvPicPr>
          <p:cNvPr id="43" name="图片 42"/>
          <p:cNvPicPr>
            <a:picLocks noChangeAspect="1"/>
          </p:cNvPicPr>
          <p:nvPr/>
        </p:nvPicPr>
        <p:blipFill>
          <a:blip r:embed="rId3">
            <a:extLst>
              <a:ext uri="{28A0092B-C50C-407E-A947-70E740481C1C}">
                <a14:useLocalDpi val="0"/>
              </a:ext>
            </a:extLst>
          </a:blip>
          <a:srcRect b="2376" l="1942" r="1942" t="1845"/>
          <a:stretch>
            <a:fillRect/>
          </a:stretch>
        </p:blipFill>
        <p:spPr>
          <a:xfrm>
            <a:off x="1379538" y="2573142"/>
            <a:ext cx="2754432" cy="1831825"/>
          </a:xfrm>
          <a:custGeom>
            <a:gdLst>
              <a:gd fmla="*/ 0 w 2754432" name="connsiteX0"/>
              <a:gd fmla="*/ 0 h 1831825" name="connsiteY0"/>
              <a:gd fmla="*/ 2754432 w 2754432" name="connsiteX1"/>
              <a:gd fmla="*/ 0 h 1831825" name="connsiteY1"/>
              <a:gd fmla="*/ 2754432 w 2754432" name="connsiteX2"/>
              <a:gd fmla="*/ 1831825 h 1831825" name="connsiteY2"/>
              <a:gd fmla="*/ 0 w 2754432" name="connsiteX3"/>
              <a:gd fmla="*/ 1831825 h 1831825" name="connsiteY3"/>
            </a:gdLst>
            <a:cxnLst>
              <a:cxn ang="0">
                <a:pos x="connsiteX0" y="connsiteY0"/>
              </a:cxn>
              <a:cxn ang="0">
                <a:pos x="connsiteX1" y="connsiteY1"/>
              </a:cxn>
              <a:cxn ang="0">
                <a:pos x="connsiteX2" y="connsiteY2"/>
              </a:cxn>
              <a:cxn ang="0">
                <a:pos x="connsiteX3" y="connsiteY3"/>
              </a:cxn>
            </a:cxnLst>
            <a:rect b="b" l="l" r="r" t="t"/>
            <a:pathLst>
              <a:path h="1831825" w="2754432">
                <a:moveTo>
                  <a:pt x="0" y="0"/>
                </a:moveTo>
                <a:lnTo>
                  <a:pt x="2754432" y="0"/>
                </a:lnTo>
                <a:lnTo>
                  <a:pt x="2754432" y="1831825"/>
                </a:lnTo>
                <a:lnTo>
                  <a:pt x="0" y="1831825"/>
                </a:lnTo>
                <a:close/>
              </a:path>
            </a:pathLst>
          </a:custGeom>
        </p:spPr>
      </p:pic>
      <p:sp>
        <p:nvSpPr>
          <p:cNvPr id="2" name="标题 1"/>
          <p:cNvSpPr>
            <a:spLocks noGrp="1"/>
          </p:cNvSpPr>
          <p:nvPr>
            <p:ph type="title"/>
          </p:nvPr>
        </p:nvSpPr>
        <p:spPr/>
        <p:txBody>
          <a:bodyPr/>
          <a:lstStyle/>
          <a:p>
            <a:r>
              <a:rPr altLang="en-US" lang="zh-CN" smtClean="0"/>
              <a:t>成果形式</a:t>
            </a:r>
          </a:p>
        </p:txBody>
      </p:sp>
      <p:pic>
        <p:nvPicPr>
          <p:cNvPr id="40" name="图片 39"/>
          <p:cNvPicPr>
            <a:picLocks noChangeAspect="1"/>
          </p:cNvPicPr>
          <p:nvPr/>
        </p:nvPicPr>
        <p:blipFill>
          <a:blip r:embed="rId4">
            <a:extLst>
              <a:ext uri="{28A0092B-C50C-407E-A947-70E740481C1C}">
                <a14:useLocalDpi val="0"/>
              </a:ext>
            </a:extLst>
          </a:blip>
          <a:srcRect b="14179" l="20982" r="10822" t="17790"/>
          <a:stretch>
            <a:fillRect/>
          </a:stretch>
        </p:blipFill>
        <p:spPr>
          <a:xfrm>
            <a:off x="4268728" y="2573142"/>
            <a:ext cx="2754432" cy="1831825"/>
          </a:xfrm>
          <a:custGeom>
            <a:gdLst>
              <a:gd fmla="*/ 0 w 2754432" name="connsiteX0"/>
              <a:gd fmla="*/ 0 h 1831825" name="connsiteY0"/>
              <a:gd fmla="*/ 2754432 w 2754432" name="connsiteX1"/>
              <a:gd fmla="*/ 0 h 1831825" name="connsiteY1"/>
              <a:gd fmla="*/ 2754432 w 2754432" name="connsiteX2"/>
              <a:gd fmla="*/ 1831825 h 1831825" name="connsiteY2"/>
              <a:gd fmla="*/ 0 w 2754432" name="connsiteX3"/>
              <a:gd fmla="*/ 1831825 h 1831825" name="connsiteY3"/>
            </a:gdLst>
            <a:cxnLst>
              <a:cxn ang="0">
                <a:pos x="connsiteX0" y="connsiteY0"/>
              </a:cxn>
              <a:cxn ang="0">
                <a:pos x="connsiteX1" y="connsiteY1"/>
              </a:cxn>
              <a:cxn ang="0">
                <a:pos x="connsiteX2" y="connsiteY2"/>
              </a:cxn>
              <a:cxn ang="0">
                <a:pos x="connsiteX3" y="connsiteY3"/>
              </a:cxn>
            </a:cxnLst>
            <a:rect b="b" l="l" r="r" t="t"/>
            <a:pathLst>
              <a:path h="1831825" w="2754432">
                <a:moveTo>
                  <a:pt x="0" y="0"/>
                </a:moveTo>
                <a:lnTo>
                  <a:pt x="2754432" y="0"/>
                </a:lnTo>
                <a:lnTo>
                  <a:pt x="2754432" y="1831825"/>
                </a:lnTo>
                <a:lnTo>
                  <a:pt x="0" y="1831825"/>
                </a:lnTo>
                <a:close/>
              </a:path>
            </a:pathLst>
          </a:custGeom>
        </p:spPr>
      </p:pic>
      <p:sp>
        <p:nvSpPr>
          <p:cNvPr id="39" name="矩形 38"/>
          <p:cNvSpPr/>
          <p:nvPr/>
        </p:nvSpPr>
        <p:spPr>
          <a:xfrm>
            <a:off x="1379538" y="4555138"/>
            <a:ext cx="2754432" cy="18318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t>4</a:t>
            </a:r>
          </a:p>
        </p:txBody>
      </p:sp>
      <p:sp>
        <p:nvSpPr>
          <p:cNvPr id="47" name="矩形 46"/>
          <p:cNvSpPr/>
          <p:nvPr/>
        </p:nvSpPr>
        <p:spPr>
          <a:xfrm>
            <a:off x="4268728" y="4555138"/>
            <a:ext cx="5643622" cy="1831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6283628" y="4923035"/>
            <a:ext cx="1613820"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cxnSp>
        <p:nvCxnSpPr>
          <p:cNvPr id="50" name="直接连接符 49"/>
          <p:cNvCxnSpPr/>
          <p:nvPr/>
        </p:nvCxnSpPr>
        <p:spPr>
          <a:xfrm>
            <a:off x="6283629" y="5355026"/>
            <a:ext cx="161382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4765982" y="5673292"/>
            <a:ext cx="4649114" cy="326136"/>
          </a:xfrm>
          <a:prstGeom prst="rect">
            <a:avLst/>
          </a:prstGeom>
          <a:noFill/>
        </p:spPr>
        <p:txBody>
          <a:bodyPr rtlCol="0" wrap="square">
            <a:spAutoFit/>
          </a:bodyPr>
          <a:lstStyle/>
          <a:p>
            <a:pPr algn="ctr">
              <a:lnSpc>
                <a:spcPct val="110000"/>
              </a:lnSpc>
            </a:pPr>
            <a:r>
              <a:rPr altLang="zh-CN" lang="en-US" sz="1400">
                <a:solidFill>
                  <a:schemeClr val="bg1"/>
                </a:solidFill>
                <a:latin charset="-122" panose="02010600040101010101" pitchFamily="2" typeface="华文细黑"/>
                <a:ea charset="-122" panose="02010600040101010101" pitchFamily="2" typeface="华文细黑"/>
                <a:cs charset="0" pitchFamily="34" typeface="Arial"/>
              </a:rPr>
              <a:t>Lorem ipsum dolor sit amet, consectetur. </a:t>
            </a:r>
          </a:p>
        </p:txBody>
      </p:sp>
      <p:sp>
        <p:nvSpPr>
          <p:cNvPr id="53" name="文本框 52"/>
          <p:cNvSpPr txBox="1"/>
          <p:nvPr/>
        </p:nvSpPr>
        <p:spPr>
          <a:xfrm>
            <a:off x="1289958" y="1782689"/>
            <a:ext cx="875574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
        <p:nvSpPr>
          <p:cNvPr id="54" name="文本框 53"/>
          <p:cNvSpPr txBox="1"/>
          <p:nvPr/>
        </p:nvSpPr>
        <p:spPr>
          <a:xfrm>
            <a:off x="1289958" y="147933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5" name="组合 54"/>
          <p:cNvGrpSpPr/>
          <p:nvPr/>
        </p:nvGrpSpPr>
        <p:grpSpPr>
          <a:xfrm>
            <a:off x="2206310" y="4995599"/>
            <a:ext cx="1100889" cy="950902"/>
            <a:chOff x="7408863" y="1169988"/>
            <a:chExt cx="582613" cy="503237"/>
          </a:xfrm>
          <a:solidFill>
            <a:schemeClr val="accent3"/>
          </a:solidFill>
        </p:grpSpPr>
        <p:sp>
          <p:nvSpPr>
            <p:cNvPr id="56" name="Freeform 13"/>
            <p:cNvSpPr/>
            <p:nvPr/>
          </p:nvSpPr>
          <p:spPr bwMode="auto">
            <a:xfrm>
              <a:off x="7546975" y="1404938"/>
              <a:ext cx="304800" cy="115888"/>
            </a:xfrm>
            <a:custGeom>
              <a:gdLst>
                <a:gd fmla="*/ 16 w 142" name="T0"/>
                <a:gd fmla="*/ 53 h 54" name="T1"/>
                <a:gd fmla="*/ 6 w 142" name="T2"/>
                <a:gd fmla="*/ 48 h 54" name="T3"/>
                <a:gd fmla="*/ 6 w 142" name="T4"/>
                <a:gd fmla="*/ 27 h 54" name="T5"/>
                <a:gd fmla="*/ 71 w 142" name="T6"/>
                <a:gd fmla="*/ 0 h 54" name="T7"/>
                <a:gd fmla="*/ 71 w 142" name="T8"/>
                <a:gd fmla="*/ 0 h 54" name="T9"/>
                <a:gd fmla="*/ 136 w 142" name="T10"/>
                <a:gd fmla="*/ 26 h 54" name="T11"/>
                <a:gd fmla="*/ 136 w 142" name="T12"/>
                <a:gd fmla="*/ 48 h 54" name="T13"/>
                <a:gd fmla="*/ 114 w 142" name="T14"/>
                <a:gd fmla="*/ 48 h 54" name="T15"/>
                <a:gd fmla="*/ 71 w 142" name="T16"/>
                <a:gd fmla="*/ 30 h 54" name="T17"/>
                <a:gd fmla="*/ 71 w 142" name="T18"/>
                <a:gd fmla="*/ 30 h 54" name="T19"/>
                <a:gd fmla="*/ 27 w 142" name="T20"/>
                <a:gd fmla="*/ 48 h 54" name="T21"/>
                <a:gd fmla="*/ 16 w 142" name="T22"/>
                <a:gd fmla="*/ 53 h 5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4" w="142">
                  <a:moveTo>
                    <a:pt x="16" y="53"/>
                  </a:moveTo>
                  <a:cubicBezTo>
                    <a:pt x="13" y="53"/>
                    <a:pt x="9" y="51"/>
                    <a:pt x="6" y="48"/>
                  </a:cubicBezTo>
                  <a:cubicBezTo>
                    <a:pt x="0" y="42"/>
                    <a:pt x="0" y="33"/>
                    <a:pt x="6" y="27"/>
                  </a:cubicBezTo>
                  <a:cubicBezTo>
                    <a:pt x="23" y="9"/>
                    <a:pt x="46" y="0"/>
                    <a:pt x="71" y="0"/>
                  </a:cubicBezTo>
                  <a:cubicBezTo>
                    <a:pt x="71" y="0"/>
                    <a:pt x="71" y="0"/>
                    <a:pt x="71" y="0"/>
                  </a:cubicBezTo>
                  <a:cubicBezTo>
                    <a:pt x="95" y="0"/>
                    <a:pt x="118" y="9"/>
                    <a:pt x="136" y="26"/>
                  </a:cubicBezTo>
                  <a:cubicBezTo>
                    <a:pt x="142" y="32"/>
                    <a:pt x="142" y="42"/>
                    <a:pt x="136" y="48"/>
                  </a:cubicBezTo>
                  <a:cubicBezTo>
                    <a:pt x="130" y="54"/>
                    <a:pt x="120" y="54"/>
                    <a:pt x="114" y="48"/>
                  </a:cubicBezTo>
                  <a:cubicBezTo>
                    <a:pt x="102" y="37"/>
                    <a:pt x="87" y="30"/>
                    <a:pt x="71" y="30"/>
                  </a:cubicBezTo>
                  <a:cubicBezTo>
                    <a:pt x="71" y="30"/>
                    <a:pt x="71" y="30"/>
                    <a:pt x="71" y="30"/>
                  </a:cubicBezTo>
                  <a:cubicBezTo>
                    <a:pt x="54" y="30"/>
                    <a:pt x="39" y="37"/>
                    <a:pt x="27" y="48"/>
                  </a:cubicBezTo>
                  <a:cubicBezTo>
                    <a:pt x="24" y="51"/>
                    <a:pt x="20" y="53"/>
                    <a:pt x="16" y="53"/>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7" name="Freeform 14"/>
            <p:cNvSpPr/>
            <p:nvPr/>
          </p:nvSpPr>
          <p:spPr bwMode="auto">
            <a:xfrm>
              <a:off x="7477125" y="1306513"/>
              <a:ext cx="442913" cy="146050"/>
            </a:xfrm>
            <a:custGeom>
              <a:gdLst>
                <a:gd fmla="*/ 17 w 207" name="T0"/>
                <a:gd fmla="*/ 66 h 68" name="T1"/>
                <a:gd fmla="*/ 6 w 207" name="T2"/>
                <a:gd fmla="*/ 62 h 68" name="T3"/>
                <a:gd fmla="*/ 6 w 207" name="T4"/>
                <a:gd fmla="*/ 40 h 68" name="T5"/>
                <a:gd fmla="*/ 104 w 207" name="T6"/>
                <a:gd fmla="*/ 0 h 68" name="T7"/>
                <a:gd fmla="*/ 104 w 207" name="T8"/>
                <a:gd fmla="*/ 0 h 68" name="T9"/>
                <a:gd fmla="*/ 201 w 207" name="T10"/>
                <a:gd fmla="*/ 40 h 68" name="T11"/>
                <a:gd fmla="*/ 201 w 207" name="T12"/>
                <a:gd fmla="*/ 62 h 68" name="T13"/>
                <a:gd fmla="*/ 180 w 207" name="T14"/>
                <a:gd fmla="*/ 62 h 68" name="T15"/>
                <a:gd fmla="*/ 104 w 207" name="T16"/>
                <a:gd fmla="*/ 30 h 68" name="T17"/>
                <a:gd fmla="*/ 104 w 207" name="T18"/>
                <a:gd fmla="*/ 30 h 68" name="T19"/>
                <a:gd fmla="*/ 28 w 207" name="T20"/>
                <a:gd fmla="*/ 62 h 68" name="T21"/>
                <a:gd fmla="*/ 17 w 207" name="T22"/>
                <a:gd fmla="*/ 66 h 6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8" w="206">
                  <a:moveTo>
                    <a:pt x="17" y="66"/>
                  </a:moveTo>
                  <a:cubicBezTo>
                    <a:pt x="13" y="66"/>
                    <a:pt x="9" y="65"/>
                    <a:pt x="6" y="62"/>
                  </a:cubicBezTo>
                  <a:cubicBezTo>
                    <a:pt x="0" y="56"/>
                    <a:pt x="0" y="46"/>
                    <a:pt x="6" y="40"/>
                  </a:cubicBezTo>
                  <a:cubicBezTo>
                    <a:pt x="32" y="14"/>
                    <a:pt x="67" y="0"/>
                    <a:pt x="104" y="0"/>
                  </a:cubicBezTo>
                  <a:cubicBezTo>
                    <a:pt x="104" y="0"/>
                    <a:pt x="104" y="0"/>
                    <a:pt x="104" y="0"/>
                  </a:cubicBezTo>
                  <a:cubicBezTo>
                    <a:pt x="141" y="0"/>
                    <a:pt x="175" y="14"/>
                    <a:pt x="201" y="40"/>
                  </a:cubicBezTo>
                  <a:cubicBezTo>
                    <a:pt x="207" y="46"/>
                    <a:pt x="207" y="56"/>
                    <a:pt x="201" y="62"/>
                  </a:cubicBezTo>
                  <a:cubicBezTo>
                    <a:pt x="195" y="68"/>
                    <a:pt x="186" y="68"/>
                    <a:pt x="180" y="62"/>
                  </a:cubicBezTo>
                  <a:cubicBezTo>
                    <a:pt x="159" y="41"/>
                    <a:pt x="132" y="30"/>
                    <a:pt x="104" y="30"/>
                  </a:cubicBezTo>
                  <a:cubicBezTo>
                    <a:pt x="104" y="30"/>
                    <a:pt x="104" y="30"/>
                    <a:pt x="104" y="30"/>
                  </a:cubicBezTo>
                  <a:cubicBezTo>
                    <a:pt x="75" y="30"/>
                    <a:pt x="48" y="41"/>
                    <a:pt x="28" y="62"/>
                  </a:cubicBezTo>
                  <a:cubicBezTo>
                    <a:pt x="25" y="65"/>
                    <a:pt x="21" y="66"/>
                    <a:pt x="17" y="6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8" name="Freeform 15"/>
            <p:cNvSpPr/>
            <p:nvPr/>
          </p:nvSpPr>
          <p:spPr bwMode="auto">
            <a:xfrm>
              <a:off x="7408863" y="1169988"/>
              <a:ext cx="582613" cy="211138"/>
            </a:xfrm>
            <a:custGeom>
              <a:gdLst>
                <a:gd fmla="*/ 16 w 272" name="T0"/>
                <a:gd fmla="*/ 98 h 99" name="T1"/>
                <a:gd fmla="*/ 6 w 272" name="T2"/>
                <a:gd fmla="*/ 93 h 99" name="T3"/>
                <a:gd fmla="*/ 6 w 272" name="T4"/>
                <a:gd fmla="*/ 72 h 99" name="T5"/>
                <a:gd fmla="*/ 266 w 272" name="T6"/>
                <a:gd fmla="*/ 71 h 99" name="T7"/>
                <a:gd fmla="*/ 266 w 272" name="T8"/>
                <a:gd fmla="*/ 93 h 99" name="T9"/>
                <a:gd fmla="*/ 244 w 272" name="T10"/>
                <a:gd fmla="*/ 93 h 99" name="T11"/>
                <a:gd fmla="*/ 27 w 272" name="T12"/>
                <a:gd fmla="*/ 93 h 99" name="T13"/>
                <a:gd fmla="*/ 16 w 272" name="T14"/>
                <a:gd fmla="*/ 98 h 9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9" w="272">
                  <a:moveTo>
                    <a:pt x="16" y="98"/>
                  </a:moveTo>
                  <a:cubicBezTo>
                    <a:pt x="12" y="98"/>
                    <a:pt x="9" y="96"/>
                    <a:pt x="6" y="93"/>
                  </a:cubicBezTo>
                  <a:cubicBezTo>
                    <a:pt x="0" y="87"/>
                    <a:pt x="0" y="78"/>
                    <a:pt x="6" y="72"/>
                  </a:cubicBezTo>
                  <a:cubicBezTo>
                    <a:pt x="77" y="0"/>
                    <a:pt x="194" y="0"/>
                    <a:pt x="266" y="71"/>
                  </a:cubicBezTo>
                  <a:cubicBezTo>
                    <a:pt x="272" y="77"/>
                    <a:pt x="272" y="87"/>
                    <a:pt x="266" y="93"/>
                  </a:cubicBezTo>
                  <a:cubicBezTo>
                    <a:pt x="260" y="99"/>
                    <a:pt x="250" y="99"/>
                    <a:pt x="244" y="93"/>
                  </a:cubicBezTo>
                  <a:cubicBezTo>
                    <a:pt x="184" y="33"/>
                    <a:pt x="87" y="33"/>
                    <a:pt x="27" y="93"/>
                  </a:cubicBezTo>
                  <a:cubicBezTo>
                    <a:pt x="24" y="96"/>
                    <a:pt x="20" y="98"/>
                    <a:pt x="16" y="98"/>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59" name="Freeform 16"/>
            <p:cNvSpPr/>
            <p:nvPr/>
          </p:nvSpPr>
          <p:spPr bwMode="auto">
            <a:xfrm>
              <a:off x="7626350" y="1530350"/>
              <a:ext cx="144463" cy="142875"/>
            </a:xfrm>
            <a:custGeom>
              <a:gdLst>
                <a:gd fmla="*/ 55 w 67" name="T0"/>
                <a:gd fmla="*/ 12 h 67" name="T1"/>
                <a:gd fmla="*/ 55 w 67" name="T2"/>
                <a:gd fmla="*/ 55 h 67" name="T3"/>
                <a:gd fmla="*/ 12 w 67" name="T4"/>
                <a:gd fmla="*/ 55 h 67" name="T5"/>
                <a:gd fmla="*/ 12 w 67" name="T6"/>
                <a:gd fmla="*/ 12 h 67" name="T7"/>
                <a:gd fmla="*/ 55 w 67" name="T8"/>
                <a:gd fmla="*/ 12 h 67" name="T9"/>
              </a:gdLst>
              <a:cxnLst>
                <a:cxn ang="0">
                  <a:pos x="T0" y="T1"/>
                </a:cxn>
                <a:cxn ang="0">
                  <a:pos x="T2" y="T3"/>
                </a:cxn>
                <a:cxn ang="0">
                  <a:pos x="T4" y="T5"/>
                </a:cxn>
                <a:cxn ang="0">
                  <a:pos x="T6" y="T7"/>
                </a:cxn>
                <a:cxn ang="0">
                  <a:pos x="T8" y="T9"/>
                </a:cxn>
              </a:cxnLst>
              <a:rect b="b" l="0" r="r" t="0"/>
              <a:pathLst>
                <a:path h="67" w="67">
                  <a:moveTo>
                    <a:pt x="55" y="12"/>
                  </a:moveTo>
                  <a:cubicBezTo>
                    <a:pt x="67" y="24"/>
                    <a:pt x="67" y="43"/>
                    <a:pt x="55" y="55"/>
                  </a:cubicBezTo>
                  <a:cubicBezTo>
                    <a:pt x="43" y="67"/>
                    <a:pt x="24" y="67"/>
                    <a:pt x="12" y="55"/>
                  </a:cubicBezTo>
                  <a:cubicBezTo>
                    <a:pt x="0" y="43"/>
                    <a:pt x="0" y="24"/>
                    <a:pt x="12" y="12"/>
                  </a:cubicBezTo>
                  <a:cubicBezTo>
                    <a:pt x="24" y="0"/>
                    <a:pt x="43" y="0"/>
                    <a:pt x="55" y="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2500"/>
                                  </p:stCondLst>
                                  <p:childTnLst>
                                    <p:set>
                                      <p:cBhvr>
                                        <p:cTn dur="1" fill="hold" id="6">
                                          <p:stCondLst>
                                            <p:cond delay="0"/>
                                          </p:stCondLst>
                                        </p:cTn>
                                        <p:tgtEl>
                                          <p:spTgt spid="54"/>
                                        </p:tgtEl>
                                        <p:attrNameLst>
                                          <p:attrName>style.visibility</p:attrName>
                                        </p:attrNameLst>
                                      </p:cBhvr>
                                      <p:to>
                                        <p:strVal val="visible"/>
                                      </p:to>
                                    </p:set>
                                    <p:animEffect filter="fade" transition="in">
                                      <p:cBhvr>
                                        <p:cTn dur="1000" id="7"/>
                                        <p:tgtEl>
                                          <p:spTgt spid="54"/>
                                        </p:tgtEl>
                                      </p:cBhvr>
                                    </p:animEffect>
                                    <p:anim calcmode="lin" valueType="num">
                                      <p:cBhvr>
                                        <p:cTn dur="1000" fill="hold" id="8"/>
                                        <p:tgtEl>
                                          <p:spTgt spid="54"/>
                                        </p:tgtEl>
                                        <p:attrNameLst>
                                          <p:attrName>ppt_x</p:attrName>
                                        </p:attrNameLst>
                                      </p:cBhvr>
                                      <p:tavLst>
                                        <p:tav tm="0">
                                          <p:val>
                                            <p:strVal val="#ppt_x"/>
                                          </p:val>
                                        </p:tav>
                                        <p:tav tm="100000">
                                          <p:val>
                                            <p:strVal val="#ppt_x"/>
                                          </p:val>
                                        </p:tav>
                                      </p:tavLst>
                                    </p:anim>
                                    <p:anim calcmode="lin" valueType="num">
                                      <p:cBhvr>
                                        <p:cTn dur="1000" fill="hold" id="9"/>
                                        <p:tgtEl>
                                          <p:spTgt spid="5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0"/>
                                  </p:stCondLst>
                                  <p:childTnLst>
                                    <p:set>
                                      <p:cBhvr>
                                        <p:cTn dur="1" fill="hold" id="11">
                                          <p:stCondLst>
                                            <p:cond delay="0"/>
                                          </p:stCondLst>
                                        </p:cTn>
                                        <p:tgtEl>
                                          <p:spTgt spid="53"/>
                                        </p:tgtEl>
                                        <p:attrNameLst>
                                          <p:attrName>style.visibility</p:attrName>
                                        </p:attrNameLst>
                                      </p:cBhvr>
                                      <p:to>
                                        <p:strVal val="visible"/>
                                      </p:to>
                                    </p:set>
                                    <p:animEffect filter="fade" transition="in">
                                      <p:cBhvr>
                                        <p:cTn dur="1000" id="12"/>
                                        <p:tgtEl>
                                          <p:spTgt spid="53"/>
                                        </p:tgtEl>
                                      </p:cBhvr>
                                    </p:animEffect>
                                    <p:anim calcmode="lin" valueType="num">
                                      <p:cBhvr>
                                        <p:cTn dur="1000" fill="hold" id="13"/>
                                        <p:tgtEl>
                                          <p:spTgt spid="53"/>
                                        </p:tgtEl>
                                        <p:attrNameLst>
                                          <p:attrName>ppt_x</p:attrName>
                                        </p:attrNameLst>
                                      </p:cBhvr>
                                      <p:tavLst>
                                        <p:tav tm="0">
                                          <p:val>
                                            <p:strVal val="#ppt_x"/>
                                          </p:val>
                                        </p:tav>
                                        <p:tav tm="100000">
                                          <p:val>
                                            <p:strVal val="#ppt_x"/>
                                          </p:val>
                                        </p:tav>
                                      </p:tavLst>
                                    </p:anim>
                                    <p:anim calcmode="lin" valueType="num">
                                      <p:cBhvr>
                                        <p:cTn dur="1000" fill="hold" id="14"/>
                                        <p:tgtEl>
                                          <p:spTgt spid="53"/>
                                        </p:tgtEl>
                                        <p:attrNameLst>
                                          <p:attrName>ppt_y</p:attrName>
                                        </p:attrNameLst>
                                      </p:cBhvr>
                                      <p:tavLst>
                                        <p:tav tm="0">
                                          <p:val>
                                            <p:strVal val="#ppt_y+.1"/>
                                          </p:val>
                                        </p:tav>
                                        <p:tav tm="100000">
                                          <p:val>
                                            <p:strVal val="#ppt_y"/>
                                          </p:val>
                                        </p:tav>
                                      </p:tavLst>
                                    </p:anim>
                                  </p:childTnLst>
                                </p:cTn>
                              </p:par>
                              <p:par>
                                <p:cTn fill="hold" id="15" nodeType="withEffect" presetClass="entr" presetID="10" presetSubtype="0">
                                  <p:stCondLst>
                                    <p:cond delay="3500"/>
                                  </p:stCondLst>
                                  <p:childTnLst>
                                    <p:set>
                                      <p:cBhvr>
                                        <p:cTn dur="1" fill="hold" id="16">
                                          <p:stCondLst>
                                            <p:cond delay="0"/>
                                          </p:stCondLst>
                                        </p:cTn>
                                        <p:tgtEl>
                                          <p:spTgt spid="43"/>
                                        </p:tgtEl>
                                        <p:attrNameLst>
                                          <p:attrName>style.visibility</p:attrName>
                                        </p:attrNameLst>
                                      </p:cBhvr>
                                      <p:to>
                                        <p:strVal val="visible"/>
                                      </p:to>
                                    </p:set>
                                    <p:animEffect filter="fade" transition="in">
                                      <p:cBhvr>
                                        <p:cTn dur="500" id="17"/>
                                        <p:tgtEl>
                                          <p:spTgt spid="43"/>
                                        </p:tgtEl>
                                      </p:cBhvr>
                                    </p:animEffect>
                                  </p:childTnLst>
                                </p:cTn>
                              </p:par>
                              <p:par>
                                <p:cTn fill="hold" id="18" nodeType="withEffect" presetClass="entr" presetID="10" presetSubtype="0">
                                  <p:stCondLst>
                                    <p:cond delay="4000"/>
                                  </p:stCondLst>
                                  <p:childTnLst>
                                    <p:set>
                                      <p:cBhvr>
                                        <p:cTn dur="1" fill="hold" id="19">
                                          <p:stCondLst>
                                            <p:cond delay="0"/>
                                          </p:stCondLst>
                                        </p:cTn>
                                        <p:tgtEl>
                                          <p:spTgt spid="40"/>
                                        </p:tgtEl>
                                        <p:attrNameLst>
                                          <p:attrName>style.visibility</p:attrName>
                                        </p:attrNameLst>
                                      </p:cBhvr>
                                      <p:to>
                                        <p:strVal val="visible"/>
                                      </p:to>
                                    </p:set>
                                    <p:animEffect filter="fade" transition="in">
                                      <p:cBhvr>
                                        <p:cTn dur="500" id="20"/>
                                        <p:tgtEl>
                                          <p:spTgt spid="40"/>
                                        </p:tgtEl>
                                      </p:cBhvr>
                                    </p:animEffect>
                                  </p:childTnLst>
                                </p:cTn>
                              </p:par>
                              <p:par>
                                <p:cTn fill="hold" id="21" nodeType="withEffect" presetClass="entr" presetID="10" presetSubtype="0">
                                  <p:stCondLst>
                                    <p:cond delay="4500"/>
                                  </p:stCondLst>
                                  <p:childTnLst>
                                    <p:set>
                                      <p:cBhvr>
                                        <p:cTn dur="1" fill="hold" id="22">
                                          <p:stCondLst>
                                            <p:cond delay="0"/>
                                          </p:stCondLst>
                                        </p:cTn>
                                        <p:tgtEl>
                                          <p:spTgt spid="45"/>
                                        </p:tgtEl>
                                        <p:attrNameLst>
                                          <p:attrName>style.visibility</p:attrName>
                                        </p:attrNameLst>
                                      </p:cBhvr>
                                      <p:to>
                                        <p:strVal val="visible"/>
                                      </p:to>
                                    </p:set>
                                    <p:animEffect filter="fade" transition="in">
                                      <p:cBhvr>
                                        <p:cTn dur="500" id="23"/>
                                        <p:tgtEl>
                                          <p:spTgt spid="45"/>
                                        </p:tgtEl>
                                      </p:cBhvr>
                                    </p:animEffect>
                                  </p:childTnLst>
                                </p:cTn>
                              </p:par>
                              <p:par>
                                <p:cTn fill="hold" grpId="0" id="24" nodeType="withEffect" presetClass="entr" presetID="10" presetSubtype="0">
                                  <p:stCondLst>
                                    <p:cond delay="5000"/>
                                  </p:stCondLst>
                                  <p:childTnLst>
                                    <p:set>
                                      <p:cBhvr>
                                        <p:cTn dur="1" fill="hold" id="25">
                                          <p:stCondLst>
                                            <p:cond delay="0"/>
                                          </p:stCondLst>
                                        </p:cTn>
                                        <p:tgtEl>
                                          <p:spTgt spid="39"/>
                                        </p:tgtEl>
                                        <p:attrNameLst>
                                          <p:attrName>style.visibility</p:attrName>
                                        </p:attrNameLst>
                                      </p:cBhvr>
                                      <p:to>
                                        <p:strVal val="visible"/>
                                      </p:to>
                                    </p:set>
                                    <p:animEffect filter="fade" transition="in">
                                      <p:cBhvr>
                                        <p:cTn dur="500" id="26"/>
                                        <p:tgtEl>
                                          <p:spTgt spid="39"/>
                                        </p:tgtEl>
                                      </p:cBhvr>
                                    </p:animEffect>
                                  </p:childTnLst>
                                </p:cTn>
                              </p:par>
                              <p:par>
                                <p:cTn fill="hold" grpId="0" id="27" nodeType="withEffect" presetClass="entr" presetID="10" presetSubtype="0">
                                  <p:stCondLst>
                                    <p:cond delay="5500"/>
                                  </p:stCondLst>
                                  <p:childTnLst>
                                    <p:set>
                                      <p:cBhvr>
                                        <p:cTn dur="1" fill="hold" id="28">
                                          <p:stCondLst>
                                            <p:cond delay="0"/>
                                          </p:stCondLst>
                                        </p:cTn>
                                        <p:tgtEl>
                                          <p:spTgt spid="47"/>
                                        </p:tgtEl>
                                        <p:attrNameLst>
                                          <p:attrName>style.visibility</p:attrName>
                                        </p:attrNameLst>
                                      </p:cBhvr>
                                      <p:to>
                                        <p:strVal val="visible"/>
                                      </p:to>
                                    </p:set>
                                    <p:animEffect filter="fade" transition="in">
                                      <p:cBhvr>
                                        <p:cTn dur="500" id="29"/>
                                        <p:tgtEl>
                                          <p:spTgt spid="47"/>
                                        </p:tgtEl>
                                      </p:cBhvr>
                                    </p:animEffect>
                                  </p:childTnLst>
                                </p:cTn>
                              </p:par>
                              <p:par>
                                <p:cTn fill="hold" id="30" nodeType="withEffect" presetClass="entr" presetID="10" presetSubtype="0">
                                  <p:stCondLst>
                                    <p:cond delay="5500"/>
                                  </p:stCondLst>
                                  <p:childTnLst>
                                    <p:set>
                                      <p:cBhvr>
                                        <p:cTn dur="1" fill="hold" id="31">
                                          <p:stCondLst>
                                            <p:cond delay="0"/>
                                          </p:stCondLst>
                                        </p:cTn>
                                        <p:tgtEl>
                                          <p:spTgt spid="55"/>
                                        </p:tgtEl>
                                        <p:attrNameLst>
                                          <p:attrName>style.visibility</p:attrName>
                                        </p:attrNameLst>
                                      </p:cBhvr>
                                      <p:to>
                                        <p:strVal val="visible"/>
                                      </p:to>
                                    </p:set>
                                    <p:animEffect filter="fade" transition="in">
                                      <p:cBhvr>
                                        <p:cTn dur="500" id="32"/>
                                        <p:tgtEl>
                                          <p:spTgt spid="55"/>
                                        </p:tgtEl>
                                      </p:cBhvr>
                                    </p:animEffect>
                                  </p:childTnLst>
                                </p:cTn>
                              </p:par>
                              <p:par>
                                <p:cTn fill="hold" grpId="0" id="33" nodeType="withEffect" presetClass="entr" presetID="22" presetSubtype="8">
                                  <p:stCondLst>
                                    <p:cond delay="6000"/>
                                  </p:stCondLst>
                                  <p:childTnLst>
                                    <p:set>
                                      <p:cBhvr>
                                        <p:cTn dur="1" fill="hold" id="34">
                                          <p:stCondLst>
                                            <p:cond delay="0"/>
                                          </p:stCondLst>
                                        </p:cTn>
                                        <p:tgtEl>
                                          <p:spTgt spid="49"/>
                                        </p:tgtEl>
                                        <p:attrNameLst>
                                          <p:attrName>style.visibility</p:attrName>
                                        </p:attrNameLst>
                                      </p:cBhvr>
                                      <p:to>
                                        <p:strVal val="visible"/>
                                      </p:to>
                                    </p:set>
                                    <p:animEffect filter="wipe(left)" transition="in">
                                      <p:cBhvr>
                                        <p:cTn dur="500" id="35"/>
                                        <p:tgtEl>
                                          <p:spTgt spid="49"/>
                                        </p:tgtEl>
                                      </p:cBhvr>
                                    </p:animEffect>
                                  </p:childTnLst>
                                </p:cTn>
                              </p:par>
                              <p:par>
                                <p:cTn fill="hold" id="36" nodeType="withEffect" presetClass="entr" presetID="22" presetSubtype="8">
                                  <p:stCondLst>
                                    <p:cond delay="6500"/>
                                  </p:stCondLst>
                                  <p:childTnLst>
                                    <p:set>
                                      <p:cBhvr>
                                        <p:cTn dur="1" fill="hold" id="37">
                                          <p:stCondLst>
                                            <p:cond delay="0"/>
                                          </p:stCondLst>
                                        </p:cTn>
                                        <p:tgtEl>
                                          <p:spTgt spid="50"/>
                                        </p:tgtEl>
                                        <p:attrNameLst>
                                          <p:attrName>style.visibility</p:attrName>
                                        </p:attrNameLst>
                                      </p:cBhvr>
                                      <p:to>
                                        <p:strVal val="visible"/>
                                      </p:to>
                                    </p:set>
                                    <p:animEffect filter="wipe(left)" transition="in">
                                      <p:cBhvr>
                                        <p:cTn dur="500" id="38"/>
                                        <p:tgtEl>
                                          <p:spTgt spid="50"/>
                                        </p:tgtEl>
                                      </p:cBhvr>
                                    </p:animEffect>
                                  </p:childTnLst>
                                </p:cTn>
                              </p:par>
                              <p:par>
                                <p:cTn fill="hold" grpId="0" id="39" nodeType="withEffect" presetClass="entr" presetID="22" presetSubtype="8">
                                  <p:stCondLst>
                                    <p:cond delay="7000"/>
                                  </p:stCondLst>
                                  <p:childTnLst>
                                    <p:set>
                                      <p:cBhvr>
                                        <p:cTn dur="1" fill="hold" id="40">
                                          <p:stCondLst>
                                            <p:cond delay="0"/>
                                          </p:stCondLst>
                                        </p:cTn>
                                        <p:tgtEl>
                                          <p:spTgt spid="51"/>
                                        </p:tgtEl>
                                        <p:attrNameLst>
                                          <p:attrName>style.visibility</p:attrName>
                                        </p:attrNameLst>
                                      </p:cBhvr>
                                      <p:to>
                                        <p:strVal val="visible"/>
                                      </p:to>
                                    </p:set>
                                    <p:animEffect filter="wipe(left)" transition="in">
                                      <p:cBhvr>
                                        <p:cTn dur="500" id="41"/>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9"/>
      <p:bldP grpId="0" spid="47"/>
      <p:bldP grpId="0" spid="49"/>
      <p:bldP grpId="0" spid="51"/>
      <p:bldP grpId="0" spid="53"/>
      <p:bldP grpId="0" spid="54"/>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成果形式</a:t>
            </a:r>
          </a:p>
        </p:txBody>
      </p:sp>
      <p:grpSp>
        <p:nvGrpSpPr>
          <p:cNvPr id="38" name="组合 37"/>
          <p:cNvGrpSpPr/>
          <p:nvPr/>
        </p:nvGrpSpPr>
        <p:grpSpPr>
          <a:xfrm>
            <a:off x="1405846" y="1919588"/>
            <a:ext cx="2270804" cy="901772"/>
            <a:chOff x="1842719" y="3733547"/>
            <a:chExt cx="2270804" cy="901772"/>
          </a:xfrm>
        </p:grpSpPr>
        <p:sp>
          <p:nvSpPr>
            <p:cNvPr id="39" name="文本框 38"/>
            <p:cNvSpPr txBox="1"/>
            <p:nvPr/>
          </p:nvSpPr>
          <p:spPr>
            <a:xfrm>
              <a:off x="2084363"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0" name="组合 39"/>
            <p:cNvGrpSpPr/>
            <p:nvPr/>
          </p:nvGrpSpPr>
          <p:grpSpPr>
            <a:xfrm>
              <a:off x="1842719" y="3824229"/>
              <a:ext cx="196101" cy="196101"/>
              <a:chOff x="1389761" y="2111236"/>
              <a:chExt cx="196101" cy="196101"/>
            </a:xfrm>
          </p:grpSpPr>
          <p:sp>
            <p:nvSpPr>
              <p:cNvPr id="42" name="矩形 41"/>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1" name="文本框 40"/>
            <p:cNvSpPr txBox="1"/>
            <p:nvPr/>
          </p:nvSpPr>
          <p:spPr>
            <a:xfrm>
              <a:off x="2084363"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44" name="组合 43"/>
          <p:cNvGrpSpPr/>
          <p:nvPr/>
        </p:nvGrpSpPr>
        <p:grpSpPr>
          <a:xfrm>
            <a:off x="1405846" y="3555479"/>
            <a:ext cx="2270804" cy="901772"/>
            <a:chOff x="1842719" y="3733547"/>
            <a:chExt cx="2270804" cy="901772"/>
          </a:xfrm>
        </p:grpSpPr>
        <p:sp>
          <p:nvSpPr>
            <p:cNvPr id="45" name="文本框 44"/>
            <p:cNvSpPr txBox="1"/>
            <p:nvPr/>
          </p:nvSpPr>
          <p:spPr>
            <a:xfrm>
              <a:off x="2084363"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6" name="组合 45"/>
            <p:cNvGrpSpPr/>
            <p:nvPr/>
          </p:nvGrpSpPr>
          <p:grpSpPr>
            <a:xfrm>
              <a:off x="1842719" y="3824229"/>
              <a:ext cx="196101" cy="196101"/>
              <a:chOff x="1389761" y="2111236"/>
              <a:chExt cx="196101" cy="196101"/>
            </a:xfrm>
          </p:grpSpPr>
          <p:sp>
            <p:nvSpPr>
              <p:cNvPr id="48" name="矩形 47"/>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7" name="文本框 46"/>
            <p:cNvSpPr txBox="1"/>
            <p:nvPr/>
          </p:nvSpPr>
          <p:spPr>
            <a:xfrm>
              <a:off x="2084363" y="406901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50" name="组合 49"/>
          <p:cNvGrpSpPr/>
          <p:nvPr/>
        </p:nvGrpSpPr>
        <p:grpSpPr>
          <a:xfrm>
            <a:off x="7715928" y="1919588"/>
            <a:ext cx="2270804" cy="901772"/>
            <a:chOff x="1842719" y="3733547"/>
            <a:chExt cx="2270804" cy="901772"/>
          </a:xfrm>
        </p:grpSpPr>
        <p:sp>
          <p:nvSpPr>
            <p:cNvPr id="51" name="文本框 50"/>
            <p:cNvSpPr txBox="1"/>
            <p:nvPr/>
          </p:nvSpPr>
          <p:spPr>
            <a:xfrm>
              <a:off x="2084364"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2" name="组合 51"/>
            <p:cNvGrpSpPr/>
            <p:nvPr/>
          </p:nvGrpSpPr>
          <p:grpSpPr>
            <a:xfrm>
              <a:off x="1842719" y="3824229"/>
              <a:ext cx="196101" cy="196101"/>
              <a:chOff x="1389761" y="2111236"/>
              <a:chExt cx="196101" cy="196101"/>
            </a:xfrm>
          </p:grpSpPr>
          <p:sp>
            <p:nvSpPr>
              <p:cNvPr id="54" name="矩形 53"/>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5"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3" name="文本框 52"/>
            <p:cNvSpPr txBox="1"/>
            <p:nvPr/>
          </p:nvSpPr>
          <p:spPr>
            <a:xfrm>
              <a:off x="2084364"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56" name="组合 55"/>
          <p:cNvGrpSpPr/>
          <p:nvPr/>
        </p:nvGrpSpPr>
        <p:grpSpPr>
          <a:xfrm>
            <a:off x="7715928" y="3555479"/>
            <a:ext cx="2270804" cy="901772"/>
            <a:chOff x="1842719" y="3733547"/>
            <a:chExt cx="2270804" cy="901772"/>
          </a:xfrm>
        </p:grpSpPr>
        <p:sp>
          <p:nvSpPr>
            <p:cNvPr id="57" name="文本框 56"/>
            <p:cNvSpPr txBox="1"/>
            <p:nvPr/>
          </p:nvSpPr>
          <p:spPr>
            <a:xfrm>
              <a:off x="2084364"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8" name="组合 57"/>
            <p:cNvGrpSpPr/>
            <p:nvPr/>
          </p:nvGrpSpPr>
          <p:grpSpPr>
            <a:xfrm>
              <a:off x="1842719" y="3824229"/>
              <a:ext cx="196101" cy="196101"/>
              <a:chOff x="1389761" y="2111236"/>
              <a:chExt cx="196101" cy="196101"/>
            </a:xfrm>
          </p:grpSpPr>
          <p:sp>
            <p:nvSpPr>
              <p:cNvPr id="60" name="矩形 5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9" name="文本框 58"/>
            <p:cNvSpPr txBox="1"/>
            <p:nvPr/>
          </p:nvSpPr>
          <p:spPr>
            <a:xfrm>
              <a:off x="2084364" y="406901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sp>
        <p:nvSpPr>
          <p:cNvPr id="67" name="文本框 66"/>
          <p:cNvSpPr txBox="1"/>
          <p:nvPr/>
        </p:nvSpPr>
        <p:spPr>
          <a:xfrm>
            <a:off x="5030486" y="2819699"/>
            <a:ext cx="1295234" cy="822960"/>
          </a:xfrm>
          <a:prstGeom prst="rect">
            <a:avLst/>
          </a:prstGeom>
          <a:noFill/>
        </p:spPr>
        <p:txBody>
          <a:bodyPr rtlCol="0" wrap="square">
            <a:spAutoFit/>
          </a:bodyPr>
          <a:lstStyle/>
          <a:p>
            <a:pPr algn="ctr"/>
            <a:r>
              <a:rPr altLang="en-US" lang="zh-CN" smtClean="0" sz="2400">
                <a:solidFill>
                  <a:schemeClr val="accent1"/>
                </a:solidFill>
                <a:latin charset="-122" pitchFamily="34" typeface="微软雅黑"/>
                <a:ea charset="-122" pitchFamily="34" typeface="微软雅黑"/>
                <a:cs charset="0" pitchFamily="34" typeface="Arial"/>
              </a:rPr>
              <a:t>成果</a:t>
            </a:r>
          </a:p>
          <a:p>
            <a:pPr algn="ctr"/>
            <a:r>
              <a:rPr altLang="en-US" lang="zh-CN" smtClean="0" sz="2400">
                <a:solidFill>
                  <a:schemeClr val="accent1"/>
                </a:solidFill>
                <a:latin charset="-122" pitchFamily="34" typeface="微软雅黑"/>
                <a:ea charset="-122" pitchFamily="34" typeface="微软雅黑"/>
                <a:cs charset="0" pitchFamily="34" typeface="Arial"/>
              </a:rPr>
              <a:t>形式</a:t>
            </a:r>
          </a:p>
        </p:txBody>
      </p:sp>
      <p:grpSp>
        <p:nvGrpSpPr>
          <p:cNvPr id="3" name="组合 2"/>
          <p:cNvGrpSpPr/>
          <p:nvPr/>
        </p:nvGrpSpPr>
        <p:grpSpPr>
          <a:xfrm>
            <a:off x="4159734" y="1715038"/>
            <a:ext cx="1701453" cy="1576035"/>
            <a:chOff x="4159734" y="1715038"/>
            <a:chExt cx="1701453" cy="1576035"/>
          </a:xfrm>
        </p:grpSpPr>
        <p:sp>
          <p:nvSpPr>
            <p:cNvPr id="35" name="Freeform 11"/>
            <p:cNvSpPr>
              <a:spLocks noChangeAspect="1"/>
            </p:cNvSpPr>
            <p:nvPr/>
          </p:nvSpPr>
          <p:spPr bwMode="auto">
            <a:xfrm>
              <a:off x="4159734" y="1715038"/>
              <a:ext cx="1701453" cy="1576035"/>
            </a:xfrm>
            <a:custGeom>
              <a:gdLst>
                <a:gd fmla="*/ 637 w 1431" name="T0"/>
                <a:gd fmla="*/ 1302 h 1325" name="T1"/>
                <a:gd fmla="*/ 637 w 1431" name="T2"/>
                <a:gd fmla="*/ 1248 h 1325" name="T3"/>
                <a:gd fmla="*/ 640 w 1431" name="T4"/>
                <a:gd fmla="*/ 1217 h 1325" name="T5"/>
                <a:gd fmla="*/ 646 w 1431" name="T6"/>
                <a:gd fmla="*/ 1170 h 1325" name="T7"/>
                <a:gd fmla="*/ 655 w 1431" name="T8"/>
                <a:gd fmla="*/ 1125 h 1325" name="T9"/>
                <a:gd fmla="*/ 663 w 1431" name="T10"/>
                <a:gd fmla="*/ 1095 h 1325" name="T11"/>
                <a:gd fmla="*/ 678 w 1431" name="T12"/>
                <a:gd fmla="*/ 1052 h 1325" name="T13"/>
                <a:gd fmla="*/ 689 w 1431" name="T14"/>
                <a:gd fmla="*/ 1024 h 1325" name="T15"/>
                <a:gd fmla="*/ 708 w 1431" name="T16"/>
                <a:gd fmla="*/ 983 h 1325" name="T17"/>
                <a:gd fmla="*/ 724 w 1431" name="T18"/>
                <a:gd fmla="*/ 957 h 1325" name="T19"/>
                <a:gd fmla="*/ 739 w 1431" name="T20"/>
                <a:gd fmla="*/ 932 h 1325" name="T21"/>
                <a:gd fmla="*/ 756 w 1431" name="T22"/>
                <a:gd fmla="*/ 907 h 1325" name="T23"/>
                <a:gd fmla="*/ 773 w 1431" name="T24"/>
                <a:gd fmla="*/ 884 h 1325" name="T25"/>
                <a:gd fmla="*/ 792 w 1431" name="T26"/>
                <a:gd fmla="*/ 860 h 1325" name="T27"/>
                <a:gd fmla="*/ 822 w 1431" name="T28"/>
                <a:gd fmla="*/ 827 h 1325" name="T29"/>
                <a:gd fmla="*/ 843 w 1431" name="T30"/>
                <a:gd fmla="*/ 807 h 1325" name="T31"/>
                <a:gd fmla="*/ 877 w 1431" name="T32"/>
                <a:gd fmla="*/ 778 h 1325" name="T33"/>
                <a:gd fmla="*/ 901 w 1431" name="T34"/>
                <a:gd fmla="*/ 760 h 1325" name="T35"/>
                <a:gd fmla="*/ 938 w 1431" name="T36"/>
                <a:gd fmla="*/ 735 h 1325" name="T37"/>
                <a:gd fmla="*/ 976 w 1431" name="T38"/>
                <a:gd fmla="*/ 711 h 1325" name="T39"/>
                <a:gd fmla="*/ 1003 w 1431" name="T40"/>
                <a:gd fmla="*/ 698 h 1325" name="T41"/>
                <a:gd fmla="*/ 1030 w 1431" name="T42"/>
                <a:gd fmla="*/ 686 h 1325" name="T43"/>
                <a:gd fmla="*/ 1059 w 1431" name="T44"/>
                <a:gd fmla="*/ 675 h 1325" name="T45"/>
                <a:gd fmla="*/ 1117 w 1431" name="T46"/>
                <a:gd fmla="*/ 657 h 1325" name="T47"/>
                <a:gd fmla="*/ 1147 w 1431" name="T48"/>
                <a:gd fmla="*/ 649 h 1325" name="T49"/>
                <a:gd fmla="*/ 1192 w 1431" name="T50"/>
                <a:gd fmla="*/ 642 h 1325" name="T51"/>
                <a:gd fmla="*/ 1224 w 1431" name="T52"/>
                <a:gd fmla="*/ 638 h 1325" name="T53"/>
                <a:gd fmla="*/ 1431 w 1431" name="T54"/>
                <a:gd fmla="*/ 334 h 1325" name="T55"/>
                <a:gd fmla="*/ 1207 w 1431" name="T56"/>
                <a:gd fmla="*/ 1 h 1325" name="T57"/>
                <a:gd fmla="*/ 1142 w 1431" name="T58"/>
                <a:gd fmla="*/ 6 h 1325" name="T59"/>
                <a:gd fmla="*/ 1080 w 1431" name="T60"/>
                <a:gd fmla="*/ 15 h 1325" name="T61"/>
                <a:gd fmla="*/ 1018 w 1431" name="T62"/>
                <a:gd fmla="*/ 26 h 1325" name="T63"/>
                <a:gd fmla="*/ 957 w 1431" name="T64"/>
                <a:gd fmla="*/ 40 h 1325" name="T65"/>
                <a:gd fmla="*/ 898 w 1431" name="T66"/>
                <a:gd fmla="*/ 57 h 1325" name="T67"/>
                <a:gd fmla="*/ 839 w 1431" name="T68"/>
                <a:gd fmla="*/ 76 h 1325" name="T69"/>
                <a:gd fmla="*/ 783 w 1431" name="T70"/>
                <a:gd fmla="*/ 100 h 1325" name="T71"/>
                <a:gd fmla="*/ 728 w 1431" name="T72"/>
                <a:gd fmla="*/ 125 h 1325" name="T73"/>
                <a:gd fmla="*/ 673 w 1431" name="T74"/>
                <a:gd fmla="*/ 152 h 1325" name="T75"/>
                <a:gd fmla="*/ 620 w 1431" name="T76"/>
                <a:gd fmla="*/ 182 h 1325" name="T77"/>
                <a:gd fmla="*/ 570 w 1431" name="T78"/>
                <a:gd fmla="*/ 214 h 1325" name="T79"/>
                <a:gd fmla="*/ 520 w 1431" name="T80"/>
                <a:gd fmla="*/ 250 h 1325" name="T81"/>
                <a:gd fmla="*/ 472 w 1431" name="T82"/>
                <a:gd fmla="*/ 287 h 1325" name="T83"/>
                <a:gd fmla="*/ 427 w 1431" name="T84"/>
                <a:gd fmla="*/ 325 h 1325" name="T85"/>
                <a:gd fmla="*/ 382 w 1431" name="T86"/>
                <a:gd fmla="*/ 366 h 1325" name="T87"/>
                <a:gd fmla="*/ 341 w 1431" name="T88"/>
                <a:gd fmla="*/ 410 h 1325" name="T89"/>
                <a:gd fmla="*/ 301 w 1431" name="T90"/>
                <a:gd fmla="*/ 455 h 1325" name="T91"/>
                <a:gd fmla="*/ 263 w 1431" name="T92"/>
                <a:gd fmla="*/ 502 h 1325" name="T93"/>
                <a:gd fmla="*/ 227 w 1431" name="T94"/>
                <a:gd fmla="*/ 550 h 1325" name="T95"/>
                <a:gd fmla="*/ 194 w 1431" name="T96"/>
                <a:gd fmla="*/ 602 h 1325" name="T97"/>
                <a:gd fmla="*/ 163 w 1431" name="T98"/>
                <a:gd fmla="*/ 653 h 1325" name="T99"/>
                <a:gd fmla="*/ 135 w 1431" name="T100"/>
                <a:gd fmla="*/ 707 h 1325" name="T101"/>
                <a:gd fmla="*/ 109 w 1431" name="T102"/>
                <a:gd fmla="*/ 762 h 1325" name="T103"/>
                <a:gd fmla="*/ 86 w 1431" name="T104"/>
                <a:gd fmla="*/ 819 h 1325" name="T105"/>
                <a:gd fmla="*/ 64 w 1431" name="T106"/>
                <a:gd fmla="*/ 876 h 1325" name="T107"/>
                <a:gd fmla="*/ 47 w 1431" name="T108"/>
                <a:gd fmla="*/ 936 h 1325" name="T109"/>
                <a:gd fmla="*/ 31 w 1431" name="T110"/>
                <a:gd fmla="*/ 996 h 1325" name="T111"/>
                <a:gd fmla="*/ 19 w 1431" name="T112"/>
                <a:gd fmla="*/ 1058 h 1325" name="T113"/>
                <a:gd fmla="*/ 10 w 1431" name="T114"/>
                <a:gd fmla="*/ 1120 h 1325" name="T115"/>
                <a:gd fmla="*/ 4 w 1431" name="T116"/>
                <a:gd fmla="*/ 1183 h 1325" name="T117"/>
                <a:gd fmla="*/ 1 w 1431" name="T118"/>
                <a:gd fmla="*/ 1247 h 1325" name="T119"/>
                <a:gd fmla="*/ 1 w 1431" name="T120"/>
                <a:gd fmla="*/ 1302 h 1325" name="T121"/>
                <a:gd fmla="*/ 335 w 1431" name="T122"/>
                <a:gd fmla="*/ 1129 h 132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325" w="1431">
                  <a:moveTo>
                    <a:pt x="638" y="1324"/>
                  </a:moveTo>
                  <a:lnTo>
                    <a:pt x="637" y="1302"/>
                  </a:lnTo>
                  <a:lnTo>
                    <a:pt x="637" y="1280"/>
                  </a:lnTo>
                  <a:lnTo>
                    <a:pt x="637" y="1248"/>
                  </a:lnTo>
                  <a:lnTo>
                    <a:pt x="638" y="1232"/>
                  </a:lnTo>
                  <a:lnTo>
                    <a:pt x="640" y="1217"/>
                  </a:lnTo>
                  <a:lnTo>
                    <a:pt x="644" y="1185"/>
                  </a:lnTo>
                  <a:lnTo>
                    <a:pt x="646" y="1170"/>
                  </a:lnTo>
                  <a:lnTo>
                    <a:pt x="649" y="1154"/>
                  </a:lnTo>
                  <a:lnTo>
                    <a:pt x="655" y="1125"/>
                  </a:lnTo>
                  <a:lnTo>
                    <a:pt x="659" y="1110"/>
                  </a:lnTo>
                  <a:lnTo>
                    <a:pt x="663" y="1095"/>
                  </a:lnTo>
                  <a:lnTo>
                    <a:pt x="673" y="1067"/>
                  </a:lnTo>
                  <a:lnTo>
                    <a:pt x="678" y="1052"/>
                  </a:lnTo>
                  <a:lnTo>
                    <a:pt x="683" y="1038"/>
                  </a:lnTo>
                  <a:lnTo>
                    <a:pt x="689" y="1024"/>
                  </a:lnTo>
                  <a:lnTo>
                    <a:pt x="695" y="1010"/>
                  </a:lnTo>
                  <a:lnTo>
                    <a:pt x="708" y="983"/>
                  </a:lnTo>
                  <a:lnTo>
                    <a:pt x="715" y="970"/>
                  </a:lnTo>
                  <a:lnTo>
                    <a:pt x="724" y="957"/>
                  </a:lnTo>
                  <a:lnTo>
                    <a:pt x="731" y="944"/>
                  </a:lnTo>
                  <a:lnTo>
                    <a:pt x="739" y="932"/>
                  </a:lnTo>
                  <a:lnTo>
                    <a:pt x="747" y="920"/>
                  </a:lnTo>
                  <a:lnTo>
                    <a:pt x="756" y="907"/>
                  </a:lnTo>
                  <a:lnTo>
                    <a:pt x="764" y="895"/>
                  </a:lnTo>
                  <a:lnTo>
                    <a:pt x="773" y="884"/>
                  </a:lnTo>
                  <a:lnTo>
                    <a:pt x="783" y="871"/>
                  </a:lnTo>
                  <a:lnTo>
                    <a:pt x="792" y="860"/>
                  </a:lnTo>
                  <a:lnTo>
                    <a:pt x="812" y="838"/>
                  </a:lnTo>
                  <a:lnTo>
                    <a:pt x="822" y="827"/>
                  </a:lnTo>
                  <a:lnTo>
                    <a:pt x="832" y="817"/>
                  </a:lnTo>
                  <a:lnTo>
                    <a:pt x="843" y="807"/>
                  </a:lnTo>
                  <a:lnTo>
                    <a:pt x="854" y="797"/>
                  </a:lnTo>
                  <a:lnTo>
                    <a:pt x="877" y="778"/>
                  </a:lnTo>
                  <a:lnTo>
                    <a:pt x="889" y="769"/>
                  </a:lnTo>
                  <a:lnTo>
                    <a:pt x="901" y="760"/>
                  </a:lnTo>
                  <a:lnTo>
                    <a:pt x="925" y="743"/>
                  </a:lnTo>
                  <a:lnTo>
                    <a:pt x="938" y="735"/>
                  </a:lnTo>
                  <a:lnTo>
                    <a:pt x="951" y="727"/>
                  </a:lnTo>
                  <a:lnTo>
                    <a:pt x="976" y="711"/>
                  </a:lnTo>
                  <a:lnTo>
                    <a:pt x="990" y="705"/>
                  </a:lnTo>
                  <a:lnTo>
                    <a:pt x="1003" y="698"/>
                  </a:lnTo>
                  <a:lnTo>
                    <a:pt x="1017" y="692"/>
                  </a:lnTo>
                  <a:lnTo>
                    <a:pt x="1030" y="686"/>
                  </a:lnTo>
                  <a:lnTo>
                    <a:pt x="1045" y="680"/>
                  </a:lnTo>
                  <a:lnTo>
                    <a:pt x="1059" y="675"/>
                  </a:lnTo>
                  <a:lnTo>
                    <a:pt x="1088" y="665"/>
                  </a:lnTo>
                  <a:lnTo>
                    <a:pt x="1117" y="657"/>
                  </a:lnTo>
                  <a:lnTo>
                    <a:pt x="1132" y="653"/>
                  </a:lnTo>
                  <a:lnTo>
                    <a:pt x="1147" y="649"/>
                  </a:lnTo>
                  <a:lnTo>
                    <a:pt x="1177" y="644"/>
                  </a:lnTo>
                  <a:lnTo>
                    <a:pt x="1192" y="642"/>
                  </a:lnTo>
                  <a:lnTo>
                    <a:pt x="1209" y="640"/>
                  </a:lnTo>
                  <a:lnTo>
                    <a:pt x="1224" y="638"/>
                  </a:lnTo>
                  <a:lnTo>
                    <a:pt x="1240" y="637"/>
                  </a:lnTo>
                  <a:lnTo>
                    <a:pt x="1431" y="334"/>
                  </a:lnTo>
                  <a:lnTo>
                    <a:pt x="1239" y="0"/>
                  </a:lnTo>
                  <a:lnTo>
                    <a:pt x="1207" y="1"/>
                  </a:lnTo>
                  <a:lnTo>
                    <a:pt x="1174" y="3"/>
                  </a:lnTo>
                  <a:lnTo>
                    <a:pt x="1142" y="6"/>
                  </a:lnTo>
                  <a:lnTo>
                    <a:pt x="1111" y="10"/>
                  </a:lnTo>
                  <a:lnTo>
                    <a:pt x="1080" y="15"/>
                  </a:lnTo>
                  <a:lnTo>
                    <a:pt x="1049" y="20"/>
                  </a:lnTo>
                  <a:lnTo>
                    <a:pt x="1018" y="26"/>
                  </a:lnTo>
                  <a:lnTo>
                    <a:pt x="987" y="32"/>
                  </a:lnTo>
                  <a:lnTo>
                    <a:pt x="957" y="40"/>
                  </a:lnTo>
                  <a:lnTo>
                    <a:pt x="928" y="48"/>
                  </a:lnTo>
                  <a:lnTo>
                    <a:pt x="898" y="57"/>
                  </a:lnTo>
                  <a:lnTo>
                    <a:pt x="868" y="66"/>
                  </a:lnTo>
                  <a:lnTo>
                    <a:pt x="839" y="76"/>
                  </a:lnTo>
                  <a:lnTo>
                    <a:pt x="811" y="88"/>
                  </a:lnTo>
                  <a:lnTo>
                    <a:pt x="783" y="100"/>
                  </a:lnTo>
                  <a:lnTo>
                    <a:pt x="755" y="112"/>
                  </a:lnTo>
                  <a:lnTo>
                    <a:pt x="728" y="125"/>
                  </a:lnTo>
                  <a:lnTo>
                    <a:pt x="699" y="138"/>
                  </a:lnTo>
                  <a:lnTo>
                    <a:pt x="673" y="152"/>
                  </a:lnTo>
                  <a:lnTo>
                    <a:pt x="646" y="167"/>
                  </a:lnTo>
                  <a:lnTo>
                    <a:pt x="620" y="182"/>
                  </a:lnTo>
                  <a:lnTo>
                    <a:pt x="595" y="198"/>
                  </a:lnTo>
                  <a:lnTo>
                    <a:pt x="570" y="214"/>
                  </a:lnTo>
                  <a:lnTo>
                    <a:pt x="544" y="231"/>
                  </a:lnTo>
                  <a:lnTo>
                    <a:pt x="520" y="250"/>
                  </a:lnTo>
                  <a:lnTo>
                    <a:pt x="496" y="268"/>
                  </a:lnTo>
                  <a:lnTo>
                    <a:pt x="472" y="287"/>
                  </a:lnTo>
                  <a:lnTo>
                    <a:pt x="449" y="306"/>
                  </a:lnTo>
                  <a:lnTo>
                    <a:pt x="427" y="325"/>
                  </a:lnTo>
                  <a:lnTo>
                    <a:pt x="405" y="346"/>
                  </a:lnTo>
                  <a:lnTo>
                    <a:pt x="382" y="366"/>
                  </a:lnTo>
                  <a:lnTo>
                    <a:pt x="361" y="388"/>
                  </a:lnTo>
                  <a:lnTo>
                    <a:pt x="341" y="410"/>
                  </a:lnTo>
                  <a:lnTo>
                    <a:pt x="320" y="433"/>
                  </a:lnTo>
                  <a:lnTo>
                    <a:pt x="301" y="455"/>
                  </a:lnTo>
                  <a:lnTo>
                    <a:pt x="282" y="478"/>
                  </a:lnTo>
                  <a:lnTo>
                    <a:pt x="263" y="502"/>
                  </a:lnTo>
                  <a:lnTo>
                    <a:pt x="245" y="526"/>
                  </a:lnTo>
                  <a:lnTo>
                    <a:pt x="227" y="550"/>
                  </a:lnTo>
                  <a:lnTo>
                    <a:pt x="210" y="576"/>
                  </a:lnTo>
                  <a:lnTo>
                    <a:pt x="194" y="602"/>
                  </a:lnTo>
                  <a:lnTo>
                    <a:pt x="178" y="627"/>
                  </a:lnTo>
                  <a:lnTo>
                    <a:pt x="163" y="653"/>
                  </a:lnTo>
                  <a:lnTo>
                    <a:pt x="149" y="680"/>
                  </a:lnTo>
                  <a:lnTo>
                    <a:pt x="135" y="707"/>
                  </a:lnTo>
                  <a:lnTo>
                    <a:pt x="122" y="735"/>
                  </a:lnTo>
                  <a:lnTo>
                    <a:pt x="109" y="762"/>
                  </a:lnTo>
                  <a:lnTo>
                    <a:pt x="97" y="790"/>
                  </a:lnTo>
                  <a:lnTo>
                    <a:pt x="86" y="819"/>
                  </a:lnTo>
                  <a:lnTo>
                    <a:pt x="74" y="847"/>
                  </a:lnTo>
                  <a:lnTo>
                    <a:pt x="64" y="876"/>
                  </a:lnTo>
                  <a:lnTo>
                    <a:pt x="55" y="906"/>
                  </a:lnTo>
                  <a:lnTo>
                    <a:pt x="47" y="936"/>
                  </a:lnTo>
                  <a:lnTo>
                    <a:pt x="39" y="966"/>
                  </a:lnTo>
                  <a:lnTo>
                    <a:pt x="31" y="996"/>
                  </a:lnTo>
                  <a:lnTo>
                    <a:pt x="25" y="1026"/>
                  </a:lnTo>
                  <a:lnTo>
                    <a:pt x="19" y="1058"/>
                  </a:lnTo>
                  <a:lnTo>
                    <a:pt x="14" y="1089"/>
                  </a:lnTo>
                  <a:lnTo>
                    <a:pt x="10" y="1120"/>
                  </a:lnTo>
                  <a:lnTo>
                    <a:pt x="6" y="1151"/>
                  </a:lnTo>
                  <a:lnTo>
                    <a:pt x="4" y="1183"/>
                  </a:lnTo>
                  <a:lnTo>
                    <a:pt x="2" y="1215"/>
                  </a:lnTo>
                  <a:lnTo>
                    <a:pt x="1" y="1247"/>
                  </a:lnTo>
                  <a:lnTo>
                    <a:pt x="0" y="1280"/>
                  </a:lnTo>
                  <a:lnTo>
                    <a:pt x="1" y="1302"/>
                  </a:lnTo>
                  <a:lnTo>
                    <a:pt x="2" y="1325"/>
                  </a:lnTo>
                  <a:lnTo>
                    <a:pt x="335" y="1129"/>
                  </a:lnTo>
                  <a:lnTo>
                    <a:pt x="638" y="1324"/>
                  </a:lnTo>
                  <a:close/>
                </a:path>
              </a:pathLst>
            </a:custGeom>
            <a:solidFill>
              <a:schemeClr val="tx1"/>
            </a:solidFill>
            <a:ln>
              <a:noFill/>
            </a:ln>
            <a:effectLst/>
          </p:spPr>
          <p:txBody>
            <a:bodyPr/>
            <a:lstStyle/>
            <a:p>
              <a:endParaRPr altLang="en-US" lang="zh-CN"/>
            </a:p>
          </p:txBody>
        </p:sp>
        <p:sp>
          <p:nvSpPr>
            <p:cNvPr id="68" name="文本框 67"/>
            <p:cNvSpPr txBox="1"/>
            <p:nvPr/>
          </p:nvSpPr>
          <p:spPr>
            <a:xfrm>
              <a:off x="4556970" y="2241670"/>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grpSp>
      <p:grpSp>
        <p:nvGrpSpPr>
          <p:cNvPr id="4" name="组合 3"/>
          <p:cNvGrpSpPr/>
          <p:nvPr/>
        </p:nvGrpSpPr>
        <p:grpSpPr>
          <a:xfrm>
            <a:off x="5707807" y="1713849"/>
            <a:ext cx="1498135" cy="1725907"/>
            <a:chOff x="5707807" y="1713849"/>
            <a:chExt cx="1498135" cy="1725907"/>
          </a:xfrm>
        </p:grpSpPr>
        <p:sp>
          <p:nvSpPr>
            <p:cNvPr id="33" name="Freeform 10"/>
            <p:cNvSpPr>
              <a:spLocks noChangeAspect="1"/>
            </p:cNvSpPr>
            <p:nvPr/>
          </p:nvSpPr>
          <p:spPr bwMode="auto">
            <a:xfrm>
              <a:off x="5707807" y="1713849"/>
              <a:ext cx="1498135" cy="1725907"/>
            </a:xfrm>
            <a:custGeom>
              <a:gdLst>
                <a:gd fmla="*/ 35 w 1260" name="T0"/>
                <a:gd fmla="*/ 1 h 1451" name="T1"/>
                <a:gd fmla="*/ 100 w 1260" name="T2"/>
                <a:gd fmla="*/ 6 h 1451" name="T3"/>
                <a:gd fmla="*/ 162 w 1260" name="T4"/>
                <a:gd fmla="*/ 13 h 1451" name="T5"/>
                <a:gd fmla="*/ 225 w 1260" name="T6"/>
                <a:gd fmla="*/ 23 h 1451" name="T7"/>
                <a:gd fmla="*/ 285 w 1260" name="T8"/>
                <a:gd fmla="*/ 37 h 1451" name="T9"/>
                <a:gd fmla="*/ 345 w 1260" name="T10"/>
                <a:gd fmla="*/ 53 h 1451" name="T11"/>
                <a:gd fmla="*/ 404 w 1260" name="T12"/>
                <a:gd fmla="*/ 72 h 1451" name="T13"/>
                <a:gd fmla="*/ 461 w 1260" name="T14"/>
                <a:gd fmla="*/ 94 h 1451" name="T15"/>
                <a:gd fmla="*/ 517 w 1260" name="T16"/>
                <a:gd fmla="*/ 119 h 1451" name="T17"/>
                <a:gd fmla="*/ 572 w 1260" name="T18"/>
                <a:gd fmla="*/ 145 h 1451" name="T19"/>
                <a:gd fmla="*/ 625 w 1260" name="T20"/>
                <a:gd fmla="*/ 175 h 1451" name="T21"/>
                <a:gd fmla="*/ 676 w 1260" name="T22"/>
                <a:gd fmla="*/ 206 h 1451" name="T23"/>
                <a:gd fmla="*/ 726 w 1260" name="T24"/>
                <a:gd fmla="*/ 240 h 1451" name="T25"/>
                <a:gd fmla="*/ 774 w 1260" name="T26"/>
                <a:gd fmla="*/ 277 h 1451" name="T27"/>
                <a:gd fmla="*/ 820 w 1260" name="T28"/>
                <a:gd fmla="*/ 316 h 1451" name="T29"/>
                <a:gd fmla="*/ 866 w 1260" name="T30"/>
                <a:gd fmla="*/ 356 h 1451" name="T31"/>
                <a:gd fmla="*/ 908 w 1260" name="T32"/>
                <a:gd fmla="*/ 398 h 1451" name="T33"/>
                <a:gd fmla="*/ 948 w 1260" name="T34"/>
                <a:gd fmla="*/ 444 h 1451" name="T35"/>
                <a:gd fmla="*/ 986 w 1260" name="T36"/>
                <a:gd fmla="*/ 490 h 1451" name="T37"/>
                <a:gd fmla="*/ 1023 w 1260" name="T38"/>
                <a:gd fmla="*/ 538 h 1451" name="T39"/>
                <a:gd fmla="*/ 1057 w 1260" name="T40"/>
                <a:gd fmla="*/ 589 h 1451" name="T41"/>
                <a:gd fmla="*/ 1088 w 1260" name="T42"/>
                <a:gd fmla="*/ 640 h 1451" name="T43"/>
                <a:gd fmla="*/ 1117 w 1260" name="T44"/>
                <a:gd fmla="*/ 693 h 1451" name="T45"/>
                <a:gd fmla="*/ 1144 w 1260" name="T46"/>
                <a:gd fmla="*/ 748 h 1451" name="T47"/>
                <a:gd fmla="*/ 1168 w 1260" name="T48"/>
                <a:gd fmla="*/ 804 h 1451" name="T49"/>
                <a:gd fmla="*/ 1190 w 1260" name="T50"/>
                <a:gd fmla="*/ 861 h 1451" name="T51"/>
                <a:gd fmla="*/ 1209 w 1260" name="T52"/>
                <a:gd fmla="*/ 921 h 1451" name="T53"/>
                <a:gd fmla="*/ 1224 w 1260" name="T54"/>
                <a:gd fmla="*/ 980 h 1451" name="T55"/>
                <a:gd fmla="*/ 1237 w 1260" name="T56"/>
                <a:gd fmla="*/ 1042 h 1451" name="T57"/>
                <a:gd fmla="*/ 1248 w 1260" name="T58"/>
                <a:gd fmla="*/ 1104 h 1451" name="T59"/>
                <a:gd fmla="*/ 1255 w 1260" name="T60"/>
                <a:gd fmla="*/ 1166 h 1451" name="T61"/>
                <a:gd fmla="*/ 1259 w 1260" name="T62"/>
                <a:gd fmla="*/ 1231 h 1451" name="T63"/>
                <a:gd fmla="*/ 921 w 1260" name="T64"/>
                <a:gd fmla="*/ 1451 h 1451" name="T65"/>
                <a:gd fmla="*/ 622 w 1260" name="T66"/>
                <a:gd fmla="*/ 1231 h 1451" name="T67"/>
                <a:gd fmla="*/ 616 w 1260" name="T68"/>
                <a:gd fmla="*/ 1184 h 1451" name="T69"/>
                <a:gd fmla="*/ 608 w 1260" name="T70"/>
                <a:gd fmla="*/ 1139 h 1451" name="T71"/>
                <a:gd fmla="*/ 597 w 1260" name="T72"/>
                <a:gd fmla="*/ 1096 h 1451" name="T73"/>
                <a:gd fmla="*/ 588 w 1260" name="T74"/>
                <a:gd fmla="*/ 1067 h 1451" name="T75"/>
                <a:gd fmla="*/ 572 w 1260" name="T76"/>
                <a:gd fmla="*/ 1025 h 1451" name="T77"/>
                <a:gd fmla="*/ 559 w 1260" name="T78"/>
                <a:gd fmla="*/ 998 h 1451" name="T79"/>
                <a:gd fmla="*/ 539 w 1260" name="T80"/>
                <a:gd fmla="*/ 959 h 1451" name="T81"/>
                <a:gd fmla="*/ 523 w 1260" name="T82"/>
                <a:gd fmla="*/ 934 h 1451" name="T83"/>
                <a:gd fmla="*/ 498 w 1260" name="T84"/>
                <a:gd fmla="*/ 898 h 1451" name="T85"/>
                <a:gd fmla="*/ 480 w 1260" name="T86"/>
                <a:gd fmla="*/ 874 h 1451" name="T87"/>
                <a:gd fmla="*/ 461 w 1260" name="T88"/>
                <a:gd fmla="*/ 852 h 1451" name="T89"/>
                <a:gd fmla="*/ 431 w 1260" name="T90"/>
                <a:gd fmla="*/ 821 h 1451" name="T91"/>
                <a:gd fmla="*/ 399 w 1260" name="T92"/>
                <a:gd fmla="*/ 791 h 1451" name="T93"/>
                <a:gd fmla="*/ 375 w 1260" name="T94"/>
                <a:gd fmla="*/ 773 h 1451" name="T95"/>
                <a:gd fmla="*/ 352 w 1260" name="T96"/>
                <a:gd fmla="*/ 755 h 1451" name="T97"/>
                <a:gd fmla="*/ 328 w 1260" name="T98"/>
                <a:gd fmla="*/ 739 h 1451" name="T99"/>
                <a:gd fmla="*/ 290 w 1260" name="T100"/>
                <a:gd fmla="*/ 716 h 1451" name="T101"/>
                <a:gd fmla="*/ 264 w 1260" name="T102"/>
                <a:gd fmla="*/ 702 h 1451" name="T103"/>
                <a:gd fmla="*/ 223 w 1260" name="T104"/>
                <a:gd fmla="*/ 684 h 1451" name="T105"/>
                <a:gd fmla="*/ 181 w 1260" name="T106"/>
                <a:gd fmla="*/ 669 h 1451" name="T107"/>
                <a:gd fmla="*/ 137 w 1260" name="T108"/>
                <a:gd fmla="*/ 656 h 1451" name="T109"/>
                <a:gd fmla="*/ 108 w 1260" name="T110"/>
                <a:gd fmla="*/ 649 h 1451" name="T111"/>
                <a:gd fmla="*/ 63 w 1260" name="T112"/>
                <a:gd fmla="*/ 642 h 1451" name="T113"/>
                <a:gd fmla="*/ 31 w 1260" name="T114"/>
                <a:gd fmla="*/ 639 h 1451" name="T115"/>
                <a:gd fmla="*/ 0 w 1260" name="T116"/>
                <a:gd fmla="*/ 637 h 1451" name="T117"/>
                <a:gd fmla="*/ 3 w 1260" name="T118"/>
                <a:gd fmla="*/ 0 h 1451"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1451" w="1260">
                  <a:moveTo>
                    <a:pt x="3" y="0"/>
                  </a:moveTo>
                  <a:lnTo>
                    <a:pt x="35" y="1"/>
                  </a:lnTo>
                  <a:lnTo>
                    <a:pt x="68" y="3"/>
                  </a:lnTo>
                  <a:lnTo>
                    <a:pt x="100" y="6"/>
                  </a:lnTo>
                  <a:lnTo>
                    <a:pt x="131" y="9"/>
                  </a:lnTo>
                  <a:lnTo>
                    <a:pt x="162" y="13"/>
                  </a:lnTo>
                  <a:lnTo>
                    <a:pt x="193" y="18"/>
                  </a:lnTo>
                  <a:lnTo>
                    <a:pt x="225" y="23"/>
                  </a:lnTo>
                  <a:lnTo>
                    <a:pt x="255" y="30"/>
                  </a:lnTo>
                  <a:lnTo>
                    <a:pt x="285" y="37"/>
                  </a:lnTo>
                  <a:lnTo>
                    <a:pt x="315" y="44"/>
                  </a:lnTo>
                  <a:lnTo>
                    <a:pt x="345" y="53"/>
                  </a:lnTo>
                  <a:lnTo>
                    <a:pt x="374" y="62"/>
                  </a:lnTo>
                  <a:lnTo>
                    <a:pt x="404" y="72"/>
                  </a:lnTo>
                  <a:lnTo>
                    <a:pt x="433" y="83"/>
                  </a:lnTo>
                  <a:lnTo>
                    <a:pt x="461" y="94"/>
                  </a:lnTo>
                  <a:lnTo>
                    <a:pt x="489" y="106"/>
                  </a:lnTo>
                  <a:lnTo>
                    <a:pt x="517" y="119"/>
                  </a:lnTo>
                  <a:lnTo>
                    <a:pt x="545" y="132"/>
                  </a:lnTo>
                  <a:lnTo>
                    <a:pt x="572" y="145"/>
                  </a:lnTo>
                  <a:lnTo>
                    <a:pt x="599" y="160"/>
                  </a:lnTo>
                  <a:lnTo>
                    <a:pt x="625" y="175"/>
                  </a:lnTo>
                  <a:lnTo>
                    <a:pt x="651" y="190"/>
                  </a:lnTo>
                  <a:lnTo>
                    <a:pt x="676" y="206"/>
                  </a:lnTo>
                  <a:lnTo>
                    <a:pt x="702" y="223"/>
                  </a:lnTo>
                  <a:lnTo>
                    <a:pt x="726" y="240"/>
                  </a:lnTo>
                  <a:lnTo>
                    <a:pt x="751" y="259"/>
                  </a:lnTo>
                  <a:lnTo>
                    <a:pt x="774" y="277"/>
                  </a:lnTo>
                  <a:lnTo>
                    <a:pt x="798" y="296"/>
                  </a:lnTo>
                  <a:lnTo>
                    <a:pt x="820" y="316"/>
                  </a:lnTo>
                  <a:lnTo>
                    <a:pt x="843" y="336"/>
                  </a:lnTo>
                  <a:lnTo>
                    <a:pt x="866" y="356"/>
                  </a:lnTo>
                  <a:lnTo>
                    <a:pt x="887" y="377"/>
                  </a:lnTo>
                  <a:lnTo>
                    <a:pt x="908" y="398"/>
                  </a:lnTo>
                  <a:lnTo>
                    <a:pt x="928" y="421"/>
                  </a:lnTo>
                  <a:lnTo>
                    <a:pt x="948" y="444"/>
                  </a:lnTo>
                  <a:lnTo>
                    <a:pt x="967" y="467"/>
                  </a:lnTo>
                  <a:lnTo>
                    <a:pt x="986" y="490"/>
                  </a:lnTo>
                  <a:lnTo>
                    <a:pt x="1004" y="514"/>
                  </a:lnTo>
                  <a:lnTo>
                    <a:pt x="1023" y="538"/>
                  </a:lnTo>
                  <a:lnTo>
                    <a:pt x="1040" y="564"/>
                  </a:lnTo>
                  <a:lnTo>
                    <a:pt x="1057" y="589"/>
                  </a:lnTo>
                  <a:lnTo>
                    <a:pt x="1073" y="614"/>
                  </a:lnTo>
                  <a:lnTo>
                    <a:pt x="1088" y="640"/>
                  </a:lnTo>
                  <a:lnTo>
                    <a:pt x="1103" y="666"/>
                  </a:lnTo>
                  <a:lnTo>
                    <a:pt x="1117" y="693"/>
                  </a:lnTo>
                  <a:lnTo>
                    <a:pt x="1131" y="720"/>
                  </a:lnTo>
                  <a:lnTo>
                    <a:pt x="1144" y="748"/>
                  </a:lnTo>
                  <a:lnTo>
                    <a:pt x="1156" y="776"/>
                  </a:lnTo>
                  <a:lnTo>
                    <a:pt x="1168" y="804"/>
                  </a:lnTo>
                  <a:lnTo>
                    <a:pt x="1180" y="833"/>
                  </a:lnTo>
                  <a:lnTo>
                    <a:pt x="1190" y="861"/>
                  </a:lnTo>
                  <a:lnTo>
                    <a:pt x="1200" y="891"/>
                  </a:lnTo>
                  <a:lnTo>
                    <a:pt x="1209" y="921"/>
                  </a:lnTo>
                  <a:lnTo>
                    <a:pt x="1217" y="950"/>
                  </a:lnTo>
                  <a:lnTo>
                    <a:pt x="1224" y="980"/>
                  </a:lnTo>
                  <a:lnTo>
                    <a:pt x="1231" y="1010"/>
                  </a:lnTo>
                  <a:lnTo>
                    <a:pt x="1237" y="1042"/>
                  </a:lnTo>
                  <a:lnTo>
                    <a:pt x="1243" y="1073"/>
                  </a:lnTo>
                  <a:lnTo>
                    <a:pt x="1248" y="1104"/>
                  </a:lnTo>
                  <a:lnTo>
                    <a:pt x="1252" y="1135"/>
                  </a:lnTo>
                  <a:lnTo>
                    <a:pt x="1255" y="1166"/>
                  </a:lnTo>
                  <a:lnTo>
                    <a:pt x="1257" y="1198"/>
                  </a:lnTo>
                  <a:lnTo>
                    <a:pt x="1259" y="1231"/>
                  </a:lnTo>
                  <a:lnTo>
                    <a:pt x="1260" y="1263"/>
                  </a:lnTo>
                  <a:lnTo>
                    <a:pt x="921" y="1451"/>
                  </a:lnTo>
                  <a:lnTo>
                    <a:pt x="622" y="1246"/>
                  </a:lnTo>
                  <a:lnTo>
                    <a:pt x="622" y="1231"/>
                  </a:lnTo>
                  <a:lnTo>
                    <a:pt x="620" y="1215"/>
                  </a:lnTo>
                  <a:lnTo>
                    <a:pt x="616" y="1184"/>
                  </a:lnTo>
                  <a:lnTo>
                    <a:pt x="611" y="1154"/>
                  </a:lnTo>
                  <a:lnTo>
                    <a:pt x="608" y="1139"/>
                  </a:lnTo>
                  <a:lnTo>
                    <a:pt x="605" y="1125"/>
                  </a:lnTo>
                  <a:lnTo>
                    <a:pt x="597" y="1096"/>
                  </a:lnTo>
                  <a:lnTo>
                    <a:pt x="593" y="1082"/>
                  </a:lnTo>
                  <a:lnTo>
                    <a:pt x="588" y="1067"/>
                  </a:lnTo>
                  <a:lnTo>
                    <a:pt x="577" y="1039"/>
                  </a:lnTo>
                  <a:lnTo>
                    <a:pt x="572" y="1025"/>
                  </a:lnTo>
                  <a:lnTo>
                    <a:pt x="566" y="1012"/>
                  </a:lnTo>
                  <a:lnTo>
                    <a:pt x="559" y="998"/>
                  </a:lnTo>
                  <a:lnTo>
                    <a:pt x="553" y="985"/>
                  </a:lnTo>
                  <a:lnTo>
                    <a:pt x="539" y="959"/>
                  </a:lnTo>
                  <a:lnTo>
                    <a:pt x="530" y="947"/>
                  </a:lnTo>
                  <a:lnTo>
                    <a:pt x="523" y="934"/>
                  </a:lnTo>
                  <a:lnTo>
                    <a:pt x="506" y="910"/>
                  </a:lnTo>
                  <a:lnTo>
                    <a:pt x="498" y="898"/>
                  </a:lnTo>
                  <a:lnTo>
                    <a:pt x="489" y="887"/>
                  </a:lnTo>
                  <a:lnTo>
                    <a:pt x="480" y="874"/>
                  </a:lnTo>
                  <a:lnTo>
                    <a:pt x="471" y="863"/>
                  </a:lnTo>
                  <a:lnTo>
                    <a:pt x="461" y="852"/>
                  </a:lnTo>
                  <a:lnTo>
                    <a:pt x="451" y="841"/>
                  </a:lnTo>
                  <a:lnTo>
                    <a:pt x="431" y="821"/>
                  </a:lnTo>
                  <a:lnTo>
                    <a:pt x="410" y="801"/>
                  </a:lnTo>
                  <a:lnTo>
                    <a:pt x="399" y="791"/>
                  </a:lnTo>
                  <a:lnTo>
                    <a:pt x="388" y="782"/>
                  </a:lnTo>
                  <a:lnTo>
                    <a:pt x="375" y="773"/>
                  </a:lnTo>
                  <a:lnTo>
                    <a:pt x="364" y="764"/>
                  </a:lnTo>
                  <a:lnTo>
                    <a:pt x="352" y="755"/>
                  </a:lnTo>
                  <a:lnTo>
                    <a:pt x="340" y="747"/>
                  </a:lnTo>
                  <a:lnTo>
                    <a:pt x="328" y="739"/>
                  </a:lnTo>
                  <a:lnTo>
                    <a:pt x="315" y="731"/>
                  </a:lnTo>
                  <a:lnTo>
                    <a:pt x="290" y="716"/>
                  </a:lnTo>
                  <a:lnTo>
                    <a:pt x="277" y="709"/>
                  </a:lnTo>
                  <a:lnTo>
                    <a:pt x="264" y="702"/>
                  </a:lnTo>
                  <a:lnTo>
                    <a:pt x="237" y="690"/>
                  </a:lnTo>
                  <a:lnTo>
                    <a:pt x="223" y="684"/>
                  </a:lnTo>
                  <a:lnTo>
                    <a:pt x="209" y="678"/>
                  </a:lnTo>
                  <a:lnTo>
                    <a:pt x="181" y="669"/>
                  </a:lnTo>
                  <a:lnTo>
                    <a:pt x="152" y="660"/>
                  </a:lnTo>
                  <a:lnTo>
                    <a:pt x="137" y="656"/>
                  </a:lnTo>
                  <a:lnTo>
                    <a:pt x="123" y="653"/>
                  </a:lnTo>
                  <a:lnTo>
                    <a:pt x="108" y="649"/>
                  </a:lnTo>
                  <a:lnTo>
                    <a:pt x="93" y="647"/>
                  </a:lnTo>
                  <a:lnTo>
                    <a:pt x="63" y="642"/>
                  </a:lnTo>
                  <a:lnTo>
                    <a:pt x="47" y="640"/>
                  </a:lnTo>
                  <a:lnTo>
                    <a:pt x="31" y="639"/>
                  </a:lnTo>
                  <a:lnTo>
                    <a:pt x="16" y="638"/>
                  </a:lnTo>
                  <a:lnTo>
                    <a:pt x="0" y="637"/>
                  </a:lnTo>
                  <a:lnTo>
                    <a:pt x="197" y="348"/>
                  </a:lnTo>
                  <a:lnTo>
                    <a:pt x="3" y="0"/>
                  </a:lnTo>
                  <a:close/>
                </a:path>
              </a:pathLst>
            </a:custGeom>
            <a:solidFill>
              <a:schemeClr val="accent1"/>
            </a:solidFill>
            <a:ln>
              <a:noFill/>
            </a:ln>
            <a:effectLst/>
          </p:spPr>
          <p:txBody>
            <a:bodyPr/>
            <a:lstStyle/>
            <a:p>
              <a:endParaRPr altLang="en-US" lang="zh-CN"/>
            </a:p>
          </p:txBody>
        </p:sp>
        <p:sp>
          <p:nvSpPr>
            <p:cNvPr id="69" name="文本框 68"/>
            <p:cNvSpPr txBox="1"/>
            <p:nvPr/>
          </p:nvSpPr>
          <p:spPr>
            <a:xfrm>
              <a:off x="6207098" y="2241669"/>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grpSp>
      <p:grpSp>
        <p:nvGrpSpPr>
          <p:cNvPr id="7" name="组合 6"/>
          <p:cNvGrpSpPr/>
          <p:nvPr/>
        </p:nvGrpSpPr>
        <p:grpSpPr>
          <a:xfrm>
            <a:off x="5556804" y="3291073"/>
            <a:ext cx="1646760" cy="1466605"/>
            <a:chOff x="5556804" y="3291073"/>
            <a:chExt cx="1646760" cy="1466605"/>
          </a:xfrm>
        </p:grpSpPr>
        <p:sp>
          <p:nvSpPr>
            <p:cNvPr id="37" name="Freeform 13"/>
            <p:cNvSpPr>
              <a:spLocks noChangeAspect="1"/>
            </p:cNvSpPr>
            <p:nvPr/>
          </p:nvSpPr>
          <p:spPr bwMode="auto">
            <a:xfrm>
              <a:off x="5556804" y="3291073"/>
              <a:ext cx="1646760" cy="1466605"/>
            </a:xfrm>
            <a:custGeom>
              <a:gdLst>
                <a:gd fmla="*/ 0 w 1385" name="T0"/>
                <a:gd fmla="*/ 903 h 1233" name="T1"/>
                <a:gd fmla="*/ 221 w 1385" name="T2"/>
                <a:gd fmla="*/ 588 h 1233" name="T3"/>
                <a:gd fmla="*/ 262 w 1385" name="T4"/>
                <a:gd fmla="*/ 579 h 1233" name="T5"/>
                <a:gd fmla="*/ 302 w 1385" name="T6"/>
                <a:gd fmla="*/ 567 h 1233" name="T7"/>
                <a:gd fmla="*/ 354 w 1385" name="T8"/>
                <a:gd fmla="*/ 548 h 1233" name="T9"/>
                <a:gd fmla="*/ 391 w 1385" name="T10"/>
                <a:gd fmla="*/ 531 h 1233" name="T11"/>
                <a:gd fmla="*/ 427 w 1385" name="T12"/>
                <a:gd fmla="*/ 511 h 1233" name="T13"/>
                <a:gd fmla="*/ 472 w 1385" name="T14"/>
                <a:gd fmla="*/ 482 h 1233" name="T15"/>
                <a:gd fmla="*/ 506 w 1385" name="T16"/>
                <a:gd fmla="*/ 458 h 1233" name="T17"/>
                <a:gd fmla="*/ 526 w 1385" name="T18"/>
                <a:gd fmla="*/ 441 h 1233" name="T19"/>
                <a:gd fmla="*/ 546 w 1385" name="T20"/>
                <a:gd fmla="*/ 423 h 1233" name="T21"/>
                <a:gd fmla="*/ 565 w 1385" name="T22"/>
                <a:gd fmla="*/ 405 h 1233" name="T23"/>
                <a:gd fmla="*/ 584 w 1385" name="T24"/>
                <a:gd fmla="*/ 385 h 1233" name="T25"/>
                <a:gd fmla="*/ 610 w 1385" name="T26"/>
                <a:gd fmla="*/ 353 h 1233" name="T27"/>
                <a:gd fmla="*/ 642 w 1385" name="T28"/>
                <a:gd fmla="*/ 310 h 1233" name="T29"/>
                <a:gd fmla="*/ 671 w 1385" name="T30"/>
                <a:gd fmla="*/ 264 h 1233" name="T31"/>
                <a:gd fmla="*/ 689 w 1385" name="T32"/>
                <a:gd fmla="*/ 228 h 1233" name="T33"/>
                <a:gd fmla="*/ 705 w 1385" name="T34"/>
                <a:gd fmla="*/ 189 h 1233" name="T35"/>
                <a:gd fmla="*/ 723 w 1385" name="T36"/>
                <a:gd fmla="*/ 138 h 1233" name="T37"/>
                <a:gd fmla="*/ 737 w 1385" name="T38"/>
                <a:gd fmla="*/ 84 h 1233" name="T39"/>
                <a:gd fmla="*/ 746 w 1385" name="T40"/>
                <a:gd fmla="*/ 28 h 1233" name="T41"/>
                <a:gd fmla="*/ 748 w 1385" name="T42"/>
                <a:gd fmla="*/ 0 h 1233" name="T43"/>
                <a:gd fmla="*/ 1385 w 1385" name="T44"/>
                <a:gd fmla="*/ 4 h 1233" name="T45"/>
                <a:gd fmla="*/ 1382 w 1385" name="T46"/>
                <a:gd fmla="*/ 66 h 1233" name="T47"/>
                <a:gd fmla="*/ 1375 w 1385" name="T48"/>
                <a:gd fmla="*/ 126 h 1233" name="T49"/>
                <a:gd fmla="*/ 1366 w 1385" name="T50"/>
                <a:gd fmla="*/ 185 h 1233" name="T51"/>
                <a:gd fmla="*/ 1354 w 1385" name="T52"/>
                <a:gd fmla="*/ 245 h 1233" name="T53"/>
                <a:gd fmla="*/ 1339 w 1385" name="T54"/>
                <a:gd fmla="*/ 302 h 1233" name="T55"/>
                <a:gd fmla="*/ 1322 w 1385" name="T56"/>
                <a:gd fmla="*/ 359 h 1233" name="T57"/>
                <a:gd fmla="*/ 1301 w 1385" name="T58"/>
                <a:gd fmla="*/ 414 h 1233" name="T59"/>
                <a:gd fmla="*/ 1279 w 1385" name="T60"/>
                <a:gd fmla="*/ 468 h 1233" name="T61"/>
                <a:gd fmla="*/ 1255 w 1385" name="T62"/>
                <a:gd fmla="*/ 522 h 1233" name="T63"/>
                <a:gd fmla="*/ 1228 w 1385" name="T64"/>
                <a:gd fmla="*/ 573 h 1233" name="T65"/>
                <a:gd fmla="*/ 1200 w 1385" name="T66"/>
                <a:gd fmla="*/ 623 h 1233" name="T67"/>
                <a:gd fmla="*/ 1169 w 1385" name="T68"/>
                <a:gd fmla="*/ 671 h 1233" name="T69"/>
                <a:gd fmla="*/ 1135 w 1385" name="T70"/>
                <a:gd fmla="*/ 719 h 1233" name="T71"/>
                <a:gd fmla="*/ 1099 w 1385" name="T72"/>
                <a:gd fmla="*/ 764 h 1233" name="T73"/>
                <a:gd fmla="*/ 1062 w 1385" name="T74"/>
                <a:gd fmla="*/ 808 h 1233" name="T75"/>
                <a:gd fmla="*/ 1023 w 1385" name="T76"/>
                <a:gd fmla="*/ 851 h 1233" name="T77"/>
                <a:gd fmla="*/ 982 w 1385" name="T78"/>
                <a:gd fmla="*/ 891 h 1233" name="T79"/>
                <a:gd fmla="*/ 939 w 1385" name="T80"/>
                <a:gd fmla="*/ 929 h 1233" name="T81"/>
                <a:gd fmla="*/ 895 w 1385" name="T82"/>
                <a:gd fmla="*/ 965 h 1233" name="T83"/>
                <a:gd fmla="*/ 849 w 1385" name="T84"/>
                <a:gd fmla="*/ 1000 h 1233" name="T85"/>
                <a:gd fmla="*/ 801 w 1385" name="T86"/>
                <a:gd fmla="*/ 1032 h 1233" name="T87"/>
                <a:gd fmla="*/ 752 w 1385" name="T88"/>
                <a:gd fmla="*/ 1063 h 1233" name="T89"/>
                <a:gd fmla="*/ 701 w 1385" name="T90"/>
                <a:gd fmla="*/ 1090 h 1233" name="T91"/>
                <a:gd fmla="*/ 649 w 1385" name="T92"/>
                <a:gd fmla="*/ 1116 h 1233" name="T93"/>
                <a:gd fmla="*/ 595 w 1385" name="T94"/>
                <a:gd fmla="*/ 1139 h 1233" name="T95"/>
                <a:gd fmla="*/ 541 w 1385" name="T96"/>
                <a:gd fmla="*/ 1161 h 1233" name="T97"/>
                <a:gd fmla="*/ 485 w 1385" name="T98"/>
                <a:gd fmla="*/ 1180 h 1233" name="T99"/>
                <a:gd fmla="*/ 428 w 1385" name="T100"/>
                <a:gd fmla="*/ 1196 h 1233" name="T101"/>
                <a:gd fmla="*/ 370 w 1385" name="T102"/>
                <a:gd fmla="*/ 1209 h 1233" name="T103"/>
                <a:gd fmla="*/ 311 w 1385" name="T104"/>
                <a:gd fmla="*/ 1220 h 1233" name="T105"/>
                <a:gd fmla="*/ 251 w 1385" name="T106"/>
                <a:gd fmla="*/ 1228 h 1233" name="T107"/>
                <a:gd fmla="*/ 191 w 1385" name="T108"/>
                <a:gd fmla="*/ 1233 h 1233"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233" w="1385">
                  <a:moveTo>
                    <a:pt x="191" y="1233"/>
                  </a:moveTo>
                  <a:lnTo>
                    <a:pt x="0" y="903"/>
                  </a:lnTo>
                  <a:lnTo>
                    <a:pt x="194" y="592"/>
                  </a:lnTo>
                  <a:lnTo>
                    <a:pt x="221" y="588"/>
                  </a:lnTo>
                  <a:lnTo>
                    <a:pt x="248" y="582"/>
                  </a:lnTo>
                  <a:lnTo>
                    <a:pt x="262" y="579"/>
                  </a:lnTo>
                  <a:lnTo>
                    <a:pt x="275" y="575"/>
                  </a:lnTo>
                  <a:lnTo>
                    <a:pt x="302" y="567"/>
                  </a:lnTo>
                  <a:lnTo>
                    <a:pt x="327" y="558"/>
                  </a:lnTo>
                  <a:lnTo>
                    <a:pt x="354" y="548"/>
                  </a:lnTo>
                  <a:lnTo>
                    <a:pt x="379" y="537"/>
                  </a:lnTo>
                  <a:lnTo>
                    <a:pt x="391" y="531"/>
                  </a:lnTo>
                  <a:lnTo>
                    <a:pt x="403" y="525"/>
                  </a:lnTo>
                  <a:lnTo>
                    <a:pt x="427" y="511"/>
                  </a:lnTo>
                  <a:lnTo>
                    <a:pt x="450" y="497"/>
                  </a:lnTo>
                  <a:lnTo>
                    <a:pt x="472" y="482"/>
                  </a:lnTo>
                  <a:lnTo>
                    <a:pt x="494" y="467"/>
                  </a:lnTo>
                  <a:lnTo>
                    <a:pt x="506" y="458"/>
                  </a:lnTo>
                  <a:lnTo>
                    <a:pt x="516" y="450"/>
                  </a:lnTo>
                  <a:lnTo>
                    <a:pt x="526" y="441"/>
                  </a:lnTo>
                  <a:lnTo>
                    <a:pt x="536" y="432"/>
                  </a:lnTo>
                  <a:lnTo>
                    <a:pt x="546" y="423"/>
                  </a:lnTo>
                  <a:lnTo>
                    <a:pt x="556" y="414"/>
                  </a:lnTo>
                  <a:lnTo>
                    <a:pt x="565" y="405"/>
                  </a:lnTo>
                  <a:lnTo>
                    <a:pt x="575" y="395"/>
                  </a:lnTo>
                  <a:lnTo>
                    <a:pt x="584" y="385"/>
                  </a:lnTo>
                  <a:lnTo>
                    <a:pt x="593" y="375"/>
                  </a:lnTo>
                  <a:lnTo>
                    <a:pt x="610" y="353"/>
                  </a:lnTo>
                  <a:lnTo>
                    <a:pt x="626" y="332"/>
                  </a:lnTo>
                  <a:lnTo>
                    <a:pt x="642" y="310"/>
                  </a:lnTo>
                  <a:lnTo>
                    <a:pt x="656" y="287"/>
                  </a:lnTo>
                  <a:lnTo>
                    <a:pt x="671" y="264"/>
                  </a:lnTo>
                  <a:lnTo>
                    <a:pt x="683" y="240"/>
                  </a:lnTo>
                  <a:lnTo>
                    <a:pt x="689" y="228"/>
                  </a:lnTo>
                  <a:lnTo>
                    <a:pt x="695" y="215"/>
                  </a:lnTo>
                  <a:lnTo>
                    <a:pt x="705" y="189"/>
                  </a:lnTo>
                  <a:lnTo>
                    <a:pt x="715" y="164"/>
                  </a:lnTo>
                  <a:lnTo>
                    <a:pt x="723" y="138"/>
                  </a:lnTo>
                  <a:lnTo>
                    <a:pt x="731" y="111"/>
                  </a:lnTo>
                  <a:lnTo>
                    <a:pt x="737" y="84"/>
                  </a:lnTo>
                  <a:lnTo>
                    <a:pt x="742" y="57"/>
                  </a:lnTo>
                  <a:lnTo>
                    <a:pt x="746" y="28"/>
                  </a:lnTo>
                  <a:lnTo>
                    <a:pt x="747" y="14"/>
                  </a:lnTo>
                  <a:lnTo>
                    <a:pt x="748" y="0"/>
                  </a:lnTo>
                  <a:lnTo>
                    <a:pt x="1032" y="202"/>
                  </a:lnTo>
                  <a:lnTo>
                    <a:pt x="1385" y="4"/>
                  </a:lnTo>
                  <a:lnTo>
                    <a:pt x="1384" y="36"/>
                  </a:lnTo>
                  <a:lnTo>
                    <a:pt x="1382" y="66"/>
                  </a:lnTo>
                  <a:lnTo>
                    <a:pt x="1379" y="96"/>
                  </a:lnTo>
                  <a:lnTo>
                    <a:pt x="1375" y="126"/>
                  </a:lnTo>
                  <a:lnTo>
                    <a:pt x="1371" y="156"/>
                  </a:lnTo>
                  <a:lnTo>
                    <a:pt x="1366" y="185"/>
                  </a:lnTo>
                  <a:lnTo>
                    <a:pt x="1360" y="216"/>
                  </a:lnTo>
                  <a:lnTo>
                    <a:pt x="1354" y="245"/>
                  </a:lnTo>
                  <a:lnTo>
                    <a:pt x="1347" y="273"/>
                  </a:lnTo>
                  <a:lnTo>
                    <a:pt x="1339" y="302"/>
                  </a:lnTo>
                  <a:lnTo>
                    <a:pt x="1331" y="330"/>
                  </a:lnTo>
                  <a:lnTo>
                    <a:pt x="1322" y="359"/>
                  </a:lnTo>
                  <a:lnTo>
                    <a:pt x="1313" y="387"/>
                  </a:lnTo>
                  <a:lnTo>
                    <a:pt x="1301" y="414"/>
                  </a:lnTo>
                  <a:lnTo>
                    <a:pt x="1291" y="441"/>
                  </a:lnTo>
                  <a:lnTo>
                    <a:pt x="1279" y="468"/>
                  </a:lnTo>
                  <a:lnTo>
                    <a:pt x="1268" y="494"/>
                  </a:lnTo>
                  <a:lnTo>
                    <a:pt x="1255" y="522"/>
                  </a:lnTo>
                  <a:lnTo>
                    <a:pt x="1242" y="547"/>
                  </a:lnTo>
                  <a:lnTo>
                    <a:pt x="1228" y="573"/>
                  </a:lnTo>
                  <a:lnTo>
                    <a:pt x="1214" y="598"/>
                  </a:lnTo>
                  <a:lnTo>
                    <a:pt x="1200" y="623"/>
                  </a:lnTo>
                  <a:lnTo>
                    <a:pt x="1184" y="647"/>
                  </a:lnTo>
                  <a:lnTo>
                    <a:pt x="1169" y="671"/>
                  </a:lnTo>
                  <a:lnTo>
                    <a:pt x="1152" y="696"/>
                  </a:lnTo>
                  <a:lnTo>
                    <a:pt x="1135" y="719"/>
                  </a:lnTo>
                  <a:lnTo>
                    <a:pt x="1117" y="742"/>
                  </a:lnTo>
                  <a:lnTo>
                    <a:pt x="1099" y="764"/>
                  </a:lnTo>
                  <a:lnTo>
                    <a:pt x="1081" y="786"/>
                  </a:lnTo>
                  <a:lnTo>
                    <a:pt x="1062" y="808"/>
                  </a:lnTo>
                  <a:lnTo>
                    <a:pt x="1043" y="829"/>
                  </a:lnTo>
                  <a:lnTo>
                    <a:pt x="1023" y="851"/>
                  </a:lnTo>
                  <a:lnTo>
                    <a:pt x="1003" y="871"/>
                  </a:lnTo>
                  <a:lnTo>
                    <a:pt x="982" y="891"/>
                  </a:lnTo>
                  <a:lnTo>
                    <a:pt x="961" y="910"/>
                  </a:lnTo>
                  <a:lnTo>
                    <a:pt x="939" y="929"/>
                  </a:lnTo>
                  <a:lnTo>
                    <a:pt x="917" y="947"/>
                  </a:lnTo>
                  <a:lnTo>
                    <a:pt x="895" y="965"/>
                  </a:lnTo>
                  <a:lnTo>
                    <a:pt x="872" y="982"/>
                  </a:lnTo>
                  <a:lnTo>
                    <a:pt x="849" y="1000"/>
                  </a:lnTo>
                  <a:lnTo>
                    <a:pt x="826" y="1017"/>
                  </a:lnTo>
                  <a:lnTo>
                    <a:pt x="801" y="1032"/>
                  </a:lnTo>
                  <a:lnTo>
                    <a:pt x="776" y="1048"/>
                  </a:lnTo>
                  <a:lnTo>
                    <a:pt x="752" y="1063"/>
                  </a:lnTo>
                  <a:lnTo>
                    <a:pt x="727" y="1077"/>
                  </a:lnTo>
                  <a:lnTo>
                    <a:pt x="701" y="1090"/>
                  </a:lnTo>
                  <a:lnTo>
                    <a:pt x="676" y="1104"/>
                  </a:lnTo>
                  <a:lnTo>
                    <a:pt x="649" y="1116"/>
                  </a:lnTo>
                  <a:lnTo>
                    <a:pt x="622" y="1128"/>
                  </a:lnTo>
                  <a:lnTo>
                    <a:pt x="595" y="1139"/>
                  </a:lnTo>
                  <a:lnTo>
                    <a:pt x="568" y="1150"/>
                  </a:lnTo>
                  <a:lnTo>
                    <a:pt x="541" y="1161"/>
                  </a:lnTo>
                  <a:lnTo>
                    <a:pt x="514" y="1171"/>
                  </a:lnTo>
                  <a:lnTo>
                    <a:pt x="485" y="1180"/>
                  </a:lnTo>
                  <a:lnTo>
                    <a:pt x="456" y="1188"/>
                  </a:lnTo>
                  <a:lnTo>
                    <a:pt x="428" y="1196"/>
                  </a:lnTo>
                  <a:lnTo>
                    <a:pt x="399" y="1203"/>
                  </a:lnTo>
                  <a:lnTo>
                    <a:pt x="370" y="1209"/>
                  </a:lnTo>
                  <a:lnTo>
                    <a:pt x="340" y="1215"/>
                  </a:lnTo>
                  <a:lnTo>
                    <a:pt x="311" y="1220"/>
                  </a:lnTo>
                  <a:lnTo>
                    <a:pt x="281" y="1224"/>
                  </a:lnTo>
                  <a:lnTo>
                    <a:pt x="251" y="1228"/>
                  </a:lnTo>
                  <a:lnTo>
                    <a:pt x="221" y="1231"/>
                  </a:lnTo>
                  <a:lnTo>
                    <a:pt x="191" y="1233"/>
                  </a:lnTo>
                  <a:close/>
                </a:path>
              </a:pathLst>
            </a:custGeom>
            <a:solidFill>
              <a:schemeClr val="tx1"/>
            </a:solidFill>
            <a:ln>
              <a:noFill/>
            </a:ln>
            <a:effectLst/>
          </p:spPr>
          <p:txBody>
            <a:bodyPr/>
            <a:lstStyle/>
            <a:p>
              <a:endParaRPr altLang="en-US" lang="zh-CN"/>
            </a:p>
          </p:txBody>
        </p:sp>
        <p:sp>
          <p:nvSpPr>
            <p:cNvPr id="70" name="文本框 69"/>
            <p:cNvSpPr txBox="1"/>
            <p:nvPr/>
          </p:nvSpPr>
          <p:spPr>
            <a:xfrm>
              <a:off x="6207098" y="3884868"/>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grpSp>
      <p:grpSp>
        <p:nvGrpSpPr>
          <p:cNvPr id="8" name="组合 7"/>
          <p:cNvGrpSpPr/>
          <p:nvPr/>
        </p:nvGrpSpPr>
        <p:grpSpPr>
          <a:xfrm>
            <a:off x="4165679" y="3137633"/>
            <a:ext cx="1539750" cy="1622424"/>
            <a:chOff x="4165679" y="3137633"/>
            <a:chExt cx="1539750" cy="1622424"/>
          </a:xfrm>
        </p:grpSpPr>
        <p:sp>
          <p:nvSpPr>
            <p:cNvPr id="36" name="Freeform 12"/>
            <p:cNvSpPr>
              <a:spLocks noChangeAspect="1"/>
            </p:cNvSpPr>
            <p:nvPr/>
          </p:nvSpPr>
          <p:spPr bwMode="auto">
            <a:xfrm>
              <a:off x="4165679" y="3137633"/>
              <a:ext cx="1539750" cy="1622424"/>
            </a:xfrm>
            <a:custGeom>
              <a:gdLst>
                <a:gd fmla="*/ 1096 w 1295" name="T0"/>
                <a:gd fmla="*/ 1023 h 1364" name="T1"/>
                <a:gd fmla="*/ 1276 w 1295" name="T2"/>
                <a:gd fmla="*/ 728 h 1364" name="T3"/>
                <a:gd fmla="*/ 1232 w 1295" name="T4"/>
                <a:gd fmla="*/ 726 h 1364" name="T5"/>
                <a:gd fmla="*/ 1187 w 1295" name="T6"/>
                <a:gd fmla="*/ 722 h 1364" name="T7"/>
                <a:gd fmla="*/ 1131 w 1295" name="T8"/>
                <a:gd fmla="*/ 711 h 1364" name="T9"/>
                <a:gd fmla="*/ 1103 w 1295" name="T10"/>
                <a:gd fmla="*/ 704 h 1364" name="T11"/>
                <a:gd fmla="*/ 1050 w 1295" name="T12"/>
                <a:gd fmla="*/ 687 h 1364" name="T13"/>
                <a:gd fmla="*/ 1023 w 1295" name="T14"/>
                <a:gd fmla="*/ 677 h 1364" name="T15"/>
                <a:gd fmla="*/ 973 w 1295" name="T16"/>
                <a:gd fmla="*/ 653 h 1364" name="T17"/>
                <a:gd fmla="*/ 949 w 1295" name="T18"/>
                <a:gd fmla="*/ 638 h 1364" name="T19"/>
                <a:gd fmla="*/ 902 w 1295" name="T20"/>
                <a:gd fmla="*/ 608 h 1364" name="T21"/>
                <a:gd fmla="*/ 880 w 1295" name="T22"/>
                <a:gd fmla="*/ 591 h 1364" name="T23"/>
                <a:gd fmla="*/ 837 w 1295" name="T24"/>
                <a:gd fmla="*/ 556 h 1364" name="T25"/>
                <a:gd fmla="*/ 799 w 1295" name="T26"/>
                <a:gd fmla="*/ 517 h 1364" name="T27"/>
                <a:gd fmla="*/ 781 w 1295" name="T28"/>
                <a:gd fmla="*/ 496 h 1364" name="T29"/>
                <a:gd fmla="*/ 747 w 1295" name="T30"/>
                <a:gd fmla="*/ 451 h 1364" name="T31"/>
                <a:gd fmla="*/ 725 w 1295" name="T32"/>
                <a:gd fmla="*/ 417 h 1364" name="T33"/>
                <a:gd fmla="*/ 703 w 1295" name="T34"/>
                <a:gd fmla="*/ 380 h 1364" name="T35"/>
                <a:gd fmla="*/ 680 w 1295" name="T36"/>
                <a:gd fmla="*/ 330 h 1364" name="T37"/>
                <a:gd fmla="*/ 670 w 1295" name="T38"/>
                <a:gd fmla="*/ 303 h 1364" name="T39"/>
                <a:gd fmla="*/ 657 w 1295" name="T40"/>
                <a:gd fmla="*/ 263 h 1364" name="T41"/>
                <a:gd fmla="*/ 646 w 1295" name="T42"/>
                <a:gd fmla="*/ 221 h 1364" name="T43"/>
                <a:gd fmla="*/ 322 w 1295" name="T44"/>
                <a:gd fmla="*/ 0 h 1364" name="T45"/>
                <a:gd fmla="*/ 2 w 1295" name="T46"/>
                <a:gd fmla="*/ 222 h 1364" name="T47"/>
                <a:gd fmla="*/ 10 w 1295" name="T48"/>
                <a:gd fmla="*/ 282 h 1364" name="T49"/>
                <a:gd fmla="*/ 21 w 1295" name="T50"/>
                <a:gd fmla="*/ 343 h 1364" name="T51"/>
                <a:gd fmla="*/ 35 w 1295" name="T52"/>
                <a:gd fmla="*/ 401 h 1364" name="T53"/>
                <a:gd fmla="*/ 51 w 1295" name="T54"/>
                <a:gd fmla="*/ 458 h 1364" name="T55"/>
                <a:gd fmla="*/ 69 w 1295" name="T56"/>
                <a:gd fmla="*/ 516 h 1364" name="T57"/>
                <a:gd fmla="*/ 91 w 1295" name="T58"/>
                <a:gd fmla="*/ 571 h 1364" name="T59"/>
                <a:gd fmla="*/ 115 w 1295" name="T60"/>
                <a:gd fmla="*/ 624 h 1364" name="T61"/>
                <a:gd fmla="*/ 141 w 1295" name="T62"/>
                <a:gd fmla="*/ 678 h 1364" name="T63"/>
                <a:gd fmla="*/ 169 w 1295" name="T64"/>
                <a:gd fmla="*/ 729 h 1364" name="T65"/>
                <a:gd fmla="*/ 200 w 1295" name="T66"/>
                <a:gd fmla="*/ 779 h 1364" name="T67"/>
                <a:gd fmla="*/ 233 w 1295" name="T68"/>
                <a:gd fmla="*/ 828 h 1364" name="T69"/>
                <a:gd fmla="*/ 268 w 1295" name="T70"/>
                <a:gd fmla="*/ 874 h 1364" name="T71"/>
                <a:gd fmla="*/ 305 w 1295" name="T72"/>
                <a:gd fmla="*/ 919 h 1364" name="T73"/>
                <a:gd fmla="*/ 344 w 1295" name="T74"/>
                <a:gd fmla="*/ 962 h 1364" name="T75"/>
                <a:gd fmla="*/ 385 w 1295" name="T76"/>
                <a:gd fmla="*/ 1004 h 1364" name="T77"/>
                <a:gd fmla="*/ 428 w 1295" name="T78"/>
                <a:gd fmla="*/ 1043 h 1364" name="T79"/>
                <a:gd fmla="*/ 473 w 1295" name="T80"/>
                <a:gd fmla="*/ 1081 h 1364" name="T81"/>
                <a:gd fmla="*/ 519 w 1295" name="T82"/>
                <a:gd fmla="*/ 1116 h 1364" name="T83"/>
                <a:gd fmla="*/ 567 w 1295" name="T84"/>
                <a:gd fmla="*/ 1151 h 1364" name="T85"/>
                <a:gd fmla="*/ 616 w 1295" name="T86"/>
                <a:gd fmla="*/ 1182 h 1364" name="T87"/>
                <a:gd fmla="*/ 667 w 1295" name="T88"/>
                <a:gd fmla="*/ 1211 h 1364" name="T89"/>
                <a:gd fmla="*/ 720 w 1295" name="T90"/>
                <a:gd fmla="*/ 1237 h 1364" name="T91"/>
                <a:gd fmla="*/ 774 w 1295" name="T92"/>
                <a:gd fmla="*/ 1262 h 1364" name="T93"/>
                <a:gd fmla="*/ 828 w 1295" name="T94"/>
                <a:gd fmla="*/ 1283 h 1364" name="T95"/>
                <a:gd fmla="*/ 885 w 1295" name="T96"/>
                <a:gd fmla="*/ 1304 h 1364" name="T97"/>
                <a:gd fmla="*/ 942 w 1295" name="T98"/>
                <a:gd fmla="*/ 1321 h 1364" name="T99"/>
                <a:gd fmla="*/ 1001 w 1295" name="T100"/>
                <a:gd fmla="*/ 1335 h 1364" name="T101"/>
                <a:gd fmla="*/ 1061 w 1295" name="T102"/>
                <a:gd fmla="*/ 1346 h 1364" name="T103"/>
                <a:gd fmla="*/ 1121 w 1295" name="T104"/>
                <a:gd fmla="*/ 1355 h 1364" name="T105"/>
                <a:gd fmla="*/ 1182 w 1295" name="T106"/>
                <a:gd fmla="*/ 1361 h 1364" name="T107"/>
                <a:gd fmla="*/ 1245 w 1295" name="T108"/>
                <a:gd fmla="*/ 1364 h 1364" name="T109"/>
                <a:gd fmla="*/ 1281 w 1295" name="T110"/>
                <a:gd fmla="*/ 1364 h 1364" name="T111"/>
                <a:gd fmla="*/ 1290 w 1295" name="T112"/>
                <a:gd fmla="*/ 1362 h 136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1364" w="1295">
                  <a:moveTo>
                    <a:pt x="1295" y="1362"/>
                  </a:moveTo>
                  <a:lnTo>
                    <a:pt x="1096" y="1023"/>
                  </a:lnTo>
                  <a:lnTo>
                    <a:pt x="1295" y="727"/>
                  </a:lnTo>
                  <a:lnTo>
                    <a:pt x="1276" y="728"/>
                  </a:lnTo>
                  <a:lnTo>
                    <a:pt x="1246" y="727"/>
                  </a:lnTo>
                  <a:lnTo>
                    <a:pt x="1232" y="726"/>
                  </a:lnTo>
                  <a:lnTo>
                    <a:pt x="1217" y="725"/>
                  </a:lnTo>
                  <a:lnTo>
                    <a:pt x="1187" y="722"/>
                  </a:lnTo>
                  <a:lnTo>
                    <a:pt x="1159" y="717"/>
                  </a:lnTo>
                  <a:lnTo>
                    <a:pt x="1131" y="711"/>
                  </a:lnTo>
                  <a:lnTo>
                    <a:pt x="1117" y="708"/>
                  </a:lnTo>
                  <a:lnTo>
                    <a:pt x="1103" y="704"/>
                  </a:lnTo>
                  <a:lnTo>
                    <a:pt x="1076" y="696"/>
                  </a:lnTo>
                  <a:lnTo>
                    <a:pt x="1050" y="687"/>
                  </a:lnTo>
                  <a:lnTo>
                    <a:pt x="1037" y="682"/>
                  </a:lnTo>
                  <a:lnTo>
                    <a:pt x="1023" y="677"/>
                  </a:lnTo>
                  <a:lnTo>
                    <a:pt x="998" y="665"/>
                  </a:lnTo>
                  <a:lnTo>
                    <a:pt x="973" y="653"/>
                  </a:lnTo>
                  <a:lnTo>
                    <a:pt x="961" y="646"/>
                  </a:lnTo>
                  <a:lnTo>
                    <a:pt x="949" y="638"/>
                  </a:lnTo>
                  <a:lnTo>
                    <a:pt x="925" y="623"/>
                  </a:lnTo>
                  <a:lnTo>
                    <a:pt x="902" y="608"/>
                  </a:lnTo>
                  <a:lnTo>
                    <a:pt x="891" y="600"/>
                  </a:lnTo>
                  <a:lnTo>
                    <a:pt x="880" y="591"/>
                  </a:lnTo>
                  <a:lnTo>
                    <a:pt x="858" y="574"/>
                  </a:lnTo>
                  <a:lnTo>
                    <a:pt x="837" y="556"/>
                  </a:lnTo>
                  <a:lnTo>
                    <a:pt x="818" y="537"/>
                  </a:lnTo>
                  <a:lnTo>
                    <a:pt x="799" y="517"/>
                  </a:lnTo>
                  <a:lnTo>
                    <a:pt x="790" y="506"/>
                  </a:lnTo>
                  <a:lnTo>
                    <a:pt x="781" y="496"/>
                  </a:lnTo>
                  <a:lnTo>
                    <a:pt x="764" y="473"/>
                  </a:lnTo>
                  <a:lnTo>
                    <a:pt x="747" y="451"/>
                  </a:lnTo>
                  <a:lnTo>
                    <a:pt x="732" y="428"/>
                  </a:lnTo>
                  <a:lnTo>
                    <a:pt x="725" y="417"/>
                  </a:lnTo>
                  <a:lnTo>
                    <a:pt x="718" y="405"/>
                  </a:lnTo>
                  <a:lnTo>
                    <a:pt x="703" y="380"/>
                  </a:lnTo>
                  <a:lnTo>
                    <a:pt x="691" y="355"/>
                  </a:lnTo>
                  <a:lnTo>
                    <a:pt x="680" y="330"/>
                  </a:lnTo>
                  <a:lnTo>
                    <a:pt x="675" y="316"/>
                  </a:lnTo>
                  <a:lnTo>
                    <a:pt x="670" y="303"/>
                  </a:lnTo>
                  <a:lnTo>
                    <a:pt x="661" y="276"/>
                  </a:lnTo>
                  <a:lnTo>
                    <a:pt x="657" y="263"/>
                  </a:lnTo>
                  <a:lnTo>
                    <a:pt x="653" y="249"/>
                  </a:lnTo>
                  <a:lnTo>
                    <a:pt x="646" y="221"/>
                  </a:lnTo>
                  <a:lnTo>
                    <a:pt x="641" y="193"/>
                  </a:lnTo>
                  <a:lnTo>
                    <a:pt x="322" y="0"/>
                  </a:lnTo>
                  <a:lnTo>
                    <a:pt x="0" y="191"/>
                  </a:lnTo>
                  <a:lnTo>
                    <a:pt x="2" y="222"/>
                  </a:lnTo>
                  <a:lnTo>
                    <a:pt x="6" y="252"/>
                  </a:lnTo>
                  <a:lnTo>
                    <a:pt x="10" y="282"/>
                  </a:lnTo>
                  <a:lnTo>
                    <a:pt x="15" y="312"/>
                  </a:lnTo>
                  <a:lnTo>
                    <a:pt x="21" y="343"/>
                  </a:lnTo>
                  <a:lnTo>
                    <a:pt x="27" y="372"/>
                  </a:lnTo>
                  <a:lnTo>
                    <a:pt x="35" y="401"/>
                  </a:lnTo>
                  <a:lnTo>
                    <a:pt x="42" y="430"/>
                  </a:lnTo>
                  <a:lnTo>
                    <a:pt x="51" y="458"/>
                  </a:lnTo>
                  <a:lnTo>
                    <a:pt x="60" y="488"/>
                  </a:lnTo>
                  <a:lnTo>
                    <a:pt x="69" y="516"/>
                  </a:lnTo>
                  <a:lnTo>
                    <a:pt x="81" y="543"/>
                  </a:lnTo>
                  <a:lnTo>
                    <a:pt x="91" y="571"/>
                  </a:lnTo>
                  <a:lnTo>
                    <a:pt x="103" y="598"/>
                  </a:lnTo>
                  <a:lnTo>
                    <a:pt x="115" y="624"/>
                  </a:lnTo>
                  <a:lnTo>
                    <a:pt x="128" y="652"/>
                  </a:lnTo>
                  <a:lnTo>
                    <a:pt x="141" y="678"/>
                  </a:lnTo>
                  <a:lnTo>
                    <a:pt x="155" y="704"/>
                  </a:lnTo>
                  <a:lnTo>
                    <a:pt x="169" y="729"/>
                  </a:lnTo>
                  <a:lnTo>
                    <a:pt x="184" y="754"/>
                  </a:lnTo>
                  <a:lnTo>
                    <a:pt x="200" y="779"/>
                  </a:lnTo>
                  <a:lnTo>
                    <a:pt x="216" y="803"/>
                  </a:lnTo>
                  <a:lnTo>
                    <a:pt x="233" y="828"/>
                  </a:lnTo>
                  <a:lnTo>
                    <a:pt x="251" y="851"/>
                  </a:lnTo>
                  <a:lnTo>
                    <a:pt x="268" y="874"/>
                  </a:lnTo>
                  <a:lnTo>
                    <a:pt x="287" y="897"/>
                  </a:lnTo>
                  <a:lnTo>
                    <a:pt x="305" y="919"/>
                  </a:lnTo>
                  <a:lnTo>
                    <a:pt x="324" y="941"/>
                  </a:lnTo>
                  <a:lnTo>
                    <a:pt x="344" y="962"/>
                  </a:lnTo>
                  <a:lnTo>
                    <a:pt x="364" y="984"/>
                  </a:lnTo>
                  <a:lnTo>
                    <a:pt x="385" y="1004"/>
                  </a:lnTo>
                  <a:lnTo>
                    <a:pt x="407" y="1024"/>
                  </a:lnTo>
                  <a:lnTo>
                    <a:pt x="428" y="1043"/>
                  </a:lnTo>
                  <a:lnTo>
                    <a:pt x="450" y="1062"/>
                  </a:lnTo>
                  <a:lnTo>
                    <a:pt x="473" y="1081"/>
                  </a:lnTo>
                  <a:lnTo>
                    <a:pt x="495" y="1099"/>
                  </a:lnTo>
                  <a:lnTo>
                    <a:pt x="519" y="1116"/>
                  </a:lnTo>
                  <a:lnTo>
                    <a:pt x="542" y="1134"/>
                  </a:lnTo>
                  <a:lnTo>
                    <a:pt x="567" y="1151"/>
                  </a:lnTo>
                  <a:lnTo>
                    <a:pt x="592" y="1166"/>
                  </a:lnTo>
                  <a:lnTo>
                    <a:pt x="616" y="1182"/>
                  </a:lnTo>
                  <a:lnTo>
                    <a:pt x="642" y="1196"/>
                  </a:lnTo>
                  <a:lnTo>
                    <a:pt x="667" y="1211"/>
                  </a:lnTo>
                  <a:lnTo>
                    <a:pt x="693" y="1224"/>
                  </a:lnTo>
                  <a:lnTo>
                    <a:pt x="720" y="1237"/>
                  </a:lnTo>
                  <a:lnTo>
                    <a:pt x="747" y="1250"/>
                  </a:lnTo>
                  <a:lnTo>
                    <a:pt x="774" y="1262"/>
                  </a:lnTo>
                  <a:lnTo>
                    <a:pt x="801" y="1273"/>
                  </a:lnTo>
                  <a:lnTo>
                    <a:pt x="828" y="1283"/>
                  </a:lnTo>
                  <a:lnTo>
                    <a:pt x="856" y="1294"/>
                  </a:lnTo>
                  <a:lnTo>
                    <a:pt x="885" y="1304"/>
                  </a:lnTo>
                  <a:lnTo>
                    <a:pt x="914" y="1312"/>
                  </a:lnTo>
                  <a:lnTo>
                    <a:pt x="942" y="1321"/>
                  </a:lnTo>
                  <a:lnTo>
                    <a:pt x="971" y="1328"/>
                  </a:lnTo>
                  <a:lnTo>
                    <a:pt x="1001" y="1335"/>
                  </a:lnTo>
                  <a:lnTo>
                    <a:pt x="1030" y="1341"/>
                  </a:lnTo>
                  <a:lnTo>
                    <a:pt x="1061" y="1346"/>
                  </a:lnTo>
                  <a:lnTo>
                    <a:pt x="1091" y="1351"/>
                  </a:lnTo>
                  <a:lnTo>
                    <a:pt x="1121" y="1355"/>
                  </a:lnTo>
                  <a:lnTo>
                    <a:pt x="1151" y="1358"/>
                  </a:lnTo>
                  <a:lnTo>
                    <a:pt x="1182" y="1361"/>
                  </a:lnTo>
                  <a:lnTo>
                    <a:pt x="1214" y="1363"/>
                  </a:lnTo>
                  <a:lnTo>
                    <a:pt x="1245" y="1364"/>
                  </a:lnTo>
                  <a:lnTo>
                    <a:pt x="1276" y="1364"/>
                  </a:lnTo>
                  <a:lnTo>
                    <a:pt x="1281" y="1364"/>
                  </a:lnTo>
                  <a:lnTo>
                    <a:pt x="1285" y="1363"/>
                  </a:lnTo>
                  <a:lnTo>
                    <a:pt x="1290" y="1362"/>
                  </a:lnTo>
                  <a:lnTo>
                    <a:pt x="1295" y="1362"/>
                  </a:lnTo>
                  <a:close/>
                </a:path>
              </a:pathLst>
            </a:custGeom>
            <a:solidFill>
              <a:schemeClr val="accent1"/>
            </a:solidFill>
            <a:ln>
              <a:noFill/>
            </a:ln>
            <a:effectLst/>
          </p:spPr>
          <p:txBody>
            <a:bodyPr/>
            <a:lstStyle/>
            <a:p>
              <a:endParaRPr altLang="en-US" lang="zh-CN"/>
            </a:p>
          </p:txBody>
        </p:sp>
        <p:sp>
          <p:nvSpPr>
            <p:cNvPr id="71" name="文本框 70"/>
            <p:cNvSpPr txBox="1"/>
            <p:nvPr/>
          </p:nvSpPr>
          <p:spPr>
            <a:xfrm>
              <a:off x="4556970" y="3884868"/>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p:txBody>
        </p:sp>
      </p:grpSp>
      <p:sp>
        <p:nvSpPr>
          <p:cNvPr id="72" name="文本框 71"/>
          <p:cNvSpPr txBox="1"/>
          <p:nvPr/>
        </p:nvSpPr>
        <p:spPr>
          <a:xfrm>
            <a:off x="1289958" y="5712957"/>
            <a:ext cx="875574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grpSp>
        <p:nvGrpSpPr>
          <p:cNvPr id="6" name="组合 5"/>
          <p:cNvGrpSpPr/>
          <p:nvPr/>
        </p:nvGrpSpPr>
        <p:grpSpPr>
          <a:xfrm>
            <a:off x="5334728" y="5391724"/>
            <a:ext cx="666200" cy="203550"/>
            <a:chOff x="3449924" y="5320904"/>
            <a:chExt cx="666200" cy="203550"/>
          </a:xfrm>
        </p:grpSpPr>
        <p:sp>
          <p:nvSpPr>
            <p:cNvPr id="74" name="Freeform 9"/>
            <p:cNvSpPr/>
            <p:nvPr/>
          </p:nvSpPr>
          <p:spPr bwMode="auto">
            <a:xfrm>
              <a:off x="3676650" y="5320904"/>
              <a:ext cx="212747" cy="20355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75" name="Freeform 9"/>
            <p:cNvSpPr/>
            <p:nvPr/>
          </p:nvSpPr>
          <p:spPr bwMode="auto">
            <a:xfrm>
              <a:off x="3449924" y="5347474"/>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bg1"/>
                </a:solidFill>
              </a:endParaRPr>
            </a:p>
          </p:txBody>
        </p:sp>
        <p:sp>
          <p:nvSpPr>
            <p:cNvPr id="76" name="Freeform 9"/>
            <p:cNvSpPr/>
            <p:nvPr/>
          </p:nvSpPr>
          <p:spPr bwMode="auto">
            <a:xfrm>
              <a:off x="3958918" y="5347474"/>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solidFill>
                  <a:schemeClr val="bg1"/>
                </a:solidFill>
              </a:endParaRP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2" presetSubtype="8">
                                  <p:stCondLst>
                                    <p:cond delay="2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500" id="7"/>
                                        <p:tgtEl>
                                          <p:spTgt spid="3"/>
                                        </p:tgtEl>
                                      </p:cBhvr>
                                    </p:animEffect>
                                  </p:childTnLst>
                                </p:cTn>
                              </p:par>
                              <p:par>
                                <p:cTn fill="hold" id="8" nodeType="withEffect" presetClass="entr" presetID="22" presetSubtype="1">
                                  <p:stCondLst>
                                    <p:cond delay="3000"/>
                                  </p:stCondLst>
                                  <p:childTnLst>
                                    <p:set>
                                      <p:cBhvr>
                                        <p:cTn dur="1" fill="hold" id="9">
                                          <p:stCondLst>
                                            <p:cond delay="0"/>
                                          </p:stCondLst>
                                        </p:cTn>
                                        <p:tgtEl>
                                          <p:spTgt spid="4"/>
                                        </p:tgtEl>
                                        <p:attrNameLst>
                                          <p:attrName>style.visibility</p:attrName>
                                        </p:attrNameLst>
                                      </p:cBhvr>
                                      <p:to>
                                        <p:strVal val="visible"/>
                                      </p:to>
                                    </p:set>
                                    <p:animEffect filter="wipe(up)" transition="in">
                                      <p:cBhvr>
                                        <p:cTn dur="500" id="10"/>
                                        <p:tgtEl>
                                          <p:spTgt spid="4"/>
                                        </p:tgtEl>
                                      </p:cBhvr>
                                    </p:animEffect>
                                  </p:childTnLst>
                                </p:cTn>
                              </p:par>
                              <p:par>
                                <p:cTn fill="hold" id="11" nodeType="withEffect" presetClass="entr" presetID="22" presetSubtype="1">
                                  <p:stCondLst>
                                    <p:cond delay="3500"/>
                                  </p:stCondLst>
                                  <p:childTnLst>
                                    <p:set>
                                      <p:cBhvr>
                                        <p:cTn dur="1" fill="hold" id="12">
                                          <p:stCondLst>
                                            <p:cond delay="0"/>
                                          </p:stCondLst>
                                        </p:cTn>
                                        <p:tgtEl>
                                          <p:spTgt spid="7"/>
                                        </p:tgtEl>
                                        <p:attrNameLst>
                                          <p:attrName>style.visibility</p:attrName>
                                        </p:attrNameLst>
                                      </p:cBhvr>
                                      <p:to>
                                        <p:strVal val="visible"/>
                                      </p:to>
                                    </p:set>
                                    <p:animEffect filter="wipe(up)" transition="in">
                                      <p:cBhvr>
                                        <p:cTn dur="500" id="13"/>
                                        <p:tgtEl>
                                          <p:spTgt spid="7"/>
                                        </p:tgtEl>
                                      </p:cBhvr>
                                    </p:animEffect>
                                  </p:childTnLst>
                                </p:cTn>
                              </p:par>
                              <p:par>
                                <p:cTn fill="hold" id="14" nodeType="withEffect" presetClass="entr" presetID="22" presetSubtype="2">
                                  <p:stCondLst>
                                    <p:cond delay="4000"/>
                                  </p:stCondLst>
                                  <p:childTnLst>
                                    <p:set>
                                      <p:cBhvr>
                                        <p:cTn dur="1" fill="hold" id="15">
                                          <p:stCondLst>
                                            <p:cond delay="0"/>
                                          </p:stCondLst>
                                        </p:cTn>
                                        <p:tgtEl>
                                          <p:spTgt spid="8"/>
                                        </p:tgtEl>
                                        <p:attrNameLst>
                                          <p:attrName>style.visibility</p:attrName>
                                        </p:attrNameLst>
                                      </p:cBhvr>
                                      <p:to>
                                        <p:strVal val="visible"/>
                                      </p:to>
                                    </p:set>
                                    <p:animEffect filter="wipe(right)" transition="in">
                                      <p:cBhvr>
                                        <p:cTn dur="500" id="16"/>
                                        <p:tgtEl>
                                          <p:spTgt spid="8"/>
                                        </p:tgtEl>
                                      </p:cBhvr>
                                    </p:animEffect>
                                  </p:childTnLst>
                                </p:cTn>
                              </p:par>
                              <p:par>
                                <p:cTn fill="hold" grpId="0" id="17" nodeType="withEffect" presetClass="entr" presetID="53" presetSubtype="0">
                                  <p:stCondLst>
                                    <p:cond delay="4000"/>
                                  </p:stCondLst>
                                  <p:childTnLst>
                                    <p:set>
                                      <p:cBhvr>
                                        <p:cTn dur="1" fill="hold" id="18">
                                          <p:stCondLst>
                                            <p:cond delay="0"/>
                                          </p:stCondLst>
                                        </p:cTn>
                                        <p:tgtEl>
                                          <p:spTgt spid="67"/>
                                        </p:tgtEl>
                                        <p:attrNameLst>
                                          <p:attrName>style.visibility</p:attrName>
                                        </p:attrNameLst>
                                      </p:cBhvr>
                                      <p:to>
                                        <p:strVal val="visible"/>
                                      </p:to>
                                    </p:set>
                                    <p:anim calcmode="lin" valueType="num">
                                      <p:cBhvr>
                                        <p:cTn dur="500" fill="hold" id="19"/>
                                        <p:tgtEl>
                                          <p:spTgt spid="67"/>
                                        </p:tgtEl>
                                        <p:attrNameLst>
                                          <p:attrName>ppt_w</p:attrName>
                                        </p:attrNameLst>
                                      </p:cBhvr>
                                      <p:tavLst>
                                        <p:tav tm="0">
                                          <p:val>
                                            <p:fltVal val="0"/>
                                          </p:val>
                                        </p:tav>
                                        <p:tav tm="100000">
                                          <p:val>
                                            <p:strVal val="#ppt_w"/>
                                          </p:val>
                                        </p:tav>
                                      </p:tavLst>
                                    </p:anim>
                                    <p:anim calcmode="lin" valueType="num">
                                      <p:cBhvr>
                                        <p:cTn dur="500" fill="hold" id="20"/>
                                        <p:tgtEl>
                                          <p:spTgt spid="67"/>
                                        </p:tgtEl>
                                        <p:attrNameLst>
                                          <p:attrName>ppt_h</p:attrName>
                                        </p:attrNameLst>
                                      </p:cBhvr>
                                      <p:tavLst>
                                        <p:tav tm="0">
                                          <p:val>
                                            <p:fltVal val="0"/>
                                          </p:val>
                                        </p:tav>
                                        <p:tav tm="100000">
                                          <p:val>
                                            <p:strVal val="#ppt_h"/>
                                          </p:val>
                                        </p:tav>
                                      </p:tavLst>
                                    </p:anim>
                                    <p:animEffect filter="fade" transition="in">
                                      <p:cBhvr>
                                        <p:cTn dur="500" id="21"/>
                                        <p:tgtEl>
                                          <p:spTgt spid="67"/>
                                        </p:tgtEl>
                                      </p:cBhvr>
                                    </p:animEffect>
                                  </p:childTnLst>
                                </p:cTn>
                              </p:par>
                              <p:par>
                                <p:cTn fill="hold" id="22" nodeType="withEffect" presetClass="entr" presetID="42" presetSubtype="0">
                                  <p:stCondLst>
                                    <p:cond delay="4500"/>
                                  </p:stCondLst>
                                  <p:childTnLst>
                                    <p:set>
                                      <p:cBhvr>
                                        <p:cTn dur="1" fill="hold" id="23">
                                          <p:stCondLst>
                                            <p:cond delay="0"/>
                                          </p:stCondLst>
                                        </p:cTn>
                                        <p:tgtEl>
                                          <p:spTgt spid="38"/>
                                        </p:tgtEl>
                                        <p:attrNameLst>
                                          <p:attrName>style.visibility</p:attrName>
                                        </p:attrNameLst>
                                      </p:cBhvr>
                                      <p:to>
                                        <p:strVal val="visible"/>
                                      </p:to>
                                    </p:set>
                                    <p:animEffect filter="fade" transition="in">
                                      <p:cBhvr>
                                        <p:cTn dur="1000" id="24"/>
                                        <p:tgtEl>
                                          <p:spTgt spid="38"/>
                                        </p:tgtEl>
                                      </p:cBhvr>
                                    </p:animEffect>
                                    <p:anim calcmode="lin" valueType="num">
                                      <p:cBhvr>
                                        <p:cTn dur="1000" fill="hold" id="25"/>
                                        <p:tgtEl>
                                          <p:spTgt spid="38"/>
                                        </p:tgtEl>
                                        <p:attrNameLst>
                                          <p:attrName>ppt_x</p:attrName>
                                        </p:attrNameLst>
                                      </p:cBhvr>
                                      <p:tavLst>
                                        <p:tav tm="0">
                                          <p:val>
                                            <p:strVal val="#ppt_x"/>
                                          </p:val>
                                        </p:tav>
                                        <p:tav tm="100000">
                                          <p:val>
                                            <p:strVal val="#ppt_x"/>
                                          </p:val>
                                        </p:tav>
                                      </p:tavLst>
                                    </p:anim>
                                    <p:anim calcmode="lin" valueType="num">
                                      <p:cBhvr>
                                        <p:cTn dur="1000" fill="hold" id="26"/>
                                        <p:tgtEl>
                                          <p:spTgt spid="38"/>
                                        </p:tgtEl>
                                        <p:attrNameLst>
                                          <p:attrName>ppt_y</p:attrName>
                                        </p:attrNameLst>
                                      </p:cBhvr>
                                      <p:tavLst>
                                        <p:tav tm="0">
                                          <p:val>
                                            <p:strVal val="#ppt_y+.1"/>
                                          </p:val>
                                        </p:tav>
                                        <p:tav tm="100000">
                                          <p:val>
                                            <p:strVal val="#ppt_y"/>
                                          </p:val>
                                        </p:tav>
                                      </p:tavLst>
                                    </p:anim>
                                  </p:childTnLst>
                                </p:cTn>
                              </p:par>
                              <p:par>
                                <p:cTn fill="hold" id="27" nodeType="withEffect" presetClass="entr" presetID="42" presetSubtype="0">
                                  <p:stCondLst>
                                    <p:cond delay="5000"/>
                                  </p:stCondLst>
                                  <p:childTnLst>
                                    <p:set>
                                      <p:cBhvr>
                                        <p:cTn dur="1" fill="hold" id="28">
                                          <p:stCondLst>
                                            <p:cond delay="0"/>
                                          </p:stCondLst>
                                        </p:cTn>
                                        <p:tgtEl>
                                          <p:spTgt spid="44"/>
                                        </p:tgtEl>
                                        <p:attrNameLst>
                                          <p:attrName>style.visibility</p:attrName>
                                        </p:attrNameLst>
                                      </p:cBhvr>
                                      <p:to>
                                        <p:strVal val="visible"/>
                                      </p:to>
                                    </p:set>
                                    <p:animEffect filter="fade" transition="in">
                                      <p:cBhvr>
                                        <p:cTn dur="1000" id="29"/>
                                        <p:tgtEl>
                                          <p:spTgt spid="44"/>
                                        </p:tgtEl>
                                      </p:cBhvr>
                                    </p:animEffect>
                                    <p:anim calcmode="lin" valueType="num">
                                      <p:cBhvr>
                                        <p:cTn dur="1000" fill="hold" id="30"/>
                                        <p:tgtEl>
                                          <p:spTgt spid="44"/>
                                        </p:tgtEl>
                                        <p:attrNameLst>
                                          <p:attrName>ppt_x</p:attrName>
                                        </p:attrNameLst>
                                      </p:cBhvr>
                                      <p:tavLst>
                                        <p:tav tm="0">
                                          <p:val>
                                            <p:strVal val="#ppt_x"/>
                                          </p:val>
                                        </p:tav>
                                        <p:tav tm="100000">
                                          <p:val>
                                            <p:strVal val="#ppt_x"/>
                                          </p:val>
                                        </p:tav>
                                      </p:tavLst>
                                    </p:anim>
                                    <p:anim calcmode="lin" valueType="num">
                                      <p:cBhvr>
                                        <p:cTn dur="1000" fill="hold" id="31"/>
                                        <p:tgtEl>
                                          <p:spTgt spid="44"/>
                                        </p:tgtEl>
                                        <p:attrNameLst>
                                          <p:attrName>ppt_y</p:attrName>
                                        </p:attrNameLst>
                                      </p:cBhvr>
                                      <p:tavLst>
                                        <p:tav tm="0">
                                          <p:val>
                                            <p:strVal val="#ppt_y+.1"/>
                                          </p:val>
                                        </p:tav>
                                        <p:tav tm="100000">
                                          <p:val>
                                            <p:strVal val="#ppt_y"/>
                                          </p:val>
                                        </p:tav>
                                      </p:tavLst>
                                    </p:anim>
                                  </p:childTnLst>
                                </p:cTn>
                              </p:par>
                              <p:par>
                                <p:cTn fill="hold" id="32" nodeType="withEffect" presetClass="entr" presetID="42" presetSubtype="0">
                                  <p:stCondLst>
                                    <p:cond delay="4500"/>
                                  </p:stCondLst>
                                  <p:childTnLst>
                                    <p:set>
                                      <p:cBhvr>
                                        <p:cTn dur="1" fill="hold" id="33">
                                          <p:stCondLst>
                                            <p:cond delay="0"/>
                                          </p:stCondLst>
                                        </p:cTn>
                                        <p:tgtEl>
                                          <p:spTgt spid="50"/>
                                        </p:tgtEl>
                                        <p:attrNameLst>
                                          <p:attrName>style.visibility</p:attrName>
                                        </p:attrNameLst>
                                      </p:cBhvr>
                                      <p:to>
                                        <p:strVal val="visible"/>
                                      </p:to>
                                    </p:set>
                                    <p:animEffect filter="fade" transition="in">
                                      <p:cBhvr>
                                        <p:cTn dur="1000" id="34"/>
                                        <p:tgtEl>
                                          <p:spTgt spid="50"/>
                                        </p:tgtEl>
                                      </p:cBhvr>
                                    </p:animEffect>
                                    <p:anim calcmode="lin" valueType="num">
                                      <p:cBhvr>
                                        <p:cTn dur="1000" fill="hold" id="35"/>
                                        <p:tgtEl>
                                          <p:spTgt spid="50"/>
                                        </p:tgtEl>
                                        <p:attrNameLst>
                                          <p:attrName>ppt_x</p:attrName>
                                        </p:attrNameLst>
                                      </p:cBhvr>
                                      <p:tavLst>
                                        <p:tav tm="0">
                                          <p:val>
                                            <p:strVal val="#ppt_x"/>
                                          </p:val>
                                        </p:tav>
                                        <p:tav tm="100000">
                                          <p:val>
                                            <p:strVal val="#ppt_x"/>
                                          </p:val>
                                        </p:tav>
                                      </p:tavLst>
                                    </p:anim>
                                    <p:anim calcmode="lin" valueType="num">
                                      <p:cBhvr>
                                        <p:cTn dur="1000" fill="hold" id="36"/>
                                        <p:tgtEl>
                                          <p:spTgt spid="50"/>
                                        </p:tgtEl>
                                        <p:attrNameLst>
                                          <p:attrName>ppt_y</p:attrName>
                                        </p:attrNameLst>
                                      </p:cBhvr>
                                      <p:tavLst>
                                        <p:tav tm="0">
                                          <p:val>
                                            <p:strVal val="#ppt_y+.1"/>
                                          </p:val>
                                        </p:tav>
                                        <p:tav tm="100000">
                                          <p:val>
                                            <p:strVal val="#ppt_y"/>
                                          </p:val>
                                        </p:tav>
                                      </p:tavLst>
                                    </p:anim>
                                  </p:childTnLst>
                                </p:cTn>
                              </p:par>
                              <p:par>
                                <p:cTn fill="hold" id="37" nodeType="withEffect" presetClass="entr" presetID="42" presetSubtype="0">
                                  <p:stCondLst>
                                    <p:cond delay="5000"/>
                                  </p:stCondLst>
                                  <p:childTnLst>
                                    <p:set>
                                      <p:cBhvr>
                                        <p:cTn dur="1" fill="hold" id="38">
                                          <p:stCondLst>
                                            <p:cond delay="0"/>
                                          </p:stCondLst>
                                        </p:cTn>
                                        <p:tgtEl>
                                          <p:spTgt spid="56"/>
                                        </p:tgtEl>
                                        <p:attrNameLst>
                                          <p:attrName>style.visibility</p:attrName>
                                        </p:attrNameLst>
                                      </p:cBhvr>
                                      <p:to>
                                        <p:strVal val="visible"/>
                                      </p:to>
                                    </p:set>
                                    <p:animEffect filter="fade" transition="in">
                                      <p:cBhvr>
                                        <p:cTn dur="1000" id="39"/>
                                        <p:tgtEl>
                                          <p:spTgt spid="56"/>
                                        </p:tgtEl>
                                      </p:cBhvr>
                                    </p:animEffect>
                                    <p:anim calcmode="lin" valueType="num">
                                      <p:cBhvr>
                                        <p:cTn dur="1000" fill="hold" id="40"/>
                                        <p:tgtEl>
                                          <p:spTgt spid="56"/>
                                        </p:tgtEl>
                                        <p:attrNameLst>
                                          <p:attrName>ppt_x</p:attrName>
                                        </p:attrNameLst>
                                      </p:cBhvr>
                                      <p:tavLst>
                                        <p:tav tm="0">
                                          <p:val>
                                            <p:strVal val="#ppt_x"/>
                                          </p:val>
                                        </p:tav>
                                        <p:tav tm="100000">
                                          <p:val>
                                            <p:strVal val="#ppt_x"/>
                                          </p:val>
                                        </p:tav>
                                      </p:tavLst>
                                    </p:anim>
                                    <p:anim calcmode="lin" valueType="num">
                                      <p:cBhvr>
                                        <p:cTn dur="1000" fill="hold" id="41"/>
                                        <p:tgtEl>
                                          <p:spTgt spid="56"/>
                                        </p:tgtEl>
                                        <p:attrNameLst>
                                          <p:attrName>ppt_y</p:attrName>
                                        </p:attrNameLst>
                                      </p:cBhvr>
                                      <p:tavLst>
                                        <p:tav tm="0">
                                          <p:val>
                                            <p:strVal val="#ppt_y+.1"/>
                                          </p:val>
                                        </p:tav>
                                        <p:tav tm="100000">
                                          <p:val>
                                            <p:strVal val="#ppt_y"/>
                                          </p:val>
                                        </p:tav>
                                      </p:tavLst>
                                    </p:anim>
                                  </p:childTnLst>
                                </p:cTn>
                              </p:par>
                              <p:par>
                                <p:cTn fill="hold" id="42" nodeType="withEffect" presetClass="entr" presetID="53" presetSubtype="0">
                                  <p:stCondLst>
                                    <p:cond delay="5500"/>
                                  </p:stCondLst>
                                  <p:childTnLst>
                                    <p:set>
                                      <p:cBhvr>
                                        <p:cTn dur="1" fill="hold" id="43">
                                          <p:stCondLst>
                                            <p:cond delay="0"/>
                                          </p:stCondLst>
                                        </p:cTn>
                                        <p:tgtEl>
                                          <p:spTgt spid="6"/>
                                        </p:tgtEl>
                                        <p:attrNameLst>
                                          <p:attrName>style.visibility</p:attrName>
                                        </p:attrNameLst>
                                      </p:cBhvr>
                                      <p:to>
                                        <p:strVal val="visible"/>
                                      </p:to>
                                    </p:set>
                                    <p:anim calcmode="lin" valueType="num">
                                      <p:cBhvr>
                                        <p:cTn dur="500" fill="hold" id="44"/>
                                        <p:tgtEl>
                                          <p:spTgt spid="6"/>
                                        </p:tgtEl>
                                        <p:attrNameLst>
                                          <p:attrName>ppt_w</p:attrName>
                                        </p:attrNameLst>
                                      </p:cBhvr>
                                      <p:tavLst>
                                        <p:tav tm="0">
                                          <p:val>
                                            <p:fltVal val="0"/>
                                          </p:val>
                                        </p:tav>
                                        <p:tav tm="100000">
                                          <p:val>
                                            <p:strVal val="#ppt_w"/>
                                          </p:val>
                                        </p:tav>
                                      </p:tavLst>
                                    </p:anim>
                                    <p:anim calcmode="lin" valueType="num">
                                      <p:cBhvr>
                                        <p:cTn dur="500" fill="hold" id="45"/>
                                        <p:tgtEl>
                                          <p:spTgt spid="6"/>
                                        </p:tgtEl>
                                        <p:attrNameLst>
                                          <p:attrName>ppt_h</p:attrName>
                                        </p:attrNameLst>
                                      </p:cBhvr>
                                      <p:tavLst>
                                        <p:tav tm="0">
                                          <p:val>
                                            <p:fltVal val="0"/>
                                          </p:val>
                                        </p:tav>
                                        <p:tav tm="100000">
                                          <p:val>
                                            <p:strVal val="#ppt_h"/>
                                          </p:val>
                                        </p:tav>
                                      </p:tavLst>
                                    </p:anim>
                                    <p:animEffect filter="fade" transition="in">
                                      <p:cBhvr>
                                        <p:cTn dur="500" id="46"/>
                                        <p:tgtEl>
                                          <p:spTgt spid="6"/>
                                        </p:tgtEl>
                                      </p:cBhvr>
                                    </p:animEffect>
                                  </p:childTnLst>
                                </p:cTn>
                              </p:par>
                              <p:par>
                                <p:cTn fill="hold" grpId="0" id="47" nodeType="withEffect" presetClass="entr" presetID="22" presetSubtype="8">
                                  <p:stCondLst>
                                    <p:cond delay="6000"/>
                                  </p:stCondLst>
                                  <p:childTnLst>
                                    <p:set>
                                      <p:cBhvr>
                                        <p:cTn dur="1" fill="hold" id="48">
                                          <p:stCondLst>
                                            <p:cond delay="0"/>
                                          </p:stCondLst>
                                        </p:cTn>
                                        <p:tgtEl>
                                          <p:spTgt spid="72"/>
                                        </p:tgtEl>
                                        <p:attrNameLst>
                                          <p:attrName>style.visibility</p:attrName>
                                        </p:attrNameLst>
                                      </p:cBhvr>
                                      <p:to>
                                        <p:strVal val="visible"/>
                                      </p:to>
                                    </p:set>
                                    <p:animEffect filter="wipe(left)" transition="in">
                                      <p:cBhvr>
                                        <p:cTn dur="500" id="49"/>
                                        <p:tgtEl>
                                          <p:spTgt spid="7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7"/>
      <p:bldP grpId="0" spid="72"/>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应用前景</a:t>
            </a:r>
          </a:p>
        </p:txBody>
      </p:sp>
      <p:grpSp>
        <p:nvGrpSpPr>
          <p:cNvPr id="6" name="组合 5"/>
          <p:cNvGrpSpPr/>
          <p:nvPr/>
        </p:nvGrpSpPr>
        <p:grpSpPr>
          <a:xfrm>
            <a:off x="3529393" y="1898066"/>
            <a:ext cx="3344659" cy="3112937"/>
            <a:chOff x="3216478" y="2220768"/>
            <a:chExt cx="3344659" cy="3112937"/>
          </a:xfrm>
        </p:grpSpPr>
        <p:sp>
          <p:nvSpPr>
            <p:cNvPr id="40" name="Freeform 30"/>
            <p:cNvSpPr/>
            <p:nvPr/>
          </p:nvSpPr>
          <p:spPr bwMode="auto">
            <a:xfrm rot="4320000">
              <a:off x="3688135" y="1899869"/>
              <a:ext cx="1131977" cy="2075291"/>
            </a:xfrm>
            <a:custGeom>
              <a:gdLst>
                <a:gd fmla="*/ 1069 w 1468" name="T0"/>
                <a:gd fmla="*/ 2104 h 2692" name="T1"/>
                <a:gd fmla="*/ 1253 w 1468" name="T2"/>
                <a:gd fmla="*/ 1036 h 2692" name="T3"/>
                <a:gd fmla="*/ 1253 w 1468" name="T4"/>
                <a:gd fmla="*/ 1032 h 2692" name="T5"/>
                <a:gd fmla="*/ 204 w 1468" name="T6"/>
                <a:gd fmla="*/ 0 h 2692" name="T7"/>
                <a:gd fmla="*/ 90 w 1468" name="T8"/>
                <a:gd fmla="*/ 1224 h 2692" name="T9"/>
                <a:gd fmla="*/ 860 w 1468" name="T10"/>
                <a:gd fmla="*/ 2393 h 2692" name="T11"/>
                <a:gd fmla="*/ 1468 w 1468" name="T12"/>
                <a:gd fmla="*/ 2692 h 2692" name="T13"/>
                <a:gd fmla="*/ 1069 w 1468" name="T14"/>
                <a:gd fmla="*/ 2104 h 2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92" w="1468">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2" name="Freeform 27"/>
            <p:cNvSpPr/>
            <p:nvPr/>
          </p:nvSpPr>
          <p:spPr bwMode="auto">
            <a:xfrm>
              <a:off x="4460116" y="2220768"/>
              <a:ext cx="2010976" cy="1196295"/>
            </a:xfrm>
            <a:custGeom>
              <a:gdLst>
                <a:gd fmla="*/ 1978 w 2605" name="T0"/>
                <a:gd fmla="*/ 494 h 1551" name="T1"/>
                <a:gd fmla="*/ 668 w 2605" name="T2"/>
                <a:gd fmla="*/ 0 h 1551" name="T3"/>
                <a:gd fmla="*/ 0 w 2605" name="T4"/>
                <a:gd fmla="*/ 115 h 1551" name="T5"/>
                <a:gd fmla="*/ 668 w 2605" name="T6"/>
                <a:gd fmla="*/ 357 h 1551" name="T7"/>
                <a:gd fmla="*/ 1148 w 2605" name="T8"/>
                <a:gd fmla="*/ 1328 h 1551" name="T9"/>
                <a:gd fmla="*/ 1150 w 2605" name="T10"/>
                <a:gd fmla="*/ 1332 h 1551" name="T11"/>
                <a:gd fmla="*/ 2605 w 2605" name="T12"/>
                <a:gd fmla="*/ 1551 h 1551" name="T13"/>
                <a:gd fmla="*/ 1978 w 2605" name="T14"/>
                <a:gd fmla="*/ 494 h 155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551" w="2605">
                  <a:moveTo>
                    <a:pt x="1978" y="494"/>
                  </a:moveTo>
                  <a:cubicBezTo>
                    <a:pt x="1629" y="186"/>
                    <a:pt x="1170" y="0"/>
                    <a:pt x="668" y="0"/>
                  </a:cubicBezTo>
                  <a:cubicBezTo>
                    <a:pt x="434" y="0"/>
                    <a:pt x="209" y="41"/>
                    <a:pt x="0" y="115"/>
                  </a:cubicBezTo>
                  <a:cubicBezTo>
                    <a:pt x="338" y="69"/>
                    <a:pt x="581" y="202"/>
                    <a:pt x="668" y="357"/>
                  </a:cubicBezTo>
                  <a:cubicBezTo>
                    <a:pt x="797" y="584"/>
                    <a:pt x="1122" y="1273"/>
                    <a:pt x="1148" y="1328"/>
                  </a:cubicBezTo>
                  <a:cubicBezTo>
                    <a:pt x="1150" y="1332"/>
                    <a:pt x="1150" y="1332"/>
                    <a:pt x="1150" y="1332"/>
                  </a:cubicBezTo>
                  <a:cubicBezTo>
                    <a:pt x="2605" y="1551"/>
                    <a:pt x="2605" y="1551"/>
                    <a:pt x="2605" y="1551"/>
                  </a:cubicBezTo>
                  <a:cubicBezTo>
                    <a:pt x="2512" y="1134"/>
                    <a:pt x="2288" y="766"/>
                    <a:pt x="1978" y="494"/>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3" name="Freeform 28"/>
            <p:cNvSpPr/>
            <p:nvPr/>
          </p:nvSpPr>
          <p:spPr bwMode="auto">
            <a:xfrm>
              <a:off x="5562080" y="2838210"/>
              <a:ext cx="999057" cy="2255378"/>
            </a:xfrm>
            <a:custGeom>
              <a:gdLst>
                <a:gd fmla="*/ 1139 w 1295" name="T0"/>
                <a:gd fmla="*/ 613 h 2922" name="T1"/>
                <a:gd fmla="*/ 826 w 1295" name="T2"/>
                <a:gd fmla="*/ 0 h 2922" name="T3"/>
                <a:gd fmla="*/ 779 w 1295" name="T4"/>
                <a:gd fmla="*/ 710 h 2922" name="T5"/>
                <a:gd fmla="*/ 4 w 1295" name="T6"/>
                <a:gd fmla="*/ 1467 h 2922" name="T7"/>
                <a:gd fmla="*/ 0 w 1295" name="T8"/>
                <a:gd fmla="*/ 1470 h 2922" name="T9"/>
                <a:gd fmla="*/ 242 w 1295" name="T10"/>
                <a:gd fmla="*/ 2922 h 2922" name="T11"/>
                <a:gd fmla="*/ 1054 w 1295" name="T12"/>
                <a:gd fmla="*/ 1998 h 2922" name="T13"/>
                <a:gd fmla="*/ 1139 w 1295" name="T14"/>
                <a:gd fmla="*/ 613 h 292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22" w="1295">
                  <a:moveTo>
                    <a:pt x="1139" y="613"/>
                  </a:moveTo>
                  <a:cubicBezTo>
                    <a:pt x="1067" y="390"/>
                    <a:pt x="962" y="176"/>
                    <a:pt x="826" y="0"/>
                  </a:cubicBezTo>
                  <a:cubicBezTo>
                    <a:pt x="974" y="307"/>
                    <a:pt x="900" y="580"/>
                    <a:pt x="779" y="710"/>
                  </a:cubicBezTo>
                  <a:cubicBezTo>
                    <a:pt x="603" y="903"/>
                    <a:pt x="49" y="1425"/>
                    <a:pt x="4" y="1467"/>
                  </a:cubicBezTo>
                  <a:cubicBezTo>
                    <a:pt x="0" y="1470"/>
                    <a:pt x="0" y="1470"/>
                    <a:pt x="0" y="1470"/>
                  </a:cubicBezTo>
                  <a:cubicBezTo>
                    <a:pt x="242" y="2922"/>
                    <a:pt x="242" y="2922"/>
                    <a:pt x="242" y="2922"/>
                  </a:cubicBezTo>
                  <a:cubicBezTo>
                    <a:pt x="610" y="2704"/>
                    <a:pt x="891" y="2377"/>
                    <a:pt x="1054" y="1998"/>
                  </a:cubicBezTo>
                  <a:cubicBezTo>
                    <a:pt x="1239" y="1571"/>
                    <a:pt x="1295" y="1091"/>
                    <a:pt x="1139" y="61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4" name="Freeform 29"/>
            <p:cNvSpPr/>
            <p:nvPr/>
          </p:nvSpPr>
          <p:spPr bwMode="auto">
            <a:xfrm>
              <a:off x="3954156" y="4398967"/>
              <a:ext cx="2276819" cy="934738"/>
            </a:xfrm>
            <a:custGeom>
              <a:gdLst>
                <a:gd fmla="*/ 2269 w 2952" name="T0"/>
                <a:gd fmla="*/ 506 h 1208" name="T1"/>
                <a:gd fmla="*/ 1310 w 2952" name="T2"/>
                <a:gd fmla="*/ 2 h 1208" name="T3"/>
                <a:gd fmla="*/ 1306 w 2952" name="T4"/>
                <a:gd fmla="*/ 0 h 1208" name="T5"/>
                <a:gd fmla="*/ 0 w 2952" name="T6"/>
                <a:gd fmla="*/ 678 h 1208" name="T7"/>
                <a:gd fmla="*/ 1129 w 2952" name="T8"/>
                <a:gd fmla="*/ 1165 h 1208" name="T9"/>
                <a:gd fmla="*/ 2479 w 2952" name="T10"/>
                <a:gd fmla="*/ 795 h 1208" name="T11"/>
                <a:gd fmla="*/ 2952 w 2952" name="T12"/>
                <a:gd fmla="*/ 309 h 1208" name="T13"/>
                <a:gd fmla="*/ 2269 w 2952" name="T14"/>
                <a:gd fmla="*/ 506 h 120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08" w="2952">
                  <a:moveTo>
                    <a:pt x="2269" y="506"/>
                  </a:moveTo>
                  <a:cubicBezTo>
                    <a:pt x="2032" y="398"/>
                    <a:pt x="1364" y="31"/>
                    <a:pt x="1310" y="2"/>
                  </a:cubicBezTo>
                  <a:cubicBezTo>
                    <a:pt x="1306" y="0"/>
                    <a:pt x="1306" y="0"/>
                    <a:pt x="1306" y="0"/>
                  </a:cubicBezTo>
                  <a:cubicBezTo>
                    <a:pt x="0" y="678"/>
                    <a:pt x="0" y="678"/>
                    <a:pt x="0" y="678"/>
                  </a:cubicBezTo>
                  <a:cubicBezTo>
                    <a:pt x="321" y="961"/>
                    <a:pt x="718" y="1127"/>
                    <a:pt x="1129" y="1165"/>
                  </a:cubicBezTo>
                  <a:cubicBezTo>
                    <a:pt x="1592" y="1208"/>
                    <a:pt x="2073" y="1090"/>
                    <a:pt x="2479" y="795"/>
                  </a:cubicBezTo>
                  <a:cubicBezTo>
                    <a:pt x="2669" y="657"/>
                    <a:pt x="2826" y="492"/>
                    <a:pt x="2952" y="309"/>
                  </a:cubicBezTo>
                  <a:cubicBezTo>
                    <a:pt x="2706" y="544"/>
                    <a:pt x="2431" y="580"/>
                    <a:pt x="2269" y="50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45" name="Freeform 30"/>
            <p:cNvSpPr/>
            <p:nvPr/>
          </p:nvSpPr>
          <p:spPr bwMode="auto">
            <a:xfrm>
              <a:off x="3405319" y="3168369"/>
              <a:ext cx="1131977" cy="2075291"/>
            </a:xfrm>
            <a:custGeom>
              <a:gdLst>
                <a:gd fmla="*/ 1069 w 1468" name="T0"/>
                <a:gd fmla="*/ 2104 h 2692" name="T1"/>
                <a:gd fmla="*/ 1253 w 1468" name="T2"/>
                <a:gd fmla="*/ 1036 h 2692" name="T3"/>
                <a:gd fmla="*/ 1253 w 1468" name="T4"/>
                <a:gd fmla="*/ 1032 h 2692" name="T5"/>
                <a:gd fmla="*/ 204 w 1468" name="T6"/>
                <a:gd fmla="*/ 0 h 2692" name="T7"/>
                <a:gd fmla="*/ 90 w 1468" name="T8"/>
                <a:gd fmla="*/ 1224 h 2692" name="T9"/>
                <a:gd fmla="*/ 860 w 1468" name="T10"/>
                <a:gd fmla="*/ 2393 h 2692" name="T11"/>
                <a:gd fmla="*/ 1468 w 1468" name="T12"/>
                <a:gd fmla="*/ 2692 h 2692" name="T13"/>
                <a:gd fmla="*/ 1069 w 1468" name="T14"/>
                <a:gd fmla="*/ 2104 h 269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92" w="1468">
                  <a:moveTo>
                    <a:pt x="1069" y="2104"/>
                  </a:moveTo>
                  <a:cubicBezTo>
                    <a:pt x="1099" y="1845"/>
                    <a:pt x="1241" y="1097"/>
                    <a:pt x="1253" y="1036"/>
                  </a:cubicBezTo>
                  <a:cubicBezTo>
                    <a:pt x="1253" y="1032"/>
                    <a:pt x="1253" y="1032"/>
                    <a:pt x="1253" y="1032"/>
                  </a:cubicBezTo>
                  <a:cubicBezTo>
                    <a:pt x="204" y="0"/>
                    <a:pt x="204" y="0"/>
                    <a:pt x="204" y="0"/>
                  </a:cubicBezTo>
                  <a:cubicBezTo>
                    <a:pt x="34" y="392"/>
                    <a:pt x="0" y="821"/>
                    <a:pt x="90" y="1224"/>
                  </a:cubicBezTo>
                  <a:cubicBezTo>
                    <a:pt x="192" y="1678"/>
                    <a:pt x="454" y="2098"/>
                    <a:pt x="860" y="2393"/>
                  </a:cubicBezTo>
                  <a:cubicBezTo>
                    <a:pt x="1049" y="2531"/>
                    <a:pt x="1255" y="2630"/>
                    <a:pt x="1468" y="2692"/>
                  </a:cubicBezTo>
                  <a:cubicBezTo>
                    <a:pt x="1168" y="2531"/>
                    <a:pt x="1049" y="2280"/>
                    <a:pt x="1069" y="2104"/>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46" name="Freeform 31"/>
            <p:cNvSpPr/>
            <p:nvPr/>
          </p:nvSpPr>
          <p:spPr bwMode="auto">
            <a:xfrm>
              <a:off x="3435335" y="2435158"/>
              <a:ext cx="1166280" cy="1363518"/>
            </a:xfrm>
            <a:custGeom>
              <a:gdLst>
                <a:gd fmla="*/ 977 w 1515" name="T0"/>
                <a:gd fmla="*/ 0 h 1764" name="T1"/>
                <a:gd fmla="*/ 103 w 1515" name="T2"/>
                <a:gd fmla="*/ 1093 h 1764" name="T3"/>
                <a:gd fmla="*/ 6 w 1515" name="T4"/>
                <a:gd fmla="*/ 1764 h 1764" name="T5"/>
                <a:gd fmla="*/ 443 w 1515" name="T6"/>
                <a:gd fmla="*/ 1204 h 1764" name="T7"/>
                <a:gd fmla="*/ 1515 w 1515" name="T8"/>
                <a:gd fmla="*/ 1048 h 1764" name="T9"/>
                <a:gd fmla="*/ 977 w 1515" name="T10"/>
                <a:gd fmla="*/ 0 h 1764" name="T11"/>
              </a:gdLst>
              <a:cxnLst>
                <a:cxn ang="0">
                  <a:pos x="T0" y="T1"/>
                </a:cxn>
                <a:cxn ang="0">
                  <a:pos x="T2" y="T3"/>
                </a:cxn>
                <a:cxn ang="0">
                  <a:pos x="T4" y="T5"/>
                </a:cxn>
                <a:cxn ang="0">
                  <a:pos x="T6" y="T7"/>
                </a:cxn>
                <a:cxn ang="0">
                  <a:pos x="T8" y="T9"/>
                </a:cxn>
                <a:cxn ang="0">
                  <a:pos x="T10" y="T11"/>
                </a:cxn>
              </a:cxnLst>
              <a:rect b="b" l="0" r="r" t="0"/>
              <a:pathLst>
                <a:path h="1764" w="1515">
                  <a:moveTo>
                    <a:pt x="977" y="0"/>
                  </a:moveTo>
                  <a:cubicBezTo>
                    <a:pt x="577" y="238"/>
                    <a:pt x="258" y="616"/>
                    <a:pt x="103" y="1093"/>
                  </a:cubicBezTo>
                  <a:cubicBezTo>
                    <a:pt x="31" y="1316"/>
                    <a:pt x="0" y="1543"/>
                    <a:pt x="6" y="1764"/>
                  </a:cubicBezTo>
                  <a:cubicBezTo>
                    <a:pt x="67" y="1429"/>
                    <a:pt x="268" y="1239"/>
                    <a:pt x="443" y="1204"/>
                  </a:cubicBezTo>
                  <a:cubicBezTo>
                    <a:pt x="698" y="1152"/>
                    <a:pt x="1454" y="1056"/>
                    <a:pt x="1515" y="1048"/>
                  </a:cubicBezTo>
                  <a:lnTo>
                    <a:pt x="977"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grpSp>
        <p:nvGrpSpPr>
          <p:cNvPr id="57" name="组合 56"/>
          <p:cNvGrpSpPr/>
          <p:nvPr/>
        </p:nvGrpSpPr>
        <p:grpSpPr>
          <a:xfrm>
            <a:off x="1024846" y="2238455"/>
            <a:ext cx="2270804" cy="901772"/>
            <a:chOff x="1842719" y="3733547"/>
            <a:chExt cx="2270804" cy="901772"/>
          </a:xfrm>
        </p:grpSpPr>
        <p:sp>
          <p:nvSpPr>
            <p:cNvPr id="58" name="文本框 57"/>
            <p:cNvSpPr txBox="1"/>
            <p:nvPr/>
          </p:nvSpPr>
          <p:spPr>
            <a:xfrm>
              <a:off x="2084363"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9" name="组合 58"/>
            <p:cNvGrpSpPr/>
            <p:nvPr/>
          </p:nvGrpSpPr>
          <p:grpSpPr>
            <a:xfrm>
              <a:off x="1842719" y="3824229"/>
              <a:ext cx="196101" cy="196101"/>
              <a:chOff x="1389761" y="2111236"/>
              <a:chExt cx="196101" cy="196101"/>
            </a:xfrm>
          </p:grpSpPr>
          <p:sp>
            <p:nvSpPr>
              <p:cNvPr id="66" name="矩形 65"/>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60" name="文本框 59"/>
            <p:cNvSpPr txBox="1"/>
            <p:nvPr/>
          </p:nvSpPr>
          <p:spPr>
            <a:xfrm>
              <a:off x="2084363"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68" name="组合 67"/>
          <p:cNvGrpSpPr/>
          <p:nvPr/>
        </p:nvGrpSpPr>
        <p:grpSpPr>
          <a:xfrm>
            <a:off x="1024846" y="3874346"/>
            <a:ext cx="2270804" cy="901772"/>
            <a:chOff x="1842719" y="3733547"/>
            <a:chExt cx="2270804" cy="901772"/>
          </a:xfrm>
        </p:grpSpPr>
        <p:sp>
          <p:nvSpPr>
            <p:cNvPr id="69" name="文本框 68"/>
            <p:cNvSpPr txBox="1"/>
            <p:nvPr/>
          </p:nvSpPr>
          <p:spPr>
            <a:xfrm>
              <a:off x="2084363"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0" name="组合 69"/>
            <p:cNvGrpSpPr/>
            <p:nvPr/>
          </p:nvGrpSpPr>
          <p:grpSpPr>
            <a:xfrm>
              <a:off x="1842719" y="3824229"/>
              <a:ext cx="196101" cy="196101"/>
              <a:chOff x="1389761" y="2111236"/>
              <a:chExt cx="196101" cy="196101"/>
            </a:xfrm>
          </p:grpSpPr>
          <p:sp>
            <p:nvSpPr>
              <p:cNvPr id="72" name="矩形 71"/>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3"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1" name="文本框 70"/>
            <p:cNvSpPr txBox="1"/>
            <p:nvPr/>
          </p:nvSpPr>
          <p:spPr>
            <a:xfrm>
              <a:off x="2084363"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74" name="组合 73"/>
          <p:cNvGrpSpPr/>
          <p:nvPr/>
        </p:nvGrpSpPr>
        <p:grpSpPr>
          <a:xfrm>
            <a:off x="7334928" y="2238455"/>
            <a:ext cx="2270804" cy="901772"/>
            <a:chOff x="1842719" y="3733547"/>
            <a:chExt cx="2270804" cy="901772"/>
          </a:xfrm>
        </p:grpSpPr>
        <p:sp>
          <p:nvSpPr>
            <p:cNvPr id="75" name="文本框 74"/>
            <p:cNvSpPr txBox="1"/>
            <p:nvPr/>
          </p:nvSpPr>
          <p:spPr>
            <a:xfrm>
              <a:off x="2084364"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6" name="组合 75"/>
            <p:cNvGrpSpPr/>
            <p:nvPr/>
          </p:nvGrpSpPr>
          <p:grpSpPr>
            <a:xfrm>
              <a:off x="1842719" y="3824229"/>
              <a:ext cx="196101" cy="196101"/>
              <a:chOff x="1389761" y="2111236"/>
              <a:chExt cx="196101" cy="196101"/>
            </a:xfrm>
          </p:grpSpPr>
          <p:sp>
            <p:nvSpPr>
              <p:cNvPr id="78" name="矩形 77"/>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9"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7" name="文本框 76"/>
            <p:cNvSpPr txBox="1"/>
            <p:nvPr/>
          </p:nvSpPr>
          <p:spPr>
            <a:xfrm>
              <a:off x="2084364"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80" name="组合 79"/>
          <p:cNvGrpSpPr/>
          <p:nvPr/>
        </p:nvGrpSpPr>
        <p:grpSpPr>
          <a:xfrm>
            <a:off x="7334928" y="3874346"/>
            <a:ext cx="2270804" cy="901772"/>
            <a:chOff x="1842719" y="3733547"/>
            <a:chExt cx="2270804" cy="901772"/>
          </a:xfrm>
        </p:grpSpPr>
        <p:sp>
          <p:nvSpPr>
            <p:cNvPr id="81" name="文本框 80"/>
            <p:cNvSpPr txBox="1"/>
            <p:nvPr/>
          </p:nvSpPr>
          <p:spPr>
            <a:xfrm>
              <a:off x="2084364" y="37335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2" name="组合 81"/>
            <p:cNvGrpSpPr/>
            <p:nvPr/>
          </p:nvGrpSpPr>
          <p:grpSpPr>
            <a:xfrm>
              <a:off x="1842719" y="3824229"/>
              <a:ext cx="196101" cy="196101"/>
              <a:chOff x="1389761" y="2111236"/>
              <a:chExt cx="196101" cy="196101"/>
            </a:xfrm>
          </p:grpSpPr>
          <p:sp>
            <p:nvSpPr>
              <p:cNvPr id="84" name="矩形 83"/>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5"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3" name="文本框 82"/>
            <p:cNvSpPr txBox="1"/>
            <p:nvPr/>
          </p:nvSpPr>
          <p:spPr>
            <a:xfrm>
              <a:off x="2084364" y="406901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86" name="组合 85"/>
          <p:cNvGrpSpPr/>
          <p:nvPr/>
        </p:nvGrpSpPr>
        <p:grpSpPr>
          <a:xfrm>
            <a:off x="4033328" y="5265645"/>
            <a:ext cx="2270804" cy="901772"/>
            <a:chOff x="1842719" y="3733547"/>
            <a:chExt cx="2270804" cy="901772"/>
          </a:xfrm>
        </p:grpSpPr>
        <p:sp>
          <p:nvSpPr>
            <p:cNvPr id="87" name="文本框 86"/>
            <p:cNvSpPr txBox="1"/>
            <p:nvPr/>
          </p:nvSpPr>
          <p:spPr>
            <a:xfrm>
              <a:off x="2084363" y="3733546"/>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8" name="组合 87"/>
            <p:cNvGrpSpPr/>
            <p:nvPr/>
          </p:nvGrpSpPr>
          <p:grpSpPr>
            <a:xfrm>
              <a:off x="1842719" y="3824229"/>
              <a:ext cx="196101" cy="196101"/>
              <a:chOff x="1389761" y="2111236"/>
              <a:chExt cx="196101" cy="196101"/>
            </a:xfrm>
          </p:grpSpPr>
          <p:sp>
            <p:nvSpPr>
              <p:cNvPr id="90" name="矩形 8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9" name="文本框 88"/>
            <p:cNvSpPr txBox="1"/>
            <p:nvPr/>
          </p:nvSpPr>
          <p:spPr>
            <a:xfrm>
              <a:off x="2084363" y="4069010"/>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sp>
        <p:nvSpPr>
          <p:cNvPr id="93" name="文本框 92"/>
          <p:cNvSpPr txBox="1"/>
          <p:nvPr/>
        </p:nvSpPr>
        <p:spPr>
          <a:xfrm>
            <a:off x="4611386" y="3087766"/>
            <a:ext cx="1295234" cy="822960"/>
          </a:xfrm>
          <a:prstGeom prst="rect">
            <a:avLst/>
          </a:prstGeom>
          <a:noFill/>
        </p:spPr>
        <p:txBody>
          <a:bodyPr rtlCol="0" wrap="square">
            <a:spAutoFit/>
          </a:bodyPr>
          <a:lstStyle/>
          <a:p>
            <a:pPr algn="ctr"/>
            <a:r>
              <a:rPr altLang="en-US" lang="zh-CN" smtClean="0" sz="2400">
                <a:solidFill>
                  <a:schemeClr val="accent1"/>
                </a:solidFill>
                <a:latin charset="-122" pitchFamily="34" typeface="微软雅黑"/>
                <a:ea charset="-122" pitchFamily="34" typeface="微软雅黑"/>
                <a:cs charset="0" pitchFamily="34" typeface="Arial"/>
              </a:rPr>
              <a:t>应用</a:t>
            </a:r>
          </a:p>
          <a:p>
            <a:pPr algn="ctr"/>
            <a:r>
              <a:rPr altLang="en-US" lang="zh-CN" smtClean="0" sz="2400">
                <a:solidFill>
                  <a:schemeClr val="accent1"/>
                </a:solidFill>
                <a:latin charset="-122" pitchFamily="34" typeface="微软雅黑"/>
                <a:ea charset="-122" pitchFamily="34" typeface="微软雅黑"/>
                <a:cs charset="0" pitchFamily="34" typeface="Arial"/>
              </a:rPr>
              <a:t>前景</a:t>
            </a:r>
          </a:p>
        </p:txBody>
      </p:sp>
      <p:sp>
        <p:nvSpPr>
          <p:cNvPr id="98" name="文本框 97"/>
          <p:cNvSpPr txBox="1"/>
          <p:nvPr/>
        </p:nvSpPr>
        <p:spPr>
          <a:xfrm>
            <a:off x="4267071" y="2366960"/>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sp>
        <p:nvSpPr>
          <p:cNvPr id="99" name="文本框 98"/>
          <p:cNvSpPr txBox="1"/>
          <p:nvPr/>
        </p:nvSpPr>
        <p:spPr>
          <a:xfrm>
            <a:off x="5733130" y="2366960"/>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sp>
        <p:nvSpPr>
          <p:cNvPr id="100" name="文本框 99"/>
          <p:cNvSpPr txBox="1"/>
          <p:nvPr/>
        </p:nvSpPr>
        <p:spPr>
          <a:xfrm>
            <a:off x="6052816" y="3571482"/>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sp>
        <p:nvSpPr>
          <p:cNvPr id="101" name="文本框 100"/>
          <p:cNvSpPr txBox="1"/>
          <p:nvPr/>
        </p:nvSpPr>
        <p:spPr>
          <a:xfrm>
            <a:off x="3875620" y="3571482"/>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05</a:t>
            </a:r>
          </a:p>
        </p:txBody>
      </p:sp>
      <p:sp>
        <p:nvSpPr>
          <p:cNvPr id="102" name="文本框 101"/>
          <p:cNvSpPr txBox="1"/>
          <p:nvPr/>
        </p:nvSpPr>
        <p:spPr>
          <a:xfrm>
            <a:off x="4995820" y="4449060"/>
            <a:ext cx="640852"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6"/>
                                        </p:tgtEl>
                                        <p:attrNameLst>
                                          <p:attrName>style.visibility</p:attrName>
                                        </p:attrNameLst>
                                      </p:cBhvr>
                                      <p:to>
                                        <p:strVal val="visible"/>
                                      </p:to>
                                    </p:set>
                                    <p:anim calcmode="lin" valueType="num">
                                      <p:cBhvr>
                                        <p:cTn dur="500" fill="hold" id="7"/>
                                        <p:tgtEl>
                                          <p:spTgt spid="6"/>
                                        </p:tgtEl>
                                        <p:attrNameLst>
                                          <p:attrName>ppt_w</p:attrName>
                                        </p:attrNameLst>
                                      </p:cBhvr>
                                      <p:tavLst>
                                        <p:tav tm="0">
                                          <p:val>
                                            <p:fltVal val="0"/>
                                          </p:val>
                                        </p:tav>
                                        <p:tav tm="100000">
                                          <p:val>
                                            <p:strVal val="#ppt_w"/>
                                          </p:val>
                                        </p:tav>
                                      </p:tavLst>
                                    </p:anim>
                                    <p:anim calcmode="lin" valueType="num">
                                      <p:cBhvr>
                                        <p:cTn dur="500" fill="hold" id="8"/>
                                        <p:tgtEl>
                                          <p:spTgt spid="6"/>
                                        </p:tgtEl>
                                        <p:attrNameLst>
                                          <p:attrName>ppt_h</p:attrName>
                                        </p:attrNameLst>
                                      </p:cBhvr>
                                      <p:tavLst>
                                        <p:tav tm="0">
                                          <p:val>
                                            <p:fltVal val="0"/>
                                          </p:val>
                                        </p:tav>
                                        <p:tav tm="100000">
                                          <p:val>
                                            <p:strVal val="#ppt_h"/>
                                          </p:val>
                                        </p:tav>
                                      </p:tavLst>
                                    </p:anim>
                                    <p:animEffect filter="fade" transition="in">
                                      <p:cBhvr>
                                        <p:cTn dur="500" id="9"/>
                                        <p:tgtEl>
                                          <p:spTgt spid="6"/>
                                        </p:tgtEl>
                                      </p:cBhvr>
                                    </p:animEffect>
                                  </p:childTnLst>
                                </p:cTn>
                              </p:par>
                              <p:par>
                                <p:cTn fill="hold" grpId="0" id="10" nodeType="withEffect" presetClass="entr" presetID="53" presetSubtype="0">
                                  <p:stCondLst>
                                    <p:cond delay="3000"/>
                                  </p:stCondLst>
                                  <p:childTnLst>
                                    <p:set>
                                      <p:cBhvr>
                                        <p:cTn dur="1" fill="hold" id="11">
                                          <p:stCondLst>
                                            <p:cond delay="0"/>
                                          </p:stCondLst>
                                        </p:cTn>
                                        <p:tgtEl>
                                          <p:spTgt spid="93"/>
                                        </p:tgtEl>
                                        <p:attrNameLst>
                                          <p:attrName>style.visibility</p:attrName>
                                        </p:attrNameLst>
                                      </p:cBhvr>
                                      <p:to>
                                        <p:strVal val="visible"/>
                                      </p:to>
                                    </p:set>
                                    <p:anim calcmode="lin" valueType="num">
                                      <p:cBhvr>
                                        <p:cTn dur="500" fill="hold" id="12"/>
                                        <p:tgtEl>
                                          <p:spTgt spid="93"/>
                                        </p:tgtEl>
                                        <p:attrNameLst>
                                          <p:attrName>ppt_w</p:attrName>
                                        </p:attrNameLst>
                                      </p:cBhvr>
                                      <p:tavLst>
                                        <p:tav tm="0">
                                          <p:val>
                                            <p:fltVal val="0"/>
                                          </p:val>
                                        </p:tav>
                                        <p:tav tm="100000">
                                          <p:val>
                                            <p:strVal val="#ppt_w"/>
                                          </p:val>
                                        </p:tav>
                                      </p:tavLst>
                                    </p:anim>
                                    <p:anim calcmode="lin" valueType="num">
                                      <p:cBhvr>
                                        <p:cTn dur="500" fill="hold" id="13"/>
                                        <p:tgtEl>
                                          <p:spTgt spid="93"/>
                                        </p:tgtEl>
                                        <p:attrNameLst>
                                          <p:attrName>ppt_h</p:attrName>
                                        </p:attrNameLst>
                                      </p:cBhvr>
                                      <p:tavLst>
                                        <p:tav tm="0">
                                          <p:val>
                                            <p:fltVal val="0"/>
                                          </p:val>
                                        </p:tav>
                                        <p:tav tm="100000">
                                          <p:val>
                                            <p:strVal val="#ppt_h"/>
                                          </p:val>
                                        </p:tav>
                                      </p:tavLst>
                                    </p:anim>
                                    <p:animEffect filter="fade" transition="in">
                                      <p:cBhvr>
                                        <p:cTn dur="500" id="14"/>
                                        <p:tgtEl>
                                          <p:spTgt spid="93"/>
                                        </p:tgtEl>
                                      </p:cBhvr>
                                    </p:animEffect>
                                  </p:childTnLst>
                                </p:cTn>
                              </p:par>
                              <p:par>
                                <p:cTn fill="hold" id="15" nodeType="withEffect" presetClass="entr" presetID="42" presetSubtype="0">
                                  <p:stCondLst>
                                    <p:cond delay="3500"/>
                                  </p:stCondLst>
                                  <p:childTnLst>
                                    <p:set>
                                      <p:cBhvr>
                                        <p:cTn dur="1" fill="hold" id="16">
                                          <p:stCondLst>
                                            <p:cond delay="0"/>
                                          </p:stCondLst>
                                        </p:cTn>
                                        <p:tgtEl>
                                          <p:spTgt spid="57"/>
                                        </p:tgtEl>
                                        <p:attrNameLst>
                                          <p:attrName>style.visibility</p:attrName>
                                        </p:attrNameLst>
                                      </p:cBhvr>
                                      <p:to>
                                        <p:strVal val="visible"/>
                                      </p:to>
                                    </p:set>
                                    <p:animEffect filter="fade" transition="in">
                                      <p:cBhvr>
                                        <p:cTn dur="1000" id="17"/>
                                        <p:tgtEl>
                                          <p:spTgt spid="57"/>
                                        </p:tgtEl>
                                      </p:cBhvr>
                                    </p:animEffect>
                                    <p:anim calcmode="lin" valueType="num">
                                      <p:cBhvr>
                                        <p:cTn dur="1000" fill="hold" id="18"/>
                                        <p:tgtEl>
                                          <p:spTgt spid="57"/>
                                        </p:tgtEl>
                                        <p:attrNameLst>
                                          <p:attrName>ppt_x</p:attrName>
                                        </p:attrNameLst>
                                      </p:cBhvr>
                                      <p:tavLst>
                                        <p:tav tm="0">
                                          <p:val>
                                            <p:strVal val="#ppt_x"/>
                                          </p:val>
                                        </p:tav>
                                        <p:tav tm="100000">
                                          <p:val>
                                            <p:strVal val="#ppt_x"/>
                                          </p:val>
                                        </p:tav>
                                      </p:tavLst>
                                    </p:anim>
                                    <p:anim calcmode="lin" valueType="num">
                                      <p:cBhvr>
                                        <p:cTn dur="1000" fill="hold" id="19"/>
                                        <p:tgtEl>
                                          <p:spTgt spid="5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4000"/>
                                  </p:stCondLst>
                                  <p:childTnLst>
                                    <p:set>
                                      <p:cBhvr>
                                        <p:cTn dur="1" fill="hold" id="21">
                                          <p:stCondLst>
                                            <p:cond delay="0"/>
                                          </p:stCondLst>
                                        </p:cTn>
                                        <p:tgtEl>
                                          <p:spTgt spid="68"/>
                                        </p:tgtEl>
                                        <p:attrNameLst>
                                          <p:attrName>style.visibility</p:attrName>
                                        </p:attrNameLst>
                                      </p:cBhvr>
                                      <p:to>
                                        <p:strVal val="visible"/>
                                      </p:to>
                                    </p:set>
                                    <p:animEffect filter="fade" transition="in">
                                      <p:cBhvr>
                                        <p:cTn dur="1000" id="22"/>
                                        <p:tgtEl>
                                          <p:spTgt spid="68"/>
                                        </p:tgtEl>
                                      </p:cBhvr>
                                    </p:animEffect>
                                    <p:anim calcmode="lin" valueType="num">
                                      <p:cBhvr>
                                        <p:cTn dur="1000" fill="hold" id="23"/>
                                        <p:tgtEl>
                                          <p:spTgt spid="68"/>
                                        </p:tgtEl>
                                        <p:attrNameLst>
                                          <p:attrName>ppt_x</p:attrName>
                                        </p:attrNameLst>
                                      </p:cBhvr>
                                      <p:tavLst>
                                        <p:tav tm="0">
                                          <p:val>
                                            <p:strVal val="#ppt_x"/>
                                          </p:val>
                                        </p:tav>
                                        <p:tav tm="100000">
                                          <p:val>
                                            <p:strVal val="#ppt_x"/>
                                          </p:val>
                                        </p:tav>
                                      </p:tavLst>
                                    </p:anim>
                                    <p:anim calcmode="lin" valueType="num">
                                      <p:cBhvr>
                                        <p:cTn dur="1000" fill="hold" id="24"/>
                                        <p:tgtEl>
                                          <p:spTgt spid="6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3500"/>
                                  </p:stCondLst>
                                  <p:childTnLst>
                                    <p:set>
                                      <p:cBhvr>
                                        <p:cTn dur="1" fill="hold" id="26">
                                          <p:stCondLst>
                                            <p:cond delay="0"/>
                                          </p:stCondLst>
                                        </p:cTn>
                                        <p:tgtEl>
                                          <p:spTgt spid="74"/>
                                        </p:tgtEl>
                                        <p:attrNameLst>
                                          <p:attrName>style.visibility</p:attrName>
                                        </p:attrNameLst>
                                      </p:cBhvr>
                                      <p:to>
                                        <p:strVal val="visible"/>
                                      </p:to>
                                    </p:set>
                                    <p:animEffect filter="fade" transition="in">
                                      <p:cBhvr>
                                        <p:cTn dur="1000" id="27"/>
                                        <p:tgtEl>
                                          <p:spTgt spid="74"/>
                                        </p:tgtEl>
                                      </p:cBhvr>
                                    </p:animEffect>
                                    <p:anim calcmode="lin" valueType="num">
                                      <p:cBhvr>
                                        <p:cTn dur="1000" fill="hold" id="28"/>
                                        <p:tgtEl>
                                          <p:spTgt spid="74"/>
                                        </p:tgtEl>
                                        <p:attrNameLst>
                                          <p:attrName>ppt_x</p:attrName>
                                        </p:attrNameLst>
                                      </p:cBhvr>
                                      <p:tavLst>
                                        <p:tav tm="0">
                                          <p:val>
                                            <p:strVal val="#ppt_x"/>
                                          </p:val>
                                        </p:tav>
                                        <p:tav tm="100000">
                                          <p:val>
                                            <p:strVal val="#ppt_x"/>
                                          </p:val>
                                        </p:tav>
                                      </p:tavLst>
                                    </p:anim>
                                    <p:anim calcmode="lin" valueType="num">
                                      <p:cBhvr>
                                        <p:cTn dur="1000" fill="hold" id="29"/>
                                        <p:tgtEl>
                                          <p:spTgt spid="74"/>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4000"/>
                                  </p:stCondLst>
                                  <p:childTnLst>
                                    <p:set>
                                      <p:cBhvr>
                                        <p:cTn dur="1" fill="hold" id="31">
                                          <p:stCondLst>
                                            <p:cond delay="0"/>
                                          </p:stCondLst>
                                        </p:cTn>
                                        <p:tgtEl>
                                          <p:spTgt spid="80"/>
                                        </p:tgtEl>
                                        <p:attrNameLst>
                                          <p:attrName>style.visibility</p:attrName>
                                        </p:attrNameLst>
                                      </p:cBhvr>
                                      <p:to>
                                        <p:strVal val="visible"/>
                                      </p:to>
                                    </p:set>
                                    <p:animEffect filter="fade" transition="in">
                                      <p:cBhvr>
                                        <p:cTn dur="1000" id="32"/>
                                        <p:tgtEl>
                                          <p:spTgt spid="80"/>
                                        </p:tgtEl>
                                      </p:cBhvr>
                                    </p:animEffect>
                                    <p:anim calcmode="lin" valueType="num">
                                      <p:cBhvr>
                                        <p:cTn dur="1000" fill="hold" id="33"/>
                                        <p:tgtEl>
                                          <p:spTgt spid="80"/>
                                        </p:tgtEl>
                                        <p:attrNameLst>
                                          <p:attrName>ppt_x</p:attrName>
                                        </p:attrNameLst>
                                      </p:cBhvr>
                                      <p:tavLst>
                                        <p:tav tm="0">
                                          <p:val>
                                            <p:strVal val="#ppt_x"/>
                                          </p:val>
                                        </p:tav>
                                        <p:tav tm="100000">
                                          <p:val>
                                            <p:strVal val="#ppt_x"/>
                                          </p:val>
                                        </p:tav>
                                      </p:tavLst>
                                    </p:anim>
                                    <p:anim calcmode="lin" valueType="num">
                                      <p:cBhvr>
                                        <p:cTn dur="1000" fill="hold" id="34"/>
                                        <p:tgtEl>
                                          <p:spTgt spid="80"/>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4500"/>
                                  </p:stCondLst>
                                  <p:childTnLst>
                                    <p:set>
                                      <p:cBhvr>
                                        <p:cTn dur="1" fill="hold" id="36">
                                          <p:stCondLst>
                                            <p:cond delay="0"/>
                                          </p:stCondLst>
                                        </p:cTn>
                                        <p:tgtEl>
                                          <p:spTgt spid="86"/>
                                        </p:tgtEl>
                                        <p:attrNameLst>
                                          <p:attrName>style.visibility</p:attrName>
                                        </p:attrNameLst>
                                      </p:cBhvr>
                                      <p:to>
                                        <p:strVal val="visible"/>
                                      </p:to>
                                    </p:set>
                                    <p:animEffect filter="fade" transition="in">
                                      <p:cBhvr>
                                        <p:cTn dur="1000" id="37"/>
                                        <p:tgtEl>
                                          <p:spTgt spid="86"/>
                                        </p:tgtEl>
                                      </p:cBhvr>
                                    </p:animEffect>
                                    <p:anim calcmode="lin" valueType="num">
                                      <p:cBhvr>
                                        <p:cTn dur="1000" fill="hold" id="38"/>
                                        <p:tgtEl>
                                          <p:spTgt spid="86"/>
                                        </p:tgtEl>
                                        <p:attrNameLst>
                                          <p:attrName>ppt_x</p:attrName>
                                        </p:attrNameLst>
                                      </p:cBhvr>
                                      <p:tavLst>
                                        <p:tav tm="0">
                                          <p:val>
                                            <p:strVal val="#ppt_x"/>
                                          </p:val>
                                        </p:tav>
                                        <p:tav tm="100000">
                                          <p:val>
                                            <p:strVal val="#ppt_x"/>
                                          </p:val>
                                        </p:tav>
                                      </p:tavLst>
                                    </p:anim>
                                    <p:anim calcmode="lin" valueType="num">
                                      <p:cBhvr>
                                        <p:cTn dur="1000" fill="hold" id="39"/>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3"/>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应用前景</a:t>
            </a:r>
          </a:p>
        </p:txBody>
      </p:sp>
      <p:grpSp>
        <p:nvGrpSpPr>
          <p:cNvPr id="6" name="组合 5"/>
          <p:cNvGrpSpPr/>
          <p:nvPr/>
        </p:nvGrpSpPr>
        <p:grpSpPr>
          <a:xfrm>
            <a:off x="912882" y="4379187"/>
            <a:ext cx="2029160" cy="901772"/>
            <a:chOff x="3038139" y="4550638"/>
            <a:chExt cx="2029160" cy="901772"/>
          </a:xfrm>
        </p:grpSpPr>
        <p:sp>
          <p:nvSpPr>
            <p:cNvPr id="20" name="文本框 19"/>
            <p:cNvSpPr txBox="1"/>
            <p:nvPr/>
          </p:nvSpPr>
          <p:spPr>
            <a:xfrm>
              <a:off x="3245809" y="4550638"/>
              <a:ext cx="1613820" cy="365760"/>
            </a:xfrm>
            <a:prstGeom prst="rect">
              <a:avLst/>
            </a:prstGeom>
            <a:noFill/>
          </p:spPr>
          <p:txBody>
            <a:bodyPr rtlCol="0" wrap="square">
              <a:spAutoFit/>
            </a:bodyPr>
            <a:lstStyle/>
            <a:p>
              <a:pPr algn="ctr"/>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22" name="文本框 21"/>
            <p:cNvSpPr txBox="1"/>
            <p:nvPr/>
          </p:nvSpPr>
          <p:spPr>
            <a:xfrm>
              <a:off x="3038139" y="488610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5" name="组合 4"/>
          <p:cNvGrpSpPr/>
          <p:nvPr/>
        </p:nvGrpSpPr>
        <p:grpSpPr>
          <a:xfrm>
            <a:off x="1333260" y="2392672"/>
            <a:ext cx="1319036" cy="1319036"/>
            <a:chOff x="1804920" y="2564122"/>
            <a:chExt cx="1319036" cy="1319036"/>
          </a:xfrm>
        </p:grpSpPr>
        <p:sp>
          <p:nvSpPr>
            <p:cNvPr id="14" name="十角星 13"/>
            <p:cNvSpPr/>
            <p:nvPr/>
          </p:nvSpPr>
          <p:spPr>
            <a:xfrm>
              <a:off x="1804920" y="2564122"/>
              <a:ext cx="1319036" cy="1319036"/>
            </a:xfrm>
            <a:prstGeom prst="star10">
              <a:avLst>
                <a:gd fmla="val 45147" name="adj"/>
                <a:gd fmla="val 105146" name="hf"/>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1900">
                <a:solidFill>
                  <a:prstClr val="white"/>
                </a:solidFill>
              </a:endParaRPr>
            </a:p>
          </p:txBody>
        </p:sp>
        <p:sp>
          <p:nvSpPr>
            <p:cNvPr id="25" name="文本框 24"/>
            <p:cNvSpPr txBox="1"/>
            <p:nvPr/>
          </p:nvSpPr>
          <p:spPr>
            <a:xfrm>
              <a:off x="1819878" y="2761975"/>
              <a:ext cx="1304078" cy="91440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TITLE</a:t>
              </a:r>
            </a:p>
          </p:txBody>
        </p:sp>
      </p:grpSp>
      <p:grpSp>
        <p:nvGrpSpPr>
          <p:cNvPr id="26" name="组合 25"/>
          <p:cNvGrpSpPr/>
          <p:nvPr/>
        </p:nvGrpSpPr>
        <p:grpSpPr>
          <a:xfrm>
            <a:off x="4639760" y="2392672"/>
            <a:ext cx="1319036" cy="1319036"/>
            <a:chOff x="1804920" y="2564122"/>
            <a:chExt cx="1319036" cy="1319036"/>
          </a:xfrm>
        </p:grpSpPr>
        <p:sp>
          <p:nvSpPr>
            <p:cNvPr id="27" name="十角星 26"/>
            <p:cNvSpPr/>
            <p:nvPr/>
          </p:nvSpPr>
          <p:spPr>
            <a:xfrm>
              <a:off x="1804920" y="2564122"/>
              <a:ext cx="1319036" cy="1319036"/>
            </a:xfrm>
            <a:prstGeom prst="star10">
              <a:avLst>
                <a:gd fmla="val 45147" name="adj"/>
                <a:gd fmla="val 105146" name="hf"/>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1900">
                <a:solidFill>
                  <a:prstClr val="white"/>
                </a:solidFill>
              </a:endParaRPr>
            </a:p>
          </p:txBody>
        </p:sp>
        <p:sp>
          <p:nvSpPr>
            <p:cNvPr id="28" name="文本框 27"/>
            <p:cNvSpPr txBox="1"/>
            <p:nvPr/>
          </p:nvSpPr>
          <p:spPr>
            <a:xfrm>
              <a:off x="1819878" y="2761975"/>
              <a:ext cx="1304078" cy="91440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TITLE</a:t>
              </a:r>
            </a:p>
          </p:txBody>
        </p:sp>
      </p:grpSp>
      <p:grpSp>
        <p:nvGrpSpPr>
          <p:cNvPr id="29" name="组合 28"/>
          <p:cNvGrpSpPr/>
          <p:nvPr/>
        </p:nvGrpSpPr>
        <p:grpSpPr>
          <a:xfrm>
            <a:off x="7946260" y="2392672"/>
            <a:ext cx="1319036" cy="1319036"/>
            <a:chOff x="1804920" y="2564122"/>
            <a:chExt cx="1319036" cy="1319036"/>
          </a:xfrm>
        </p:grpSpPr>
        <p:sp>
          <p:nvSpPr>
            <p:cNvPr id="30" name="十角星 29"/>
            <p:cNvSpPr/>
            <p:nvPr/>
          </p:nvSpPr>
          <p:spPr>
            <a:xfrm>
              <a:off x="1804920" y="2564122"/>
              <a:ext cx="1319036" cy="1319036"/>
            </a:xfrm>
            <a:prstGeom prst="star10">
              <a:avLst>
                <a:gd fmla="val 45147" name="adj"/>
                <a:gd fmla="val 105146" name="hf"/>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1900">
                <a:solidFill>
                  <a:prstClr val="white"/>
                </a:solidFill>
              </a:endParaRPr>
            </a:p>
          </p:txBody>
        </p:sp>
        <p:sp>
          <p:nvSpPr>
            <p:cNvPr id="31" name="文本框 30"/>
            <p:cNvSpPr txBox="1"/>
            <p:nvPr/>
          </p:nvSpPr>
          <p:spPr>
            <a:xfrm>
              <a:off x="1819879" y="2761975"/>
              <a:ext cx="1304078" cy="91440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SAMPLE</a:t>
              </a:r>
            </a:p>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TITLE</a:t>
              </a:r>
            </a:p>
          </p:txBody>
        </p:sp>
      </p:grpSp>
      <p:grpSp>
        <p:nvGrpSpPr>
          <p:cNvPr id="33" name="组合 32"/>
          <p:cNvGrpSpPr/>
          <p:nvPr/>
        </p:nvGrpSpPr>
        <p:grpSpPr>
          <a:xfrm>
            <a:off x="4219382" y="4379187"/>
            <a:ext cx="2029160" cy="901772"/>
            <a:chOff x="3038139" y="4550638"/>
            <a:chExt cx="2029160" cy="901772"/>
          </a:xfrm>
        </p:grpSpPr>
        <p:sp>
          <p:nvSpPr>
            <p:cNvPr id="35" name="文本框 34"/>
            <p:cNvSpPr txBox="1"/>
            <p:nvPr/>
          </p:nvSpPr>
          <p:spPr>
            <a:xfrm>
              <a:off x="3245809" y="4550638"/>
              <a:ext cx="1613820" cy="365760"/>
            </a:xfrm>
            <a:prstGeom prst="rect">
              <a:avLst/>
            </a:prstGeom>
            <a:noFill/>
          </p:spPr>
          <p:txBody>
            <a:bodyPr rtlCol="0" wrap="square">
              <a:spAutoFit/>
            </a:bodyPr>
            <a:lstStyle/>
            <a:p>
              <a:pPr algn="ctr"/>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36" name="文本框 35"/>
            <p:cNvSpPr txBox="1"/>
            <p:nvPr/>
          </p:nvSpPr>
          <p:spPr>
            <a:xfrm>
              <a:off x="3038139" y="488610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grpSp>
        <p:nvGrpSpPr>
          <p:cNvPr id="37" name="组合 36"/>
          <p:cNvGrpSpPr/>
          <p:nvPr/>
        </p:nvGrpSpPr>
        <p:grpSpPr>
          <a:xfrm>
            <a:off x="7525882" y="4379187"/>
            <a:ext cx="2029160" cy="901772"/>
            <a:chOff x="3038139" y="4550638"/>
            <a:chExt cx="2029160" cy="901772"/>
          </a:xfrm>
        </p:grpSpPr>
        <p:sp>
          <p:nvSpPr>
            <p:cNvPr id="38" name="文本框 37"/>
            <p:cNvSpPr txBox="1"/>
            <p:nvPr/>
          </p:nvSpPr>
          <p:spPr>
            <a:xfrm>
              <a:off x="3245808" y="4550638"/>
              <a:ext cx="1613820" cy="365760"/>
            </a:xfrm>
            <a:prstGeom prst="rect">
              <a:avLst/>
            </a:prstGeom>
            <a:noFill/>
          </p:spPr>
          <p:txBody>
            <a:bodyPr rtlCol="0" wrap="square">
              <a:spAutoFit/>
            </a:bodyPr>
            <a:lstStyle/>
            <a:p>
              <a:pPr algn="ctr"/>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39" name="文本框 38"/>
            <p:cNvSpPr txBox="1"/>
            <p:nvPr/>
          </p:nvSpPr>
          <p:spPr>
            <a:xfrm>
              <a:off x="3038138" y="4886101"/>
              <a:ext cx="2029160"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elit. </a:t>
              </a:r>
            </a:p>
          </p:txBody>
        </p:sp>
      </p:grpSp>
      <p:cxnSp>
        <p:nvCxnSpPr>
          <p:cNvPr id="40" name="直接连接符 39"/>
          <p:cNvCxnSpPr/>
          <p:nvPr/>
        </p:nvCxnSpPr>
        <p:spPr>
          <a:xfrm>
            <a:off x="1333260" y="3890890"/>
            <a:ext cx="1226457"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1" name="等腰三角形 40"/>
          <p:cNvSpPr/>
          <p:nvPr/>
        </p:nvSpPr>
        <p:spPr>
          <a:xfrm flipV="1">
            <a:off x="1863960" y="3889769"/>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4" name="直接连接符 43"/>
          <p:cNvCxnSpPr/>
          <p:nvPr/>
        </p:nvCxnSpPr>
        <p:spPr>
          <a:xfrm>
            <a:off x="4673360" y="3890890"/>
            <a:ext cx="1226457"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flipV="1">
            <a:off x="5204060" y="3889769"/>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46" name="直接连接符 45"/>
          <p:cNvCxnSpPr/>
          <p:nvPr/>
        </p:nvCxnSpPr>
        <p:spPr>
          <a:xfrm>
            <a:off x="7975360" y="3890890"/>
            <a:ext cx="1226457" cy="0"/>
          </a:xfrm>
          <a:prstGeom prst="line">
            <a:avLst/>
          </a:prstGeom>
          <a:ln>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47" name="等腰三角形 46"/>
          <p:cNvSpPr/>
          <p:nvPr/>
        </p:nvSpPr>
        <p:spPr>
          <a:xfrm flipV="1">
            <a:off x="8506060" y="3889769"/>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7" presetSubtype="0">
                                  <p:stCondLst>
                                    <p:cond delay="250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id="10" nodeType="withEffect" presetClass="entr" presetID="47" presetSubtype="0">
                                  <p:stCondLst>
                                    <p:cond delay="4000"/>
                                  </p:stCondLst>
                                  <p:childTnLst>
                                    <p:set>
                                      <p:cBhvr>
                                        <p:cTn dur="1" fill="hold" id="11">
                                          <p:stCondLst>
                                            <p:cond delay="0"/>
                                          </p:stCondLst>
                                        </p:cTn>
                                        <p:tgtEl>
                                          <p:spTgt spid="26"/>
                                        </p:tgtEl>
                                        <p:attrNameLst>
                                          <p:attrName>style.visibility</p:attrName>
                                        </p:attrNameLst>
                                      </p:cBhvr>
                                      <p:to>
                                        <p:strVal val="visible"/>
                                      </p:to>
                                    </p:set>
                                    <p:animEffect filter="fade" transition="in">
                                      <p:cBhvr>
                                        <p:cTn dur="1000" id="12"/>
                                        <p:tgtEl>
                                          <p:spTgt spid="26"/>
                                        </p:tgtEl>
                                      </p:cBhvr>
                                    </p:animEffect>
                                    <p:anim calcmode="lin" valueType="num">
                                      <p:cBhvr>
                                        <p:cTn dur="1000" fill="hold" id="13"/>
                                        <p:tgtEl>
                                          <p:spTgt spid="26"/>
                                        </p:tgtEl>
                                        <p:attrNameLst>
                                          <p:attrName>ppt_x</p:attrName>
                                        </p:attrNameLst>
                                      </p:cBhvr>
                                      <p:tavLst>
                                        <p:tav tm="0">
                                          <p:val>
                                            <p:strVal val="#ppt_x"/>
                                          </p:val>
                                        </p:tav>
                                        <p:tav tm="100000">
                                          <p:val>
                                            <p:strVal val="#ppt_x"/>
                                          </p:val>
                                        </p:tav>
                                      </p:tavLst>
                                    </p:anim>
                                    <p:anim calcmode="lin" valueType="num">
                                      <p:cBhvr>
                                        <p:cTn dur="1000" fill="hold" id="14"/>
                                        <p:tgtEl>
                                          <p:spTgt spid="26"/>
                                        </p:tgtEl>
                                        <p:attrNameLst>
                                          <p:attrName>ppt_y</p:attrName>
                                        </p:attrNameLst>
                                      </p:cBhvr>
                                      <p:tavLst>
                                        <p:tav tm="0">
                                          <p:val>
                                            <p:strVal val="#ppt_y-.1"/>
                                          </p:val>
                                        </p:tav>
                                        <p:tav tm="100000">
                                          <p:val>
                                            <p:strVal val="#ppt_y"/>
                                          </p:val>
                                        </p:tav>
                                      </p:tavLst>
                                    </p:anim>
                                  </p:childTnLst>
                                </p:cTn>
                              </p:par>
                              <p:par>
                                <p:cTn fill="hold" id="15" nodeType="withEffect" presetClass="entr" presetID="47" presetSubtype="0">
                                  <p:stCondLst>
                                    <p:cond delay="5500"/>
                                  </p:stCondLst>
                                  <p:childTnLst>
                                    <p:set>
                                      <p:cBhvr>
                                        <p:cTn dur="1" fill="hold" id="16">
                                          <p:stCondLst>
                                            <p:cond delay="0"/>
                                          </p:stCondLst>
                                        </p:cTn>
                                        <p:tgtEl>
                                          <p:spTgt spid="29"/>
                                        </p:tgtEl>
                                        <p:attrNameLst>
                                          <p:attrName>style.visibility</p:attrName>
                                        </p:attrNameLst>
                                      </p:cBhvr>
                                      <p:to>
                                        <p:strVal val="visible"/>
                                      </p:to>
                                    </p:set>
                                    <p:animEffect filter="fade" transition="in">
                                      <p:cBhvr>
                                        <p:cTn dur="1000" id="17"/>
                                        <p:tgtEl>
                                          <p:spTgt spid="29"/>
                                        </p:tgtEl>
                                      </p:cBhvr>
                                    </p:animEffect>
                                    <p:anim calcmode="lin" valueType="num">
                                      <p:cBhvr>
                                        <p:cTn dur="1000" fill="hold" id="18"/>
                                        <p:tgtEl>
                                          <p:spTgt spid="29"/>
                                        </p:tgtEl>
                                        <p:attrNameLst>
                                          <p:attrName>ppt_x</p:attrName>
                                        </p:attrNameLst>
                                      </p:cBhvr>
                                      <p:tavLst>
                                        <p:tav tm="0">
                                          <p:val>
                                            <p:strVal val="#ppt_x"/>
                                          </p:val>
                                        </p:tav>
                                        <p:tav tm="100000">
                                          <p:val>
                                            <p:strVal val="#ppt_x"/>
                                          </p:val>
                                        </p:tav>
                                      </p:tavLst>
                                    </p:anim>
                                    <p:anim calcmode="lin" valueType="num">
                                      <p:cBhvr>
                                        <p:cTn dur="1000" fill="hold" id="19"/>
                                        <p:tgtEl>
                                          <p:spTgt spid="29"/>
                                        </p:tgtEl>
                                        <p:attrNameLst>
                                          <p:attrName>ppt_y</p:attrName>
                                        </p:attrNameLst>
                                      </p:cBhvr>
                                      <p:tavLst>
                                        <p:tav tm="0">
                                          <p:val>
                                            <p:strVal val="#ppt_y-.1"/>
                                          </p:val>
                                        </p:tav>
                                        <p:tav tm="100000">
                                          <p:val>
                                            <p:strVal val="#ppt_y"/>
                                          </p:val>
                                        </p:tav>
                                      </p:tavLst>
                                    </p:anim>
                                  </p:childTnLst>
                                </p:cTn>
                              </p:par>
                              <p:par>
                                <p:cTn fill="hold" id="20" nodeType="withEffect" presetClass="entr" presetID="47" presetSubtype="0">
                                  <p:stCondLst>
                                    <p:cond delay="3000"/>
                                  </p:stCondLst>
                                  <p:childTnLst>
                                    <p:set>
                                      <p:cBhvr>
                                        <p:cTn dur="1" fill="hold" id="21">
                                          <p:stCondLst>
                                            <p:cond delay="0"/>
                                          </p:stCondLst>
                                        </p:cTn>
                                        <p:tgtEl>
                                          <p:spTgt spid="40"/>
                                        </p:tgtEl>
                                        <p:attrNameLst>
                                          <p:attrName>style.visibility</p:attrName>
                                        </p:attrNameLst>
                                      </p:cBhvr>
                                      <p:to>
                                        <p:strVal val="visible"/>
                                      </p:to>
                                    </p:set>
                                    <p:animEffect filter="fade" transition="in">
                                      <p:cBhvr>
                                        <p:cTn dur="1000" id="22"/>
                                        <p:tgtEl>
                                          <p:spTgt spid="40"/>
                                        </p:tgtEl>
                                      </p:cBhvr>
                                    </p:animEffect>
                                    <p:anim calcmode="lin" valueType="num">
                                      <p:cBhvr>
                                        <p:cTn dur="1000" fill="hold" id="23"/>
                                        <p:tgtEl>
                                          <p:spTgt spid="40"/>
                                        </p:tgtEl>
                                        <p:attrNameLst>
                                          <p:attrName>ppt_x</p:attrName>
                                        </p:attrNameLst>
                                      </p:cBhvr>
                                      <p:tavLst>
                                        <p:tav tm="0">
                                          <p:val>
                                            <p:strVal val="#ppt_x"/>
                                          </p:val>
                                        </p:tav>
                                        <p:tav tm="100000">
                                          <p:val>
                                            <p:strVal val="#ppt_x"/>
                                          </p:val>
                                        </p:tav>
                                      </p:tavLst>
                                    </p:anim>
                                    <p:anim calcmode="lin" valueType="num">
                                      <p:cBhvr>
                                        <p:cTn dur="1000" fill="hold" id="24"/>
                                        <p:tgtEl>
                                          <p:spTgt spid="40"/>
                                        </p:tgtEl>
                                        <p:attrNameLst>
                                          <p:attrName>ppt_y</p:attrName>
                                        </p:attrNameLst>
                                      </p:cBhvr>
                                      <p:tavLst>
                                        <p:tav tm="0">
                                          <p:val>
                                            <p:strVal val="#ppt_y-.1"/>
                                          </p:val>
                                        </p:tav>
                                        <p:tav tm="100000">
                                          <p:val>
                                            <p:strVal val="#ppt_y"/>
                                          </p:val>
                                        </p:tav>
                                      </p:tavLst>
                                    </p:anim>
                                  </p:childTnLst>
                                </p:cTn>
                              </p:par>
                              <p:par>
                                <p:cTn fill="hold" grpId="0" id="25" nodeType="withEffect" presetClass="entr" presetID="47" presetSubtype="0">
                                  <p:stCondLst>
                                    <p:cond delay="3000"/>
                                  </p:stCondLst>
                                  <p:childTnLst>
                                    <p:set>
                                      <p:cBhvr>
                                        <p:cTn dur="1" fill="hold" id="26">
                                          <p:stCondLst>
                                            <p:cond delay="0"/>
                                          </p:stCondLst>
                                        </p:cTn>
                                        <p:tgtEl>
                                          <p:spTgt spid="41"/>
                                        </p:tgtEl>
                                        <p:attrNameLst>
                                          <p:attrName>style.visibility</p:attrName>
                                        </p:attrNameLst>
                                      </p:cBhvr>
                                      <p:to>
                                        <p:strVal val="visible"/>
                                      </p:to>
                                    </p:set>
                                    <p:animEffect filter="fade" transition="in">
                                      <p:cBhvr>
                                        <p:cTn dur="1000" id="27"/>
                                        <p:tgtEl>
                                          <p:spTgt spid="41"/>
                                        </p:tgtEl>
                                      </p:cBhvr>
                                    </p:animEffect>
                                    <p:anim calcmode="lin" valueType="num">
                                      <p:cBhvr>
                                        <p:cTn dur="1000" fill="hold" id="28"/>
                                        <p:tgtEl>
                                          <p:spTgt spid="41"/>
                                        </p:tgtEl>
                                        <p:attrNameLst>
                                          <p:attrName>ppt_x</p:attrName>
                                        </p:attrNameLst>
                                      </p:cBhvr>
                                      <p:tavLst>
                                        <p:tav tm="0">
                                          <p:val>
                                            <p:strVal val="#ppt_x"/>
                                          </p:val>
                                        </p:tav>
                                        <p:tav tm="100000">
                                          <p:val>
                                            <p:strVal val="#ppt_x"/>
                                          </p:val>
                                        </p:tav>
                                      </p:tavLst>
                                    </p:anim>
                                    <p:anim calcmode="lin" valueType="num">
                                      <p:cBhvr>
                                        <p:cTn dur="1000" fill="hold" id="29"/>
                                        <p:tgtEl>
                                          <p:spTgt spid="41"/>
                                        </p:tgtEl>
                                        <p:attrNameLst>
                                          <p:attrName>ppt_y</p:attrName>
                                        </p:attrNameLst>
                                      </p:cBhvr>
                                      <p:tavLst>
                                        <p:tav tm="0">
                                          <p:val>
                                            <p:strVal val="#ppt_y-.1"/>
                                          </p:val>
                                        </p:tav>
                                        <p:tav tm="100000">
                                          <p:val>
                                            <p:strVal val="#ppt_y"/>
                                          </p:val>
                                        </p:tav>
                                      </p:tavLst>
                                    </p:anim>
                                  </p:childTnLst>
                                </p:cTn>
                              </p:par>
                              <p:par>
                                <p:cTn fill="hold" id="30" nodeType="withEffect" presetClass="entr" presetID="47" presetSubtype="0">
                                  <p:stCondLst>
                                    <p:cond delay="4500"/>
                                  </p:stCondLst>
                                  <p:childTnLst>
                                    <p:set>
                                      <p:cBhvr>
                                        <p:cTn dur="1" fill="hold" id="31">
                                          <p:stCondLst>
                                            <p:cond delay="0"/>
                                          </p:stCondLst>
                                        </p:cTn>
                                        <p:tgtEl>
                                          <p:spTgt spid="44"/>
                                        </p:tgtEl>
                                        <p:attrNameLst>
                                          <p:attrName>style.visibility</p:attrName>
                                        </p:attrNameLst>
                                      </p:cBhvr>
                                      <p:to>
                                        <p:strVal val="visible"/>
                                      </p:to>
                                    </p:set>
                                    <p:animEffect filter="fade" transition="in">
                                      <p:cBhvr>
                                        <p:cTn dur="1000" id="32"/>
                                        <p:tgtEl>
                                          <p:spTgt spid="44"/>
                                        </p:tgtEl>
                                      </p:cBhvr>
                                    </p:animEffect>
                                    <p:anim calcmode="lin" valueType="num">
                                      <p:cBhvr>
                                        <p:cTn dur="1000" fill="hold" id="33"/>
                                        <p:tgtEl>
                                          <p:spTgt spid="44"/>
                                        </p:tgtEl>
                                        <p:attrNameLst>
                                          <p:attrName>ppt_x</p:attrName>
                                        </p:attrNameLst>
                                      </p:cBhvr>
                                      <p:tavLst>
                                        <p:tav tm="0">
                                          <p:val>
                                            <p:strVal val="#ppt_x"/>
                                          </p:val>
                                        </p:tav>
                                        <p:tav tm="100000">
                                          <p:val>
                                            <p:strVal val="#ppt_x"/>
                                          </p:val>
                                        </p:tav>
                                      </p:tavLst>
                                    </p:anim>
                                    <p:anim calcmode="lin" valueType="num">
                                      <p:cBhvr>
                                        <p:cTn dur="1000" fill="hold" id="34"/>
                                        <p:tgtEl>
                                          <p:spTgt spid="44"/>
                                        </p:tgtEl>
                                        <p:attrNameLst>
                                          <p:attrName>ppt_y</p:attrName>
                                        </p:attrNameLst>
                                      </p:cBhvr>
                                      <p:tavLst>
                                        <p:tav tm="0">
                                          <p:val>
                                            <p:strVal val="#ppt_y-.1"/>
                                          </p:val>
                                        </p:tav>
                                        <p:tav tm="100000">
                                          <p:val>
                                            <p:strVal val="#ppt_y"/>
                                          </p:val>
                                        </p:tav>
                                      </p:tavLst>
                                    </p:anim>
                                  </p:childTnLst>
                                </p:cTn>
                              </p:par>
                              <p:par>
                                <p:cTn fill="hold" grpId="0" id="35" nodeType="withEffect" presetClass="entr" presetID="47" presetSubtype="0">
                                  <p:stCondLst>
                                    <p:cond delay="4500"/>
                                  </p:stCondLst>
                                  <p:childTnLst>
                                    <p:set>
                                      <p:cBhvr>
                                        <p:cTn dur="1" fill="hold" id="36">
                                          <p:stCondLst>
                                            <p:cond delay="0"/>
                                          </p:stCondLst>
                                        </p:cTn>
                                        <p:tgtEl>
                                          <p:spTgt spid="45"/>
                                        </p:tgtEl>
                                        <p:attrNameLst>
                                          <p:attrName>style.visibility</p:attrName>
                                        </p:attrNameLst>
                                      </p:cBhvr>
                                      <p:to>
                                        <p:strVal val="visible"/>
                                      </p:to>
                                    </p:set>
                                    <p:animEffect filter="fade" transition="in">
                                      <p:cBhvr>
                                        <p:cTn dur="1000" id="37"/>
                                        <p:tgtEl>
                                          <p:spTgt spid="45"/>
                                        </p:tgtEl>
                                      </p:cBhvr>
                                    </p:animEffect>
                                    <p:anim calcmode="lin" valueType="num">
                                      <p:cBhvr>
                                        <p:cTn dur="1000" fill="hold" id="38"/>
                                        <p:tgtEl>
                                          <p:spTgt spid="45"/>
                                        </p:tgtEl>
                                        <p:attrNameLst>
                                          <p:attrName>ppt_x</p:attrName>
                                        </p:attrNameLst>
                                      </p:cBhvr>
                                      <p:tavLst>
                                        <p:tav tm="0">
                                          <p:val>
                                            <p:strVal val="#ppt_x"/>
                                          </p:val>
                                        </p:tav>
                                        <p:tav tm="100000">
                                          <p:val>
                                            <p:strVal val="#ppt_x"/>
                                          </p:val>
                                        </p:tav>
                                      </p:tavLst>
                                    </p:anim>
                                    <p:anim calcmode="lin" valueType="num">
                                      <p:cBhvr>
                                        <p:cTn dur="1000" fill="hold" id="39"/>
                                        <p:tgtEl>
                                          <p:spTgt spid="45"/>
                                        </p:tgtEl>
                                        <p:attrNameLst>
                                          <p:attrName>ppt_y</p:attrName>
                                        </p:attrNameLst>
                                      </p:cBhvr>
                                      <p:tavLst>
                                        <p:tav tm="0">
                                          <p:val>
                                            <p:strVal val="#ppt_y-.1"/>
                                          </p:val>
                                        </p:tav>
                                        <p:tav tm="100000">
                                          <p:val>
                                            <p:strVal val="#ppt_y"/>
                                          </p:val>
                                        </p:tav>
                                      </p:tavLst>
                                    </p:anim>
                                  </p:childTnLst>
                                </p:cTn>
                              </p:par>
                              <p:par>
                                <p:cTn fill="hold" id="40" nodeType="withEffect" presetClass="entr" presetID="47" presetSubtype="0">
                                  <p:stCondLst>
                                    <p:cond delay="6000"/>
                                  </p:stCondLst>
                                  <p:childTnLst>
                                    <p:set>
                                      <p:cBhvr>
                                        <p:cTn dur="1" fill="hold" id="41">
                                          <p:stCondLst>
                                            <p:cond delay="0"/>
                                          </p:stCondLst>
                                        </p:cTn>
                                        <p:tgtEl>
                                          <p:spTgt spid="46"/>
                                        </p:tgtEl>
                                        <p:attrNameLst>
                                          <p:attrName>style.visibility</p:attrName>
                                        </p:attrNameLst>
                                      </p:cBhvr>
                                      <p:to>
                                        <p:strVal val="visible"/>
                                      </p:to>
                                    </p:set>
                                    <p:animEffect filter="fade" transition="in">
                                      <p:cBhvr>
                                        <p:cTn dur="1000" id="42"/>
                                        <p:tgtEl>
                                          <p:spTgt spid="46"/>
                                        </p:tgtEl>
                                      </p:cBhvr>
                                    </p:animEffect>
                                    <p:anim calcmode="lin" valueType="num">
                                      <p:cBhvr>
                                        <p:cTn dur="1000" fill="hold" id="43"/>
                                        <p:tgtEl>
                                          <p:spTgt spid="46"/>
                                        </p:tgtEl>
                                        <p:attrNameLst>
                                          <p:attrName>ppt_x</p:attrName>
                                        </p:attrNameLst>
                                      </p:cBhvr>
                                      <p:tavLst>
                                        <p:tav tm="0">
                                          <p:val>
                                            <p:strVal val="#ppt_x"/>
                                          </p:val>
                                        </p:tav>
                                        <p:tav tm="100000">
                                          <p:val>
                                            <p:strVal val="#ppt_x"/>
                                          </p:val>
                                        </p:tav>
                                      </p:tavLst>
                                    </p:anim>
                                    <p:anim calcmode="lin" valueType="num">
                                      <p:cBhvr>
                                        <p:cTn dur="1000" fill="hold" id="44"/>
                                        <p:tgtEl>
                                          <p:spTgt spid="46"/>
                                        </p:tgtEl>
                                        <p:attrNameLst>
                                          <p:attrName>ppt_y</p:attrName>
                                        </p:attrNameLst>
                                      </p:cBhvr>
                                      <p:tavLst>
                                        <p:tav tm="0">
                                          <p:val>
                                            <p:strVal val="#ppt_y-.1"/>
                                          </p:val>
                                        </p:tav>
                                        <p:tav tm="100000">
                                          <p:val>
                                            <p:strVal val="#ppt_y"/>
                                          </p:val>
                                        </p:tav>
                                      </p:tavLst>
                                    </p:anim>
                                  </p:childTnLst>
                                </p:cTn>
                              </p:par>
                              <p:par>
                                <p:cTn fill="hold" grpId="0" id="45" nodeType="withEffect" presetClass="entr" presetID="47" presetSubtype="0">
                                  <p:stCondLst>
                                    <p:cond delay="6000"/>
                                  </p:stCondLst>
                                  <p:childTnLst>
                                    <p:set>
                                      <p:cBhvr>
                                        <p:cTn dur="1" fill="hold" id="46">
                                          <p:stCondLst>
                                            <p:cond delay="0"/>
                                          </p:stCondLst>
                                        </p:cTn>
                                        <p:tgtEl>
                                          <p:spTgt spid="47"/>
                                        </p:tgtEl>
                                        <p:attrNameLst>
                                          <p:attrName>style.visibility</p:attrName>
                                        </p:attrNameLst>
                                      </p:cBhvr>
                                      <p:to>
                                        <p:strVal val="visible"/>
                                      </p:to>
                                    </p:set>
                                    <p:animEffect filter="fade" transition="in">
                                      <p:cBhvr>
                                        <p:cTn dur="1000" id="47"/>
                                        <p:tgtEl>
                                          <p:spTgt spid="47"/>
                                        </p:tgtEl>
                                      </p:cBhvr>
                                    </p:animEffect>
                                    <p:anim calcmode="lin" valueType="num">
                                      <p:cBhvr>
                                        <p:cTn dur="1000" fill="hold" id="48"/>
                                        <p:tgtEl>
                                          <p:spTgt spid="47"/>
                                        </p:tgtEl>
                                        <p:attrNameLst>
                                          <p:attrName>ppt_x</p:attrName>
                                        </p:attrNameLst>
                                      </p:cBhvr>
                                      <p:tavLst>
                                        <p:tav tm="0">
                                          <p:val>
                                            <p:strVal val="#ppt_x"/>
                                          </p:val>
                                        </p:tav>
                                        <p:tav tm="100000">
                                          <p:val>
                                            <p:strVal val="#ppt_x"/>
                                          </p:val>
                                        </p:tav>
                                      </p:tavLst>
                                    </p:anim>
                                    <p:anim calcmode="lin" valueType="num">
                                      <p:cBhvr>
                                        <p:cTn dur="1000" fill="hold" id="49"/>
                                        <p:tgtEl>
                                          <p:spTgt spid="47"/>
                                        </p:tgtEl>
                                        <p:attrNameLst>
                                          <p:attrName>ppt_y</p:attrName>
                                        </p:attrNameLst>
                                      </p:cBhvr>
                                      <p:tavLst>
                                        <p:tav tm="0">
                                          <p:val>
                                            <p:strVal val="#ppt_y-.1"/>
                                          </p:val>
                                        </p:tav>
                                        <p:tav tm="100000">
                                          <p:val>
                                            <p:strVal val="#ppt_y"/>
                                          </p:val>
                                        </p:tav>
                                      </p:tavLst>
                                    </p:anim>
                                  </p:childTnLst>
                                </p:cTn>
                              </p:par>
                              <p:par>
                                <p:cTn fill="hold" id="50" nodeType="withEffect" presetClass="entr" presetID="47" presetSubtype="0">
                                  <p:stCondLst>
                                    <p:cond delay="3500"/>
                                  </p:stCondLst>
                                  <p:childTnLst>
                                    <p:set>
                                      <p:cBhvr>
                                        <p:cTn dur="1" fill="hold" id="51">
                                          <p:stCondLst>
                                            <p:cond delay="0"/>
                                          </p:stCondLst>
                                        </p:cTn>
                                        <p:tgtEl>
                                          <p:spTgt spid="6"/>
                                        </p:tgtEl>
                                        <p:attrNameLst>
                                          <p:attrName>style.visibility</p:attrName>
                                        </p:attrNameLst>
                                      </p:cBhvr>
                                      <p:to>
                                        <p:strVal val="visible"/>
                                      </p:to>
                                    </p:set>
                                    <p:animEffect filter="fade" transition="in">
                                      <p:cBhvr>
                                        <p:cTn dur="1000" id="52"/>
                                        <p:tgtEl>
                                          <p:spTgt spid="6"/>
                                        </p:tgtEl>
                                      </p:cBhvr>
                                    </p:animEffect>
                                    <p:anim calcmode="lin" valueType="num">
                                      <p:cBhvr>
                                        <p:cTn dur="1000" fill="hold" id="53"/>
                                        <p:tgtEl>
                                          <p:spTgt spid="6"/>
                                        </p:tgtEl>
                                        <p:attrNameLst>
                                          <p:attrName>ppt_x</p:attrName>
                                        </p:attrNameLst>
                                      </p:cBhvr>
                                      <p:tavLst>
                                        <p:tav tm="0">
                                          <p:val>
                                            <p:strVal val="#ppt_x"/>
                                          </p:val>
                                        </p:tav>
                                        <p:tav tm="100000">
                                          <p:val>
                                            <p:strVal val="#ppt_x"/>
                                          </p:val>
                                        </p:tav>
                                      </p:tavLst>
                                    </p:anim>
                                    <p:anim calcmode="lin" valueType="num">
                                      <p:cBhvr>
                                        <p:cTn dur="1000" fill="hold" id="54"/>
                                        <p:tgtEl>
                                          <p:spTgt spid="6"/>
                                        </p:tgtEl>
                                        <p:attrNameLst>
                                          <p:attrName>ppt_y</p:attrName>
                                        </p:attrNameLst>
                                      </p:cBhvr>
                                      <p:tavLst>
                                        <p:tav tm="0">
                                          <p:val>
                                            <p:strVal val="#ppt_y-.1"/>
                                          </p:val>
                                        </p:tav>
                                        <p:tav tm="100000">
                                          <p:val>
                                            <p:strVal val="#ppt_y"/>
                                          </p:val>
                                        </p:tav>
                                      </p:tavLst>
                                    </p:anim>
                                  </p:childTnLst>
                                </p:cTn>
                              </p:par>
                              <p:par>
                                <p:cTn fill="hold" id="55" nodeType="withEffect" presetClass="entr" presetID="47" presetSubtype="0">
                                  <p:stCondLst>
                                    <p:cond delay="5000"/>
                                  </p:stCondLst>
                                  <p:childTnLst>
                                    <p:set>
                                      <p:cBhvr>
                                        <p:cTn dur="1" fill="hold" id="56">
                                          <p:stCondLst>
                                            <p:cond delay="0"/>
                                          </p:stCondLst>
                                        </p:cTn>
                                        <p:tgtEl>
                                          <p:spTgt spid="33"/>
                                        </p:tgtEl>
                                        <p:attrNameLst>
                                          <p:attrName>style.visibility</p:attrName>
                                        </p:attrNameLst>
                                      </p:cBhvr>
                                      <p:to>
                                        <p:strVal val="visible"/>
                                      </p:to>
                                    </p:set>
                                    <p:animEffect filter="fade" transition="in">
                                      <p:cBhvr>
                                        <p:cTn dur="1000" id="57"/>
                                        <p:tgtEl>
                                          <p:spTgt spid="33"/>
                                        </p:tgtEl>
                                      </p:cBhvr>
                                    </p:animEffect>
                                    <p:anim calcmode="lin" valueType="num">
                                      <p:cBhvr>
                                        <p:cTn dur="1000" fill="hold" id="58"/>
                                        <p:tgtEl>
                                          <p:spTgt spid="33"/>
                                        </p:tgtEl>
                                        <p:attrNameLst>
                                          <p:attrName>ppt_x</p:attrName>
                                        </p:attrNameLst>
                                      </p:cBhvr>
                                      <p:tavLst>
                                        <p:tav tm="0">
                                          <p:val>
                                            <p:strVal val="#ppt_x"/>
                                          </p:val>
                                        </p:tav>
                                        <p:tav tm="100000">
                                          <p:val>
                                            <p:strVal val="#ppt_x"/>
                                          </p:val>
                                        </p:tav>
                                      </p:tavLst>
                                    </p:anim>
                                    <p:anim calcmode="lin" valueType="num">
                                      <p:cBhvr>
                                        <p:cTn dur="1000" fill="hold" id="59"/>
                                        <p:tgtEl>
                                          <p:spTgt spid="33"/>
                                        </p:tgtEl>
                                        <p:attrNameLst>
                                          <p:attrName>ppt_y</p:attrName>
                                        </p:attrNameLst>
                                      </p:cBhvr>
                                      <p:tavLst>
                                        <p:tav tm="0">
                                          <p:val>
                                            <p:strVal val="#ppt_y-.1"/>
                                          </p:val>
                                        </p:tav>
                                        <p:tav tm="100000">
                                          <p:val>
                                            <p:strVal val="#ppt_y"/>
                                          </p:val>
                                        </p:tav>
                                      </p:tavLst>
                                    </p:anim>
                                  </p:childTnLst>
                                </p:cTn>
                              </p:par>
                              <p:par>
                                <p:cTn fill="hold" id="60" nodeType="withEffect" presetClass="entr" presetID="47" presetSubtype="0">
                                  <p:stCondLst>
                                    <p:cond delay="6500"/>
                                  </p:stCondLst>
                                  <p:childTnLst>
                                    <p:set>
                                      <p:cBhvr>
                                        <p:cTn dur="1" fill="hold" id="61">
                                          <p:stCondLst>
                                            <p:cond delay="0"/>
                                          </p:stCondLst>
                                        </p:cTn>
                                        <p:tgtEl>
                                          <p:spTgt spid="37"/>
                                        </p:tgtEl>
                                        <p:attrNameLst>
                                          <p:attrName>style.visibility</p:attrName>
                                        </p:attrNameLst>
                                      </p:cBhvr>
                                      <p:to>
                                        <p:strVal val="visible"/>
                                      </p:to>
                                    </p:set>
                                    <p:animEffect filter="fade" transition="in">
                                      <p:cBhvr>
                                        <p:cTn dur="1000" id="62"/>
                                        <p:tgtEl>
                                          <p:spTgt spid="37"/>
                                        </p:tgtEl>
                                      </p:cBhvr>
                                    </p:animEffect>
                                    <p:anim calcmode="lin" valueType="num">
                                      <p:cBhvr>
                                        <p:cTn dur="1000" fill="hold" id="63"/>
                                        <p:tgtEl>
                                          <p:spTgt spid="37"/>
                                        </p:tgtEl>
                                        <p:attrNameLst>
                                          <p:attrName>ppt_x</p:attrName>
                                        </p:attrNameLst>
                                      </p:cBhvr>
                                      <p:tavLst>
                                        <p:tav tm="0">
                                          <p:val>
                                            <p:strVal val="#ppt_x"/>
                                          </p:val>
                                        </p:tav>
                                        <p:tav tm="100000">
                                          <p:val>
                                            <p:strVal val="#ppt_x"/>
                                          </p:val>
                                        </p:tav>
                                      </p:tavLst>
                                    </p:anim>
                                    <p:anim calcmode="lin" valueType="num">
                                      <p:cBhvr>
                                        <p:cTn dur="1000" fill="hold" id="64"/>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1"/>
      <p:bldP grpId="0" spid="45"/>
      <p:bldP grpId="0" spid="47"/>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43" name="文本框 42"/>
          <p:cNvSpPr txBox="1"/>
          <p:nvPr/>
        </p:nvSpPr>
        <p:spPr>
          <a:xfrm>
            <a:off x="1828800" y="3987433"/>
            <a:ext cx="8534400" cy="73152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a:t>
            </a:r>
          </a:p>
        </p:txBody>
      </p:sp>
      <p:sp>
        <p:nvSpPr>
          <p:cNvPr id="44" name="文本框 43"/>
          <p:cNvSpPr txBox="1"/>
          <p:nvPr/>
        </p:nvSpPr>
        <p:spPr>
          <a:xfrm>
            <a:off x="1828800" y="4904991"/>
            <a:ext cx="8534400" cy="1158240"/>
          </a:xfrm>
          <a:prstGeom prst="rect">
            <a:avLst/>
          </a:prstGeom>
          <a:noFill/>
        </p:spPr>
        <p:txBody>
          <a:bodyPr rtlCol="0" wrap="square">
            <a:spAutoFit/>
          </a:bodyPr>
          <a:lstStyle>
            <a:defPPr>
              <a:defRPr lang="zh-CN"/>
            </a:defPPr>
            <a:lvl1pPr algn="just">
              <a:defRPr sz="1400">
                <a:solidFill>
                  <a:schemeClr val="accent2"/>
                </a:solidFill>
                <a:latin charset="-122" panose="02010600040101010101" pitchFamily="2" typeface="华文细黑"/>
                <a:ea charset="-122" panose="02010600040101010101" pitchFamily="2" typeface="华文细黑"/>
                <a:cs charset="0" pitchFamily="34" typeface="Arial"/>
              </a:defRPr>
            </a:lvl1pPr>
          </a:lstStyle>
          <a:p>
            <a:r>
              <a:rPr altLang="zh-CN" lang="en-US"/>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Duis aute irure dolor in reprehenderit in voluptate velit esse cillum dolore.</a:t>
            </a:r>
          </a:p>
        </p:txBody>
      </p:sp>
      <p:sp>
        <p:nvSpPr>
          <p:cNvPr id="2" name="标题 1"/>
          <p:cNvSpPr>
            <a:spLocks noGrp="1"/>
          </p:cNvSpPr>
          <p:nvPr>
            <p:ph type="ctrTitle"/>
          </p:nvPr>
        </p:nvSpPr>
        <p:spPr/>
        <p:txBody>
          <a:bodyPr/>
          <a:lstStyle/>
          <a:p>
            <a:r>
              <a:rPr altLang="en-US" lang="zh-CN" smtClean="0"/>
              <a:t>结论建议</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1000" id="7"/>
                                        <p:tgtEl>
                                          <p:spTgt spid="43"/>
                                        </p:tgtEl>
                                      </p:cBhvr>
                                    </p:animEffect>
                                  </p:childTnLst>
                                </p:cTn>
                              </p:par>
                              <p:par>
                                <p:cTn fill="hold" grpId="0" id="8" nodeType="withEffect" presetClass="entr" presetID="22" presetSubtype="8">
                                  <p:stCondLst>
                                    <p:cond delay="1500"/>
                                  </p:stCondLst>
                                  <p:childTnLst>
                                    <p:set>
                                      <p:cBhvr>
                                        <p:cTn dur="1" fill="hold" id="9">
                                          <p:stCondLst>
                                            <p:cond delay="0"/>
                                          </p:stCondLst>
                                        </p:cTn>
                                        <p:tgtEl>
                                          <p:spTgt spid="44"/>
                                        </p:tgtEl>
                                        <p:attrNameLst>
                                          <p:attrName>style.visibility</p:attrName>
                                        </p:attrNameLst>
                                      </p:cBhvr>
                                      <p:to>
                                        <p:strVal val="visible"/>
                                      </p:to>
                                    </p:set>
                                    <p:animEffect filter="wipe(left)" transition="in">
                                      <p:cBhvr>
                                        <p:cTn dur="1000" id="1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问题分析与评估</a:t>
            </a:r>
          </a:p>
        </p:txBody>
      </p:sp>
      <p:sp>
        <p:nvSpPr>
          <p:cNvPr id="44" name="Freeform 29"/>
          <p:cNvSpPr>
            <a:spLocks noEditPoints="1"/>
          </p:cNvSpPr>
          <p:nvPr/>
        </p:nvSpPr>
        <p:spPr bwMode="auto">
          <a:xfrm flipH="1">
            <a:off x="6607415" y="1742748"/>
            <a:ext cx="3663372" cy="3991302"/>
          </a:xfrm>
          <a:custGeom>
            <a:gdLst>
              <a:gd fmla="*/ 127 w 358" name="T0"/>
              <a:gd fmla="*/ 292 h 382" name="T1"/>
              <a:gd fmla="*/ 322 w 358" name="T2"/>
              <a:gd fmla="*/ 63 h 382" name="T3"/>
              <a:gd fmla="*/ 333 w 358" name="T4"/>
              <a:gd fmla="*/ 113 h 382" name="T5"/>
              <a:gd fmla="*/ 336 w 358" name="T6"/>
              <a:gd fmla="*/ 178 h 382" name="T7"/>
              <a:gd fmla="*/ 338 w 358" name="T8"/>
              <a:gd fmla="*/ 245 h 382" name="T9"/>
              <a:gd fmla="*/ 321 w 358" name="T10"/>
              <a:gd fmla="*/ 314 h 382" name="T11"/>
              <a:gd fmla="*/ 271 w 358" name="T12"/>
              <a:gd fmla="*/ 382 h 382" name="T13"/>
              <a:gd fmla="*/ 172 w 358" name="T14"/>
              <a:gd fmla="*/ 226 h 382" name="T15"/>
              <a:gd fmla="*/ 123 w 358" name="T16"/>
              <a:gd fmla="*/ 197 h 382" name="T17"/>
              <a:gd fmla="*/ 125 w 358" name="T18"/>
              <a:gd fmla="*/ 208 h 382" name="T19"/>
              <a:gd fmla="*/ 174 w 358" name="T20"/>
              <a:gd fmla="*/ 236 h 382" name="T21"/>
              <a:gd fmla="*/ 172 w 358" name="T22"/>
              <a:gd fmla="*/ 226 h 382" name="T23"/>
              <a:gd fmla="*/ 288 w 358" name="T24"/>
              <a:gd fmla="*/ 136 h 382" name="T25"/>
              <a:gd fmla="*/ 263 w 358" name="T26"/>
              <a:gd fmla="*/ 125 h 382" name="T27"/>
              <a:gd fmla="*/ 171 w 358" name="T28"/>
              <a:gd fmla="*/ 70 h 382" name="T29"/>
              <a:gd fmla="*/ 148 w 358" name="T30"/>
              <a:gd fmla="*/ 54 h 382" name="T31"/>
              <a:gd fmla="*/ 171 w 358" name="T32"/>
              <a:gd fmla="*/ 70 h 382" name="T33"/>
              <a:gd fmla="*/ 204 w 358" name="T34"/>
              <a:gd fmla="*/ 39 h 382" name="T35"/>
              <a:gd fmla="*/ 193 w 358" name="T36"/>
              <a:gd fmla="*/ 64 h 382" name="T37"/>
              <a:gd fmla="*/ 258 w 358" name="T38"/>
              <a:gd fmla="*/ 103 h 382" name="T39"/>
              <a:gd fmla="*/ 274 w 358" name="T40"/>
              <a:gd fmla="*/ 80 h 382" name="T41"/>
              <a:gd fmla="*/ 258 w 358" name="T42"/>
              <a:gd fmla="*/ 103 h 382" name="T43"/>
              <a:gd fmla="*/ 249 w 358" name="T44"/>
              <a:gd fmla="*/ 55 h 382" name="T45"/>
              <a:gd fmla="*/ 226 w 358" name="T46"/>
              <a:gd fmla="*/ 71 h 382" name="T47"/>
              <a:gd fmla="*/ 182 w 358" name="T48"/>
              <a:gd fmla="*/ 209 h 382" name="T49"/>
              <a:gd fmla="*/ 133 w 358" name="T50"/>
              <a:gd fmla="*/ 180 h 382" name="T51"/>
              <a:gd fmla="*/ 135 w 358" name="T52"/>
              <a:gd fmla="*/ 190 h 382" name="T53"/>
              <a:gd fmla="*/ 184 w 358" name="T54"/>
              <a:gd fmla="*/ 219 h 382" name="T55"/>
              <a:gd fmla="*/ 182 w 358" name="T56"/>
              <a:gd fmla="*/ 209 h 382" name="T57"/>
              <a:gd fmla="*/ 157 w 358" name="T58"/>
              <a:gd fmla="*/ 104 h 382" name="T59"/>
              <a:gd fmla="*/ 186 w 358" name="T60"/>
              <a:gd fmla="*/ 195 h 382" name="T61"/>
              <a:gd fmla="*/ 222 w 358" name="T62"/>
              <a:gd fmla="*/ 90 h 382" name="T63"/>
              <a:gd fmla="*/ 136 w 358" name="T64"/>
              <a:gd fmla="*/ 238 h 382" name="T65"/>
              <a:gd fmla="*/ 129 w 358" name="T66"/>
              <a:gd fmla="*/ 216 h 382"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382" w="358">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45" name="文本框 44"/>
          <p:cNvSpPr txBox="1"/>
          <p:nvPr/>
        </p:nvSpPr>
        <p:spPr>
          <a:xfrm>
            <a:off x="1631405" y="17427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46" name="文本框 45"/>
          <p:cNvSpPr txBox="1"/>
          <p:nvPr/>
        </p:nvSpPr>
        <p:spPr>
          <a:xfrm>
            <a:off x="1631404" y="2078210"/>
            <a:ext cx="356108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47" name="组合 46"/>
          <p:cNvGrpSpPr/>
          <p:nvPr/>
        </p:nvGrpSpPr>
        <p:grpSpPr>
          <a:xfrm>
            <a:off x="1318649" y="1800536"/>
            <a:ext cx="352611" cy="278538"/>
            <a:chOff x="1318649" y="4242684"/>
            <a:chExt cx="352611" cy="278538"/>
          </a:xfrm>
        </p:grpSpPr>
        <p:sp>
          <p:nvSpPr>
            <p:cNvPr id="48" name="矩形 47"/>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文本框 48"/>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01</a:t>
              </a:r>
            </a:p>
          </p:txBody>
        </p:sp>
      </p:grpSp>
      <p:sp>
        <p:nvSpPr>
          <p:cNvPr id="50" name="文本框 49"/>
          <p:cNvSpPr txBox="1"/>
          <p:nvPr/>
        </p:nvSpPr>
        <p:spPr>
          <a:xfrm>
            <a:off x="1631405" y="280907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51" name="文本框 50"/>
          <p:cNvSpPr txBox="1"/>
          <p:nvPr/>
        </p:nvSpPr>
        <p:spPr>
          <a:xfrm>
            <a:off x="1631405" y="3144538"/>
            <a:ext cx="3561080"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52" name="组合 51"/>
          <p:cNvGrpSpPr/>
          <p:nvPr/>
        </p:nvGrpSpPr>
        <p:grpSpPr>
          <a:xfrm>
            <a:off x="1318649" y="2866864"/>
            <a:ext cx="352611" cy="278538"/>
            <a:chOff x="1318649" y="4242684"/>
            <a:chExt cx="352611" cy="278538"/>
          </a:xfrm>
        </p:grpSpPr>
        <p:sp>
          <p:nvSpPr>
            <p:cNvPr id="53" name="矩形 52"/>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文本框 53"/>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02</a:t>
              </a:r>
            </a:p>
          </p:txBody>
        </p:sp>
      </p:grpSp>
      <p:sp>
        <p:nvSpPr>
          <p:cNvPr id="55" name="文本框 54"/>
          <p:cNvSpPr txBox="1"/>
          <p:nvPr/>
        </p:nvSpPr>
        <p:spPr>
          <a:xfrm>
            <a:off x="1631405" y="387540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56" name="文本框 55"/>
          <p:cNvSpPr txBox="1"/>
          <p:nvPr/>
        </p:nvSpPr>
        <p:spPr>
          <a:xfrm>
            <a:off x="1631405" y="4210866"/>
            <a:ext cx="390884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sit consectetur adipiscing elit amet consectetur. </a:t>
            </a:r>
          </a:p>
        </p:txBody>
      </p:sp>
      <p:grpSp>
        <p:nvGrpSpPr>
          <p:cNvPr id="57" name="组合 56"/>
          <p:cNvGrpSpPr/>
          <p:nvPr/>
        </p:nvGrpSpPr>
        <p:grpSpPr>
          <a:xfrm>
            <a:off x="1318649" y="3933192"/>
            <a:ext cx="352611" cy="278538"/>
            <a:chOff x="1318649" y="4242684"/>
            <a:chExt cx="352611" cy="278538"/>
          </a:xfrm>
        </p:grpSpPr>
        <p:sp>
          <p:nvSpPr>
            <p:cNvPr id="58" name="矩形 57"/>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文本框 58"/>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03</a:t>
              </a:r>
            </a:p>
          </p:txBody>
        </p:sp>
      </p:grpSp>
      <p:sp>
        <p:nvSpPr>
          <p:cNvPr id="60" name="文本框 59"/>
          <p:cNvSpPr txBox="1"/>
          <p:nvPr/>
        </p:nvSpPr>
        <p:spPr>
          <a:xfrm>
            <a:off x="1631405" y="494173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66" name="文本框 65"/>
          <p:cNvSpPr txBox="1"/>
          <p:nvPr/>
        </p:nvSpPr>
        <p:spPr>
          <a:xfrm>
            <a:off x="1631405" y="5277194"/>
            <a:ext cx="490775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Lorem ipsum dolor sit amet .</a:t>
            </a:r>
          </a:p>
        </p:txBody>
      </p:sp>
      <p:grpSp>
        <p:nvGrpSpPr>
          <p:cNvPr id="67" name="组合 66"/>
          <p:cNvGrpSpPr/>
          <p:nvPr/>
        </p:nvGrpSpPr>
        <p:grpSpPr>
          <a:xfrm>
            <a:off x="1318649" y="4999521"/>
            <a:ext cx="352611" cy="278538"/>
            <a:chOff x="1318649" y="4242684"/>
            <a:chExt cx="352611" cy="278538"/>
          </a:xfrm>
        </p:grpSpPr>
        <p:sp>
          <p:nvSpPr>
            <p:cNvPr id="68" name="矩形 67"/>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文本框 68"/>
            <p:cNvSpPr txBox="1"/>
            <p:nvPr/>
          </p:nvSpPr>
          <p:spPr>
            <a:xfrm>
              <a:off x="1318649" y="4242685"/>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04</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44"/>
                                        </p:tgtEl>
                                        <p:attrNameLst>
                                          <p:attrName>style.visibility</p:attrName>
                                        </p:attrNameLst>
                                      </p:cBhvr>
                                      <p:to>
                                        <p:strVal val="visible"/>
                                      </p:to>
                                    </p:set>
                                    <p:anim calcmode="lin" valueType="num">
                                      <p:cBhvr>
                                        <p:cTn dur="500" fill="hold" id="7"/>
                                        <p:tgtEl>
                                          <p:spTgt spid="44"/>
                                        </p:tgtEl>
                                        <p:attrNameLst>
                                          <p:attrName>ppt_w</p:attrName>
                                        </p:attrNameLst>
                                      </p:cBhvr>
                                      <p:tavLst>
                                        <p:tav tm="0">
                                          <p:val>
                                            <p:fltVal val="0"/>
                                          </p:val>
                                        </p:tav>
                                        <p:tav tm="100000">
                                          <p:val>
                                            <p:strVal val="#ppt_w"/>
                                          </p:val>
                                        </p:tav>
                                      </p:tavLst>
                                    </p:anim>
                                    <p:anim calcmode="lin" valueType="num">
                                      <p:cBhvr>
                                        <p:cTn dur="500" fill="hold" id="8"/>
                                        <p:tgtEl>
                                          <p:spTgt spid="44"/>
                                        </p:tgtEl>
                                        <p:attrNameLst>
                                          <p:attrName>ppt_h</p:attrName>
                                        </p:attrNameLst>
                                      </p:cBhvr>
                                      <p:tavLst>
                                        <p:tav tm="0">
                                          <p:val>
                                            <p:fltVal val="0"/>
                                          </p:val>
                                        </p:tav>
                                        <p:tav tm="100000">
                                          <p:val>
                                            <p:strVal val="#ppt_h"/>
                                          </p:val>
                                        </p:tav>
                                      </p:tavLst>
                                    </p:anim>
                                    <p:animEffect filter="fade" transition="in">
                                      <p:cBhvr>
                                        <p:cTn dur="500" id="9"/>
                                        <p:tgtEl>
                                          <p:spTgt spid="44"/>
                                        </p:tgtEl>
                                      </p:cBhvr>
                                    </p:animEffect>
                                  </p:childTnLst>
                                </p:cTn>
                              </p:par>
                              <p:par>
                                <p:cTn fill="hold" grpId="0" id="10" nodeType="withEffect" presetClass="entr" presetID="42" presetSubtype="0">
                                  <p:stCondLst>
                                    <p:cond delay="3000"/>
                                  </p:stCondLst>
                                  <p:childTnLst>
                                    <p:set>
                                      <p:cBhvr>
                                        <p:cTn dur="1" fill="hold" id="11">
                                          <p:stCondLst>
                                            <p:cond delay="0"/>
                                          </p:stCondLst>
                                        </p:cTn>
                                        <p:tgtEl>
                                          <p:spTgt spid="45"/>
                                        </p:tgtEl>
                                        <p:attrNameLst>
                                          <p:attrName>style.visibility</p:attrName>
                                        </p:attrNameLst>
                                      </p:cBhvr>
                                      <p:to>
                                        <p:strVal val="visible"/>
                                      </p:to>
                                    </p:set>
                                    <p:animEffect filter="fade" transition="in">
                                      <p:cBhvr>
                                        <p:cTn dur="1000" id="12"/>
                                        <p:tgtEl>
                                          <p:spTgt spid="45"/>
                                        </p:tgtEl>
                                      </p:cBhvr>
                                    </p:animEffect>
                                    <p:anim calcmode="lin" valueType="num">
                                      <p:cBhvr>
                                        <p:cTn dur="1000" fill="hold" id="13"/>
                                        <p:tgtEl>
                                          <p:spTgt spid="45"/>
                                        </p:tgtEl>
                                        <p:attrNameLst>
                                          <p:attrName>ppt_x</p:attrName>
                                        </p:attrNameLst>
                                      </p:cBhvr>
                                      <p:tavLst>
                                        <p:tav tm="0">
                                          <p:val>
                                            <p:strVal val="#ppt_x"/>
                                          </p:val>
                                        </p:tav>
                                        <p:tav tm="100000">
                                          <p:val>
                                            <p:strVal val="#ppt_x"/>
                                          </p:val>
                                        </p:tav>
                                      </p:tavLst>
                                    </p:anim>
                                    <p:anim calcmode="lin" valueType="num">
                                      <p:cBhvr>
                                        <p:cTn dur="1000" fill="hold" id="14"/>
                                        <p:tgtEl>
                                          <p:spTgt spid="45"/>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3000"/>
                                  </p:stCondLst>
                                  <p:childTnLst>
                                    <p:set>
                                      <p:cBhvr>
                                        <p:cTn dur="1" fill="hold" id="16">
                                          <p:stCondLst>
                                            <p:cond delay="0"/>
                                          </p:stCondLst>
                                        </p:cTn>
                                        <p:tgtEl>
                                          <p:spTgt spid="46"/>
                                        </p:tgtEl>
                                        <p:attrNameLst>
                                          <p:attrName>style.visibility</p:attrName>
                                        </p:attrNameLst>
                                      </p:cBhvr>
                                      <p:to>
                                        <p:strVal val="visible"/>
                                      </p:to>
                                    </p:set>
                                    <p:animEffect filter="fade" transition="in">
                                      <p:cBhvr>
                                        <p:cTn dur="1000" id="17"/>
                                        <p:tgtEl>
                                          <p:spTgt spid="46"/>
                                        </p:tgtEl>
                                      </p:cBhvr>
                                    </p:animEffect>
                                    <p:anim calcmode="lin" valueType="num">
                                      <p:cBhvr>
                                        <p:cTn dur="1000" fill="hold" id="18"/>
                                        <p:tgtEl>
                                          <p:spTgt spid="46"/>
                                        </p:tgtEl>
                                        <p:attrNameLst>
                                          <p:attrName>ppt_x</p:attrName>
                                        </p:attrNameLst>
                                      </p:cBhvr>
                                      <p:tavLst>
                                        <p:tav tm="0">
                                          <p:val>
                                            <p:strVal val="#ppt_x"/>
                                          </p:val>
                                        </p:tav>
                                        <p:tav tm="100000">
                                          <p:val>
                                            <p:strVal val="#ppt_x"/>
                                          </p:val>
                                        </p:tav>
                                      </p:tavLst>
                                    </p:anim>
                                    <p:anim calcmode="lin" valueType="num">
                                      <p:cBhvr>
                                        <p:cTn dur="1000" fill="hold" id="19"/>
                                        <p:tgtEl>
                                          <p:spTgt spid="46"/>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3000"/>
                                  </p:stCondLst>
                                  <p:childTnLst>
                                    <p:set>
                                      <p:cBhvr>
                                        <p:cTn dur="1" fill="hold" id="21">
                                          <p:stCondLst>
                                            <p:cond delay="0"/>
                                          </p:stCondLst>
                                        </p:cTn>
                                        <p:tgtEl>
                                          <p:spTgt spid="47"/>
                                        </p:tgtEl>
                                        <p:attrNameLst>
                                          <p:attrName>style.visibility</p:attrName>
                                        </p:attrNameLst>
                                      </p:cBhvr>
                                      <p:to>
                                        <p:strVal val="visible"/>
                                      </p:to>
                                    </p:set>
                                    <p:animEffect filter="fade" transition="in">
                                      <p:cBhvr>
                                        <p:cTn dur="1000" id="22"/>
                                        <p:tgtEl>
                                          <p:spTgt spid="47"/>
                                        </p:tgtEl>
                                      </p:cBhvr>
                                    </p:animEffect>
                                    <p:anim calcmode="lin" valueType="num">
                                      <p:cBhvr>
                                        <p:cTn dur="1000" fill="hold" id="23"/>
                                        <p:tgtEl>
                                          <p:spTgt spid="47"/>
                                        </p:tgtEl>
                                        <p:attrNameLst>
                                          <p:attrName>ppt_x</p:attrName>
                                        </p:attrNameLst>
                                      </p:cBhvr>
                                      <p:tavLst>
                                        <p:tav tm="0">
                                          <p:val>
                                            <p:strVal val="#ppt_x"/>
                                          </p:val>
                                        </p:tav>
                                        <p:tav tm="100000">
                                          <p:val>
                                            <p:strVal val="#ppt_x"/>
                                          </p:val>
                                        </p:tav>
                                      </p:tavLst>
                                    </p:anim>
                                    <p:anim calcmode="lin" valueType="num">
                                      <p:cBhvr>
                                        <p:cTn dur="1000" fill="hold" id="24"/>
                                        <p:tgtEl>
                                          <p:spTgt spid="47"/>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3500"/>
                                  </p:stCondLst>
                                  <p:childTnLst>
                                    <p:set>
                                      <p:cBhvr>
                                        <p:cTn dur="1" fill="hold" id="26">
                                          <p:stCondLst>
                                            <p:cond delay="0"/>
                                          </p:stCondLst>
                                        </p:cTn>
                                        <p:tgtEl>
                                          <p:spTgt spid="50"/>
                                        </p:tgtEl>
                                        <p:attrNameLst>
                                          <p:attrName>style.visibility</p:attrName>
                                        </p:attrNameLst>
                                      </p:cBhvr>
                                      <p:to>
                                        <p:strVal val="visible"/>
                                      </p:to>
                                    </p:set>
                                    <p:animEffect filter="fade" transition="in">
                                      <p:cBhvr>
                                        <p:cTn dur="1000" id="27"/>
                                        <p:tgtEl>
                                          <p:spTgt spid="50"/>
                                        </p:tgtEl>
                                      </p:cBhvr>
                                    </p:animEffect>
                                    <p:anim calcmode="lin" valueType="num">
                                      <p:cBhvr>
                                        <p:cTn dur="1000" fill="hold" id="28"/>
                                        <p:tgtEl>
                                          <p:spTgt spid="50"/>
                                        </p:tgtEl>
                                        <p:attrNameLst>
                                          <p:attrName>ppt_x</p:attrName>
                                        </p:attrNameLst>
                                      </p:cBhvr>
                                      <p:tavLst>
                                        <p:tav tm="0">
                                          <p:val>
                                            <p:strVal val="#ppt_x"/>
                                          </p:val>
                                        </p:tav>
                                        <p:tav tm="100000">
                                          <p:val>
                                            <p:strVal val="#ppt_x"/>
                                          </p:val>
                                        </p:tav>
                                      </p:tavLst>
                                    </p:anim>
                                    <p:anim calcmode="lin" valueType="num">
                                      <p:cBhvr>
                                        <p:cTn dur="1000" fill="hold" id="29"/>
                                        <p:tgtEl>
                                          <p:spTgt spid="50"/>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3500"/>
                                  </p:stCondLst>
                                  <p:childTnLst>
                                    <p:set>
                                      <p:cBhvr>
                                        <p:cTn dur="1" fill="hold" id="31">
                                          <p:stCondLst>
                                            <p:cond delay="0"/>
                                          </p:stCondLst>
                                        </p:cTn>
                                        <p:tgtEl>
                                          <p:spTgt spid="51"/>
                                        </p:tgtEl>
                                        <p:attrNameLst>
                                          <p:attrName>style.visibility</p:attrName>
                                        </p:attrNameLst>
                                      </p:cBhvr>
                                      <p:to>
                                        <p:strVal val="visible"/>
                                      </p:to>
                                    </p:set>
                                    <p:animEffect filter="fade" transition="in">
                                      <p:cBhvr>
                                        <p:cTn dur="1000" id="32"/>
                                        <p:tgtEl>
                                          <p:spTgt spid="51"/>
                                        </p:tgtEl>
                                      </p:cBhvr>
                                    </p:animEffect>
                                    <p:anim calcmode="lin" valueType="num">
                                      <p:cBhvr>
                                        <p:cTn dur="1000" fill="hold" id="33"/>
                                        <p:tgtEl>
                                          <p:spTgt spid="51"/>
                                        </p:tgtEl>
                                        <p:attrNameLst>
                                          <p:attrName>ppt_x</p:attrName>
                                        </p:attrNameLst>
                                      </p:cBhvr>
                                      <p:tavLst>
                                        <p:tav tm="0">
                                          <p:val>
                                            <p:strVal val="#ppt_x"/>
                                          </p:val>
                                        </p:tav>
                                        <p:tav tm="100000">
                                          <p:val>
                                            <p:strVal val="#ppt_x"/>
                                          </p:val>
                                        </p:tav>
                                      </p:tavLst>
                                    </p:anim>
                                    <p:anim calcmode="lin" valueType="num">
                                      <p:cBhvr>
                                        <p:cTn dur="1000" fill="hold" id="34"/>
                                        <p:tgtEl>
                                          <p:spTgt spid="51"/>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3500"/>
                                  </p:stCondLst>
                                  <p:childTnLst>
                                    <p:set>
                                      <p:cBhvr>
                                        <p:cTn dur="1" fill="hold" id="36">
                                          <p:stCondLst>
                                            <p:cond delay="0"/>
                                          </p:stCondLst>
                                        </p:cTn>
                                        <p:tgtEl>
                                          <p:spTgt spid="52"/>
                                        </p:tgtEl>
                                        <p:attrNameLst>
                                          <p:attrName>style.visibility</p:attrName>
                                        </p:attrNameLst>
                                      </p:cBhvr>
                                      <p:to>
                                        <p:strVal val="visible"/>
                                      </p:to>
                                    </p:set>
                                    <p:animEffect filter="fade" transition="in">
                                      <p:cBhvr>
                                        <p:cTn dur="1000" id="37"/>
                                        <p:tgtEl>
                                          <p:spTgt spid="52"/>
                                        </p:tgtEl>
                                      </p:cBhvr>
                                    </p:animEffect>
                                    <p:anim calcmode="lin" valueType="num">
                                      <p:cBhvr>
                                        <p:cTn dur="1000" fill="hold" id="38"/>
                                        <p:tgtEl>
                                          <p:spTgt spid="52"/>
                                        </p:tgtEl>
                                        <p:attrNameLst>
                                          <p:attrName>ppt_x</p:attrName>
                                        </p:attrNameLst>
                                      </p:cBhvr>
                                      <p:tavLst>
                                        <p:tav tm="0">
                                          <p:val>
                                            <p:strVal val="#ppt_x"/>
                                          </p:val>
                                        </p:tav>
                                        <p:tav tm="100000">
                                          <p:val>
                                            <p:strVal val="#ppt_x"/>
                                          </p:val>
                                        </p:tav>
                                      </p:tavLst>
                                    </p:anim>
                                    <p:anim calcmode="lin" valueType="num">
                                      <p:cBhvr>
                                        <p:cTn dur="1000" fill="hold" id="39"/>
                                        <p:tgtEl>
                                          <p:spTgt spid="52"/>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4000"/>
                                  </p:stCondLst>
                                  <p:childTnLst>
                                    <p:set>
                                      <p:cBhvr>
                                        <p:cTn dur="1" fill="hold" id="41">
                                          <p:stCondLst>
                                            <p:cond delay="0"/>
                                          </p:stCondLst>
                                        </p:cTn>
                                        <p:tgtEl>
                                          <p:spTgt spid="55"/>
                                        </p:tgtEl>
                                        <p:attrNameLst>
                                          <p:attrName>style.visibility</p:attrName>
                                        </p:attrNameLst>
                                      </p:cBhvr>
                                      <p:to>
                                        <p:strVal val="visible"/>
                                      </p:to>
                                    </p:set>
                                    <p:animEffect filter="fade" transition="in">
                                      <p:cBhvr>
                                        <p:cTn dur="1000" id="42"/>
                                        <p:tgtEl>
                                          <p:spTgt spid="55"/>
                                        </p:tgtEl>
                                      </p:cBhvr>
                                    </p:animEffect>
                                    <p:anim calcmode="lin" valueType="num">
                                      <p:cBhvr>
                                        <p:cTn dur="1000" fill="hold" id="43"/>
                                        <p:tgtEl>
                                          <p:spTgt spid="55"/>
                                        </p:tgtEl>
                                        <p:attrNameLst>
                                          <p:attrName>ppt_x</p:attrName>
                                        </p:attrNameLst>
                                      </p:cBhvr>
                                      <p:tavLst>
                                        <p:tav tm="0">
                                          <p:val>
                                            <p:strVal val="#ppt_x"/>
                                          </p:val>
                                        </p:tav>
                                        <p:tav tm="100000">
                                          <p:val>
                                            <p:strVal val="#ppt_x"/>
                                          </p:val>
                                        </p:tav>
                                      </p:tavLst>
                                    </p:anim>
                                    <p:anim calcmode="lin" valueType="num">
                                      <p:cBhvr>
                                        <p:cTn dur="1000" fill="hold" id="44"/>
                                        <p:tgtEl>
                                          <p:spTgt spid="55"/>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4000"/>
                                  </p:stCondLst>
                                  <p:childTnLst>
                                    <p:set>
                                      <p:cBhvr>
                                        <p:cTn dur="1" fill="hold" id="46">
                                          <p:stCondLst>
                                            <p:cond delay="0"/>
                                          </p:stCondLst>
                                        </p:cTn>
                                        <p:tgtEl>
                                          <p:spTgt spid="56"/>
                                        </p:tgtEl>
                                        <p:attrNameLst>
                                          <p:attrName>style.visibility</p:attrName>
                                        </p:attrNameLst>
                                      </p:cBhvr>
                                      <p:to>
                                        <p:strVal val="visible"/>
                                      </p:to>
                                    </p:set>
                                    <p:animEffect filter="fade" transition="in">
                                      <p:cBhvr>
                                        <p:cTn dur="1000" id="47"/>
                                        <p:tgtEl>
                                          <p:spTgt spid="56"/>
                                        </p:tgtEl>
                                      </p:cBhvr>
                                    </p:animEffect>
                                    <p:anim calcmode="lin" valueType="num">
                                      <p:cBhvr>
                                        <p:cTn dur="1000" fill="hold" id="48"/>
                                        <p:tgtEl>
                                          <p:spTgt spid="56"/>
                                        </p:tgtEl>
                                        <p:attrNameLst>
                                          <p:attrName>ppt_x</p:attrName>
                                        </p:attrNameLst>
                                      </p:cBhvr>
                                      <p:tavLst>
                                        <p:tav tm="0">
                                          <p:val>
                                            <p:strVal val="#ppt_x"/>
                                          </p:val>
                                        </p:tav>
                                        <p:tav tm="100000">
                                          <p:val>
                                            <p:strVal val="#ppt_x"/>
                                          </p:val>
                                        </p:tav>
                                      </p:tavLst>
                                    </p:anim>
                                    <p:anim calcmode="lin" valueType="num">
                                      <p:cBhvr>
                                        <p:cTn dur="1000" fill="hold" id="49"/>
                                        <p:tgtEl>
                                          <p:spTgt spid="56"/>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4000"/>
                                  </p:stCondLst>
                                  <p:childTnLst>
                                    <p:set>
                                      <p:cBhvr>
                                        <p:cTn dur="1" fill="hold" id="51">
                                          <p:stCondLst>
                                            <p:cond delay="0"/>
                                          </p:stCondLst>
                                        </p:cTn>
                                        <p:tgtEl>
                                          <p:spTgt spid="57"/>
                                        </p:tgtEl>
                                        <p:attrNameLst>
                                          <p:attrName>style.visibility</p:attrName>
                                        </p:attrNameLst>
                                      </p:cBhvr>
                                      <p:to>
                                        <p:strVal val="visible"/>
                                      </p:to>
                                    </p:set>
                                    <p:animEffect filter="fade" transition="in">
                                      <p:cBhvr>
                                        <p:cTn dur="1000" id="52"/>
                                        <p:tgtEl>
                                          <p:spTgt spid="57"/>
                                        </p:tgtEl>
                                      </p:cBhvr>
                                    </p:animEffect>
                                    <p:anim calcmode="lin" valueType="num">
                                      <p:cBhvr>
                                        <p:cTn dur="1000" fill="hold" id="53"/>
                                        <p:tgtEl>
                                          <p:spTgt spid="57"/>
                                        </p:tgtEl>
                                        <p:attrNameLst>
                                          <p:attrName>ppt_x</p:attrName>
                                        </p:attrNameLst>
                                      </p:cBhvr>
                                      <p:tavLst>
                                        <p:tav tm="0">
                                          <p:val>
                                            <p:strVal val="#ppt_x"/>
                                          </p:val>
                                        </p:tav>
                                        <p:tav tm="100000">
                                          <p:val>
                                            <p:strVal val="#ppt_x"/>
                                          </p:val>
                                        </p:tav>
                                      </p:tavLst>
                                    </p:anim>
                                    <p:anim calcmode="lin" valueType="num">
                                      <p:cBhvr>
                                        <p:cTn dur="1000" fill="hold" id="54"/>
                                        <p:tgtEl>
                                          <p:spTgt spid="57"/>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4500"/>
                                  </p:stCondLst>
                                  <p:childTnLst>
                                    <p:set>
                                      <p:cBhvr>
                                        <p:cTn dur="1" fill="hold" id="56">
                                          <p:stCondLst>
                                            <p:cond delay="0"/>
                                          </p:stCondLst>
                                        </p:cTn>
                                        <p:tgtEl>
                                          <p:spTgt spid="60"/>
                                        </p:tgtEl>
                                        <p:attrNameLst>
                                          <p:attrName>style.visibility</p:attrName>
                                        </p:attrNameLst>
                                      </p:cBhvr>
                                      <p:to>
                                        <p:strVal val="visible"/>
                                      </p:to>
                                    </p:set>
                                    <p:animEffect filter="fade" transition="in">
                                      <p:cBhvr>
                                        <p:cTn dur="1000" id="57"/>
                                        <p:tgtEl>
                                          <p:spTgt spid="60"/>
                                        </p:tgtEl>
                                      </p:cBhvr>
                                    </p:animEffect>
                                    <p:anim calcmode="lin" valueType="num">
                                      <p:cBhvr>
                                        <p:cTn dur="1000" fill="hold" id="58"/>
                                        <p:tgtEl>
                                          <p:spTgt spid="60"/>
                                        </p:tgtEl>
                                        <p:attrNameLst>
                                          <p:attrName>ppt_x</p:attrName>
                                        </p:attrNameLst>
                                      </p:cBhvr>
                                      <p:tavLst>
                                        <p:tav tm="0">
                                          <p:val>
                                            <p:strVal val="#ppt_x"/>
                                          </p:val>
                                        </p:tav>
                                        <p:tav tm="100000">
                                          <p:val>
                                            <p:strVal val="#ppt_x"/>
                                          </p:val>
                                        </p:tav>
                                      </p:tavLst>
                                    </p:anim>
                                    <p:anim calcmode="lin" valueType="num">
                                      <p:cBhvr>
                                        <p:cTn dur="1000" fill="hold" id="59"/>
                                        <p:tgtEl>
                                          <p:spTgt spid="60"/>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4500"/>
                                  </p:stCondLst>
                                  <p:childTnLst>
                                    <p:set>
                                      <p:cBhvr>
                                        <p:cTn dur="1" fill="hold" id="61">
                                          <p:stCondLst>
                                            <p:cond delay="0"/>
                                          </p:stCondLst>
                                        </p:cTn>
                                        <p:tgtEl>
                                          <p:spTgt spid="66"/>
                                        </p:tgtEl>
                                        <p:attrNameLst>
                                          <p:attrName>style.visibility</p:attrName>
                                        </p:attrNameLst>
                                      </p:cBhvr>
                                      <p:to>
                                        <p:strVal val="visible"/>
                                      </p:to>
                                    </p:set>
                                    <p:animEffect filter="fade" transition="in">
                                      <p:cBhvr>
                                        <p:cTn dur="1000" id="62"/>
                                        <p:tgtEl>
                                          <p:spTgt spid="66"/>
                                        </p:tgtEl>
                                      </p:cBhvr>
                                    </p:animEffect>
                                    <p:anim calcmode="lin" valueType="num">
                                      <p:cBhvr>
                                        <p:cTn dur="1000" fill="hold" id="63"/>
                                        <p:tgtEl>
                                          <p:spTgt spid="66"/>
                                        </p:tgtEl>
                                        <p:attrNameLst>
                                          <p:attrName>ppt_x</p:attrName>
                                        </p:attrNameLst>
                                      </p:cBhvr>
                                      <p:tavLst>
                                        <p:tav tm="0">
                                          <p:val>
                                            <p:strVal val="#ppt_x"/>
                                          </p:val>
                                        </p:tav>
                                        <p:tav tm="100000">
                                          <p:val>
                                            <p:strVal val="#ppt_x"/>
                                          </p:val>
                                        </p:tav>
                                      </p:tavLst>
                                    </p:anim>
                                    <p:anim calcmode="lin" valueType="num">
                                      <p:cBhvr>
                                        <p:cTn dur="1000" fill="hold" id="64"/>
                                        <p:tgtEl>
                                          <p:spTgt spid="66"/>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4500"/>
                                  </p:stCondLst>
                                  <p:childTnLst>
                                    <p:set>
                                      <p:cBhvr>
                                        <p:cTn dur="1" fill="hold" id="66">
                                          <p:stCondLst>
                                            <p:cond delay="0"/>
                                          </p:stCondLst>
                                        </p:cTn>
                                        <p:tgtEl>
                                          <p:spTgt spid="67"/>
                                        </p:tgtEl>
                                        <p:attrNameLst>
                                          <p:attrName>style.visibility</p:attrName>
                                        </p:attrNameLst>
                                      </p:cBhvr>
                                      <p:to>
                                        <p:strVal val="visible"/>
                                      </p:to>
                                    </p:set>
                                    <p:animEffect filter="fade" transition="in">
                                      <p:cBhvr>
                                        <p:cTn dur="1000" id="67"/>
                                        <p:tgtEl>
                                          <p:spTgt spid="67"/>
                                        </p:tgtEl>
                                      </p:cBhvr>
                                    </p:animEffect>
                                    <p:anim calcmode="lin" valueType="num">
                                      <p:cBhvr>
                                        <p:cTn dur="1000" fill="hold" id="68"/>
                                        <p:tgtEl>
                                          <p:spTgt spid="67"/>
                                        </p:tgtEl>
                                        <p:attrNameLst>
                                          <p:attrName>ppt_x</p:attrName>
                                        </p:attrNameLst>
                                      </p:cBhvr>
                                      <p:tavLst>
                                        <p:tav tm="0">
                                          <p:val>
                                            <p:strVal val="#ppt_x"/>
                                          </p:val>
                                        </p:tav>
                                        <p:tav tm="100000">
                                          <p:val>
                                            <p:strVal val="#ppt_x"/>
                                          </p:val>
                                        </p:tav>
                                      </p:tavLst>
                                    </p:anim>
                                    <p:anim calcmode="lin" valueType="num">
                                      <p:cBhvr>
                                        <p:cTn dur="1000" fill="hold" id="69"/>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4"/>
      <p:bldP grpId="0" spid="45"/>
      <p:bldP grpId="0" spid="46"/>
      <p:bldP grpId="0" spid="50"/>
      <p:bldP grpId="0" spid="51"/>
      <p:bldP grpId="0" spid="55"/>
      <p:bldP grpId="0" spid="56"/>
      <p:bldP grpId="0" spid="60"/>
      <p:bldP grpId="0" spid="6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43" name="文本框 42"/>
          <p:cNvSpPr txBox="1"/>
          <p:nvPr/>
        </p:nvSpPr>
        <p:spPr>
          <a:xfrm>
            <a:off x="1828800" y="3987433"/>
            <a:ext cx="8534400" cy="731520"/>
          </a:xfrm>
          <a:prstGeom prst="rect">
            <a:avLst/>
          </a:prstGeom>
          <a:noFill/>
        </p:spPr>
        <p:txBody>
          <a:bodyPr rtlCol="0" wrap="square">
            <a:spAutoFit/>
          </a:bodyPr>
          <a:lstStyle/>
          <a:p>
            <a:pPr algn="just"/>
            <a:r>
              <a:rPr altLang="zh-CN" lang="en-US" sz="1400">
                <a:solidFill>
                  <a:schemeClr val="accent2"/>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文本框 43"/>
          <p:cNvSpPr txBox="1"/>
          <p:nvPr/>
        </p:nvSpPr>
        <p:spPr>
          <a:xfrm>
            <a:off x="1828800" y="4904991"/>
            <a:ext cx="8534400" cy="1158240"/>
          </a:xfrm>
          <a:prstGeom prst="rect">
            <a:avLst/>
          </a:prstGeom>
          <a:noFill/>
        </p:spPr>
        <p:txBody>
          <a:bodyPr rtlCol="0" wrap="square">
            <a:spAutoFit/>
          </a:bodyPr>
          <a:lstStyle/>
          <a:p>
            <a:pPr algn="just"/>
            <a:r>
              <a:rPr altLang="zh-CN" lang="en-US" sz="1400">
                <a:solidFill>
                  <a:schemeClr val="accent2"/>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Duis aute irure dolor in reprehenderit in voluptate velit esse cillum dolore.</a:t>
            </a:r>
          </a:p>
        </p:txBody>
      </p:sp>
      <p:sp>
        <p:nvSpPr>
          <p:cNvPr id="2" name="标题 1"/>
          <p:cNvSpPr>
            <a:spLocks noGrp="1"/>
          </p:cNvSpPr>
          <p:nvPr>
            <p:ph type="ctrTitle"/>
          </p:nvPr>
        </p:nvSpPr>
        <p:spPr/>
        <p:txBody>
          <a:bodyPr/>
          <a:lstStyle/>
          <a:p>
            <a:r>
              <a:rPr altLang="en-US" lang="zh-CN" smtClean="0"/>
              <a:t>研究概述</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1000"/>
                                  </p:stCondLst>
                                  <p:childTnLst>
                                    <p:set>
                                      <p:cBhvr>
                                        <p:cTn dur="1" fill="hold" id="6">
                                          <p:stCondLst>
                                            <p:cond delay="0"/>
                                          </p:stCondLst>
                                        </p:cTn>
                                        <p:tgtEl>
                                          <p:spTgt spid="43"/>
                                        </p:tgtEl>
                                        <p:attrNameLst>
                                          <p:attrName>style.visibility</p:attrName>
                                        </p:attrNameLst>
                                      </p:cBhvr>
                                      <p:to>
                                        <p:strVal val="visible"/>
                                      </p:to>
                                    </p:set>
                                    <p:animEffect filter="wipe(left)" transition="in">
                                      <p:cBhvr>
                                        <p:cTn dur="1000" id="7"/>
                                        <p:tgtEl>
                                          <p:spTgt spid="43"/>
                                        </p:tgtEl>
                                      </p:cBhvr>
                                    </p:animEffect>
                                  </p:childTnLst>
                                </p:cTn>
                              </p:par>
                              <p:par>
                                <p:cTn fill="hold" grpId="0" id="8" nodeType="withEffect" presetClass="entr" presetID="22" presetSubtype="8">
                                  <p:stCondLst>
                                    <p:cond delay="1500"/>
                                  </p:stCondLst>
                                  <p:childTnLst>
                                    <p:set>
                                      <p:cBhvr>
                                        <p:cTn dur="1" fill="hold" id="9">
                                          <p:stCondLst>
                                            <p:cond delay="0"/>
                                          </p:stCondLst>
                                        </p:cTn>
                                        <p:tgtEl>
                                          <p:spTgt spid="44"/>
                                        </p:tgtEl>
                                        <p:attrNameLst>
                                          <p:attrName>style.visibility</p:attrName>
                                        </p:attrNameLst>
                                      </p:cBhvr>
                                      <p:to>
                                        <p:strVal val="visible"/>
                                      </p:to>
                                    </p:set>
                                    <p:animEffect filter="wipe(left)" transition="in">
                                      <p:cBhvr>
                                        <p:cTn dur="1000" id="10"/>
                                        <p:tgtEl>
                                          <p:spTgt spid="4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3"/>
      <p:bldP grpId="0" spid="44"/>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相关对策与解决办法</a:t>
            </a:r>
          </a:p>
        </p:txBody>
      </p:sp>
      <p:sp>
        <p:nvSpPr>
          <p:cNvPr id="5" name="矩形 4"/>
          <p:cNvSpPr/>
          <p:nvPr/>
        </p:nvSpPr>
        <p:spPr>
          <a:xfrm>
            <a:off x="1405606" y="1701797"/>
            <a:ext cx="8506744" cy="1172967"/>
          </a:xfrm>
          <a:prstGeom prst="rect">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1522406" y="1971831"/>
            <a:ext cx="829854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15" name="矩形 14"/>
          <p:cNvSpPr/>
          <p:nvPr/>
        </p:nvSpPr>
        <p:spPr>
          <a:xfrm>
            <a:off x="1405606" y="1516800"/>
            <a:ext cx="1820194" cy="360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1405606" y="1516800"/>
            <a:ext cx="1820194"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17" name="矩形 16"/>
          <p:cNvSpPr/>
          <p:nvPr/>
        </p:nvSpPr>
        <p:spPr>
          <a:xfrm>
            <a:off x="1405606" y="3521724"/>
            <a:ext cx="8506744" cy="960288"/>
          </a:xfrm>
          <a:prstGeom prst="rect">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522406" y="3791756"/>
            <a:ext cx="829854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a:t>
            </a:r>
          </a:p>
        </p:txBody>
      </p:sp>
      <p:sp>
        <p:nvSpPr>
          <p:cNvPr id="19" name="矩形 18"/>
          <p:cNvSpPr/>
          <p:nvPr/>
        </p:nvSpPr>
        <p:spPr>
          <a:xfrm>
            <a:off x="1405606" y="3336726"/>
            <a:ext cx="1820194" cy="360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405606" y="3336727"/>
            <a:ext cx="1820194"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1" name="矩形 20"/>
          <p:cNvSpPr/>
          <p:nvPr/>
        </p:nvSpPr>
        <p:spPr>
          <a:xfrm>
            <a:off x="1405606" y="5128971"/>
            <a:ext cx="8506744" cy="1172967"/>
          </a:xfrm>
          <a:prstGeom prst="rect">
            <a:avLst/>
          </a:prstGeom>
          <a:noFill/>
          <a:ln>
            <a:solidFill>
              <a:schemeClr val="tx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文本框 21"/>
          <p:cNvSpPr txBox="1"/>
          <p:nvPr/>
        </p:nvSpPr>
        <p:spPr>
          <a:xfrm>
            <a:off x="1522406" y="5399005"/>
            <a:ext cx="829854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23" name="矩形 22"/>
          <p:cNvSpPr/>
          <p:nvPr/>
        </p:nvSpPr>
        <p:spPr>
          <a:xfrm>
            <a:off x="1405606" y="4943974"/>
            <a:ext cx="1820194" cy="360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1405606" y="4943974"/>
            <a:ext cx="1820194"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8" name="等腰三角形 27"/>
          <p:cNvSpPr/>
          <p:nvPr/>
        </p:nvSpPr>
        <p:spPr>
          <a:xfrm>
            <a:off x="9768573" y="2750818"/>
            <a:ext cx="143777" cy="123946"/>
          </a:xfrm>
          <a:prstGeom prst="triangle">
            <a:avLst>
              <a:gd fmla="val 100000" name="adj"/>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28"/>
          <p:cNvSpPr/>
          <p:nvPr/>
        </p:nvSpPr>
        <p:spPr>
          <a:xfrm>
            <a:off x="9768573" y="4358066"/>
            <a:ext cx="143777" cy="123946"/>
          </a:xfrm>
          <a:prstGeom prst="triangle">
            <a:avLst>
              <a:gd fmla="val 100000" name="adj"/>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0" name="等腰三角形 29"/>
          <p:cNvSpPr/>
          <p:nvPr/>
        </p:nvSpPr>
        <p:spPr>
          <a:xfrm>
            <a:off x="9768573" y="6177992"/>
            <a:ext cx="143777" cy="123946"/>
          </a:xfrm>
          <a:prstGeom prst="triangle">
            <a:avLst>
              <a:gd fmla="val 100000" name="adj"/>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2500"/>
                                  </p:stCondLst>
                                  <p:childTnLst>
                                    <p:set>
                                      <p:cBhvr>
                                        <p:cTn dur="1" fill="hold" id="6">
                                          <p:stCondLst>
                                            <p:cond delay="0"/>
                                          </p:stCondLst>
                                        </p:cTn>
                                        <p:tgtEl>
                                          <p:spTgt spid="5"/>
                                        </p:tgtEl>
                                        <p:attrNameLst>
                                          <p:attrName>style.visibility</p:attrName>
                                        </p:attrNameLst>
                                      </p:cBhvr>
                                      <p:to>
                                        <p:strVal val="visible"/>
                                      </p:to>
                                    </p:set>
                                    <p:animEffect filter="fade" transition="in">
                                      <p:cBhvr>
                                        <p:cTn dur="1000" id="7"/>
                                        <p:tgtEl>
                                          <p:spTgt spid="5"/>
                                        </p:tgtEl>
                                      </p:cBhvr>
                                    </p:animEffect>
                                    <p:anim calcmode="lin" valueType="num">
                                      <p:cBhvr>
                                        <p:cTn dur="1000" fill="hold" id="8"/>
                                        <p:tgtEl>
                                          <p:spTgt spid="5"/>
                                        </p:tgtEl>
                                        <p:attrNameLst>
                                          <p:attrName>ppt_x</p:attrName>
                                        </p:attrNameLst>
                                      </p:cBhvr>
                                      <p:tavLst>
                                        <p:tav tm="0">
                                          <p:val>
                                            <p:strVal val="#ppt_x"/>
                                          </p:val>
                                        </p:tav>
                                        <p:tav tm="100000">
                                          <p:val>
                                            <p:strVal val="#ppt_x"/>
                                          </p:val>
                                        </p:tav>
                                      </p:tavLst>
                                    </p:anim>
                                    <p:anim calcmode="lin" valueType="num">
                                      <p:cBhvr>
                                        <p:cTn dur="1000" fill="hold" id="9"/>
                                        <p:tgtEl>
                                          <p:spTgt spid="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2500"/>
                                  </p:stCondLst>
                                  <p:childTnLst>
                                    <p:set>
                                      <p:cBhvr>
                                        <p:cTn dur="1" fill="hold" id="11">
                                          <p:stCondLst>
                                            <p:cond delay="0"/>
                                          </p:stCondLst>
                                        </p:cTn>
                                        <p:tgtEl>
                                          <p:spTgt spid="14"/>
                                        </p:tgtEl>
                                        <p:attrNameLst>
                                          <p:attrName>style.visibility</p:attrName>
                                        </p:attrNameLst>
                                      </p:cBhvr>
                                      <p:to>
                                        <p:strVal val="visible"/>
                                      </p:to>
                                    </p:set>
                                    <p:animEffect filter="fade" transition="in">
                                      <p:cBhvr>
                                        <p:cTn dur="1000" id="12"/>
                                        <p:tgtEl>
                                          <p:spTgt spid="14"/>
                                        </p:tgtEl>
                                      </p:cBhvr>
                                    </p:animEffect>
                                    <p:anim calcmode="lin" valueType="num">
                                      <p:cBhvr>
                                        <p:cTn dur="1000" fill="hold" id="13"/>
                                        <p:tgtEl>
                                          <p:spTgt spid="14"/>
                                        </p:tgtEl>
                                        <p:attrNameLst>
                                          <p:attrName>ppt_x</p:attrName>
                                        </p:attrNameLst>
                                      </p:cBhvr>
                                      <p:tavLst>
                                        <p:tav tm="0">
                                          <p:val>
                                            <p:strVal val="#ppt_x"/>
                                          </p:val>
                                        </p:tav>
                                        <p:tav tm="100000">
                                          <p:val>
                                            <p:strVal val="#ppt_x"/>
                                          </p:val>
                                        </p:tav>
                                      </p:tavLst>
                                    </p:anim>
                                    <p:anim calcmode="lin" valueType="num">
                                      <p:cBhvr>
                                        <p:cTn dur="1000" fill="hold" id="14"/>
                                        <p:tgtEl>
                                          <p:spTgt spid="14"/>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250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2500"/>
                                  </p:stCondLst>
                                  <p:childTnLst>
                                    <p:set>
                                      <p:cBhvr>
                                        <p:cTn dur="1" fill="hold" id="21">
                                          <p:stCondLst>
                                            <p:cond delay="0"/>
                                          </p:stCondLst>
                                        </p:cTn>
                                        <p:tgtEl>
                                          <p:spTgt spid="16"/>
                                        </p:tgtEl>
                                        <p:attrNameLst>
                                          <p:attrName>style.visibility</p:attrName>
                                        </p:attrNameLst>
                                      </p:cBhvr>
                                      <p:to>
                                        <p:strVal val="visible"/>
                                      </p:to>
                                    </p:set>
                                    <p:animEffect filter="fade" transition="in">
                                      <p:cBhvr>
                                        <p:cTn dur="1000" id="22"/>
                                        <p:tgtEl>
                                          <p:spTgt spid="16"/>
                                        </p:tgtEl>
                                      </p:cBhvr>
                                    </p:animEffect>
                                    <p:anim calcmode="lin" valueType="num">
                                      <p:cBhvr>
                                        <p:cTn dur="1000" fill="hold" id="23"/>
                                        <p:tgtEl>
                                          <p:spTgt spid="16"/>
                                        </p:tgtEl>
                                        <p:attrNameLst>
                                          <p:attrName>ppt_x</p:attrName>
                                        </p:attrNameLst>
                                      </p:cBhvr>
                                      <p:tavLst>
                                        <p:tav tm="0">
                                          <p:val>
                                            <p:strVal val="#ppt_x"/>
                                          </p:val>
                                        </p:tav>
                                        <p:tav tm="100000">
                                          <p:val>
                                            <p:strVal val="#ppt_x"/>
                                          </p:val>
                                        </p:tav>
                                      </p:tavLst>
                                    </p:anim>
                                    <p:anim calcmode="lin" valueType="num">
                                      <p:cBhvr>
                                        <p:cTn dur="1000" fill="hold" id="24"/>
                                        <p:tgtEl>
                                          <p:spTgt spid="16"/>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3000"/>
                                  </p:stCondLst>
                                  <p:childTnLst>
                                    <p:set>
                                      <p:cBhvr>
                                        <p:cTn dur="1" fill="hold" id="26">
                                          <p:stCondLst>
                                            <p:cond delay="0"/>
                                          </p:stCondLst>
                                        </p:cTn>
                                        <p:tgtEl>
                                          <p:spTgt spid="17"/>
                                        </p:tgtEl>
                                        <p:attrNameLst>
                                          <p:attrName>style.visibility</p:attrName>
                                        </p:attrNameLst>
                                      </p:cBhvr>
                                      <p:to>
                                        <p:strVal val="visible"/>
                                      </p:to>
                                    </p:set>
                                    <p:animEffect filter="fade" transition="in">
                                      <p:cBhvr>
                                        <p:cTn dur="1000" id="27"/>
                                        <p:tgtEl>
                                          <p:spTgt spid="17"/>
                                        </p:tgtEl>
                                      </p:cBhvr>
                                    </p:animEffect>
                                    <p:anim calcmode="lin" valueType="num">
                                      <p:cBhvr>
                                        <p:cTn dur="1000" fill="hold" id="28"/>
                                        <p:tgtEl>
                                          <p:spTgt spid="17"/>
                                        </p:tgtEl>
                                        <p:attrNameLst>
                                          <p:attrName>ppt_x</p:attrName>
                                        </p:attrNameLst>
                                      </p:cBhvr>
                                      <p:tavLst>
                                        <p:tav tm="0">
                                          <p:val>
                                            <p:strVal val="#ppt_x"/>
                                          </p:val>
                                        </p:tav>
                                        <p:tav tm="100000">
                                          <p:val>
                                            <p:strVal val="#ppt_x"/>
                                          </p:val>
                                        </p:tav>
                                      </p:tavLst>
                                    </p:anim>
                                    <p:anim calcmode="lin" valueType="num">
                                      <p:cBhvr>
                                        <p:cTn dur="1000" fill="hold" id="29"/>
                                        <p:tgtEl>
                                          <p:spTgt spid="17"/>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3000"/>
                                  </p:stCondLst>
                                  <p:childTnLst>
                                    <p:set>
                                      <p:cBhvr>
                                        <p:cTn dur="1" fill="hold" id="31">
                                          <p:stCondLst>
                                            <p:cond delay="0"/>
                                          </p:stCondLst>
                                        </p:cTn>
                                        <p:tgtEl>
                                          <p:spTgt spid="18"/>
                                        </p:tgtEl>
                                        <p:attrNameLst>
                                          <p:attrName>style.visibility</p:attrName>
                                        </p:attrNameLst>
                                      </p:cBhvr>
                                      <p:to>
                                        <p:strVal val="visible"/>
                                      </p:to>
                                    </p:set>
                                    <p:animEffect filter="fade" transition="in">
                                      <p:cBhvr>
                                        <p:cTn dur="1000" id="32"/>
                                        <p:tgtEl>
                                          <p:spTgt spid="18"/>
                                        </p:tgtEl>
                                      </p:cBhvr>
                                    </p:animEffect>
                                    <p:anim calcmode="lin" valueType="num">
                                      <p:cBhvr>
                                        <p:cTn dur="1000" fill="hold" id="33"/>
                                        <p:tgtEl>
                                          <p:spTgt spid="18"/>
                                        </p:tgtEl>
                                        <p:attrNameLst>
                                          <p:attrName>ppt_x</p:attrName>
                                        </p:attrNameLst>
                                      </p:cBhvr>
                                      <p:tavLst>
                                        <p:tav tm="0">
                                          <p:val>
                                            <p:strVal val="#ppt_x"/>
                                          </p:val>
                                        </p:tav>
                                        <p:tav tm="100000">
                                          <p:val>
                                            <p:strVal val="#ppt_x"/>
                                          </p:val>
                                        </p:tav>
                                      </p:tavLst>
                                    </p:anim>
                                    <p:anim calcmode="lin" valueType="num">
                                      <p:cBhvr>
                                        <p:cTn dur="1000" fill="hold" id="34"/>
                                        <p:tgtEl>
                                          <p:spTgt spid="18"/>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3000"/>
                                  </p:stCondLst>
                                  <p:childTnLst>
                                    <p:set>
                                      <p:cBhvr>
                                        <p:cTn dur="1" fill="hold" id="36">
                                          <p:stCondLst>
                                            <p:cond delay="0"/>
                                          </p:stCondLst>
                                        </p:cTn>
                                        <p:tgtEl>
                                          <p:spTgt spid="19"/>
                                        </p:tgtEl>
                                        <p:attrNameLst>
                                          <p:attrName>style.visibility</p:attrName>
                                        </p:attrNameLst>
                                      </p:cBhvr>
                                      <p:to>
                                        <p:strVal val="visible"/>
                                      </p:to>
                                    </p:set>
                                    <p:animEffect filter="fade" transition="in">
                                      <p:cBhvr>
                                        <p:cTn dur="1000" id="37"/>
                                        <p:tgtEl>
                                          <p:spTgt spid="19"/>
                                        </p:tgtEl>
                                      </p:cBhvr>
                                    </p:animEffect>
                                    <p:anim calcmode="lin" valueType="num">
                                      <p:cBhvr>
                                        <p:cTn dur="1000" fill="hold" id="38"/>
                                        <p:tgtEl>
                                          <p:spTgt spid="19"/>
                                        </p:tgtEl>
                                        <p:attrNameLst>
                                          <p:attrName>ppt_x</p:attrName>
                                        </p:attrNameLst>
                                      </p:cBhvr>
                                      <p:tavLst>
                                        <p:tav tm="0">
                                          <p:val>
                                            <p:strVal val="#ppt_x"/>
                                          </p:val>
                                        </p:tav>
                                        <p:tav tm="100000">
                                          <p:val>
                                            <p:strVal val="#ppt_x"/>
                                          </p:val>
                                        </p:tav>
                                      </p:tavLst>
                                    </p:anim>
                                    <p:anim calcmode="lin" valueType="num">
                                      <p:cBhvr>
                                        <p:cTn dur="1000" fill="hold" id="39"/>
                                        <p:tgtEl>
                                          <p:spTgt spid="19"/>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3000"/>
                                  </p:stCondLst>
                                  <p:childTnLst>
                                    <p:set>
                                      <p:cBhvr>
                                        <p:cTn dur="1" fill="hold" id="41">
                                          <p:stCondLst>
                                            <p:cond delay="0"/>
                                          </p:stCondLst>
                                        </p:cTn>
                                        <p:tgtEl>
                                          <p:spTgt spid="20"/>
                                        </p:tgtEl>
                                        <p:attrNameLst>
                                          <p:attrName>style.visibility</p:attrName>
                                        </p:attrNameLst>
                                      </p:cBhvr>
                                      <p:to>
                                        <p:strVal val="visible"/>
                                      </p:to>
                                    </p:set>
                                    <p:animEffect filter="fade" transition="in">
                                      <p:cBhvr>
                                        <p:cTn dur="1000" id="42"/>
                                        <p:tgtEl>
                                          <p:spTgt spid="20"/>
                                        </p:tgtEl>
                                      </p:cBhvr>
                                    </p:animEffect>
                                    <p:anim calcmode="lin" valueType="num">
                                      <p:cBhvr>
                                        <p:cTn dur="1000" fill="hold" id="43"/>
                                        <p:tgtEl>
                                          <p:spTgt spid="20"/>
                                        </p:tgtEl>
                                        <p:attrNameLst>
                                          <p:attrName>ppt_x</p:attrName>
                                        </p:attrNameLst>
                                      </p:cBhvr>
                                      <p:tavLst>
                                        <p:tav tm="0">
                                          <p:val>
                                            <p:strVal val="#ppt_x"/>
                                          </p:val>
                                        </p:tav>
                                        <p:tav tm="100000">
                                          <p:val>
                                            <p:strVal val="#ppt_x"/>
                                          </p:val>
                                        </p:tav>
                                      </p:tavLst>
                                    </p:anim>
                                    <p:anim calcmode="lin" valueType="num">
                                      <p:cBhvr>
                                        <p:cTn dur="1000" fill="hold" id="44"/>
                                        <p:tgtEl>
                                          <p:spTgt spid="2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3500"/>
                                  </p:stCondLst>
                                  <p:childTnLst>
                                    <p:set>
                                      <p:cBhvr>
                                        <p:cTn dur="1" fill="hold" id="46">
                                          <p:stCondLst>
                                            <p:cond delay="0"/>
                                          </p:stCondLst>
                                        </p:cTn>
                                        <p:tgtEl>
                                          <p:spTgt spid="21"/>
                                        </p:tgtEl>
                                        <p:attrNameLst>
                                          <p:attrName>style.visibility</p:attrName>
                                        </p:attrNameLst>
                                      </p:cBhvr>
                                      <p:to>
                                        <p:strVal val="visible"/>
                                      </p:to>
                                    </p:set>
                                    <p:animEffect filter="fade" transition="in">
                                      <p:cBhvr>
                                        <p:cTn dur="1000" id="47"/>
                                        <p:tgtEl>
                                          <p:spTgt spid="21"/>
                                        </p:tgtEl>
                                      </p:cBhvr>
                                    </p:animEffect>
                                    <p:anim calcmode="lin" valueType="num">
                                      <p:cBhvr>
                                        <p:cTn dur="1000" fill="hold" id="48"/>
                                        <p:tgtEl>
                                          <p:spTgt spid="21"/>
                                        </p:tgtEl>
                                        <p:attrNameLst>
                                          <p:attrName>ppt_x</p:attrName>
                                        </p:attrNameLst>
                                      </p:cBhvr>
                                      <p:tavLst>
                                        <p:tav tm="0">
                                          <p:val>
                                            <p:strVal val="#ppt_x"/>
                                          </p:val>
                                        </p:tav>
                                        <p:tav tm="100000">
                                          <p:val>
                                            <p:strVal val="#ppt_x"/>
                                          </p:val>
                                        </p:tav>
                                      </p:tavLst>
                                    </p:anim>
                                    <p:anim calcmode="lin" valueType="num">
                                      <p:cBhvr>
                                        <p:cTn dur="1000" fill="hold" id="49"/>
                                        <p:tgtEl>
                                          <p:spTgt spid="2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3500"/>
                                  </p:stCondLst>
                                  <p:childTnLst>
                                    <p:set>
                                      <p:cBhvr>
                                        <p:cTn dur="1" fill="hold" id="51">
                                          <p:stCondLst>
                                            <p:cond delay="0"/>
                                          </p:stCondLst>
                                        </p:cTn>
                                        <p:tgtEl>
                                          <p:spTgt spid="22"/>
                                        </p:tgtEl>
                                        <p:attrNameLst>
                                          <p:attrName>style.visibility</p:attrName>
                                        </p:attrNameLst>
                                      </p:cBhvr>
                                      <p:to>
                                        <p:strVal val="visible"/>
                                      </p:to>
                                    </p:set>
                                    <p:animEffect filter="fade" transition="in">
                                      <p:cBhvr>
                                        <p:cTn dur="1000" id="52"/>
                                        <p:tgtEl>
                                          <p:spTgt spid="22"/>
                                        </p:tgtEl>
                                      </p:cBhvr>
                                    </p:animEffect>
                                    <p:anim calcmode="lin" valueType="num">
                                      <p:cBhvr>
                                        <p:cTn dur="1000" fill="hold" id="53"/>
                                        <p:tgtEl>
                                          <p:spTgt spid="22"/>
                                        </p:tgtEl>
                                        <p:attrNameLst>
                                          <p:attrName>ppt_x</p:attrName>
                                        </p:attrNameLst>
                                      </p:cBhvr>
                                      <p:tavLst>
                                        <p:tav tm="0">
                                          <p:val>
                                            <p:strVal val="#ppt_x"/>
                                          </p:val>
                                        </p:tav>
                                        <p:tav tm="100000">
                                          <p:val>
                                            <p:strVal val="#ppt_x"/>
                                          </p:val>
                                        </p:tav>
                                      </p:tavLst>
                                    </p:anim>
                                    <p:anim calcmode="lin" valueType="num">
                                      <p:cBhvr>
                                        <p:cTn dur="1000" fill="hold" id="54"/>
                                        <p:tgtEl>
                                          <p:spTgt spid="22"/>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3500"/>
                                  </p:stCondLst>
                                  <p:childTnLst>
                                    <p:set>
                                      <p:cBhvr>
                                        <p:cTn dur="1" fill="hold" id="56">
                                          <p:stCondLst>
                                            <p:cond delay="0"/>
                                          </p:stCondLst>
                                        </p:cTn>
                                        <p:tgtEl>
                                          <p:spTgt spid="23"/>
                                        </p:tgtEl>
                                        <p:attrNameLst>
                                          <p:attrName>style.visibility</p:attrName>
                                        </p:attrNameLst>
                                      </p:cBhvr>
                                      <p:to>
                                        <p:strVal val="visible"/>
                                      </p:to>
                                    </p:set>
                                    <p:animEffect filter="fade" transition="in">
                                      <p:cBhvr>
                                        <p:cTn dur="1000" id="57"/>
                                        <p:tgtEl>
                                          <p:spTgt spid="23"/>
                                        </p:tgtEl>
                                      </p:cBhvr>
                                    </p:animEffect>
                                    <p:anim calcmode="lin" valueType="num">
                                      <p:cBhvr>
                                        <p:cTn dur="1000" fill="hold" id="58"/>
                                        <p:tgtEl>
                                          <p:spTgt spid="23"/>
                                        </p:tgtEl>
                                        <p:attrNameLst>
                                          <p:attrName>ppt_x</p:attrName>
                                        </p:attrNameLst>
                                      </p:cBhvr>
                                      <p:tavLst>
                                        <p:tav tm="0">
                                          <p:val>
                                            <p:strVal val="#ppt_x"/>
                                          </p:val>
                                        </p:tav>
                                        <p:tav tm="100000">
                                          <p:val>
                                            <p:strVal val="#ppt_x"/>
                                          </p:val>
                                        </p:tav>
                                      </p:tavLst>
                                    </p:anim>
                                    <p:anim calcmode="lin" valueType="num">
                                      <p:cBhvr>
                                        <p:cTn dur="1000" fill="hold" id="59"/>
                                        <p:tgtEl>
                                          <p:spTgt spid="2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3500"/>
                                  </p:stCondLst>
                                  <p:childTnLst>
                                    <p:set>
                                      <p:cBhvr>
                                        <p:cTn dur="1" fill="hold" id="61">
                                          <p:stCondLst>
                                            <p:cond delay="0"/>
                                          </p:stCondLst>
                                        </p:cTn>
                                        <p:tgtEl>
                                          <p:spTgt spid="24"/>
                                        </p:tgtEl>
                                        <p:attrNameLst>
                                          <p:attrName>style.visibility</p:attrName>
                                        </p:attrNameLst>
                                      </p:cBhvr>
                                      <p:to>
                                        <p:strVal val="visible"/>
                                      </p:to>
                                    </p:set>
                                    <p:animEffect filter="fade" transition="in">
                                      <p:cBhvr>
                                        <p:cTn dur="1000" id="62"/>
                                        <p:tgtEl>
                                          <p:spTgt spid="24"/>
                                        </p:tgtEl>
                                      </p:cBhvr>
                                    </p:animEffect>
                                    <p:anim calcmode="lin" valueType="num">
                                      <p:cBhvr>
                                        <p:cTn dur="1000" fill="hold" id="63"/>
                                        <p:tgtEl>
                                          <p:spTgt spid="24"/>
                                        </p:tgtEl>
                                        <p:attrNameLst>
                                          <p:attrName>ppt_x</p:attrName>
                                        </p:attrNameLst>
                                      </p:cBhvr>
                                      <p:tavLst>
                                        <p:tav tm="0">
                                          <p:val>
                                            <p:strVal val="#ppt_x"/>
                                          </p:val>
                                        </p:tav>
                                        <p:tav tm="100000">
                                          <p:val>
                                            <p:strVal val="#ppt_x"/>
                                          </p:val>
                                        </p:tav>
                                      </p:tavLst>
                                    </p:anim>
                                    <p:anim calcmode="lin" valueType="num">
                                      <p:cBhvr>
                                        <p:cTn dur="1000" fill="hold" id="64"/>
                                        <p:tgtEl>
                                          <p:spTgt spid="24"/>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2500"/>
                                  </p:stCondLst>
                                  <p:childTnLst>
                                    <p:set>
                                      <p:cBhvr>
                                        <p:cTn dur="1" fill="hold" id="66">
                                          <p:stCondLst>
                                            <p:cond delay="0"/>
                                          </p:stCondLst>
                                        </p:cTn>
                                        <p:tgtEl>
                                          <p:spTgt spid="28"/>
                                        </p:tgtEl>
                                        <p:attrNameLst>
                                          <p:attrName>style.visibility</p:attrName>
                                        </p:attrNameLst>
                                      </p:cBhvr>
                                      <p:to>
                                        <p:strVal val="visible"/>
                                      </p:to>
                                    </p:set>
                                    <p:animEffect filter="fade" transition="in">
                                      <p:cBhvr>
                                        <p:cTn dur="1000" id="67"/>
                                        <p:tgtEl>
                                          <p:spTgt spid="28"/>
                                        </p:tgtEl>
                                      </p:cBhvr>
                                    </p:animEffect>
                                    <p:anim calcmode="lin" valueType="num">
                                      <p:cBhvr>
                                        <p:cTn dur="1000" fill="hold" id="68"/>
                                        <p:tgtEl>
                                          <p:spTgt spid="28"/>
                                        </p:tgtEl>
                                        <p:attrNameLst>
                                          <p:attrName>ppt_x</p:attrName>
                                        </p:attrNameLst>
                                      </p:cBhvr>
                                      <p:tavLst>
                                        <p:tav tm="0">
                                          <p:val>
                                            <p:strVal val="#ppt_x"/>
                                          </p:val>
                                        </p:tav>
                                        <p:tav tm="100000">
                                          <p:val>
                                            <p:strVal val="#ppt_x"/>
                                          </p:val>
                                        </p:tav>
                                      </p:tavLst>
                                    </p:anim>
                                    <p:anim calcmode="lin" valueType="num">
                                      <p:cBhvr>
                                        <p:cTn dur="1000" fill="hold" id="69"/>
                                        <p:tgtEl>
                                          <p:spTgt spid="28"/>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3000"/>
                                  </p:stCondLst>
                                  <p:childTnLst>
                                    <p:set>
                                      <p:cBhvr>
                                        <p:cTn dur="1" fill="hold" id="71">
                                          <p:stCondLst>
                                            <p:cond delay="0"/>
                                          </p:stCondLst>
                                        </p:cTn>
                                        <p:tgtEl>
                                          <p:spTgt spid="29"/>
                                        </p:tgtEl>
                                        <p:attrNameLst>
                                          <p:attrName>style.visibility</p:attrName>
                                        </p:attrNameLst>
                                      </p:cBhvr>
                                      <p:to>
                                        <p:strVal val="visible"/>
                                      </p:to>
                                    </p:set>
                                    <p:animEffect filter="fade" transition="in">
                                      <p:cBhvr>
                                        <p:cTn dur="1000" id="72"/>
                                        <p:tgtEl>
                                          <p:spTgt spid="29"/>
                                        </p:tgtEl>
                                      </p:cBhvr>
                                    </p:animEffect>
                                    <p:anim calcmode="lin" valueType="num">
                                      <p:cBhvr>
                                        <p:cTn dur="1000" fill="hold" id="73"/>
                                        <p:tgtEl>
                                          <p:spTgt spid="29"/>
                                        </p:tgtEl>
                                        <p:attrNameLst>
                                          <p:attrName>ppt_x</p:attrName>
                                        </p:attrNameLst>
                                      </p:cBhvr>
                                      <p:tavLst>
                                        <p:tav tm="0">
                                          <p:val>
                                            <p:strVal val="#ppt_x"/>
                                          </p:val>
                                        </p:tav>
                                        <p:tav tm="100000">
                                          <p:val>
                                            <p:strVal val="#ppt_x"/>
                                          </p:val>
                                        </p:tav>
                                      </p:tavLst>
                                    </p:anim>
                                    <p:anim calcmode="lin" valueType="num">
                                      <p:cBhvr>
                                        <p:cTn dur="1000" fill="hold" id="74"/>
                                        <p:tgtEl>
                                          <p:spTgt spid="29"/>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3500"/>
                                  </p:stCondLst>
                                  <p:childTnLst>
                                    <p:set>
                                      <p:cBhvr>
                                        <p:cTn dur="1" fill="hold" id="76">
                                          <p:stCondLst>
                                            <p:cond delay="0"/>
                                          </p:stCondLst>
                                        </p:cTn>
                                        <p:tgtEl>
                                          <p:spTgt spid="30"/>
                                        </p:tgtEl>
                                        <p:attrNameLst>
                                          <p:attrName>style.visibility</p:attrName>
                                        </p:attrNameLst>
                                      </p:cBhvr>
                                      <p:to>
                                        <p:strVal val="visible"/>
                                      </p:to>
                                    </p:set>
                                    <p:animEffect filter="fade" transition="in">
                                      <p:cBhvr>
                                        <p:cTn dur="1000" id="77"/>
                                        <p:tgtEl>
                                          <p:spTgt spid="30"/>
                                        </p:tgtEl>
                                      </p:cBhvr>
                                    </p:animEffect>
                                    <p:anim calcmode="lin" valueType="num">
                                      <p:cBhvr>
                                        <p:cTn dur="1000" fill="hold" id="78"/>
                                        <p:tgtEl>
                                          <p:spTgt spid="30"/>
                                        </p:tgtEl>
                                        <p:attrNameLst>
                                          <p:attrName>ppt_x</p:attrName>
                                        </p:attrNameLst>
                                      </p:cBhvr>
                                      <p:tavLst>
                                        <p:tav tm="0">
                                          <p:val>
                                            <p:strVal val="#ppt_x"/>
                                          </p:val>
                                        </p:tav>
                                        <p:tav tm="100000">
                                          <p:val>
                                            <p:strVal val="#ppt_x"/>
                                          </p:val>
                                        </p:tav>
                                      </p:tavLst>
                                    </p:anim>
                                    <p:anim calcmode="lin" valueType="num">
                                      <p:cBhvr>
                                        <p:cTn dur="1000" fill="hold" id="79"/>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4"/>
      <p:bldP grpId="0" spid="15"/>
      <p:bldP grpId="0" spid="16"/>
      <p:bldP grpId="0" spid="17"/>
      <p:bldP grpId="0" spid="18"/>
      <p:bldP grpId="0" spid="19"/>
      <p:bldP grpId="0" spid="20"/>
      <p:bldP grpId="0" spid="21"/>
      <p:bldP grpId="0" spid="22"/>
      <p:bldP grpId="0" spid="23"/>
      <p:bldP grpId="0" spid="24"/>
      <p:bldP grpId="0" spid="28"/>
      <p:bldP grpId="0" spid="29"/>
      <p:bldP grpId="0" spid="30"/>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1379538" y="2808514"/>
            <a:ext cx="8532812" cy="357323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圆角矩形 4"/>
          <p:cNvSpPr/>
          <p:nvPr/>
        </p:nvSpPr>
        <p:spPr>
          <a:xfrm>
            <a:off x="1849551" y="3247245"/>
            <a:ext cx="7592787" cy="515613"/>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任意多边形 24"/>
          <p:cNvSpPr/>
          <p:nvPr/>
        </p:nvSpPr>
        <p:spPr>
          <a:xfrm>
            <a:off x="1849551" y="3247245"/>
            <a:ext cx="703149" cy="515613"/>
          </a:xfrm>
          <a:custGeom>
            <a:gdLst>
              <a:gd fmla="*/ 0 w 703149" name="connsiteX0"/>
              <a:gd fmla="*/ 257806 h 515613" name="connsiteY0"/>
              <a:gd fmla="*/ 0 w 703149" name="connsiteX1"/>
              <a:gd fmla="*/ 257807 h 515613" name="connsiteY1"/>
              <a:gd fmla="*/ 0 w 703149" name="connsiteX2"/>
              <a:gd fmla="*/ 257807 h 515613" name="connsiteY2"/>
              <a:gd fmla="*/ 257807 w 703149" name="connsiteX3"/>
              <a:gd fmla="*/ 0 h 515613" name="connsiteY3"/>
              <a:gd fmla="*/ 703149 w 703149" name="connsiteX4"/>
              <a:gd fmla="*/ 0 h 515613" name="connsiteY4"/>
              <a:gd fmla="*/ 703149 w 703149" name="connsiteX5"/>
              <a:gd fmla="*/ 515613 h 515613" name="connsiteY5"/>
              <a:gd fmla="*/ 257807 w 703149" name="connsiteX6"/>
              <a:gd fmla="*/ 515613 h 515613" name="connsiteY6"/>
              <a:gd fmla="*/ 20260 w 703149" name="connsiteX7"/>
              <a:gd fmla="*/ 358156 h 515613" name="connsiteY7"/>
              <a:gd fmla="*/ 0 w 703149" name="connsiteX8"/>
              <a:gd fmla="*/ 257807 h 515613" name="connsiteY8"/>
              <a:gd fmla="*/ 20260 w 703149" name="connsiteX9"/>
              <a:gd fmla="*/ 157457 h 515613" name="connsiteY9"/>
              <a:gd fmla="*/ 257807 w 703149" name="connsiteX10"/>
              <a:gd fmla="*/ 0 h 51561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5612" w="703149">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0040101010101" pitchFamily="2" typeface="华文细黑"/>
                <a:ea charset="-122" panose="02010600040101010101" pitchFamily="2" typeface="华文细黑"/>
              </a:rPr>
              <a:t>01</a:t>
            </a:r>
          </a:p>
        </p:txBody>
      </p:sp>
      <p:sp>
        <p:nvSpPr>
          <p:cNvPr id="2" name="标题 1"/>
          <p:cNvSpPr>
            <a:spLocks noGrp="1"/>
          </p:cNvSpPr>
          <p:nvPr>
            <p:ph type="title"/>
          </p:nvPr>
        </p:nvSpPr>
        <p:spPr/>
        <p:txBody>
          <a:bodyPr/>
          <a:lstStyle/>
          <a:p>
            <a:r>
              <a:rPr altLang="en-US" lang="zh-CN" smtClean="0"/>
              <a:t>研究总结</a:t>
            </a:r>
          </a:p>
        </p:txBody>
      </p:sp>
      <p:sp>
        <p:nvSpPr>
          <p:cNvPr id="12" name="文本框 11"/>
          <p:cNvSpPr txBox="1"/>
          <p:nvPr/>
        </p:nvSpPr>
        <p:spPr>
          <a:xfrm>
            <a:off x="1302656" y="1831079"/>
            <a:ext cx="8730343"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14" name="文本框 13"/>
          <p:cNvSpPr txBox="1"/>
          <p:nvPr/>
        </p:nvSpPr>
        <p:spPr>
          <a:xfrm>
            <a:off x="1302656" y="147646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16" name="圆角矩形 15"/>
          <p:cNvSpPr/>
          <p:nvPr/>
        </p:nvSpPr>
        <p:spPr>
          <a:xfrm>
            <a:off x="1849551" y="3990244"/>
            <a:ext cx="7592787" cy="515613"/>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1849551" y="4733243"/>
            <a:ext cx="7592787" cy="515613"/>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a:off x="1849551" y="5476243"/>
            <a:ext cx="7592787" cy="515613"/>
          </a:xfrm>
          <a:prstGeom prst="roundRect">
            <a:avLst>
              <a:gd fmla="val 50000" name="adj"/>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文本框 18"/>
          <p:cNvSpPr txBox="1"/>
          <p:nvPr/>
        </p:nvSpPr>
        <p:spPr>
          <a:xfrm>
            <a:off x="2646987" y="3322648"/>
            <a:ext cx="6795352" cy="326136"/>
          </a:xfrm>
          <a:prstGeom prst="rect">
            <a:avLst/>
          </a:prstGeom>
          <a:noFill/>
        </p:spPr>
        <p:txBody>
          <a:bodyPr rtlCol="0" wrap="square">
            <a:spAutoFit/>
          </a:bodyPr>
          <a:lstStyle/>
          <a:p>
            <a:pPr>
              <a:lnSpc>
                <a:spcPct val="110000"/>
              </a:lnSpc>
            </a:pPr>
            <a:r>
              <a:rPr altLang="zh-CN" lang="en-US" sz="1400">
                <a:solidFill>
                  <a:schemeClr val="accent1"/>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a:t>
            </a:r>
          </a:p>
        </p:txBody>
      </p:sp>
      <p:sp>
        <p:nvSpPr>
          <p:cNvPr id="26" name="任意多边形 25"/>
          <p:cNvSpPr/>
          <p:nvPr/>
        </p:nvSpPr>
        <p:spPr>
          <a:xfrm>
            <a:off x="1849551" y="3990244"/>
            <a:ext cx="703149" cy="515613"/>
          </a:xfrm>
          <a:custGeom>
            <a:gdLst>
              <a:gd fmla="*/ 0 w 703149" name="connsiteX0"/>
              <a:gd fmla="*/ 257806 h 515613" name="connsiteY0"/>
              <a:gd fmla="*/ 0 w 703149" name="connsiteX1"/>
              <a:gd fmla="*/ 257807 h 515613" name="connsiteY1"/>
              <a:gd fmla="*/ 0 w 703149" name="connsiteX2"/>
              <a:gd fmla="*/ 257807 h 515613" name="connsiteY2"/>
              <a:gd fmla="*/ 257807 w 703149" name="connsiteX3"/>
              <a:gd fmla="*/ 0 h 515613" name="connsiteY3"/>
              <a:gd fmla="*/ 703149 w 703149" name="connsiteX4"/>
              <a:gd fmla="*/ 0 h 515613" name="connsiteY4"/>
              <a:gd fmla="*/ 703149 w 703149" name="connsiteX5"/>
              <a:gd fmla="*/ 515613 h 515613" name="connsiteY5"/>
              <a:gd fmla="*/ 257807 w 703149" name="connsiteX6"/>
              <a:gd fmla="*/ 515613 h 515613" name="connsiteY6"/>
              <a:gd fmla="*/ 20260 w 703149" name="connsiteX7"/>
              <a:gd fmla="*/ 358156 h 515613" name="connsiteY7"/>
              <a:gd fmla="*/ 0 w 703149" name="connsiteX8"/>
              <a:gd fmla="*/ 257807 h 515613" name="connsiteY8"/>
              <a:gd fmla="*/ 20260 w 703149" name="connsiteX9"/>
              <a:gd fmla="*/ 157457 h 515613" name="connsiteY9"/>
              <a:gd fmla="*/ 257807 w 703149" name="connsiteX10"/>
              <a:gd fmla="*/ 0 h 51561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5612" w="703149">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0040101010101" pitchFamily="2" typeface="华文细黑"/>
                <a:ea charset="-122" panose="02010600040101010101" pitchFamily="2" typeface="华文细黑"/>
              </a:rPr>
              <a:t>02</a:t>
            </a:r>
          </a:p>
        </p:txBody>
      </p:sp>
      <p:sp>
        <p:nvSpPr>
          <p:cNvPr id="27" name="文本框 26"/>
          <p:cNvSpPr txBox="1"/>
          <p:nvPr/>
        </p:nvSpPr>
        <p:spPr>
          <a:xfrm>
            <a:off x="2646987" y="4083390"/>
            <a:ext cx="6795352" cy="326136"/>
          </a:xfrm>
          <a:prstGeom prst="rect">
            <a:avLst/>
          </a:prstGeom>
          <a:noFill/>
        </p:spPr>
        <p:txBody>
          <a:bodyPr rtlCol="0" wrap="square">
            <a:spAutoFit/>
          </a:bodyPr>
          <a:lstStyle/>
          <a:p>
            <a:pPr>
              <a:lnSpc>
                <a:spcPct val="110000"/>
              </a:lnSpc>
            </a:pPr>
            <a:r>
              <a:rPr altLang="zh-CN" lang="en-US" sz="1400">
                <a:solidFill>
                  <a:schemeClr val="accent1"/>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a:t>
            </a:r>
          </a:p>
        </p:txBody>
      </p:sp>
      <p:sp>
        <p:nvSpPr>
          <p:cNvPr id="31" name="任意多边形 30"/>
          <p:cNvSpPr/>
          <p:nvPr/>
        </p:nvSpPr>
        <p:spPr>
          <a:xfrm>
            <a:off x="1849551" y="4733243"/>
            <a:ext cx="703149" cy="515613"/>
          </a:xfrm>
          <a:custGeom>
            <a:gdLst>
              <a:gd fmla="*/ 0 w 703149" name="connsiteX0"/>
              <a:gd fmla="*/ 257806 h 515613" name="connsiteY0"/>
              <a:gd fmla="*/ 0 w 703149" name="connsiteX1"/>
              <a:gd fmla="*/ 257807 h 515613" name="connsiteY1"/>
              <a:gd fmla="*/ 0 w 703149" name="connsiteX2"/>
              <a:gd fmla="*/ 257807 h 515613" name="connsiteY2"/>
              <a:gd fmla="*/ 257807 w 703149" name="connsiteX3"/>
              <a:gd fmla="*/ 0 h 515613" name="connsiteY3"/>
              <a:gd fmla="*/ 703149 w 703149" name="connsiteX4"/>
              <a:gd fmla="*/ 0 h 515613" name="connsiteY4"/>
              <a:gd fmla="*/ 703149 w 703149" name="connsiteX5"/>
              <a:gd fmla="*/ 515613 h 515613" name="connsiteY5"/>
              <a:gd fmla="*/ 257807 w 703149" name="connsiteX6"/>
              <a:gd fmla="*/ 515613 h 515613" name="connsiteY6"/>
              <a:gd fmla="*/ 20260 w 703149" name="connsiteX7"/>
              <a:gd fmla="*/ 358156 h 515613" name="connsiteY7"/>
              <a:gd fmla="*/ 0 w 703149" name="connsiteX8"/>
              <a:gd fmla="*/ 257807 h 515613" name="connsiteY8"/>
              <a:gd fmla="*/ 20260 w 703149" name="connsiteX9"/>
              <a:gd fmla="*/ 157457 h 515613" name="connsiteY9"/>
              <a:gd fmla="*/ 257807 w 703149" name="connsiteX10"/>
              <a:gd fmla="*/ 0 h 51561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5612" w="703149">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0040101010101" pitchFamily="2" typeface="华文细黑"/>
                <a:ea charset="-122" panose="02010600040101010101" pitchFamily="2" typeface="华文细黑"/>
              </a:rPr>
              <a:t>03</a:t>
            </a:r>
          </a:p>
        </p:txBody>
      </p:sp>
      <p:sp>
        <p:nvSpPr>
          <p:cNvPr id="33" name="任意多边形 32"/>
          <p:cNvSpPr/>
          <p:nvPr/>
        </p:nvSpPr>
        <p:spPr>
          <a:xfrm>
            <a:off x="1849551" y="5476243"/>
            <a:ext cx="703149" cy="515613"/>
          </a:xfrm>
          <a:custGeom>
            <a:gdLst>
              <a:gd fmla="*/ 0 w 703149" name="connsiteX0"/>
              <a:gd fmla="*/ 257806 h 515613" name="connsiteY0"/>
              <a:gd fmla="*/ 0 w 703149" name="connsiteX1"/>
              <a:gd fmla="*/ 257807 h 515613" name="connsiteY1"/>
              <a:gd fmla="*/ 0 w 703149" name="connsiteX2"/>
              <a:gd fmla="*/ 257807 h 515613" name="connsiteY2"/>
              <a:gd fmla="*/ 257807 w 703149" name="connsiteX3"/>
              <a:gd fmla="*/ 0 h 515613" name="connsiteY3"/>
              <a:gd fmla="*/ 703149 w 703149" name="connsiteX4"/>
              <a:gd fmla="*/ 0 h 515613" name="connsiteY4"/>
              <a:gd fmla="*/ 703149 w 703149" name="connsiteX5"/>
              <a:gd fmla="*/ 515613 h 515613" name="connsiteY5"/>
              <a:gd fmla="*/ 257807 w 703149" name="connsiteX6"/>
              <a:gd fmla="*/ 515613 h 515613" name="connsiteY6"/>
              <a:gd fmla="*/ 20260 w 703149" name="connsiteX7"/>
              <a:gd fmla="*/ 358156 h 515613" name="connsiteY7"/>
              <a:gd fmla="*/ 0 w 703149" name="connsiteX8"/>
              <a:gd fmla="*/ 257807 h 515613" name="connsiteY8"/>
              <a:gd fmla="*/ 20260 w 703149" name="connsiteX9"/>
              <a:gd fmla="*/ 157457 h 515613" name="connsiteY9"/>
              <a:gd fmla="*/ 257807 w 703149" name="connsiteX10"/>
              <a:gd fmla="*/ 0 h 515613"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15612" w="703149">
                <a:moveTo>
                  <a:pt x="0" y="257806"/>
                </a:moveTo>
                <a:lnTo>
                  <a:pt x="0" y="257807"/>
                </a:lnTo>
                <a:lnTo>
                  <a:pt x="0" y="257807"/>
                </a:lnTo>
                <a:close/>
                <a:moveTo>
                  <a:pt x="257807" y="0"/>
                </a:moveTo>
                <a:lnTo>
                  <a:pt x="703149" y="0"/>
                </a:lnTo>
                <a:lnTo>
                  <a:pt x="703149" y="515613"/>
                </a:lnTo>
                <a:lnTo>
                  <a:pt x="257807" y="515613"/>
                </a:lnTo>
                <a:cubicBezTo>
                  <a:pt x="151020" y="515613"/>
                  <a:pt x="59397" y="450687"/>
                  <a:pt x="20260" y="358156"/>
                </a:cubicBezTo>
                <a:lnTo>
                  <a:pt x="0" y="257807"/>
                </a:lnTo>
                <a:lnTo>
                  <a:pt x="20260" y="157457"/>
                </a:lnTo>
                <a:cubicBezTo>
                  <a:pt x="59397" y="64926"/>
                  <a:pt x="151020" y="0"/>
                  <a:pt x="25780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mtClean="0">
                <a:latin charset="-122" panose="02010600040101010101" pitchFamily="2" typeface="华文细黑"/>
                <a:ea charset="-122" panose="02010600040101010101" pitchFamily="2" typeface="华文细黑"/>
              </a:rPr>
              <a:t>04</a:t>
            </a:r>
          </a:p>
        </p:txBody>
      </p:sp>
      <p:sp>
        <p:nvSpPr>
          <p:cNvPr id="35" name="文本框 34"/>
          <p:cNvSpPr txBox="1"/>
          <p:nvPr/>
        </p:nvSpPr>
        <p:spPr>
          <a:xfrm>
            <a:off x="2646987" y="4831378"/>
            <a:ext cx="6795352" cy="326136"/>
          </a:xfrm>
          <a:prstGeom prst="rect">
            <a:avLst/>
          </a:prstGeom>
          <a:noFill/>
        </p:spPr>
        <p:txBody>
          <a:bodyPr rtlCol="0" wrap="square">
            <a:spAutoFit/>
          </a:bodyPr>
          <a:lstStyle/>
          <a:p>
            <a:pPr>
              <a:lnSpc>
                <a:spcPct val="110000"/>
              </a:lnSpc>
            </a:pPr>
            <a:r>
              <a:rPr altLang="zh-CN" lang="en-US" sz="1400">
                <a:solidFill>
                  <a:schemeClr val="accent1"/>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a:t>
            </a:r>
          </a:p>
        </p:txBody>
      </p:sp>
      <p:sp>
        <p:nvSpPr>
          <p:cNvPr id="36" name="文本框 35"/>
          <p:cNvSpPr txBox="1"/>
          <p:nvPr/>
        </p:nvSpPr>
        <p:spPr>
          <a:xfrm>
            <a:off x="2646987" y="5566054"/>
            <a:ext cx="6795352" cy="326136"/>
          </a:xfrm>
          <a:prstGeom prst="rect">
            <a:avLst/>
          </a:prstGeom>
          <a:noFill/>
        </p:spPr>
        <p:txBody>
          <a:bodyPr rtlCol="0" wrap="square">
            <a:spAutoFit/>
          </a:bodyPr>
          <a:lstStyle/>
          <a:p>
            <a:pPr>
              <a:lnSpc>
                <a:spcPct val="110000"/>
              </a:lnSpc>
            </a:pPr>
            <a:r>
              <a:rPr altLang="zh-CN" lang="en-US" sz="1400">
                <a:solidFill>
                  <a:schemeClr val="accent1"/>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0"/>
                                  </p:stCondLst>
                                  <p:childTnLst>
                                    <p:set>
                                      <p:cBhvr>
                                        <p:cTn dur="1" fill="hold" id="6">
                                          <p:stCondLst>
                                            <p:cond delay="0"/>
                                          </p:stCondLst>
                                        </p:cTn>
                                        <p:tgtEl>
                                          <p:spTgt spid="12"/>
                                        </p:tgtEl>
                                        <p:attrNameLst>
                                          <p:attrName>style.visibility</p:attrName>
                                        </p:attrNameLst>
                                      </p:cBhvr>
                                      <p:to>
                                        <p:strVal val="visible"/>
                                      </p:to>
                                    </p:set>
                                    <p:animEffect filter="wipe(left)" transition="in">
                                      <p:cBhvr>
                                        <p:cTn dur="500" id="7"/>
                                        <p:tgtEl>
                                          <p:spTgt spid="12"/>
                                        </p:tgtEl>
                                      </p:cBhvr>
                                    </p:animEffect>
                                  </p:childTnLst>
                                </p:cTn>
                              </p:par>
                              <p:par>
                                <p:cTn fill="hold" grpId="0" id="8" nodeType="withEffect" presetClass="entr" presetID="22" presetSubtype="8">
                                  <p:stCondLst>
                                    <p:cond delay="2500"/>
                                  </p:stCondLst>
                                  <p:childTnLst>
                                    <p:set>
                                      <p:cBhvr>
                                        <p:cTn dur="1" fill="hold" id="9">
                                          <p:stCondLst>
                                            <p:cond delay="0"/>
                                          </p:stCondLst>
                                        </p:cTn>
                                        <p:tgtEl>
                                          <p:spTgt spid="14"/>
                                        </p:tgtEl>
                                        <p:attrNameLst>
                                          <p:attrName>style.visibility</p:attrName>
                                        </p:attrNameLst>
                                      </p:cBhvr>
                                      <p:to>
                                        <p:strVal val="visible"/>
                                      </p:to>
                                    </p:set>
                                    <p:animEffect filter="wipe(left)" transition="in">
                                      <p:cBhvr>
                                        <p:cTn dur="500" id="10"/>
                                        <p:tgtEl>
                                          <p:spTgt spid="14"/>
                                        </p:tgtEl>
                                      </p:cBhvr>
                                    </p:animEffect>
                                  </p:childTnLst>
                                </p:cTn>
                              </p:par>
                              <p:par>
                                <p:cTn fill="hold" grpId="0" id="11" nodeType="withEffect" presetClass="entr" presetID="10" presetSubtype="0">
                                  <p:stCondLst>
                                    <p:cond delay="30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grpId="0" id="14" nodeType="withEffect" presetClass="entr" presetID="42" presetSubtype="0">
                                  <p:stCondLst>
                                    <p:cond delay="3500"/>
                                  </p:stCondLst>
                                  <p:childTnLst>
                                    <p:set>
                                      <p:cBhvr>
                                        <p:cTn dur="1" fill="hold" id="15">
                                          <p:stCondLst>
                                            <p:cond delay="0"/>
                                          </p:stCondLst>
                                        </p:cTn>
                                        <p:tgtEl>
                                          <p:spTgt spid="5"/>
                                        </p:tgtEl>
                                        <p:attrNameLst>
                                          <p:attrName>style.visibility</p:attrName>
                                        </p:attrNameLst>
                                      </p:cBhvr>
                                      <p:to>
                                        <p:strVal val="visible"/>
                                      </p:to>
                                    </p:set>
                                    <p:animEffect filter="fade" transition="in">
                                      <p:cBhvr>
                                        <p:cTn dur="1000" id="16"/>
                                        <p:tgtEl>
                                          <p:spTgt spid="5"/>
                                        </p:tgtEl>
                                      </p:cBhvr>
                                    </p:animEffect>
                                    <p:anim calcmode="lin" valueType="num">
                                      <p:cBhvr>
                                        <p:cTn dur="1000" fill="hold" id="17"/>
                                        <p:tgtEl>
                                          <p:spTgt spid="5"/>
                                        </p:tgtEl>
                                        <p:attrNameLst>
                                          <p:attrName>ppt_x</p:attrName>
                                        </p:attrNameLst>
                                      </p:cBhvr>
                                      <p:tavLst>
                                        <p:tav tm="0">
                                          <p:val>
                                            <p:strVal val="#ppt_x"/>
                                          </p:val>
                                        </p:tav>
                                        <p:tav tm="100000">
                                          <p:val>
                                            <p:strVal val="#ppt_x"/>
                                          </p:val>
                                        </p:tav>
                                      </p:tavLst>
                                    </p:anim>
                                    <p:anim calcmode="lin" valueType="num">
                                      <p:cBhvr>
                                        <p:cTn dur="1000" fill="hold" id="18"/>
                                        <p:tgtEl>
                                          <p:spTgt spid="5"/>
                                        </p:tgtEl>
                                        <p:attrNameLst>
                                          <p:attrName>ppt_y</p:attrName>
                                        </p:attrNameLst>
                                      </p:cBhvr>
                                      <p:tavLst>
                                        <p:tav tm="0">
                                          <p:val>
                                            <p:strVal val="#ppt_y+.1"/>
                                          </p:val>
                                        </p:tav>
                                        <p:tav tm="100000">
                                          <p:val>
                                            <p:strVal val="#ppt_y"/>
                                          </p:val>
                                        </p:tav>
                                      </p:tavLst>
                                    </p:anim>
                                  </p:childTnLst>
                                </p:cTn>
                              </p:par>
                              <p:par>
                                <p:cTn fill="hold" grpId="0" id="19" nodeType="withEffect" presetClass="entr" presetID="42" presetSubtype="0">
                                  <p:stCondLst>
                                    <p:cond delay="3500"/>
                                  </p:stCondLst>
                                  <p:childTnLst>
                                    <p:set>
                                      <p:cBhvr>
                                        <p:cTn dur="1" fill="hold" id="20">
                                          <p:stCondLst>
                                            <p:cond delay="0"/>
                                          </p:stCondLst>
                                        </p:cTn>
                                        <p:tgtEl>
                                          <p:spTgt spid="25"/>
                                        </p:tgtEl>
                                        <p:attrNameLst>
                                          <p:attrName>style.visibility</p:attrName>
                                        </p:attrNameLst>
                                      </p:cBhvr>
                                      <p:to>
                                        <p:strVal val="visible"/>
                                      </p:to>
                                    </p:set>
                                    <p:animEffect filter="fade" transition="in">
                                      <p:cBhvr>
                                        <p:cTn dur="1000" id="21"/>
                                        <p:tgtEl>
                                          <p:spTgt spid="25"/>
                                        </p:tgtEl>
                                      </p:cBhvr>
                                    </p:animEffect>
                                    <p:anim calcmode="lin" valueType="num">
                                      <p:cBhvr>
                                        <p:cTn dur="1000" fill="hold" id="22"/>
                                        <p:tgtEl>
                                          <p:spTgt spid="25"/>
                                        </p:tgtEl>
                                        <p:attrNameLst>
                                          <p:attrName>ppt_x</p:attrName>
                                        </p:attrNameLst>
                                      </p:cBhvr>
                                      <p:tavLst>
                                        <p:tav tm="0">
                                          <p:val>
                                            <p:strVal val="#ppt_x"/>
                                          </p:val>
                                        </p:tav>
                                        <p:tav tm="100000">
                                          <p:val>
                                            <p:strVal val="#ppt_x"/>
                                          </p:val>
                                        </p:tav>
                                      </p:tavLst>
                                    </p:anim>
                                    <p:anim calcmode="lin" valueType="num">
                                      <p:cBhvr>
                                        <p:cTn dur="1000" fill="hold" id="23"/>
                                        <p:tgtEl>
                                          <p:spTgt spid="25"/>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4000"/>
                                  </p:stCondLst>
                                  <p:childTnLst>
                                    <p:set>
                                      <p:cBhvr>
                                        <p:cTn dur="1" fill="hold" id="25">
                                          <p:stCondLst>
                                            <p:cond delay="0"/>
                                          </p:stCondLst>
                                        </p:cTn>
                                        <p:tgtEl>
                                          <p:spTgt spid="16"/>
                                        </p:tgtEl>
                                        <p:attrNameLst>
                                          <p:attrName>style.visibility</p:attrName>
                                        </p:attrNameLst>
                                      </p:cBhvr>
                                      <p:to>
                                        <p:strVal val="visible"/>
                                      </p:to>
                                    </p:set>
                                    <p:animEffect filter="fade" transition="in">
                                      <p:cBhvr>
                                        <p:cTn dur="1000" id="26"/>
                                        <p:tgtEl>
                                          <p:spTgt spid="16"/>
                                        </p:tgtEl>
                                      </p:cBhvr>
                                    </p:animEffect>
                                    <p:anim calcmode="lin" valueType="num">
                                      <p:cBhvr>
                                        <p:cTn dur="1000" fill="hold" id="27"/>
                                        <p:tgtEl>
                                          <p:spTgt spid="16"/>
                                        </p:tgtEl>
                                        <p:attrNameLst>
                                          <p:attrName>ppt_x</p:attrName>
                                        </p:attrNameLst>
                                      </p:cBhvr>
                                      <p:tavLst>
                                        <p:tav tm="0">
                                          <p:val>
                                            <p:strVal val="#ppt_x"/>
                                          </p:val>
                                        </p:tav>
                                        <p:tav tm="100000">
                                          <p:val>
                                            <p:strVal val="#ppt_x"/>
                                          </p:val>
                                        </p:tav>
                                      </p:tavLst>
                                    </p:anim>
                                    <p:anim calcmode="lin" valueType="num">
                                      <p:cBhvr>
                                        <p:cTn dur="1000" fill="hold" id="28"/>
                                        <p:tgtEl>
                                          <p:spTgt spid="16"/>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4500"/>
                                  </p:stCondLst>
                                  <p:childTnLst>
                                    <p:set>
                                      <p:cBhvr>
                                        <p:cTn dur="1" fill="hold" id="30">
                                          <p:stCondLst>
                                            <p:cond delay="0"/>
                                          </p:stCondLst>
                                        </p:cTn>
                                        <p:tgtEl>
                                          <p:spTgt spid="17"/>
                                        </p:tgtEl>
                                        <p:attrNameLst>
                                          <p:attrName>style.visibility</p:attrName>
                                        </p:attrNameLst>
                                      </p:cBhvr>
                                      <p:to>
                                        <p:strVal val="visible"/>
                                      </p:to>
                                    </p:set>
                                    <p:animEffect filter="fade" transition="in">
                                      <p:cBhvr>
                                        <p:cTn dur="1000" id="31"/>
                                        <p:tgtEl>
                                          <p:spTgt spid="17"/>
                                        </p:tgtEl>
                                      </p:cBhvr>
                                    </p:animEffect>
                                    <p:anim calcmode="lin" valueType="num">
                                      <p:cBhvr>
                                        <p:cTn dur="1000" fill="hold" id="32"/>
                                        <p:tgtEl>
                                          <p:spTgt spid="17"/>
                                        </p:tgtEl>
                                        <p:attrNameLst>
                                          <p:attrName>ppt_x</p:attrName>
                                        </p:attrNameLst>
                                      </p:cBhvr>
                                      <p:tavLst>
                                        <p:tav tm="0">
                                          <p:val>
                                            <p:strVal val="#ppt_x"/>
                                          </p:val>
                                        </p:tav>
                                        <p:tav tm="100000">
                                          <p:val>
                                            <p:strVal val="#ppt_x"/>
                                          </p:val>
                                        </p:tav>
                                      </p:tavLst>
                                    </p:anim>
                                    <p:anim calcmode="lin" valueType="num">
                                      <p:cBhvr>
                                        <p:cTn dur="1000" fill="hold" id="33"/>
                                        <p:tgtEl>
                                          <p:spTgt spid="17"/>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5000"/>
                                  </p:stCondLst>
                                  <p:childTnLst>
                                    <p:set>
                                      <p:cBhvr>
                                        <p:cTn dur="1" fill="hold" id="35">
                                          <p:stCondLst>
                                            <p:cond delay="0"/>
                                          </p:stCondLst>
                                        </p:cTn>
                                        <p:tgtEl>
                                          <p:spTgt spid="18"/>
                                        </p:tgtEl>
                                        <p:attrNameLst>
                                          <p:attrName>style.visibility</p:attrName>
                                        </p:attrNameLst>
                                      </p:cBhvr>
                                      <p:to>
                                        <p:strVal val="visible"/>
                                      </p:to>
                                    </p:set>
                                    <p:animEffect filter="fade" transition="in">
                                      <p:cBhvr>
                                        <p:cTn dur="1000" id="36"/>
                                        <p:tgtEl>
                                          <p:spTgt spid="18"/>
                                        </p:tgtEl>
                                      </p:cBhvr>
                                    </p:animEffect>
                                    <p:anim calcmode="lin" valueType="num">
                                      <p:cBhvr>
                                        <p:cTn dur="1000" fill="hold" id="37"/>
                                        <p:tgtEl>
                                          <p:spTgt spid="18"/>
                                        </p:tgtEl>
                                        <p:attrNameLst>
                                          <p:attrName>ppt_x</p:attrName>
                                        </p:attrNameLst>
                                      </p:cBhvr>
                                      <p:tavLst>
                                        <p:tav tm="0">
                                          <p:val>
                                            <p:strVal val="#ppt_x"/>
                                          </p:val>
                                        </p:tav>
                                        <p:tav tm="100000">
                                          <p:val>
                                            <p:strVal val="#ppt_x"/>
                                          </p:val>
                                        </p:tav>
                                      </p:tavLst>
                                    </p:anim>
                                    <p:anim calcmode="lin" valueType="num">
                                      <p:cBhvr>
                                        <p:cTn dur="1000" fill="hold" id="38"/>
                                        <p:tgtEl>
                                          <p:spTgt spid="18"/>
                                        </p:tgtEl>
                                        <p:attrNameLst>
                                          <p:attrName>ppt_y</p:attrName>
                                        </p:attrNameLst>
                                      </p:cBhvr>
                                      <p:tavLst>
                                        <p:tav tm="0">
                                          <p:val>
                                            <p:strVal val="#ppt_y+.1"/>
                                          </p:val>
                                        </p:tav>
                                        <p:tav tm="100000">
                                          <p:val>
                                            <p:strVal val="#ppt_y"/>
                                          </p:val>
                                        </p:tav>
                                      </p:tavLst>
                                    </p:anim>
                                  </p:childTnLst>
                                </p:cTn>
                              </p:par>
                              <p:par>
                                <p:cTn fill="hold" grpId="0" id="39" nodeType="withEffect" presetClass="entr" presetID="42" presetSubtype="0">
                                  <p:stCondLst>
                                    <p:cond delay="3500"/>
                                  </p:stCondLst>
                                  <p:childTnLst>
                                    <p:set>
                                      <p:cBhvr>
                                        <p:cTn dur="1" fill="hold" id="40">
                                          <p:stCondLst>
                                            <p:cond delay="0"/>
                                          </p:stCondLst>
                                        </p:cTn>
                                        <p:tgtEl>
                                          <p:spTgt spid="19"/>
                                        </p:tgtEl>
                                        <p:attrNameLst>
                                          <p:attrName>style.visibility</p:attrName>
                                        </p:attrNameLst>
                                      </p:cBhvr>
                                      <p:to>
                                        <p:strVal val="visible"/>
                                      </p:to>
                                    </p:set>
                                    <p:animEffect filter="fade" transition="in">
                                      <p:cBhvr>
                                        <p:cTn dur="1000" id="41"/>
                                        <p:tgtEl>
                                          <p:spTgt spid="19"/>
                                        </p:tgtEl>
                                      </p:cBhvr>
                                    </p:animEffect>
                                    <p:anim calcmode="lin" valueType="num">
                                      <p:cBhvr>
                                        <p:cTn dur="1000" fill="hold" id="42"/>
                                        <p:tgtEl>
                                          <p:spTgt spid="19"/>
                                        </p:tgtEl>
                                        <p:attrNameLst>
                                          <p:attrName>ppt_x</p:attrName>
                                        </p:attrNameLst>
                                      </p:cBhvr>
                                      <p:tavLst>
                                        <p:tav tm="0">
                                          <p:val>
                                            <p:strVal val="#ppt_x"/>
                                          </p:val>
                                        </p:tav>
                                        <p:tav tm="100000">
                                          <p:val>
                                            <p:strVal val="#ppt_x"/>
                                          </p:val>
                                        </p:tav>
                                      </p:tavLst>
                                    </p:anim>
                                    <p:anim calcmode="lin" valueType="num">
                                      <p:cBhvr>
                                        <p:cTn dur="1000" fill="hold" id="43"/>
                                        <p:tgtEl>
                                          <p:spTgt spid="19"/>
                                        </p:tgtEl>
                                        <p:attrNameLst>
                                          <p:attrName>ppt_y</p:attrName>
                                        </p:attrNameLst>
                                      </p:cBhvr>
                                      <p:tavLst>
                                        <p:tav tm="0">
                                          <p:val>
                                            <p:strVal val="#ppt_y+.1"/>
                                          </p:val>
                                        </p:tav>
                                        <p:tav tm="100000">
                                          <p:val>
                                            <p:strVal val="#ppt_y"/>
                                          </p:val>
                                        </p:tav>
                                      </p:tavLst>
                                    </p:anim>
                                  </p:childTnLst>
                                </p:cTn>
                              </p:par>
                              <p:par>
                                <p:cTn fill="hold" grpId="0" id="44" nodeType="withEffect" presetClass="entr" presetID="42" presetSubtype="0">
                                  <p:stCondLst>
                                    <p:cond delay="4000"/>
                                  </p:stCondLst>
                                  <p:childTnLst>
                                    <p:set>
                                      <p:cBhvr>
                                        <p:cTn dur="1" fill="hold" id="45">
                                          <p:stCondLst>
                                            <p:cond delay="0"/>
                                          </p:stCondLst>
                                        </p:cTn>
                                        <p:tgtEl>
                                          <p:spTgt spid="26"/>
                                        </p:tgtEl>
                                        <p:attrNameLst>
                                          <p:attrName>style.visibility</p:attrName>
                                        </p:attrNameLst>
                                      </p:cBhvr>
                                      <p:to>
                                        <p:strVal val="visible"/>
                                      </p:to>
                                    </p:set>
                                    <p:animEffect filter="fade" transition="in">
                                      <p:cBhvr>
                                        <p:cTn dur="1000" id="46"/>
                                        <p:tgtEl>
                                          <p:spTgt spid="26"/>
                                        </p:tgtEl>
                                      </p:cBhvr>
                                    </p:animEffect>
                                    <p:anim calcmode="lin" valueType="num">
                                      <p:cBhvr>
                                        <p:cTn dur="1000" fill="hold" id="47"/>
                                        <p:tgtEl>
                                          <p:spTgt spid="26"/>
                                        </p:tgtEl>
                                        <p:attrNameLst>
                                          <p:attrName>ppt_x</p:attrName>
                                        </p:attrNameLst>
                                      </p:cBhvr>
                                      <p:tavLst>
                                        <p:tav tm="0">
                                          <p:val>
                                            <p:strVal val="#ppt_x"/>
                                          </p:val>
                                        </p:tav>
                                        <p:tav tm="100000">
                                          <p:val>
                                            <p:strVal val="#ppt_x"/>
                                          </p:val>
                                        </p:tav>
                                      </p:tavLst>
                                    </p:anim>
                                    <p:anim calcmode="lin" valueType="num">
                                      <p:cBhvr>
                                        <p:cTn dur="1000" fill="hold" id="48"/>
                                        <p:tgtEl>
                                          <p:spTgt spid="26"/>
                                        </p:tgtEl>
                                        <p:attrNameLst>
                                          <p:attrName>ppt_y</p:attrName>
                                        </p:attrNameLst>
                                      </p:cBhvr>
                                      <p:tavLst>
                                        <p:tav tm="0">
                                          <p:val>
                                            <p:strVal val="#ppt_y+.1"/>
                                          </p:val>
                                        </p:tav>
                                        <p:tav tm="100000">
                                          <p:val>
                                            <p:strVal val="#ppt_y"/>
                                          </p:val>
                                        </p:tav>
                                      </p:tavLst>
                                    </p:anim>
                                  </p:childTnLst>
                                </p:cTn>
                              </p:par>
                              <p:par>
                                <p:cTn fill="hold" grpId="0" id="49" nodeType="withEffect" presetClass="entr" presetID="42" presetSubtype="0">
                                  <p:stCondLst>
                                    <p:cond delay="4000"/>
                                  </p:stCondLst>
                                  <p:childTnLst>
                                    <p:set>
                                      <p:cBhvr>
                                        <p:cTn dur="1" fill="hold" id="50">
                                          <p:stCondLst>
                                            <p:cond delay="0"/>
                                          </p:stCondLst>
                                        </p:cTn>
                                        <p:tgtEl>
                                          <p:spTgt spid="27"/>
                                        </p:tgtEl>
                                        <p:attrNameLst>
                                          <p:attrName>style.visibility</p:attrName>
                                        </p:attrNameLst>
                                      </p:cBhvr>
                                      <p:to>
                                        <p:strVal val="visible"/>
                                      </p:to>
                                    </p:set>
                                    <p:animEffect filter="fade" transition="in">
                                      <p:cBhvr>
                                        <p:cTn dur="1000" id="51"/>
                                        <p:tgtEl>
                                          <p:spTgt spid="27"/>
                                        </p:tgtEl>
                                      </p:cBhvr>
                                    </p:animEffect>
                                    <p:anim calcmode="lin" valueType="num">
                                      <p:cBhvr>
                                        <p:cTn dur="1000" fill="hold" id="52"/>
                                        <p:tgtEl>
                                          <p:spTgt spid="27"/>
                                        </p:tgtEl>
                                        <p:attrNameLst>
                                          <p:attrName>ppt_x</p:attrName>
                                        </p:attrNameLst>
                                      </p:cBhvr>
                                      <p:tavLst>
                                        <p:tav tm="0">
                                          <p:val>
                                            <p:strVal val="#ppt_x"/>
                                          </p:val>
                                        </p:tav>
                                        <p:tav tm="100000">
                                          <p:val>
                                            <p:strVal val="#ppt_x"/>
                                          </p:val>
                                        </p:tav>
                                      </p:tavLst>
                                    </p:anim>
                                    <p:anim calcmode="lin" valueType="num">
                                      <p:cBhvr>
                                        <p:cTn dur="1000" fill="hold" id="53"/>
                                        <p:tgtEl>
                                          <p:spTgt spid="27"/>
                                        </p:tgtEl>
                                        <p:attrNameLst>
                                          <p:attrName>ppt_y</p:attrName>
                                        </p:attrNameLst>
                                      </p:cBhvr>
                                      <p:tavLst>
                                        <p:tav tm="0">
                                          <p:val>
                                            <p:strVal val="#ppt_y+.1"/>
                                          </p:val>
                                        </p:tav>
                                        <p:tav tm="100000">
                                          <p:val>
                                            <p:strVal val="#ppt_y"/>
                                          </p:val>
                                        </p:tav>
                                      </p:tavLst>
                                    </p:anim>
                                  </p:childTnLst>
                                </p:cTn>
                              </p:par>
                              <p:par>
                                <p:cTn fill="hold" grpId="0" id="54" nodeType="withEffect" presetClass="entr" presetID="42" presetSubtype="0">
                                  <p:stCondLst>
                                    <p:cond delay="4500"/>
                                  </p:stCondLst>
                                  <p:childTnLst>
                                    <p:set>
                                      <p:cBhvr>
                                        <p:cTn dur="1" fill="hold" id="55">
                                          <p:stCondLst>
                                            <p:cond delay="0"/>
                                          </p:stCondLst>
                                        </p:cTn>
                                        <p:tgtEl>
                                          <p:spTgt spid="31"/>
                                        </p:tgtEl>
                                        <p:attrNameLst>
                                          <p:attrName>style.visibility</p:attrName>
                                        </p:attrNameLst>
                                      </p:cBhvr>
                                      <p:to>
                                        <p:strVal val="visible"/>
                                      </p:to>
                                    </p:set>
                                    <p:animEffect filter="fade" transition="in">
                                      <p:cBhvr>
                                        <p:cTn dur="1000" id="56"/>
                                        <p:tgtEl>
                                          <p:spTgt spid="31"/>
                                        </p:tgtEl>
                                      </p:cBhvr>
                                    </p:animEffect>
                                    <p:anim calcmode="lin" valueType="num">
                                      <p:cBhvr>
                                        <p:cTn dur="1000" fill="hold" id="57"/>
                                        <p:tgtEl>
                                          <p:spTgt spid="31"/>
                                        </p:tgtEl>
                                        <p:attrNameLst>
                                          <p:attrName>ppt_x</p:attrName>
                                        </p:attrNameLst>
                                      </p:cBhvr>
                                      <p:tavLst>
                                        <p:tav tm="0">
                                          <p:val>
                                            <p:strVal val="#ppt_x"/>
                                          </p:val>
                                        </p:tav>
                                        <p:tav tm="100000">
                                          <p:val>
                                            <p:strVal val="#ppt_x"/>
                                          </p:val>
                                        </p:tav>
                                      </p:tavLst>
                                    </p:anim>
                                    <p:anim calcmode="lin" valueType="num">
                                      <p:cBhvr>
                                        <p:cTn dur="1000" fill="hold" id="58"/>
                                        <p:tgtEl>
                                          <p:spTgt spid="31"/>
                                        </p:tgtEl>
                                        <p:attrNameLst>
                                          <p:attrName>ppt_y</p:attrName>
                                        </p:attrNameLst>
                                      </p:cBhvr>
                                      <p:tavLst>
                                        <p:tav tm="0">
                                          <p:val>
                                            <p:strVal val="#ppt_y+.1"/>
                                          </p:val>
                                        </p:tav>
                                        <p:tav tm="100000">
                                          <p:val>
                                            <p:strVal val="#ppt_y"/>
                                          </p:val>
                                        </p:tav>
                                      </p:tavLst>
                                    </p:anim>
                                  </p:childTnLst>
                                </p:cTn>
                              </p:par>
                              <p:par>
                                <p:cTn fill="hold" grpId="0" id="59" nodeType="withEffect" presetClass="entr" presetID="42" presetSubtype="0">
                                  <p:stCondLst>
                                    <p:cond delay="5000"/>
                                  </p:stCondLst>
                                  <p:childTnLst>
                                    <p:set>
                                      <p:cBhvr>
                                        <p:cTn dur="1" fill="hold" id="60">
                                          <p:stCondLst>
                                            <p:cond delay="0"/>
                                          </p:stCondLst>
                                        </p:cTn>
                                        <p:tgtEl>
                                          <p:spTgt spid="33"/>
                                        </p:tgtEl>
                                        <p:attrNameLst>
                                          <p:attrName>style.visibility</p:attrName>
                                        </p:attrNameLst>
                                      </p:cBhvr>
                                      <p:to>
                                        <p:strVal val="visible"/>
                                      </p:to>
                                    </p:set>
                                    <p:animEffect filter="fade" transition="in">
                                      <p:cBhvr>
                                        <p:cTn dur="1000" id="61"/>
                                        <p:tgtEl>
                                          <p:spTgt spid="33"/>
                                        </p:tgtEl>
                                      </p:cBhvr>
                                    </p:animEffect>
                                    <p:anim calcmode="lin" valueType="num">
                                      <p:cBhvr>
                                        <p:cTn dur="1000" fill="hold" id="62"/>
                                        <p:tgtEl>
                                          <p:spTgt spid="33"/>
                                        </p:tgtEl>
                                        <p:attrNameLst>
                                          <p:attrName>ppt_x</p:attrName>
                                        </p:attrNameLst>
                                      </p:cBhvr>
                                      <p:tavLst>
                                        <p:tav tm="0">
                                          <p:val>
                                            <p:strVal val="#ppt_x"/>
                                          </p:val>
                                        </p:tav>
                                        <p:tav tm="100000">
                                          <p:val>
                                            <p:strVal val="#ppt_x"/>
                                          </p:val>
                                        </p:tav>
                                      </p:tavLst>
                                    </p:anim>
                                    <p:anim calcmode="lin" valueType="num">
                                      <p:cBhvr>
                                        <p:cTn dur="1000" fill="hold" id="63"/>
                                        <p:tgtEl>
                                          <p:spTgt spid="33"/>
                                        </p:tgtEl>
                                        <p:attrNameLst>
                                          <p:attrName>ppt_y</p:attrName>
                                        </p:attrNameLst>
                                      </p:cBhvr>
                                      <p:tavLst>
                                        <p:tav tm="0">
                                          <p:val>
                                            <p:strVal val="#ppt_y+.1"/>
                                          </p:val>
                                        </p:tav>
                                        <p:tav tm="100000">
                                          <p:val>
                                            <p:strVal val="#ppt_y"/>
                                          </p:val>
                                        </p:tav>
                                      </p:tavLst>
                                    </p:anim>
                                  </p:childTnLst>
                                </p:cTn>
                              </p:par>
                              <p:par>
                                <p:cTn fill="hold" grpId="0" id="64" nodeType="withEffect" presetClass="entr" presetID="42" presetSubtype="0">
                                  <p:stCondLst>
                                    <p:cond delay="4500"/>
                                  </p:stCondLst>
                                  <p:childTnLst>
                                    <p:set>
                                      <p:cBhvr>
                                        <p:cTn dur="1" fill="hold" id="65">
                                          <p:stCondLst>
                                            <p:cond delay="0"/>
                                          </p:stCondLst>
                                        </p:cTn>
                                        <p:tgtEl>
                                          <p:spTgt spid="35"/>
                                        </p:tgtEl>
                                        <p:attrNameLst>
                                          <p:attrName>style.visibility</p:attrName>
                                        </p:attrNameLst>
                                      </p:cBhvr>
                                      <p:to>
                                        <p:strVal val="visible"/>
                                      </p:to>
                                    </p:set>
                                    <p:animEffect filter="fade" transition="in">
                                      <p:cBhvr>
                                        <p:cTn dur="1000" id="66"/>
                                        <p:tgtEl>
                                          <p:spTgt spid="35"/>
                                        </p:tgtEl>
                                      </p:cBhvr>
                                    </p:animEffect>
                                    <p:anim calcmode="lin" valueType="num">
                                      <p:cBhvr>
                                        <p:cTn dur="1000" fill="hold" id="67"/>
                                        <p:tgtEl>
                                          <p:spTgt spid="35"/>
                                        </p:tgtEl>
                                        <p:attrNameLst>
                                          <p:attrName>ppt_x</p:attrName>
                                        </p:attrNameLst>
                                      </p:cBhvr>
                                      <p:tavLst>
                                        <p:tav tm="0">
                                          <p:val>
                                            <p:strVal val="#ppt_x"/>
                                          </p:val>
                                        </p:tav>
                                        <p:tav tm="100000">
                                          <p:val>
                                            <p:strVal val="#ppt_x"/>
                                          </p:val>
                                        </p:tav>
                                      </p:tavLst>
                                    </p:anim>
                                    <p:anim calcmode="lin" valueType="num">
                                      <p:cBhvr>
                                        <p:cTn dur="1000" fill="hold" id="68"/>
                                        <p:tgtEl>
                                          <p:spTgt spid="35"/>
                                        </p:tgtEl>
                                        <p:attrNameLst>
                                          <p:attrName>ppt_y</p:attrName>
                                        </p:attrNameLst>
                                      </p:cBhvr>
                                      <p:tavLst>
                                        <p:tav tm="0">
                                          <p:val>
                                            <p:strVal val="#ppt_y+.1"/>
                                          </p:val>
                                        </p:tav>
                                        <p:tav tm="100000">
                                          <p:val>
                                            <p:strVal val="#ppt_y"/>
                                          </p:val>
                                        </p:tav>
                                      </p:tavLst>
                                    </p:anim>
                                  </p:childTnLst>
                                </p:cTn>
                              </p:par>
                              <p:par>
                                <p:cTn fill="hold" grpId="0" id="69" nodeType="withEffect" presetClass="entr" presetID="42" presetSubtype="0">
                                  <p:stCondLst>
                                    <p:cond delay="5000"/>
                                  </p:stCondLst>
                                  <p:childTnLst>
                                    <p:set>
                                      <p:cBhvr>
                                        <p:cTn dur="1" fill="hold" id="70">
                                          <p:stCondLst>
                                            <p:cond delay="0"/>
                                          </p:stCondLst>
                                        </p:cTn>
                                        <p:tgtEl>
                                          <p:spTgt spid="36"/>
                                        </p:tgtEl>
                                        <p:attrNameLst>
                                          <p:attrName>style.visibility</p:attrName>
                                        </p:attrNameLst>
                                      </p:cBhvr>
                                      <p:to>
                                        <p:strVal val="visible"/>
                                      </p:to>
                                    </p:set>
                                    <p:animEffect filter="fade" transition="in">
                                      <p:cBhvr>
                                        <p:cTn dur="1000" id="71"/>
                                        <p:tgtEl>
                                          <p:spTgt spid="36"/>
                                        </p:tgtEl>
                                      </p:cBhvr>
                                    </p:animEffect>
                                    <p:anim calcmode="lin" valueType="num">
                                      <p:cBhvr>
                                        <p:cTn dur="1000" fill="hold" id="72"/>
                                        <p:tgtEl>
                                          <p:spTgt spid="36"/>
                                        </p:tgtEl>
                                        <p:attrNameLst>
                                          <p:attrName>ppt_x</p:attrName>
                                        </p:attrNameLst>
                                      </p:cBhvr>
                                      <p:tavLst>
                                        <p:tav tm="0">
                                          <p:val>
                                            <p:strVal val="#ppt_x"/>
                                          </p:val>
                                        </p:tav>
                                        <p:tav tm="100000">
                                          <p:val>
                                            <p:strVal val="#ppt_x"/>
                                          </p:val>
                                        </p:tav>
                                      </p:tavLst>
                                    </p:anim>
                                    <p:anim calcmode="lin" valueType="num">
                                      <p:cBhvr>
                                        <p:cTn dur="1000" fill="hold" id="73"/>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5"/>
      <p:bldP grpId="0" spid="25"/>
      <p:bldP grpId="0" spid="12"/>
      <p:bldP grpId="0" spid="14"/>
      <p:bldP grpId="0" spid="16"/>
      <p:bldP grpId="0" spid="17"/>
      <p:bldP grpId="0" spid="18"/>
      <p:bldP grpId="0" spid="19"/>
      <p:bldP grpId="0" spid="26"/>
      <p:bldP grpId="0" spid="27"/>
      <p:bldP grpId="0" spid="31"/>
      <p:bldP grpId="0" spid="33"/>
      <p:bldP grpId="0" spid="35"/>
      <p:bldP grpId="0" spid="36"/>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研究总结</a:t>
            </a:r>
          </a:p>
        </p:txBody>
      </p:sp>
      <p:grpSp>
        <p:nvGrpSpPr>
          <p:cNvPr id="8" name="组合 7"/>
          <p:cNvGrpSpPr/>
          <p:nvPr/>
        </p:nvGrpSpPr>
        <p:grpSpPr>
          <a:xfrm>
            <a:off x="1208457" y="1776416"/>
            <a:ext cx="3585025" cy="4396531"/>
            <a:chOff x="1208457" y="1858061"/>
            <a:chExt cx="3585025" cy="4396531"/>
          </a:xfrm>
        </p:grpSpPr>
        <p:grpSp>
          <p:nvGrpSpPr>
            <p:cNvPr id="7" name="组合 6"/>
            <p:cNvGrpSpPr/>
            <p:nvPr/>
          </p:nvGrpSpPr>
          <p:grpSpPr>
            <a:xfrm>
              <a:off x="1360488" y="1858061"/>
              <a:ext cx="3225493" cy="4396531"/>
              <a:chOff x="2916476" y="3332062"/>
              <a:chExt cx="2314676" cy="3155035"/>
            </a:xfrm>
            <a:solidFill>
              <a:schemeClr val="accent1"/>
            </a:solidFill>
          </p:grpSpPr>
          <p:sp>
            <p:nvSpPr>
              <p:cNvPr id="43" name="Freeform 49"/>
              <p:cNvSpPr/>
              <p:nvPr/>
            </p:nvSpPr>
            <p:spPr bwMode="auto">
              <a:xfrm>
                <a:off x="4437969" y="3612183"/>
                <a:ext cx="498320" cy="1494957"/>
              </a:xfrm>
              <a:custGeom>
                <a:gdLst>
                  <a:gd fmla="*/ 7 w 71" name="T0"/>
                  <a:gd fmla="*/ 212 h 213" name="T1"/>
                  <a:gd fmla="*/ 1 w 71" name="T2"/>
                  <a:gd fmla="*/ 201 h 213" name="T3"/>
                  <a:gd fmla="*/ 52 w 71" name="T4"/>
                  <a:gd fmla="*/ 7 h 213" name="T5"/>
                  <a:gd fmla="*/ 63 w 71" name="T6"/>
                  <a:gd fmla="*/ 1 h 213" name="T7"/>
                  <a:gd fmla="*/ 63 w 71" name="T8"/>
                  <a:gd fmla="*/ 1 h 213" name="T9"/>
                  <a:gd fmla="*/ 70 w 71" name="T10"/>
                  <a:gd fmla="*/ 12 h 213" name="T11"/>
                  <a:gd fmla="*/ 18 w 71" name="T12"/>
                  <a:gd fmla="*/ 205 h 213" name="T13"/>
                  <a:gd fmla="*/ 7 w 71" name="T14"/>
                  <a:gd fmla="*/ 212 h 21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3" w="71">
                    <a:moveTo>
                      <a:pt x="7" y="212"/>
                    </a:moveTo>
                    <a:cubicBezTo>
                      <a:pt x="2" y="211"/>
                      <a:pt x="0" y="206"/>
                      <a:pt x="1" y="201"/>
                    </a:cubicBezTo>
                    <a:cubicBezTo>
                      <a:pt x="52" y="7"/>
                      <a:pt x="52" y="7"/>
                      <a:pt x="52" y="7"/>
                    </a:cubicBezTo>
                    <a:cubicBezTo>
                      <a:pt x="54" y="3"/>
                      <a:pt x="59" y="0"/>
                      <a:pt x="63" y="1"/>
                    </a:cubicBezTo>
                    <a:cubicBezTo>
                      <a:pt x="63" y="1"/>
                      <a:pt x="63" y="1"/>
                      <a:pt x="63" y="1"/>
                    </a:cubicBezTo>
                    <a:cubicBezTo>
                      <a:pt x="68" y="2"/>
                      <a:pt x="71" y="7"/>
                      <a:pt x="70" y="12"/>
                    </a:cubicBezTo>
                    <a:cubicBezTo>
                      <a:pt x="18" y="205"/>
                      <a:pt x="18" y="205"/>
                      <a:pt x="18" y="205"/>
                    </a:cubicBezTo>
                    <a:cubicBezTo>
                      <a:pt x="17" y="210"/>
                      <a:pt x="12" y="213"/>
                      <a:pt x="7" y="212"/>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4" name="Freeform 50"/>
              <p:cNvSpPr/>
              <p:nvPr/>
            </p:nvSpPr>
            <p:spPr bwMode="auto">
              <a:xfrm>
                <a:off x="3798117" y="4172423"/>
                <a:ext cx="645751" cy="863950"/>
              </a:xfrm>
              <a:custGeom>
                <a:gdLst>
                  <a:gd fmla="*/ 88 w 92" name="T0"/>
                  <a:gd fmla="*/ 121 h 123" name="T1"/>
                  <a:gd fmla="*/ 80 w 92" name="T2"/>
                  <a:gd fmla="*/ 120 h 123" name="T3"/>
                  <a:gd fmla="*/ 1 w 92" name="T4"/>
                  <a:gd fmla="*/ 11 h 123" name="T5"/>
                  <a:gd fmla="*/ 3 w 92" name="T6"/>
                  <a:gd fmla="*/ 2 h 123" name="T7"/>
                  <a:gd fmla="*/ 3 w 92" name="T8"/>
                  <a:gd fmla="*/ 2 h 123" name="T9"/>
                  <a:gd fmla="*/ 11 w 92" name="T10"/>
                  <a:gd fmla="*/ 4 h 123" name="T11"/>
                  <a:gd fmla="*/ 90 w 92" name="T12"/>
                  <a:gd fmla="*/ 113 h 123" name="T13"/>
                  <a:gd fmla="*/ 88 w 92" name="T14"/>
                  <a:gd fmla="*/ 121 h 123"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3" w="92">
                    <a:moveTo>
                      <a:pt x="88" y="121"/>
                    </a:moveTo>
                    <a:cubicBezTo>
                      <a:pt x="85" y="123"/>
                      <a:pt x="82" y="123"/>
                      <a:pt x="80" y="120"/>
                    </a:cubicBezTo>
                    <a:cubicBezTo>
                      <a:pt x="1" y="11"/>
                      <a:pt x="1" y="11"/>
                      <a:pt x="1" y="11"/>
                    </a:cubicBezTo>
                    <a:cubicBezTo>
                      <a:pt x="0" y="8"/>
                      <a:pt x="0" y="4"/>
                      <a:pt x="3" y="2"/>
                    </a:cubicBezTo>
                    <a:cubicBezTo>
                      <a:pt x="3" y="2"/>
                      <a:pt x="3" y="2"/>
                      <a:pt x="3" y="2"/>
                    </a:cubicBezTo>
                    <a:cubicBezTo>
                      <a:pt x="6" y="0"/>
                      <a:pt x="9" y="1"/>
                      <a:pt x="11" y="4"/>
                    </a:cubicBezTo>
                    <a:cubicBezTo>
                      <a:pt x="90" y="113"/>
                      <a:pt x="90" y="113"/>
                      <a:pt x="90" y="113"/>
                    </a:cubicBezTo>
                    <a:cubicBezTo>
                      <a:pt x="92" y="116"/>
                      <a:pt x="91" y="119"/>
                      <a:pt x="88" y="12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5" name="Freeform 51"/>
              <p:cNvSpPr/>
              <p:nvPr/>
            </p:nvSpPr>
            <p:spPr bwMode="auto">
              <a:xfrm>
                <a:off x="4561812" y="5357772"/>
                <a:ext cx="501267" cy="946511"/>
              </a:xfrm>
              <a:custGeom>
                <a:gdLst>
                  <a:gd fmla="*/ 4 w 71" name="T0"/>
                  <a:gd fmla="*/ 1 h 135" name="T1"/>
                  <a:gd fmla="*/ 12 w 71" name="T2"/>
                  <a:gd fmla="*/ 4 h 135" name="T3"/>
                  <a:gd fmla="*/ 69 w 71" name="T4"/>
                  <a:gd fmla="*/ 126 h 135" name="T5"/>
                  <a:gd fmla="*/ 67 w 71" name="T6"/>
                  <a:gd fmla="*/ 134 h 135" name="T7"/>
                  <a:gd fmla="*/ 67 w 71" name="T8"/>
                  <a:gd fmla="*/ 134 h 135" name="T9"/>
                  <a:gd fmla="*/ 59 w 71" name="T10"/>
                  <a:gd fmla="*/ 131 h 135" name="T11"/>
                  <a:gd fmla="*/ 1 w 71" name="T12"/>
                  <a:gd fmla="*/ 9 h 135" name="T13"/>
                  <a:gd fmla="*/ 4 w 71" name="T14"/>
                  <a:gd fmla="*/ 1 h 13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35" w="71">
                    <a:moveTo>
                      <a:pt x="4" y="1"/>
                    </a:moveTo>
                    <a:cubicBezTo>
                      <a:pt x="7" y="0"/>
                      <a:pt x="11" y="1"/>
                      <a:pt x="12" y="4"/>
                    </a:cubicBezTo>
                    <a:cubicBezTo>
                      <a:pt x="69" y="126"/>
                      <a:pt x="69" y="126"/>
                      <a:pt x="69" y="126"/>
                    </a:cubicBezTo>
                    <a:cubicBezTo>
                      <a:pt x="71" y="129"/>
                      <a:pt x="70" y="133"/>
                      <a:pt x="67" y="134"/>
                    </a:cubicBezTo>
                    <a:cubicBezTo>
                      <a:pt x="67" y="134"/>
                      <a:pt x="67" y="134"/>
                      <a:pt x="67" y="134"/>
                    </a:cubicBezTo>
                    <a:cubicBezTo>
                      <a:pt x="64" y="135"/>
                      <a:pt x="60" y="134"/>
                      <a:pt x="59" y="131"/>
                    </a:cubicBezTo>
                    <a:cubicBezTo>
                      <a:pt x="1" y="9"/>
                      <a:pt x="1" y="9"/>
                      <a:pt x="1" y="9"/>
                    </a:cubicBezTo>
                    <a:cubicBezTo>
                      <a:pt x="0" y="6"/>
                      <a:pt x="1" y="3"/>
                      <a:pt x="4" y="1"/>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46" name="Freeform 52"/>
              <p:cNvSpPr/>
              <p:nvPr/>
            </p:nvSpPr>
            <p:spPr bwMode="auto">
              <a:xfrm>
                <a:off x="3199545" y="5127779"/>
                <a:ext cx="1111635" cy="215251"/>
              </a:xfrm>
              <a:custGeom>
                <a:gdLst>
                  <a:gd fmla="*/ 157 w 158" name="T0"/>
                  <a:gd fmla="*/ 6 h 31" name="T1"/>
                  <a:gd fmla="*/ 152 w 158" name="T2"/>
                  <a:gd fmla="*/ 13 h 31" name="T3"/>
                  <a:gd fmla="*/ 8 w 158" name="T4"/>
                  <a:gd fmla="*/ 31 h 31" name="T5"/>
                  <a:gd fmla="*/ 0 w 158" name="T6"/>
                  <a:gd fmla="*/ 25 h 31" name="T7"/>
                  <a:gd fmla="*/ 0 w 158" name="T8"/>
                  <a:gd fmla="*/ 25 h 31" name="T9"/>
                  <a:gd fmla="*/ 6 w 158" name="T10"/>
                  <a:gd fmla="*/ 18 h 31" name="T11"/>
                  <a:gd fmla="*/ 150 w 158" name="T12"/>
                  <a:gd fmla="*/ 0 h 31" name="T13"/>
                  <a:gd fmla="*/ 157 w 158" name="T14"/>
                  <a:gd fmla="*/ 6 h 3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31" w="158">
                    <a:moveTo>
                      <a:pt x="157" y="6"/>
                    </a:moveTo>
                    <a:cubicBezTo>
                      <a:pt x="158" y="9"/>
                      <a:pt x="155" y="13"/>
                      <a:pt x="152" y="13"/>
                    </a:cubicBezTo>
                    <a:cubicBezTo>
                      <a:pt x="8" y="31"/>
                      <a:pt x="8" y="31"/>
                      <a:pt x="8" y="31"/>
                    </a:cubicBezTo>
                    <a:cubicBezTo>
                      <a:pt x="4" y="31"/>
                      <a:pt x="1" y="29"/>
                      <a:pt x="0" y="25"/>
                    </a:cubicBezTo>
                    <a:cubicBezTo>
                      <a:pt x="0" y="25"/>
                      <a:pt x="0" y="25"/>
                      <a:pt x="0" y="25"/>
                    </a:cubicBezTo>
                    <a:cubicBezTo>
                      <a:pt x="0" y="21"/>
                      <a:pt x="3" y="18"/>
                      <a:pt x="6" y="18"/>
                    </a:cubicBezTo>
                    <a:cubicBezTo>
                      <a:pt x="150" y="0"/>
                      <a:pt x="150" y="0"/>
                      <a:pt x="150" y="0"/>
                    </a:cubicBezTo>
                    <a:cubicBezTo>
                      <a:pt x="154" y="0"/>
                      <a:pt x="157" y="2"/>
                      <a:pt x="157" y="6"/>
                    </a:cubicBez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8" name="Oval 44"/>
              <p:cNvSpPr>
                <a:spLocks noChangeArrowheads="1"/>
              </p:cNvSpPr>
              <p:nvPr/>
            </p:nvSpPr>
            <p:spPr bwMode="auto">
              <a:xfrm>
                <a:off x="4042853" y="4685484"/>
                <a:ext cx="852155" cy="849206"/>
              </a:xfrm>
              <a:prstGeom prst="ellipse">
                <a:avLst/>
              </a:prstGeom>
              <a:grpFill/>
              <a:ln>
                <a:noFill/>
              </a:ln>
            </p:spPr>
            <p:txBody>
              <a:bodyPr anchor="t" anchorCtr="0" bIns="45720" compatLnSpc="1" lIns="91440" numCol="1" rIns="91440" tIns="45720" vert="horz" wrap="square"/>
              <a:lstStyle/>
              <a:p>
                <a:endParaRPr altLang="en-US" lang="zh-CN"/>
              </a:p>
            </p:txBody>
          </p:sp>
          <p:sp>
            <p:nvSpPr>
              <p:cNvPr id="39" name="Oval 45"/>
              <p:cNvSpPr>
                <a:spLocks noChangeArrowheads="1"/>
              </p:cNvSpPr>
              <p:nvPr/>
            </p:nvSpPr>
            <p:spPr bwMode="auto">
              <a:xfrm>
                <a:off x="4535275" y="3332062"/>
                <a:ext cx="669340" cy="657546"/>
              </a:xfrm>
              <a:prstGeom prst="ellipse">
                <a:avLst/>
              </a:prstGeom>
              <a:grpFill/>
              <a:ln>
                <a:noFill/>
              </a:ln>
            </p:spPr>
            <p:txBody>
              <a:bodyPr anchor="t" anchorCtr="0" bIns="45720" compatLnSpc="1" lIns="91440" numCol="1" rIns="91440" tIns="45720" vert="horz" wrap="square"/>
              <a:lstStyle/>
              <a:p>
                <a:endParaRPr altLang="en-US" lang="zh-CN"/>
              </a:p>
            </p:txBody>
          </p:sp>
          <p:sp>
            <p:nvSpPr>
              <p:cNvPr id="40" name="Freeform 46"/>
              <p:cNvSpPr/>
              <p:nvPr/>
            </p:nvSpPr>
            <p:spPr bwMode="auto">
              <a:xfrm>
                <a:off x="3571072" y="3948327"/>
                <a:ext cx="409861" cy="406911"/>
              </a:xfrm>
              <a:custGeom>
                <a:gdLst>
                  <a:gd fmla="*/ 28 w 58" name="T0"/>
                  <a:gd fmla="*/ 1 h 58" name="T1"/>
                  <a:gd fmla="*/ 58 w 58" name="T2"/>
                  <a:gd fmla="*/ 28 h 58" name="T3"/>
                  <a:gd fmla="*/ 30 w 58" name="T4"/>
                  <a:gd fmla="*/ 58 h 58" name="T5"/>
                  <a:gd fmla="*/ 1 w 58" name="T6"/>
                  <a:gd fmla="*/ 30 h 58" name="T7"/>
                  <a:gd fmla="*/ 28 w 58" name="T8"/>
                  <a:gd fmla="*/ 1 h 58" name="T9"/>
                </a:gdLst>
                <a:cxnLst>
                  <a:cxn ang="0">
                    <a:pos x="T0" y="T1"/>
                  </a:cxn>
                  <a:cxn ang="0">
                    <a:pos x="T2" y="T3"/>
                  </a:cxn>
                  <a:cxn ang="0">
                    <a:pos x="T4" y="T5"/>
                  </a:cxn>
                  <a:cxn ang="0">
                    <a:pos x="T6" y="T7"/>
                  </a:cxn>
                  <a:cxn ang="0">
                    <a:pos x="T8" y="T9"/>
                  </a:cxn>
                </a:cxnLst>
                <a:rect b="b" l="0" r="r" t="0"/>
                <a:pathLst>
                  <a:path h="57" w="57">
                    <a:moveTo>
                      <a:pt x="28" y="1"/>
                    </a:moveTo>
                    <a:cubicBezTo>
                      <a:pt x="44" y="0"/>
                      <a:pt x="57" y="13"/>
                      <a:pt x="58" y="28"/>
                    </a:cubicBezTo>
                    <a:cubicBezTo>
                      <a:pt x="58" y="44"/>
                      <a:pt x="46" y="57"/>
                      <a:pt x="30" y="58"/>
                    </a:cubicBezTo>
                    <a:cubicBezTo>
                      <a:pt x="15" y="58"/>
                      <a:pt x="1" y="46"/>
                      <a:pt x="1" y="30"/>
                    </a:cubicBezTo>
                    <a:cubicBezTo>
                      <a:pt x="0" y="15"/>
                      <a:pt x="12" y="2"/>
                      <a:pt x="28" y="1"/>
                    </a:cubicBezTo>
                    <a:close/>
                  </a:path>
                </a:pathLst>
              </a:custGeom>
              <a:grpFill/>
              <a:ln>
                <a:noFill/>
              </a:ln>
            </p:spPr>
            <p:txBody>
              <a:bodyPr anchor="t" anchorCtr="0" bIns="45720" compatLnSpc="1" lIns="91440" numCol="1" rIns="91440" tIns="45720" vert="horz" wrap="square"/>
              <a:lstStyle/>
              <a:p>
                <a:endParaRPr altLang="en-US" lang="zh-CN"/>
              </a:p>
            </p:txBody>
          </p:sp>
          <p:sp>
            <p:nvSpPr>
              <p:cNvPr id="41" name="Freeform 47"/>
              <p:cNvSpPr/>
              <p:nvPr/>
            </p:nvSpPr>
            <p:spPr bwMode="auto">
              <a:xfrm>
                <a:off x="4859625" y="6121467"/>
                <a:ext cx="371527" cy="365630"/>
              </a:xfrm>
              <a:custGeom>
                <a:gdLst>
                  <a:gd fmla="*/ 51 w 53" name="T0"/>
                  <a:gd fmla="*/ 29 h 52" name="T1"/>
                  <a:gd fmla="*/ 23 w 53" name="T2"/>
                  <a:gd fmla="*/ 50 h 52" name="T3"/>
                  <a:gd fmla="*/ 2 w 53" name="T4"/>
                  <a:gd fmla="*/ 22 h 52" name="T5"/>
                  <a:gd fmla="*/ 30 w 53" name="T6"/>
                  <a:gd fmla="*/ 1 h 52" name="T7"/>
                  <a:gd fmla="*/ 51 w 53" name="T8"/>
                  <a:gd fmla="*/ 29 h 52" name="T9"/>
                </a:gdLst>
                <a:cxnLst>
                  <a:cxn ang="0">
                    <a:pos x="T0" y="T1"/>
                  </a:cxn>
                  <a:cxn ang="0">
                    <a:pos x="T2" y="T3"/>
                  </a:cxn>
                  <a:cxn ang="0">
                    <a:pos x="T4" y="T5"/>
                  </a:cxn>
                  <a:cxn ang="0">
                    <a:pos x="T6" y="T7"/>
                  </a:cxn>
                  <a:cxn ang="0">
                    <a:pos x="T8" y="T9"/>
                  </a:cxn>
                </a:cxnLst>
                <a:rect b="b" l="0" r="r" t="0"/>
                <a:pathLst>
                  <a:path h="52" w="52">
                    <a:moveTo>
                      <a:pt x="51" y="29"/>
                    </a:moveTo>
                    <a:cubicBezTo>
                      <a:pt x="49" y="43"/>
                      <a:pt x="36" y="52"/>
                      <a:pt x="23" y="50"/>
                    </a:cubicBezTo>
                    <a:cubicBezTo>
                      <a:pt x="10" y="48"/>
                      <a:pt x="0" y="36"/>
                      <a:pt x="2" y="22"/>
                    </a:cubicBezTo>
                    <a:cubicBezTo>
                      <a:pt x="4" y="9"/>
                      <a:pt x="16" y="0"/>
                      <a:pt x="30" y="1"/>
                    </a:cubicBezTo>
                    <a:cubicBezTo>
                      <a:pt x="43" y="3"/>
                      <a:pt x="53" y="16"/>
                      <a:pt x="51" y="29"/>
                    </a:cubicBezTo>
                    <a:close/>
                  </a:path>
                </a:pathLst>
              </a:custGeom>
              <a:grpFill/>
              <a:ln>
                <a:noFill/>
              </a:ln>
            </p:spPr>
            <p:txBody>
              <a:bodyPr anchor="t" anchorCtr="0" bIns="45720" compatLnSpc="1" lIns="91440" numCol="1" rIns="91440" tIns="45720" vert="horz" wrap="square"/>
              <a:lstStyle/>
              <a:p>
                <a:endParaRPr altLang="en-US" lang="zh-CN"/>
              </a:p>
            </p:txBody>
          </p:sp>
          <p:sp>
            <p:nvSpPr>
              <p:cNvPr id="42" name="Oval 48"/>
              <p:cNvSpPr>
                <a:spLocks noChangeArrowheads="1"/>
              </p:cNvSpPr>
              <p:nvPr/>
            </p:nvSpPr>
            <p:spPr bwMode="auto">
              <a:xfrm>
                <a:off x="2916476" y="5098293"/>
                <a:ext cx="451141" cy="448192"/>
              </a:xfrm>
              <a:prstGeom prst="ellipse">
                <a:avLst/>
              </a:prstGeom>
              <a:grpFill/>
              <a:ln>
                <a:noFill/>
              </a:ln>
            </p:spPr>
            <p:txBody>
              <a:bodyPr anchor="t" anchorCtr="0" bIns="45720" compatLnSpc="1" lIns="91440" numCol="1" rIns="91440" tIns="45720" vert="horz" wrap="square"/>
              <a:lstStyle/>
              <a:p>
                <a:endParaRPr altLang="en-US" lang="zh-CN"/>
              </a:p>
            </p:txBody>
          </p:sp>
        </p:grpSp>
        <p:sp>
          <p:nvSpPr>
            <p:cNvPr id="14" name="文本框 13"/>
            <p:cNvSpPr txBox="1"/>
            <p:nvPr/>
          </p:nvSpPr>
          <p:spPr>
            <a:xfrm>
              <a:off x="2930089" y="4141031"/>
              <a:ext cx="1138169"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TEXT</a:t>
              </a:r>
            </a:p>
          </p:txBody>
        </p:sp>
        <p:sp>
          <p:nvSpPr>
            <p:cNvPr id="47" name="文本框 46"/>
            <p:cNvSpPr txBox="1"/>
            <p:nvPr/>
          </p:nvSpPr>
          <p:spPr>
            <a:xfrm>
              <a:off x="3616278" y="2121106"/>
              <a:ext cx="932724"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sp>
          <p:nvSpPr>
            <p:cNvPr id="48" name="文本框 47"/>
            <p:cNvSpPr txBox="1"/>
            <p:nvPr/>
          </p:nvSpPr>
          <p:spPr>
            <a:xfrm>
              <a:off x="3860757" y="5824433"/>
              <a:ext cx="932724"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p:txBody>
        </p:sp>
        <p:sp>
          <p:nvSpPr>
            <p:cNvPr id="49" name="文本框 48"/>
            <p:cNvSpPr txBox="1"/>
            <p:nvPr/>
          </p:nvSpPr>
          <p:spPr>
            <a:xfrm>
              <a:off x="2106254" y="2807423"/>
              <a:ext cx="932724"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sp>
          <p:nvSpPr>
            <p:cNvPr id="50" name="文本框 49"/>
            <p:cNvSpPr txBox="1"/>
            <p:nvPr/>
          </p:nvSpPr>
          <p:spPr>
            <a:xfrm>
              <a:off x="1208457" y="4475673"/>
              <a:ext cx="932724"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grpSp>
      <p:grpSp>
        <p:nvGrpSpPr>
          <p:cNvPr id="20" name="组合 19"/>
          <p:cNvGrpSpPr/>
          <p:nvPr/>
        </p:nvGrpSpPr>
        <p:grpSpPr>
          <a:xfrm>
            <a:off x="5693108" y="1857050"/>
            <a:ext cx="3873836" cy="901772"/>
            <a:chOff x="5693108" y="1742747"/>
            <a:chExt cx="3873836" cy="901772"/>
          </a:xfrm>
        </p:grpSpPr>
        <p:sp>
          <p:nvSpPr>
            <p:cNvPr id="54" name="文本框 53"/>
            <p:cNvSpPr txBox="1"/>
            <p:nvPr/>
          </p:nvSpPr>
          <p:spPr>
            <a:xfrm>
              <a:off x="6005864" y="174274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55" name="文本框 54"/>
            <p:cNvSpPr txBox="1"/>
            <p:nvPr/>
          </p:nvSpPr>
          <p:spPr>
            <a:xfrm>
              <a:off x="6005863" y="2078210"/>
              <a:ext cx="356108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56" name="组合 55"/>
            <p:cNvGrpSpPr/>
            <p:nvPr/>
          </p:nvGrpSpPr>
          <p:grpSpPr>
            <a:xfrm>
              <a:off x="5693108" y="1800536"/>
              <a:ext cx="352611" cy="278538"/>
              <a:chOff x="1318649" y="4242684"/>
              <a:chExt cx="352611" cy="278538"/>
            </a:xfrm>
          </p:grpSpPr>
          <p:sp>
            <p:nvSpPr>
              <p:cNvPr id="57" name="矩形 56"/>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文本框 57"/>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01</a:t>
                </a:r>
              </a:p>
            </p:txBody>
          </p:sp>
        </p:grpSp>
      </p:grpSp>
      <p:grpSp>
        <p:nvGrpSpPr>
          <p:cNvPr id="15" name="组合 14"/>
          <p:cNvGrpSpPr/>
          <p:nvPr/>
        </p:nvGrpSpPr>
        <p:grpSpPr>
          <a:xfrm>
            <a:off x="5693108" y="3010482"/>
            <a:ext cx="3873836" cy="901772"/>
            <a:chOff x="5693108" y="2809075"/>
            <a:chExt cx="3873836" cy="901772"/>
          </a:xfrm>
        </p:grpSpPr>
        <p:sp>
          <p:nvSpPr>
            <p:cNvPr id="59" name="文本框 58"/>
            <p:cNvSpPr txBox="1"/>
            <p:nvPr/>
          </p:nvSpPr>
          <p:spPr>
            <a:xfrm>
              <a:off x="6005864" y="2809075"/>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60" name="文本框 59"/>
            <p:cNvSpPr txBox="1"/>
            <p:nvPr/>
          </p:nvSpPr>
          <p:spPr>
            <a:xfrm>
              <a:off x="6005864" y="3144538"/>
              <a:ext cx="3561080"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66" name="组合 65"/>
            <p:cNvGrpSpPr/>
            <p:nvPr/>
          </p:nvGrpSpPr>
          <p:grpSpPr>
            <a:xfrm>
              <a:off x="5693108" y="2866864"/>
              <a:ext cx="352611" cy="278538"/>
              <a:chOff x="1318649" y="4242684"/>
              <a:chExt cx="352611" cy="278538"/>
            </a:xfrm>
          </p:grpSpPr>
          <p:sp>
            <p:nvSpPr>
              <p:cNvPr id="67" name="矩形 66"/>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8" name="文本框 67"/>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02</a:t>
                </a:r>
              </a:p>
            </p:txBody>
          </p:sp>
        </p:grpSp>
      </p:grpSp>
      <p:grpSp>
        <p:nvGrpSpPr>
          <p:cNvPr id="11" name="组合 10"/>
          <p:cNvGrpSpPr/>
          <p:nvPr/>
        </p:nvGrpSpPr>
        <p:grpSpPr>
          <a:xfrm>
            <a:off x="5693108" y="4163914"/>
            <a:ext cx="3873836" cy="901772"/>
            <a:chOff x="5693108" y="3959802"/>
            <a:chExt cx="3873836" cy="901772"/>
          </a:xfrm>
        </p:grpSpPr>
        <p:sp>
          <p:nvSpPr>
            <p:cNvPr id="80" name="文本框 79"/>
            <p:cNvSpPr txBox="1"/>
            <p:nvPr/>
          </p:nvSpPr>
          <p:spPr>
            <a:xfrm>
              <a:off x="6005864" y="395980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81" name="文本框 80"/>
            <p:cNvSpPr txBox="1"/>
            <p:nvPr/>
          </p:nvSpPr>
          <p:spPr>
            <a:xfrm>
              <a:off x="6005863" y="4295266"/>
              <a:ext cx="3561081"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82" name="组合 81"/>
            <p:cNvGrpSpPr/>
            <p:nvPr/>
          </p:nvGrpSpPr>
          <p:grpSpPr>
            <a:xfrm>
              <a:off x="5693108" y="4017591"/>
              <a:ext cx="352611" cy="278538"/>
              <a:chOff x="1318649" y="4242684"/>
              <a:chExt cx="352611" cy="278538"/>
            </a:xfrm>
          </p:grpSpPr>
          <p:sp>
            <p:nvSpPr>
              <p:cNvPr id="88" name="矩形 87"/>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9" name="文本框 88"/>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03</a:t>
                </a:r>
              </a:p>
            </p:txBody>
          </p:sp>
        </p:grpSp>
      </p:grpSp>
      <p:grpSp>
        <p:nvGrpSpPr>
          <p:cNvPr id="10" name="组合 9"/>
          <p:cNvGrpSpPr/>
          <p:nvPr/>
        </p:nvGrpSpPr>
        <p:grpSpPr>
          <a:xfrm>
            <a:off x="5693108" y="5317347"/>
            <a:ext cx="3873836" cy="901772"/>
            <a:chOff x="5693108" y="5026130"/>
            <a:chExt cx="3873836" cy="901772"/>
          </a:xfrm>
        </p:grpSpPr>
        <p:sp>
          <p:nvSpPr>
            <p:cNvPr id="83" name="文本框 82"/>
            <p:cNvSpPr txBox="1"/>
            <p:nvPr/>
          </p:nvSpPr>
          <p:spPr>
            <a:xfrm>
              <a:off x="6005864" y="5026130"/>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84" name="文本框 83"/>
            <p:cNvSpPr txBox="1"/>
            <p:nvPr/>
          </p:nvSpPr>
          <p:spPr>
            <a:xfrm>
              <a:off x="6005864" y="5361593"/>
              <a:ext cx="3561080"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nvGrpSpPr>
            <p:cNvPr id="85" name="组合 84"/>
            <p:cNvGrpSpPr/>
            <p:nvPr/>
          </p:nvGrpSpPr>
          <p:grpSpPr>
            <a:xfrm>
              <a:off x="5693108" y="5083919"/>
              <a:ext cx="352611" cy="278538"/>
              <a:chOff x="1318649" y="4242684"/>
              <a:chExt cx="352611" cy="278538"/>
            </a:xfrm>
          </p:grpSpPr>
          <p:sp>
            <p:nvSpPr>
              <p:cNvPr id="86" name="矩形 85"/>
              <p:cNvSpPr/>
              <p:nvPr/>
            </p:nvSpPr>
            <p:spPr>
              <a:xfrm>
                <a:off x="1389761" y="4275577"/>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7" name="文本框 86"/>
              <p:cNvSpPr txBox="1"/>
              <p:nvPr/>
            </p:nvSpPr>
            <p:spPr>
              <a:xfrm>
                <a:off x="1318649" y="4242684"/>
                <a:ext cx="352611" cy="275844"/>
              </a:xfrm>
              <a:prstGeom prst="rect">
                <a:avLst/>
              </a:prstGeom>
              <a:noFill/>
            </p:spPr>
            <p:txBody>
              <a:bodyPr rtlCol="0" wrap="square">
                <a:spAutoFit/>
              </a:bodyPr>
              <a:lstStyle/>
              <a:p>
                <a:pPr algn="ctr">
                  <a:lnSpc>
                    <a:spcPct val="110000"/>
                  </a:lnSpc>
                </a:pPr>
                <a:r>
                  <a:rPr altLang="zh-CN" lang="en-US" smtClean="0" sz="1100">
                    <a:solidFill>
                      <a:schemeClr val="bg1"/>
                    </a:solidFill>
                    <a:latin charset="-122" panose="02010600040101010101" pitchFamily="2" typeface="华文细黑"/>
                    <a:ea charset="-122" panose="02010600040101010101" pitchFamily="2" typeface="华文细黑"/>
                    <a:cs charset="0" pitchFamily="34" typeface="Arial"/>
                  </a:rPr>
                  <a:t>04</a:t>
                </a:r>
              </a:p>
            </p:txBody>
          </p:sp>
        </p:gr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id="10" nodeType="withEffect" presetClass="entr" presetID="42" presetSubtype="0">
                                  <p:stCondLst>
                                    <p:cond delay="300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3500"/>
                                  </p:stCondLst>
                                  <p:childTnLst>
                                    <p:set>
                                      <p:cBhvr>
                                        <p:cTn dur="1" fill="hold" id="16">
                                          <p:stCondLst>
                                            <p:cond delay="0"/>
                                          </p:stCondLst>
                                        </p:cTn>
                                        <p:tgtEl>
                                          <p:spTgt spid="15"/>
                                        </p:tgtEl>
                                        <p:attrNameLst>
                                          <p:attrName>style.visibility</p:attrName>
                                        </p:attrNameLst>
                                      </p:cBhvr>
                                      <p:to>
                                        <p:strVal val="visible"/>
                                      </p:to>
                                    </p:set>
                                    <p:animEffect filter="fade" transition="in">
                                      <p:cBhvr>
                                        <p:cTn dur="1000" id="17"/>
                                        <p:tgtEl>
                                          <p:spTgt spid="15"/>
                                        </p:tgtEl>
                                      </p:cBhvr>
                                    </p:animEffect>
                                    <p:anim calcmode="lin" valueType="num">
                                      <p:cBhvr>
                                        <p:cTn dur="1000" fill="hold" id="18"/>
                                        <p:tgtEl>
                                          <p:spTgt spid="15"/>
                                        </p:tgtEl>
                                        <p:attrNameLst>
                                          <p:attrName>ppt_x</p:attrName>
                                        </p:attrNameLst>
                                      </p:cBhvr>
                                      <p:tavLst>
                                        <p:tav tm="0">
                                          <p:val>
                                            <p:strVal val="#ppt_x"/>
                                          </p:val>
                                        </p:tav>
                                        <p:tav tm="100000">
                                          <p:val>
                                            <p:strVal val="#ppt_x"/>
                                          </p:val>
                                        </p:tav>
                                      </p:tavLst>
                                    </p:anim>
                                    <p:anim calcmode="lin" valueType="num">
                                      <p:cBhvr>
                                        <p:cTn dur="1000" fill="hold" id="19"/>
                                        <p:tgtEl>
                                          <p:spTgt spid="15"/>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4000"/>
                                  </p:stCondLst>
                                  <p:childTnLst>
                                    <p:set>
                                      <p:cBhvr>
                                        <p:cTn dur="1" fill="hold" id="21">
                                          <p:stCondLst>
                                            <p:cond delay="0"/>
                                          </p:stCondLst>
                                        </p:cTn>
                                        <p:tgtEl>
                                          <p:spTgt spid="11"/>
                                        </p:tgtEl>
                                        <p:attrNameLst>
                                          <p:attrName>style.visibility</p:attrName>
                                        </p:attrNameLst>
                                      </p:cBhvr>
                                      <p:to>
                                        <p:strVal val="visible"/>
                                      </p:to>
                                    </p:set>
                                    <p:animEffect filter="fade" transition="in">
                                      <p:cBhvr>
                                        <p:cTn dur="1000" id="22"/>
                                        <p:tgtEl>
                                          <p:spTgt spid="11"/>
                                        </p:tgtEl>
                                      </p:cBhvr>
                                    </p:animEffect>
                                    <p:anim calcmode="lin" valueType="num">
                                      <p:cBhvr>
                                        <p:cTn dur="1000" fill="hold" id="23"/>
                                        <p:tgtEl>
                                          <p:spTgt spid="11"/>
                                        </p:tgtEl>
                                        <p:attrNameLst>
                                          <p:attrName>ppt_x</p:attrName>
                                        </p:attrNameLst>
                                      </p:cBhvr>
                                      <p:tavLst>
                                        <p:tav tm="0">
                                          <p:val>
                                            <p:strVal val="#ppt_x"/>
                                          </p:val>
                                        </p:tav>
                                        <p:tav tm="100000">
                                          <p:val>
                                            <p:strVal val="#ppt_x"/>
                                          </p:val>
                                        </p:tav>
                                      </p:tavLst>
                                    </p:anim>
                                    <p:anim calcmode="lin" valueType="num">
                                      <p:cBhvr>
                                        <p:cTn dur="1000" fill="hold" id="24"/>
                                        <p:tgtEl>
                                          <p:spTgt spid="11"/>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4500"/>
                                  </p:stCondLst>
                                  <p:childTnLst>
                                    <p:set>
                                      <p:cBhvr>
                                        <p:cTn dur="1" fill="hold" id="26">
                                          <p:stCondLst>
                                            <p:cond delay="0"/>
                                          </p:stCondLst>
                                        </p:cTn>
                                        <p:tgtEl>
                                          <p:spTgt spid="10"/>
                                        </p:tgtEl>
                                        <p:attrNameLst>
                                          <p:attrName>style.visibility</p:attrName>
                                        </p:attrNameLst>
                                      </p:cBhvr>
                                      <p:to>
                                        <p:strVal val="visible"/>
                                      </p:to>
                                    </p:set>
                                    <p:animEffect filter="fade" transition="in">
                                      <p:cBhvr>
                                        <p:cTn dur="1000" id="27"/>
                                        <p:tgtEl>
                                          <p:spTgt spid="10"/>
                                        </p:tgtEl>
                                      </p:cBhvr>
                                    </p:animEffect>
                                    <p:anim calcmode="lin" valueType="num">
                                      <p:cBhvr>
                                        <p:cTn dur="1000" fill="hold" id="28"/>
                                        <p:tgtEl>
                                          <p:spTgt spid="10"/>
                                        </p:tgtEl>
                                        <p:attrNameLst>
                                          <p:attrName>ppt_x</p:attrName>
                                        </p:attrNameLst>
                                      </p:cBhvr>
                                      <p:tavLst>
                                        <p:tav tm="0">
                                          <p:val>
                                            <p:strVal val="#ppt_x"/>
                                          </p:val>
                                        </p:tav>
                                        <p:tav tm="100000">
                                          <p:val>
                                            <p:strVal val="#ppt_x"/>
                                          </p:val>
                                        </p:tav>
                                      </p:tavLst>
                                    </p:anim>
                                    <p:anim calcmode="lin" valueType="num">
                                      <p:cBhvr>
                                        <p:cTn dur="1000" fill="hold" id="2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3" name="矩形 12"/>
          <p:cNvSpPr/>
          <p:nvPr/>
        </p:nvSpPr>
        <p:spPr>
          <a:xfrm>
            <a:off x="1379538" y="2988988"/>
            <a:ext cx="8532812" cy="30832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标题 1"/>
          <p:cNvSpPr>
            <a:spLocks noGrp="1"/>
          </p:cNvSpPr>
          <p:nvPr>
            <p:ph type="title"/>
          </p:nvPr>
        </p:nvSpPr>
        <p:spPr/>
        <p:txBody>
          <a:bodyPr/>
          <a:lstStyle/>
          <a:p>
            <a:r>
              <a:rPr altLang="en-US" lang="zh-CN" smtClean="0"/>
              <a:t>研究总结</a:t>
            </a:r>
          </a:p>
        </p:txBody>
      </p:sp>
      <p:sp>
        <p:nvSpPr>
          <p:cNvPr id="12" name="文本框 11"/>
          <p:cNvSpPr txBox="1"/>
          <p:nvPr/>
        </p:nvSpPr>
        <p:spPr>
          <a:xfrm>
            <a:off x="1302656" y="2005754"/>
            <a:ext cx="8730343"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14" name="文本框 13"/>
          <p:cNvSpPr txBox="1"/>
          <p:nvPr/>
        </p:nvSpPr>
        <p:spPr>
          <a:xfrm>
            <a:off x="1302656" y="165114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28" name="文本框 27"/>
          <p:cNvSpPr txBox="1"/>
          <p:nvPr/>
        </p:nvSpPr>
        <p:spPr>
          <a:xfrm>
            <a:off x="1568096" y="3189630"/>
            <a:ext cx="326247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pic>
        <p:nvPicPr>
          <p:cNvPr id="6" name="图片 5"/>
          <p:cNvPicPr>
            <a:picLocks noChangeAspect="1"/>
          </p:cNvPicPr>
          <p:nvPr/>
        </p:nvPicPr>
        <p:blipFill>
          <a:blip r:embed="rId2">
            <a:extLst>
              <a:ext uri="{28A0092B-C50C-407E-A947-70E740481C1C}">
                <a14:useLocalDpi val="0"/>
              </a:ext>
            </a:extLst>
          </a:blip>
          <a:stretch>
            <a:fillRect/>
          </a:stretch>
        </p:blipFill>
        <p:spPr>
          <a:xfrm>
            <a:off x="5065299" y="3228995"/>
            <a:ext cx="4624137" cy="2603218"/>
          </a:xfrm>
          <a:prstGeom prst="rect">
            <a:avLst/>
          </a:prstGeom>
        </p:spPr>
      </p:pic>
      <p:sp>
        <p:nvSpPr>
          <p:cNvPr id="29" name="文本框 28"/>
          <p:cNvSpPr txBox="1"/>
          <p:nvPr/>
        </p:nvSpPr>
        <p:spPr>
          <a:xfrm>
            <a:off x="1568096" y="4136418"/>
            <a:ext cx="3262472" cy="173431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consequat. </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0"/>
                                  </p:stCondLst>
                                  <p:childTnLst>
                                    <p:set>
                                      <p:cBhvr>
                                        <p:cTn dur="1" fill="hold" id="6">
                                          <p:stCondLst>
                                            <p:cond delay="0"/>
                                          </p:stCondLst>
                                        </p:cTn>
                                        <p:tgtEl>
                                          <p:spTgt spid="14"/>
                                        </p:tgtEl>
                                        <p:attrNameLst>
                                          <p:attrName>style.visibility</p:attrName>
                                        </p:attrNameLst>
                                      </p:cBhvr>
                                      <p:to>
                                        <p:strVal val="visible"/>
                                      </p:to>
                                    </p:set>
                                    <p:animEffect filter="wipe(left)" transition="in">
                                      <p:cBhvr>
                                        <p:cTn dur="500" id="7"/>
                                        <p:tgtEl>
                                          <p:spTgt spid="14"/>
                                        </p:tgtEl>
                                      </p:cBhvr>
                                    </p:animEffect>
                                  </p:childTnLst>
                                </p:cTn>
                              </p:par>
                              <p:par>
                                <p:cTn fill="hold" grpId="0" id="8" nodeType="withEffect" presetClass="entr" presetID="22" presetSubtype="8">
                                  <p:stCondLst>
                                    <p:cond delay="2500"/>
                                  </p:stCondLst>
                                  <p:childTnLst>
                                    <p:set>
                                      <p:cBhvr>
                                        <p:cTn dur="1" fill="hold" id="9">
                                          <p:stCondLst>
                                            <p:cond delay="0"/>
                                          </p:stCondLst>
                                        </p:cTn>
                                        <p:tgtEl>
                                          <p:spTgt spid="12"/>
                                        </p:tgtEl>
                                        <p:attrNameLst>
                                          <p:attrName>style.visibility</p:attrName>
                                        </p:attrNameLst>
                                      </p:cBhvr>
                                      <p:to>
                                        <p:strVal val="visible"/>
                                      </p:to>
                                    </p:set>
                                    <p:animEffect filter="wipe(left)" transition="in">
                                      <p:cBhvr>
                                        <p:cTn dur="500" id="10"/>
                                        <p:tgtEl>
                                          <p:spTgt spid="12"/>
                                        </p:tgtEl>
                                      </p:cBhvr>
                                    </p:animEffect>
                                  </p:childTnLst>
                                </p:cTn>
                              </p:par>
                              <p:par>
                                <p:cTn fill="hold" grpId="0" id="11" nodeType="withEffect" presetClass="entr" presetID="10" presetSubtype="0">
                                  <p:stCondLst>
                                    <p:cond delay="3000"/>
                                  </p:stCondLst>
                                  <p:childTnLst>
                                    <p:set>
                                      <p:cBhvr>
                                        <p:cTn dur="1" fill="hold" id="12">
                                          <p:stCondLst>
                                            <p:cond delay="0"/>
                                          </p:stCondLst>
                                        </p:cTn>
                                        <p:tgtEl>
                                          <p:spTgt spid="13"/>
                                        </p:tgtEl>
                                        <p:attrNameLst>
                                          <p:attrName>style.visibility</p:attrName>
                                        </p:attrNameLst>
                                      </p:cBhvr>
                                      <p:to>
                                        <p:strVal val="visible"/>
                                      </p:to>
                                    </p:set>
                                    <p:animEffect filter="fade" transition="in">
                                      <p:cBhvr>
                                        <p:cTn dur="500" id="13"/>
                                        <p:tgtEl>
                                          <p:spTgt spid="13"/>
                                        </p:tgtEl>
                                      </p:cBhvr>
                                    </p:animEffect>
                                  </p:childTnLst>
                                </p:cTn>
                              </p:par>
                              <p:par>
                                <p:cTn fill="hold" id="14" nodeType="withEffect" presetClass="entr" presetID="10" presetSubtype="0">
                                  <p:stCondLst>
                                    <p:cond delay="3500"/>
                                  </p:stCondLst>
                                  <p:childTnLst>
                                    <p:set>
                                      <p:cBhvr>
                                        <p:cTn dur="1" fill="hold" id="15">
                                          <p:stCondLst>
                                            <p:cond delay="0"/>
                                          </p:stCondLst>
                                        </p:cTn>
                                        <p:tgtEl>
                                          <p:spTgt spid="6"/>
                                        </p:tgtEl>
                                        <p:attrNameLst>
                                          <p:attrName>style.visibility</p:attrName>
                                        </p:attrNameLst>
                                      </p:cBhvr>
                                      <p:to>
                                        <p:strVal val="visible"/>
                                      </p:to>
                                    </p:set>
                                    <p:animEffect filter="fade" transition="in">
                                      <p:cBhvr>
                                        <p:cTn dur="500" id="16"/>
                                        <p:tgtEl>
                                          <p:spTgt spid="6"/>
                                        </p:tgtEl>
                                      </p:cBhvr>
                                    </p:animEffect>
                                  </p:childTnLst>
                                </p:cTn>
                              </p:par>
                              <p:par>
                                <p:cTn fill="hold" grpId="0" id="17" nodeType="withEffect" presetClass="entr" presetID="42" presetSubtype="0">
                                  <p:stCondLst>
                                    <p:cond delay="4000"/>
                                  </p:stCondLst>
                                  <p:childTnLst>
                                    <p:set>
                                      <p:cBhvr>
                                        <p:cTn dur="1" fill="hold" id="18">
                                          <p:stCondLst>
                                            <p:cond delay="0"/>
                                          </p:stCondLst>
                                        </p:cTn>
                                        <p:tgtEl>
                                          <p:spTgt spid="28"/>
                                        </p:tgtEl>
                                        <p:attrNameLst>
                                          <p:attrName>style.visibility</p:attrName>
                                        </p:attrNameLst>
                                      </p:cBhvr>
                                      <p:to>
                                        <p:strVal val="visible"/>
                                      </p:to>
                                    </p:set>
                                    <p:animEffect filter="fade" transition="in">
                                      <p:cBhvr>
                                        <p:cTn dur="1000" id="19"/>
                                        <p:tgtEl>
                                          <p:spTgt spid="28"/>
                                        </p:tgtEl>
                                      </p:cBhvr>
                                    </p:animEffect>
                                    <p:anim calcmode="lin" valueType="num">
                                      <p:cBhvr>
                                        <p:cTn dur="1000" fill="hold" id="20"/>
                                        <p:tgtEl>
                                          <p:spTgt spid="28"/>
                                        </p:tgtEl>
                                        <p:attrNameLst>
                                          <p:attrName>ppt_x</p:attrName>
                                        </p:attrNameLst>
                                      </p:cBhvr>
                                      <p:tavLst>
                                        <p:tav tm="0">
                                          <p:val>
                                            <p:strVal val="#ppt_x"/>
                                          </p:val>
                                        </p:tav>
                                        <p:tav tm="100000">
                                          <p:val>
                                            <p:strVal val="#ppt_x"/>
                                          </p:val>
                                        </p:tav>
                                      </p:tavLst>
                                    </p:anim>
                                    <p:anim calcmode="lin" valueType="num">
                                      <p:cBhvr>
                                        <p:cTn dur="1000" fill="hold" id="21"/>
                                        <p:tgtEl>
                                          <p:spTgt spid="28"/>
                                        </p:tgtEl>
                                        <p:attrNameLst>
                                          <p:attrName>ppt_y</p:attrName>
                                        </p:attrNameLst>
                                      </p:cBhvr>
                                      <p:tavLst>
                                        <p:tav tm="0">
                                          <p:val>
                                            <p:strVal val="#ppt_y+.1"/>
                                          </p:val>
                                        </p:tav>
                                        <p:tav tm="100000">
                                          <p:val>
                                            <p:strVal val="#ppt_y"/>
                                          </p:val>
                                        </p:tav>
                                      </p:tavLst>
                                    </p:anim>
                                  </p:childTnLst>
                                </p:cTn>
                              </p:par>
                              <p:par>
                                <p:cTn fill="hold" grpId="0" id="22" nodeType="withEffect" presetClass="entr" presetID="42" presetSubtype="0">
                                  <p:stCondLst>
                                    <p:cond delay="4500"/>
                                  </p:stCondLst>
                                  <p:childTnLst>
                                    <p:set>
                                      <p:cBhvr>
                                        <p:cTn dur="1" fill="hold" id="23">
                                          <p:stCondLst>
                                            <p:cond delay="0"/>
                                          </p:stCondLst>
                                        </p:cTn>
                                        <p:tgtEl>
                                          <p:spTgt spid="29"/>
                                        </p:tgtEl>
                                        <p:attrNameLst>
                                          <p:attrName>style.visibility</p:attrName>
                                        </p:attrNameLst>
                                      </p:cBhvr>
                                      <p:to>
                                        <p:strVal val="visible"/>
                                      </p:to>
                                    </p:set>
                                    <p:animEffect filter="fade" transition="in">
                                      <p:cBhvr>
                                        <p:cTn dur="1000" id="24"/>
                                        <p:tgtEl>
                                          <p:spTgt spid="29"/>
                                        </p:tgtEl>
                                      </p:cBhvr>
                                    </p:animEffect>
                                    <p:anim calcmode="lin" valueType="num">
                                      <p:cBhvr>
                                        <p:cTn dur="1000" fill="hold" id="25"/>
                                        <p:tgtEl>
                                          <p:spTgt spid="29"/>
                                        </p:tgtEl>
                                        <p:attrNameLst>
                                          <p:attrName>ppt_x</p:attrName>
                                        </p:attrNameLst>
                                      </p:cBhvr>
                                      <p:tavLst>
                                        <p:tav tm="0">
                                          <p:val>
                                            <p:strVal val="#ppt_x"/>
                                          </p:val>
                                        </p:tav>
                                        <p:tav tm="100000">
                                          <p:val>
                                            <p:strVal val="#ppt_x"/>
                                          </p:val>
                                        </p:tav>
                                      </p:tavLst>
                                    </p:anim>
                                    <p:anim calcmode="lin" valueType="num">
                                      <p:cBhvr>
                                        <p:cTn dur="1000" fill="hold" id="26"/>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2"/>
      <p:bldP grpId="0" spid="14"/>
      <p:bldP grpId="0" spid="28"/>
      <p:bldP grpId="0" spid="29"/>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研究总结</a:t>
            </a:r>
          </a:p>
        </p:txBody>
      </p:sp>
      <p:grpSp>
        <p:nvGrpSpPr>
          <p:cNvPr id="51" name="组合 50"/>
          <p:cNvGrpSpPr/>
          <p:nvPr/>
        </p:nvGrpSpPr>
        <p:grpSpPr>
          <a:xfrm flipV="1" rot="7674335">
            <a:off x="6033000" y="3750733"/>
            <a:ext cx="3935372" cy="311121"/>
            <a:chOff x="1812925" y="4382596"/>
            <a:chExt cx="6064251" cy="479425"/>
          </a:xfrm>
        </p:grpSpPr>
        <p:sp>
          <p:nvSpPr>
            <p:cNvPr id="52" name="Rectangle 59"/>
            <p:cNvSpPr>
              <a:spLocks noChangeArrowheads="1"/>
            </p:cNvSpPr>
            <p:nvPr/>
          </p:nvSpPr>
          <p:spPr bwMode="auto">
            <a:xfrm>
              <a:off x="2632075" y="4382596"/>
              <a:ext cx="4332288" cy="479425"/>
            </a:xfrm>
            <a:prstGeom prst="rect">
              <a:avLst/>
            </a:prstGeom>
            <a:solidFill>
              <a:schemeClr val="tx1">
                <a:lumMod val="40000"/>
                <a:lumOff val="60000"/>
              </a:schemeClr>
            </a:solidFill>
            <a:ln>
              <a:noFill/>
            </a:ln>
          </p:spPr>
          <p:txBody>
            <a:bodyPr anchor="t" anchorCtr="0" bIns="45720" compatLnSpc="1" lIns="91440" numCol="1" rIns="91440" tIns="45720" vert="horz" wrap="square"/>
            <a:lstStyle/>
            <a:p>
              <a:endParaRPr altLang="en-US" lang="zh-CN"/>
            </a:p>
          </p:txBody>
        </p:sp>
        <p:sp>
          <p:nvSpPr>
            <p:cNvPr id="53" name="Rectangle 60"/>
            <p:cNvSpPr>
              <a:spLocks noChangeArrowheads="1"/>
            </p:cNvSpPr>
            <p:nvPr/>
          </p:nvSpPr>
          <p:spPr bwMode="auto">
            <a:xfrm>
              <a:off x="2632075" y="4508009"/>
              <a:ext cx="4332288" cy="227013"/>
            </a:xfrm>
            <a:prstGeom prst="rect">
              <a:avLst/>
            </a:prstGeom>
            <a:solidFill>
              <a:schemeClr val="tx1">
                <a:lumMod val="20000"/>
                <a:lumOff val="80000"/>
              </a:schemeClr>
            </a:solidFill>
            <a:ln>
              <a:noFill/>
            </a:ln>
          </p:spPr>
          <p:txBody>
            <a:bodyPr anchor="t" anchorCtr="0" bIns="45720" compatLnSpc="1" lIns="91440" numCol="1" rIns="91440" tIns="45720" vert="horz" wrap="square"/>
            <a:lstStyle/>
            <a:p>
              <a:endParaRPr altLang="en-US" lang="zh-CN"/>
            </a:p>
          </p:txBody>
        </p:sp>
        <p:sp>
          <p:nvSpPr>
            <p:cNvPr id="61" name="Rectangle 61"/>
            <p:cNvSpPr>
              <a:spLocks noChangeArrowheads="1"/>
            </p:cNvSpPr>
            <p:nvPr/>
          </p:nvSpPr>
          <p:spPr bwMode="auto">
            <a:xfrm>
              <a:off x="1812925" y="4382596"/>
              <a:ext cx="819150" cy="479425"/>
            </a:xfrm>
            <a:prstGeom prst="rect">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69" name="Rectangle 62"/>
            <p:cNvSpPr>
              <a:spLocks noChangeArrowheads="1"/>
            </p:cNvSpPr>
            <p:nvPr/>
          </p:nvSpPr>
          <p:spPr bwMode="auto">
            <a:xfrm>
              <a:off x="1812925" y="4508009"/>
              <a:ext cx="819150" cy="227013"/>
            </a:xfrm>
            <a:prstGeom prst="rect">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70" name="Freeform 63"/>
            <p:cNvSpPr/>
            <p:nvPr/>
          </p:nvSpPr>
          <p:spPr bwMode="auto">
            <a:xfrm>
              <a:off x="6964363" y="4382596"/>
              <a:ext cx="912813" cy="479425"/>
            </a:xfrm>
            <a:custGeom>
              <a:gdLst>
                <a:gd fmla="*/ 575 w 575" name="T0"/>
                <a:gd fmla="*/ 130 h 302" name="T1"/>
                <a:gd fmla="*/ 575 w 575" name="T2"/>
                <a:gd fmla="*/ 172 h 302" name="T3"/>
                <a:gd fmla="*/ 0 w 575" name="T4"/>
                <a:gd fmla="*/ 302 h 302" name="T5"/>
                <a:gd fmla="*/ 0 w 575" name="T6"/>
                <a:gd fmla="*/ 0 h 302" name="T7"/>
                <a:gd fmla="*/ 575 w 575" name="T8"/>
                <a:gd fmla="*/ 130 h 302" name="T9"/>
              </a:gdLst>
              <a:cxnLst>
                <a:cxn ang="0">
                  <a:pos x="T0" y="T1"/>
                </a:cxn>
                <a:cxn ang="0">
                  <a:pos x="T2" y="T3"/>
                </a:cxn>
                <a:cxn ang="0">
                  <a:pos x="T4" y="T5"/>
                </a:cxn>
                <a:cxn ang="0">
                  <a:pos x="T6" y="T7"/>
                </a:cxn>
                <a:cxn ang="0">
                  <a:pos x="T8" y="T9"/>
                </a:cxn>
              </a:cxnLst>
              <a:rect b="b" l="0" r="r" t="0"/>
              <a:pathLst>
                <a:path h="302" w="575">
                  <a:moveTo>
                    <a:pt x="575" y="130"/>
                  </a:moveTo>
                  <a:lnTo>
                    <a:pt x="575" y="172"/>
                  </a:lnTo>
                  <a:lnTo>
                    <a:pt x="0" y="302"/>
                  </a:lnTo>
                  <a:lnTo>
                    <a:pt x="0" y="0"/>
                  </a:lnTo>
                  <a:lnTo>
                    <a:pt x="575" y="130"/>
                  </a:lnTo>
                  <a:close/>
                </a:path>
              </a:pathLst>
            </a:custGeom>
            <a:solidFill>
              <a:srgbClr val="FFD3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1" name="Freeform 64"/>
            <p:cNvSpPr/>
            <p:nvPr/>
          </p:nvSpPr>
          <p:spPr bwMode="auto">
            <a:xfrm>
              <a:off x="7480300" y="4501659"/>
              <a:ext cx="396875" cy="246063"/>
            </a:xfrm>
            <a:custGeom>
              <a:gdLst>
                <a:gd fmla="*/ 0 w 250" name="T0"/>
                <a:gd fmla="*/ 155 h 155" name="T1"/>
                <a:gd fmla="*/ 250 w 250" name="T2"/>
                <a:gd fmla="*/ 97 h 155" name="T3"/>
                <a:gd fmla="*/ 250 w 250" name="T4"/>
                <a:gd fmla="*/ 55 h 155" name="T5"/>
                <a:gd fmla="*/ 0 w 250" name="T6"/>
                <a:gd fmla="*/ 0 h 155" name="T7"/>
                <a:gd fmla="*/ 0 w 250" name="T8"/>
                <a:gd fmla="*/ 155 h 155" name="T9"/>
              </a:gdLst>
              <a:cxnLst>
                <a:cxn ang="0">
                  <a:pos x="T0" y="T1"/>
                </a:cxn>
                <a:cxn ang="0">
                  <a:pos x="T2" y="T3"/>
                </a:cxn>
                <a:cxn ang="0">
                  <a:pos x="T4" y="T5"/>
                </a:cxn>
                <a:cxn ang="0">
                  <a:pos x="T6" y="T7"/>
                </a:cxn>
                <a:cxn ang="0">
                  <a:pos x="T8" y="T9"/>
                </a:cxn>
              </a:cxnLst>
              <a:rect b="b" l="0" r="r" t="0"/>
              <a:pathLst>
                <a:path h="155" w="250">
                  <a:moveTo>
                    <a:pt x="0" y="155"/>
                  </a:moveTo>
                  <a:lnTo>
                    <a:pt x="250" y="97"/>
                  </a:lnTo>
                  <a:lnTo>
                    <a:pt x="250" y="55"/>
                  </a:lnTo>
                  <a:lnTo>
                    <a:pt x="0" y="0"/>
                  </a:lnTo>
                  <a:lnTo>
                    <a:pt x="0" y="155"/>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grpSp>
      <p:grpSp>
        <p:nvGrpSpPr>
          <p:cNvPr id="97" name="组合 96"/>
          <p:cNvGrpSpPr/>
          <p:nvPr/>
        </p:nvGrpSpPr>
        <p:grpSpPr>
          <a:xfrm flipV="1" rot="5400000">
            <a:off x="5833163" y="3681796"/>
            <a:ext cx="3935372" cy="311121"/>
            <a:chOff x="1812925" y="4382596"/>
            <a:chExt cx="6064251" cy="479425"/>
          </a:xfrm>
        </p:grpSpPr>
        <p:sp>
          <p:nvSpPr>
            <p:cNvPr id="98" name="Rectangle 59"/>
            <p:cNvSpPr>
              <a:spLocks noChangeArrowheads="1"/>
            </p:cNvSpPr>
            <p:nvPr/>
          </p:nvSpPr>
          <p:spPr bwMode="auto">
            <a:xfrm>
              <a:off x="2632075" y="4382596"/>
              <a:ext cx="4332288" cy="479425"/>
            </a:xfrm>
            <a:prstGeom prst="rect">
              <a:avLst/>
            </a:prstGeom>
            <a:solidFill>
              <a:schemeClr val="tx1">
                <a:lumMod val="40000"/>
                <a:lumOff val="60000"/>
              </a:schemeClr>
            </a:solidFill>
            <a:ln>
              <a:noFill/>
            </a:ln>
          </p:spPr>
          <p:txBody>
            <a:bodyPr anchor="t" anchorCtr="0" bIns="45720" compatLnSpc="1" lIns="91440" numCol="1" rIns="91440" tIns="45720" vert="horz" wrap="square"/>
            <a:lstStyle/>
            <a:p>
              <a:endParaRPr altLang="en-US" lang="zh-CN"/>
            </a:p>
          </p:txBody>
        </p:sp>
        <p:sp>
          <p:nvSpPr>
            <p:cNvPr id="99" name="Rectangle 60"/>
            <p:cNvSpPr>
              <a:spLocks noChangeArrowheads="1"/>
            </p:cNvSpPr>
            <p:nvPr/>
          </p:nvSpPr>
          <p:spPr bwMode="auto">
            <a:xfrm>
              <a:off x="2632075" y="4508009"/>
              <a:ext cx="4332288" cy="227013"/>
            </a:xfrm>
            <a:prstGeom prst="rect">
              <a:avLst/>
            </a:prstGeom>
            <a:solidFill>
              <a:schemeClr val="tx1">
                <a:lumMod val="20000"/>
                <a:lumOff val="80000"/>
              </a:schemeClr>
            </a:solidFill>
            <a:ln>
              <a:noFill/>
            </a:ln>
          </p:spPr>
          <p:txBody>
            <a:bodyPr anchor="t" anchorCtr="0" bIns="45720" compatLnSpc="1" lIns="91440" numCol="1" rIns="91440" tIns="45720" vert="horz" wrap="square"/>
            <a:lstStyle/>
            <a:p>
              <a:endParaRPr altLang="en-US" lang="zh-CN"/>
            </a:p>
          </p:txBody>
        </p:sp>
        <p:sp>
          <p:nvSpPr>
            <p:cNvPr id="100" name="Rectangle 61"/>
            <p:cNvSpPr>
              <a:spLocks noChangeArrowheads="1"/>
            </p:cNvSpPr>
            <p:nvPr/>
          </p:nvSpPr>
          <p:spPr bwMode="auto">
            <a:xfrm>
              <a:off x="1812925" y="4382596"/>
              <a:ext cx="819150" cy="479425"/>
            </a:xfrm>
            <a:prstGeom prst="rect">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01" name="Rectangle 62"/>
            <p:cNvSpPr>
              <a:spLocks noChangeArrowheads="1"/>
            </p:cNvSpPr>
            <p:nvPr/>
          </p:nvSpPr>
          <p:spPr bwMode="auto">
            <a:xfrm>
              <a:off x="1812925" y="4508009"/>
              <a:ext cx="819150" cy="227013"/>
            </a:xfrm>
            <a:prstGeom prst="rect">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02" name="Freeform 63"/>
            <p:cNvSpPr/>
            <p:nvPr/>
          </p:nvSpPr>
          <p:spPr bwMode="auto">
            <a:xfrm>
              <a:off x="6964363" y="4382596"/>
              <a:ext cx="912813" cy="479425"/>
            </a:xfrm>
            <a:custGeom>
              <a:gdLst>
                <a:gd fmla="*/ 575 w 575" name="T0"/>
                <a:gd fmla="*/ 130 h 302" name="T1"/>
                <a:gd fmla="*/ 575 w 575" name="T2"/>
                <a:gd fmla="*/ 172 h 302" name="T3"/>
                <a:gd fmla="*/ 0 w 575" name="T4"/>
                <a:gd fmla="*/ 302 h 302" name="T5"/>
                <a:gd fmla="*/ 0 w 575" name="T6"/>
                <a:gd fmla="*/ 0 h 302" name="T7"/>
                <a:gd fmla="*/ 575 w 575" name="T8"/>
                <a:gd fmla="*/ 130 h 302" name="T9"/>
              </a:gdLst>
              <a:cxnLst>
                <a:cxn ang="0">
                  <a:pos x="T0" y="T1"/>
                </a:cxn>
                <a:cxn ang="0">
                  <a:pos x="T2" y="T3"/>
                </a:cxn>
                <a:cxn ang="0">
                  <a:pos x="T4" y="T5"/>
                </a:cxn>
                <a:cxn ang="0">
                  <a:pos x="T6" y="T7"/>
                </a:cxn>
                <a:cxn ang="0">
                  <a:pos x="T8" y="T9"/>
                </a:cxn>
              </a:cxnLst>
              <a:rect b="b" l="0" r="r" t="0"/>
              <a:pathLst>
                <a:path h="302" w="575">
                  <a:moveTo>
                    <a:pt x="575" y="130"/>
                  </a:moveTo>
                  <a:lnTo>
                    <a:pt x="575" y="172"/>
                  </a:lnTo>
                  <a:lnTo>
                    <a:pt x="0" y="302"/>
                  </a:lnTo>
                  <a:lnTo>
                    <a:pt x="0" y="0"/>
                  </a:lnTo>
                  <a:lnTo>
                    <a:pt x="575" y="130"/>
                  </a:lnTo>
                  <a:close/>
                </a:path>
              </a:pathLst>
            </a:custGeom>
            <a:solidFill>
              <a:srgbClr val="FFD3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3" name="Freeform 64"/>
            <p:cNvSpPr/>
            <p:nvPr/>
          </p:nvSpPr>
          <p:spPr bwMode="auto">
            <a:xfrm>
              <a:off x="7480300" y="4501659"/>
              <a:ext cx="396875" cy="246063"/>
            </a:xfrm>
            <a:custGeom>
              <a:gdLst>
                <a:gd fmla="*/ 0 w 250" name="T0"/>
                <a:gd fmla="*/ 155 h 155" name="T1"/>
                <a:gd fmla="*/ 250 w 250" name="T2"/>
                <a:gd fmla="*/ 97 h 155" name="T3"/>
                <a:gd fmla="*/ 250 w 250" name="T4"/>
                <a:gd fmla="*/ 55 h 155" name="T5"/>
                <a:gd fmla="*/ 0 w 250" name="T6"/>
                <a:gd fmla="*/ 0 h 155" name="T7"/>
                <a:gd fmla="*/ 0 w 250" name="T8"/>
                <a:gd fmla="*/ 155 h 155" name="T9"/>
              </a:gdLst>
              <a:cxnLst>
                <a:cxn ang="0">
                  <a:pos x="T0" y="T1"/>
                </a:cxn>
                <a:cxn ang="0">
                  <a:pos x="T2" y="T3"/>
                </a:cxn>
                <a:cxn ang="0">
                  <a:pos x="T4" y="T5"/>
                </a:cxn>
                <a:cxn ang="0">
                  <a:pos x="T6" y="T7"/>
                </a:cxn>
                <a:cxn ang="0">
                  <a:pos x="T8" y="T9"/>
                </a:cxn>
              </a:cxnLst>
              <a:rect b="b" l="0" r="r" t="0"/>
              <a:pathLst>
                <a:path h="155" w="250">
                  <a:moveTo>
                    <a:pt x="0" y="155"/>
                  </a:moveTo>
                  <a:lnTo>
                    <a:pt x="250" y="97"/>
                  </a:lnTo>
                  <a:lnTo>
                    <a:pt x="250" y="55"/>
                  </a:lnTo>
                  <a:lnTo>
                    <a:pt x="0" y="0"/>
                  </a:lnTo>
                  <a:lnTo>
                    <a:pt x="0" y="155"/>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grpSp>
      <p:sp>
        <p:nvSpPr>
          <p:cNvPr id="104" name="文本框 103"/>
          <p:cNvSpPr txBox="1"/>
          <p:nvPr/>
        </p:nvSpPr>
        <p:spPr>
          <a:xfrm>
            <a:off x="1302657" y="2516850"/>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
        <p:nvSpPr>
          <p:cNvPr id="105" name="文本框 104"/>
          <p:cNvSpPr txBox="1"/>
          <p:nvPr/>
        </p:nvSpPr>
        <p:spPr>
          <a:xfrm>
            <a:off x="2820304" y="202628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cxnSp>
        <p:nvCxnSpPr>
          <p:cNvPr id="106" name="直接连接符 105"/>
          <p:cNvCxnSpPr/>
          <p:nvPr/>
        </p:nvCxnSpPr>
        <p:spPr>
          <a:xfrm>
            <a:off x="2820304" y="2378346"/>
            <a:ext cx="161382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1302657" y="4252309"/>
            <a:ext cx="4649114"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a:t>
            </a:r>
          </a:p>
        </p:txBody>
      </p:sp>
      <p:sp>
        <p:nvSpPr>
          <p:cNvPr id="108" name="文本框 107"/>
          <p:cNvSpPr txBox="1"/>
          <p:nvPr/>
        </p:nvSpPr>
        <p:spPr>
          <a:xfrm>
            <a:off x="2820304" y="3761742"/>
            <a:ext cx="1613820" cy="365760"/>
          </a:xfrm>
          <a:prstGeom prst="rect">
            <a:avLst/>
          </a:prstGeom>
          <a:noFill/>
        </p:spPr>
        <p:txBody>
          <a:bodyPr rtlCol="0" wrap="square">
            <a:spAutoFit/>
          </a:bodyPr>
          <a:lstStyle/>
          <a:p>
            <a:r>
              <a:rPr altLang="zh-CN" lang="en-US">
                <a:latin charset="-122" panose="02010600040101010101" pitchFamily="2" typeface="华文细黑"/>
                <a:ea charset="-122" panose="02010600040101010101" pitchFamily="2" typeface="华文细黑"/>
                <a:cs charset="0" pitchFamily="34" typeface="Arial"/>
              </a:rPr>
              <a:t>SAMPLE TITLE</a:t>
            </a:r>
          </a:p>
        </p:txBody>
      </p:sp>
      <p:cxnSp>
        <p:nvCxnSpPr>
          <p:cNvPr id="109" name="直接连接符 108"/>
          <p:cNvCxnSpPr/>
          <p:nvPr/>
        </p:nvCxnSpPr>
        <p:spPr>
          <a:xfrm>
            <a:off x="2820304" y="4113805"/>
            <a:ext cx="1613820" cy="0"/>
          </a:xfrm>
          <a:prstGeom prst="line">
            <a:avLst/>
          </a:prstGeom>
          <a:ln w="127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1302657" y="4825162"/>
            <a:ext cx="4649114"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Effect filter="fade" transition="in">
                                      <p:cBhvr>
                                        <p:cTn dur="500" id="9"/>
                                        <p:tgtEl>
                                          <p:spTgt spid="51"/>
                                        </p:tgtEl>
                                      </p:cBhvr>
                                    </p:animEffect>
                                  </p:childTnLst>
                                </p:cTn>
                              </p:par>
                              <p:par>
                                <p:cTn fill="hold" id="10" nodeType="withEffect" presetClass="entr" presetID="53" presetSubtype="0">
                                  <p:stCondLst>
                                    <p:cond delay="3000"/>
                                  </p:stCondLst>
                                  <p:childTnLst>
                                    <p:set>
                                      <p:cBhvr>
                                        <p:cTn dur="1" fill="hold" id="11">
                                          <p:stCondLst>
                                            <p:cond delay="0"/>
                                          </p:stCondLst>
                                        </p:cTn>
                                        <p:tgtEl>
                                          <p:spTgt spid="97"/>
                                        </p:tgtEl>
                                        <p:attrNameLst>
                                          <p:attrName>style.visibility</p:attrName>
                                        </p:attrNameLst>
                                      </p:cBhvr>
                                      <p:to>
                                        <p:strVal val="visible"/>
                                      </p:to>
                                    </p:set>
                                    <p:anim calcmode="lin" valueType="num">
                                      <p:cBhvr>
                                        <p:cTn dur="500" fill="hold" id="12"/>
                                        <p:tgtEl>
                                          <p:spTgt spid="97"/>
                                        </p:tgtEl>
                                        <p:attrNameLst>
                                          <p:attrName>ppt_w</p:attrName>
                                        </p:attrNameLst>
                                      </p:cBhvr>
                                      <p:tavLst>
                                        <p:tav tm="0">
                                          <p:val>
                                            <p:fltVal val="0"/>
                                          </p:val>
                                        </p:tav>
                                        <p:tav tm="100000">
                                          <p:val>
                                            <p:strVal val="#ppt_w"/>
                                          </p:val>
                                        </p:tav>
                                      </p:tavLst>
                                    </p:anim>
                                    <p:anim calcmode="lin" valueType="num">
                                      <p:cBhvr>
                                        <p:cTn dur="500" fill="hold" id="13"/>
                                        <p:tgtEl>
                                          <p:spTgt spid="97"/>
                                        </p:tgtEl>
                                        <p:attrNameLst>
                                          <p:attrName>ppt_h</p:attrName>
                                        </p:attrNameLst>
                                      </p:cBhvr>
                                      <p:tavLst>
                                        <p:tav tm="0">
                                          <p:val>
                                            <p:fltVal val="0"/>
                                          </p:val>
                                        </p:tav>
                                        <p:tav tm="100000">
                                          <p:val>
                                            <p:strVal val="#ppt_h"/>
                                          </p:val>
                                        </p:tav>
                                      </p:tavLst>
                                    </p:anim>
                                    <p:animEffect filter="fade" transition="in">
                                      <p:cBhvr>
                                        <p:cTn dur="500" id="14"/>
                                        <p:tgtEl>
                                          <p:spTgt spid="97"/>
                                        </p:tgtEl>
                                      </p:cBhvr>
                                    </p:animEffect>
                                  </p:childTnLst>
                                </p:cTn>
                              </p:par>
                              <p:par>
                                <p:cTn fill="hold" grpId="0" id="15" nodeType="withEffect" presetClass="entr" presetID="42" presetSubtype="0">
                                  <p:stCondLst>
                                    <p:cond delay="4000"/>
                                  </p:stCondLst>
                                  <p:childTnLst>
                                    <p:set>
                                      <p:cBhvr>
                                        <p:cTn dur="1" fill="hold" id="16">
                                          <p:stCondLst>
                                            <p:cond delay="0"/>
                                          </p:stCondLst>
                                        </p:cTn>
                                        <p:tgtEl>
                                          <p:spTgt spid="104"/>
                                        </p:tgtEl>
                                        <p:attrNameLst>
                                          <p:attrName>style.visibility</p:attrName>
                                        </p:attrNameLst>
                                      </p:cBhvr>
                                      <p:to>
                                        <p:strVal val="visible"/>
                                      </p:to>
                                    </p:set>
                                    <p:animEffect filter="fade" transition="in">
                                      <p:cBhvr>
                                        <p:cTn dur="1000" id="17"/>
                                        <p:tgtEl>
                                          <p:spTgt spid="104"/>
                                        </p:tgtEl>
                                      </p:cBhvr>
                                    </p:animEffect>
                                    <p:anim calcmode="lin" valueType="num">
                                      <p:cBhvr>
                                        <p:cTn dur="1000" fill="hold" id="18"/>
                                        <p:tgtEl>
                                          <p:spTgt spid="104"/>
                                        </p:tgtEl>
                                        <p:attrNameLst>
                                          <p:attrName>ppt_x</p:attrName>
                                        </p:attrNameLst>
                                      </p:cBhvr>
                                      <p:tavLst>
                                        <p:tav tm="0">
                                          <p:val>
                                            <p:strVal val="#ppt_x"/>
                                          </p:val>
                                        </p:tav>
                                        <p:tav tm="100000">
                                          <p:val>
                                            <p:strVal val="#ppt_x"/>
                                          </p:val>
                                        </p:tav>
                                      </p:tavLst>
                                    </p:anim>
                                    <p:anim calcmode="lin" valueType="num">
                                      <p:cBhvr>
                                        <p:cTn dur="1000" fill="hold" id="19"/>
                                        <p:tgtEl>
                                          <p:spTgt spid="104"/>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3500"/>
                                  </p:stCondLst>
                                  <p:childTnLst>
                                    <p:set>
                                      <p:cBhvr>
                                        <p:cTn dur="1" fill="hold" id="21">
                                          <p:stCondLst>
                                            <p:cond delay="0"/>
                                          </p:stCondLst>
                                        </p:cTn>
                                        <p:tgtEl>
                                          <p:spTgt spid="105"/>
                                        </p:tgtEl>
                                        <p:attrNameLst>
                                          <p:attrName>style.visibility</p:attrName>
                                        </p:attrNameLst>
                                      </p:cBhvr>
                                      <p:to>
                                        <p:strVal val="visible"/>
                                      </p:to>
                                    </p:set>
                                    <p:animEffect filter="fade" transition="in">
                                      <p:cBhvr>
                                        <p:cTn dur="1000" id="22"/>
                                        <p:tgtEl>
                                          <p:spTgt spid="105"/>
                                        </p:tgtEl>
                                      </p:cBhvr>
                                    </p:animEffect>
                                    <p:anim calcmode="lin" valueType="num">
                                      <p:cBhvr>
                                        <p:cTn dur="1000" fill="hold" id="23"/>
                                        <p:tgtEl>
                                          <p:spTgt spid="105"/>
                                        </p:tgtEl>
                                        <p:attrNameLst>
                                          <p:attrName>ppt_x</p:attrName>
                                        </p:attrNameLst>
                                      </p:cBhvr>
                                      <p:tavLst>
                                        <p:tav tm="0">
                                          <p:val>
                                            <p:strVal val="#ppt_x"/>
                                          </p:val>
                                        </p:tav>
                                        <p:tav tm="100000">
                                          <p:val>
                                            <p:strVal val="#ppt_x"/>
                                          </p:val>
                                        </p:tav>
                                      </p:tavLst>
                                    </p:anim>
                                    <p:anim calcmode="lin" valueType="num">
                                      <p:cBhvr>
                                        <p:cTn dur="1000" fill="hold" id="24"/>
                                        <p:tgtEl>
                                          <p:spTgt spid="10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3500"/>
                                  </p:stCondLst>
                                  <p:childTnLst>
                                    <p:set>
                                      <p:cBhvr>
                                        <p:cTn dur="1" fill="hold" id="26">
                                          <p:stCondLst>
                                            <p:cond delay="0"/>
                                          </p:stCondLst>
                                        </p:cTn>
                                        <p:tgtEl>
                                          <p:spTgt spid="106"/>
                                        </p:tgtEl>
                                        <p:attrNameLst>
                                          <p:attrName>style.visibility</p:attrName>
                                        </p:attrNameLst>
                                      </p:cBhvr>
                                      <p:to>
                                        <p:strVal val="visible"/>
                                      </p:to>
                                    </p:set>
                                    <p:animEffect filter="fade" transition="in">
                                      <p:cBhvr>
                                        <p:cTn dur="1000" id="27"/>
                                        <p:tgtEl>
                                          <p:spTgt spid="106"/>
                                        </p:tgtEl>
                                      </p:cBhvr>
                                    </p:animEffect>
                                    <p:anim calcmode="lin" valueType="num">
                                      <p:cBhvr>
                                        <p:cTn dur="1000" fill="hold" id="28"/>
                                        <p:tgtEl>
                                          <p:spTgt spid="106"/>
                                        </p:tgtEl>
                                        <p:attrNameLst>
                                          <p:attrName>ppt_x</p:attrName>
                                        </p:attrNameLst>
                                      </p:cBhvr>
                                      <p:tavLst>
                                        <p:tav tm="0">
                                          <p:val>
                                            <p:strVal val="#ppt_x"/>
                                          </p:val>
                                        </p:tav>
                                        <p:tav tm="100000">
                                          <p:val>
                                            <p:strVal val="#ppt_x"/>
                                          </p:val>
                                        </p:tav>
                                      </p:tavLst>
                                    </p:anim>
                                    <p:anim calcmode="lin" valueType="num">
                                      <p:cBhvr>
                                        <p:cTn dur="1000" fill="hold" id="29"/>
                                        <p:tgtEl>
                                          <p:spTgt spid="10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000"/>
                                  </p:stCondLst>
                                  <p:childTnLst>
                                    <p:set>
                                      <p:cBhvr>
                                        <p:cTn dur="1" fill="hold" id="31">
                                          <p:stCondLst>
                                            <p:cond delay="0"/>
                                          </p:stCondLst>
                                        </p:cTn>
                                        <p:tgtEl>
                                          <p:spTgt spid="107"/>
                                        </p:tgtEl>
                                        <p:attrNameLst>
                                          <p:attrName>style.visibility</p:attrName>
                                        </p:attrNameLst>
                                      </p:cBhvr>
                                      <p:to>
                                        <p:strVal val="visible"/>
                                      </p:to>
                                    </p:set>
                                    <p:animEffect filter="fade" transition="in">
                                      <p:cBhvr>
                                        <p:cTn dur="1000" id="32"/>
                                        <p:tgtEl>
                                          <p:spTgt spid="107"/>
                                        </p:tgtEl>
                                      </p:cBhvr>
                                    </p:animEffect>
                                    <p:anim calcmode="lin" valueType="num">
                                      <p:cBhvr>
                                        <p:cTn dur="1000" fill="hold" id="33"/>
                                        <p:tgtEl>
                                          <p:spTgt spid="107"/>
                                        </p:tgtEl>
                                        <p:attrNameLst>
                                          <p:attrName>ppt_x</p:attrName>
                                        </p:attrNameLst>
                                      </p:cBhvr>
                                      <p:tavLst>
                                        <p:tav tm="0">
                                          <p:val>
                                            <p:strVal val="#ppt_x"/>
                                          </p:val>
                                        </p:tav>
                                        <p:tav tm="100000">
                                          <p:val>
                                            <p:strVal val="#ppt_x"/>
                                          </p:val>
                                        </p:tav>
                                      </p:tavLst>
                                    </p:anim>
                                    <p:anim calcmode="lin" valueType="num">
                                      <p:cBhvr>
                                        <p:cTn dur="1000" fill="hold" id="34"/>
                                        <p:tgtEl>
                                          <p:spTgt spid="107"/>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4500"/>
                                  </p:stCondLst>
                                  <p:childTnLst>
                                    <p:set>
                                      <p:cBhvr>
                                        <p:cTn dur="1" fill="hold" id="36">
                                          <p:stCondLst>
                                            <p:cond delay="0"/>
                                          </p:stCondLst>
                                        </p:cTn>
                                        <p:tgtEl>
                                          <p:spTgt spid="108"/>
                                        </p:tgtEl>
                                        <p:attrNameLst>
                                          <p:attrName>style.visibility</p:attrName>
                                        </p:attrNameLst>
                                      </p:cBhvr>
                                      <p:to>
                                        <p:strVal val="visible"/>
                                      </p:to>
                                    </p:set>
                                    <p:animEffect filter="fade" transition="in">
                                      <p:cBhvr>
                                        <p:cTn dur="1000" id="37"/>
                                        <p:tgtEl>
                                          <p:spTgt spid="108"/>
                                        </p:tgtEl>
                                      </p:cBhvr>
                                    </p:animEffect>
                                    <p:anim calcmode="lin" valueType="num">
                                      <p:cBhvr>
                                        <p:cTn dur="1000" fill="hold" id="38"/>
                                        <p:tgtEl>
                                          <p:spTgt spid="108"/>
                                        </p:tgtEl>
                                        <p:attrNameLst>
                                          <p:attrName>ppt_x</p:attrName>
                                        </p:attrNameLst>
                                      </p:cBhvr>
                                      <p:tavLst>
                                        <p:tav tm="0">
                                          <p:val>
                                            <p:strVal val="#ppt_x"/>
                                          </p:val>
                                        </p:tav>
                                        <p:tav tm="100000">
                                          <p:val>
                                            <p:strVal val="#ppt_x"/>
                                          </p:val>
                                        </p:tav>
                                      </p:tavLst>
                                    </p:anim>
                                    <p:anim calcmode="lin" valueType="num">
                                      <p:cBhvr>
                                        <p:cTn dur="1000" fill="hold" id="39"/>
                                        <p:tgtEl>
                                          <p:spTgt spid="108"/>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4500"/>
                                  </p:stCondLst>
                                  <p:childTnLst>
                                    <p:set>
                                      <p:cBhvr>
                                        <p:cTn dur="1" fill="hold" id="41">
                                          <p:stCondLst>
                                            <p:cond delay="0"/>
                                          </p:stCondLst>
                                        </p:cTn>
                                        <p:tgtEl>
                                          <p:spTgt spid="109"/>
                                        </p:tgtEl>
                                        <p:attrNameLst>
                                          <p:attrName>style.visibility</p:attrName>
                                        </p:attrNameLst>
                                      </p:cBhvr>
                                      <p:to>
                                        <p:strVal val="visible"/>
                                      </p:to>
                                    </p:set>
                                    <p:animEffect filter="fade" transition="in">
                                      <p:cBhvr>
                                        <p:cTn dur="1000" id="42"/>
                                        <p:tgtEl>
                                          <p:spTgt spid="109"/>
                                        </p:tgtEl>
                                      </p:cBhvr>
                                    </p:animEffect>
                                    <p:anim calcmode="lin" valueType="num">
                                      <p:cBhvr>
                                        <p:cTn dur="1000" fill="hold" id="43"/>
                                        <p:tgtEl>
                                          <p:spTgt spid="109"/>
                                        </p:tgtEl>
                                        <p:attrNameLst>
                                          <p:attrName>ppt_x</p:attrName>
                                        </p:attrNameLst>
                                      </p:cBhvr>
                                      <p:tavLst>
                                        <p:tav tm="0">
                                          <p:val>
                                            <p:strVal val="#ppt_x"/>
                                          </p:val>
                                        </p:tav>
                                        <p:tav tm="100000">
                                          <p:val>
                                            <p:strVal val="#ppt_x"/>
                                          </p:val>
                                        </p:tav>
                                      </p:tavLst>
                                    </p:anim>
                                    <p:anim calcmode="lin" valueType="num">
                                      <p:cBhvr>
                                        <p:cTn dur="1000" fill="hold" id="44"/>
                                        <p:tgtEl>
                                          <p:spTgt spid="109"/>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5500"/>
                                  </p:stCondLst>
                                  <p:childTnLst>
                                    <p:set>
                                      <p:cBhvr>
                                        <p:cTn dur="1" fill="hold" id="46">
                                          <p:stCondLst>
                                            <p:cond delay="0"/>
                                          </p:stCondLst>
                                        </p:cTn>
                                        <p:tgtEl>
                                          <p:spTgt spid="110"/>
                                        </p:tgtEl>
                                        <p:attrNameLst>
                                          <p:attrName>style.visibility</p:attrName>
                                        </p:attrNameLst>
                                      </p:cBhvr>
                                      <p:to>
                                        <p:strVal val="visible"/>
                                      </p:to>
                                    </p:set>
                                    <p:animEffect filter="fade" transition="in">
                                      <p:cBhvr>
                                        <p:cTn dur="1000" id="47"/>
                                        <p:tgtEl>
                                          <p:spTgt spid="110"/>
                                        </p:tgtEl>
                                      </p:cBhvr>
                                    </p:animEffect>
                                    <p:anim calcmode="lin" valueType="num">
                                      <p:cBhvr>
                                        <p:cTn dur="1000" fill="hold" id="48"/>
                                        <p:tgtEl>
                                          <p:spTgt spid="110"/>
                                        </p:tgtEl>
                                        <p:attrNameLst>
                                          <p:attrName>ppt_x</p:attrName>
                                        </p:attrNameLst>
                                      </p:cBhvr>
                                      <p:tavLst>
                                        <p:tav tm="0">
                                          <p:val>
                                            <p:strVal val="#ppt_x"/>
                                          </p:val>
                                        </p:tav>
                                        <p:tav tm="100000">
                                          <p:val>
                                            <p:strVal val="#ppt_x"/>
                                          </p:val>
                                        </p:tav>
                                      </p:tavLst>
                                    </p:anim>
                                    <p:anim calcmode="lin" valueType="num">
                                      <p:cBhvr>
                                        <p:cTn dur="1000" fill="hold" id="49"/>
                                        <p:tgtEl>
                                          <p:spTgt spid="1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4"/>
      <p:bldP grpId="0" spid="105"/>
      <p:bldP grpId="0" spid="107"/>
      <p:bldP grpId="0" spid="108"/>
      <p:bldP grpId="0" spid="11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p:txBody>
          <a:bodyPr/>
          <a:lstStyle/>
          <a:p>
            <a:r>
              <a:rPr altLang="en-US" lang="zh-CN" smtClean="0"/>
              <a:t>参考文献</a:t>
            </a:r>
          </a:p>
        </p:txBody>
      </p:sp>
      <p:sp>
        <p:nvSpPr>
          <p:cNvPr id="14" name="文本框 13"/>
          <p:cNvSpPr txBox="1"/>
          <p:nvPr/>
        </p:nvSpPr>
        <p:spPr>
          <a:xfrm>
            <a:off x="1302656" y="1621524"/>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[1] 末识世豪，您的论文题目理论和实验研究您的论文题目理论和实验研究 [D].北京：北京大学，2016</a:t>
            </a:r>
          </a:p>
        </p:txBody>
      </p:sp>
      <p:sp>
        <p:nvSpPr>
          <p:cNvPr id="16" name="文本框 15"/>
          <p:cNvSpPr txBox="1"/>
          <p:nvPr/>
        </p:nvSpPr>
        <p:spPr>
          <a:xfrm>
            <a:off x="1302656" y="2119377"/>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[2] 末识世豪，您的论文题目理论和实验研究您的论文题目理论和实验研究 [D].北京：北京大学，2015</a:t>
            </a:r>
          </a:p>
        </p:txBody>
      </p:sp>
      <p:sp>
        <p:nvSpPr>
          <p:cNvPr id="17" name="文本框 16"/>
          <p:cNvSpPr txBox="1"/>
          <p:nvPr/>
        </p:nvSpPr>
        <p:spPr>
          <a:xfrm>
            <a:off x="1302656" y="2617230"/>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[3] 末识世豪，您的论文题目理论和实验研究您的论文题目理论和实验研究 [D].北京：北京大学，2014</a:t>
            </a:r>
          </a:p>
        </p:txBody>
      </p:sp>
      <p:sp>
        <p:nvSpPr>
          <p:cNvPr id="19" name="文本框 18"/>
          <p:cNvSpPr txBox="1"/>
          <p:nvPr/>
        </p:nvSpPr>
        <p:spPr>
          <a:xfrm>
            <a:off x="1302656" y="5430183"/>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[9] More Shi, Lorem ipsum dolor sit amet consectetur adipisc [J].Bei Jing:Peking University,2008</a:t>
            </a:r>
          </a:p>
        </p:txBody>
      </p:sp>
      <p:sp>
        <p:nvSpPr>
          <p:cNvPr id="81" name="文本框 80"/>
          <p:cNvSpPr txBox="1"/>
          <p:nvPr/>
        </p:nvSpPr>
        <p:spPr>
          <a:xfrm>
            <a:off x="1302656" y="4975869"/>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[8] More Shi, Lorem ipsum dolor sit amet consectetur adipisc [J].Bei Jing:Peking University,2009</a:t>
            </a:r>
          </a:p>
        </p:txBody>
      </p:sp>
      <p:sp>
        <p:nvSpPr>
          <p:cNvPr id="82" name="文本框 81"/>
          <p:cNvSpPr txBox="1"/>
          <p:nvPr/>
        </p:nvSpPr>
        <p:spPr>
          <a:xfrm>
            <a:off x="1302656" y="4521558"/>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[7] More Shi, Lorem ipsum dolor sit amet consectetur adipisc [J].Bei Jing:Peking University,2010</a:t>
            </a:r>
          </a:p>
        </p:txBody>
      </p:sp>
      <p:sp>
        <p:nvSpPr>
          <p:cNvPr id="83" name="文本框 82"/>
          <p:cNvSpPr txBox="1"/>
          <p:nvPr/>
        </p:nvSpPr>
        <p:spPr>
          <a:xfrm>
            <a:off x="1302656" y="4067247"/>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[6] More Shi, Lorem ipsum dolor sit amet consectetur adipisc [J].Bei Jing:Peking University,2011</a:t>
            </a:r>
          </a:p>
        </p:txBody>
      </p:sp>
      <p:sp>
        <p:nvSpPr>
          <p:cNvPr id="84" name="文本框 83"/>
          <p:cNvSpPr txBox="1"/>
          <p:nvPr/>
        </p:nvSpPr>
        <p:spPr>
          <a:xfrm>
            <a:off x="1302656" y="3115083"/>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[4] 末识世豪，您的论文题目理论和实验研究您的论文题目理论和实验研究 [D].北京：北京大学，2013</a:t>
            </a:r>
          </a:p>
        </p:txBody>
      </p:sp>
      <p:sp>
        <p:nvSpPr>
          <p:cNvPr id="85" name="文本框 84"/>
          <p:cNvSpPr txBox="1"/>
          <p:nvPr/>
        </p:nvSpPr>
        <p:spPr>
          <a:xfrm>
            <a:off x="1302656" y="3612936"/>
            <a:ext cx="8730343" cy="326136"/>
          </a:xfrm>
          <a:prstGeom prst="rect">
            <a:avLst/>
          </a:prstGeom>
          <a:noFill/>
        </p:spPr>
        <p:txBody>
          <a:bodyPr rtlCol="0" wrap="square">
            <a:spAutoFit/>
          </a:bodyPr>
          <a:lstStyle/>
          <a:p>
            <a:pPr algn="just">
              <a:lnSpc>
                <a:spcPct val="110000"/>
              </a:lnSpc>
            </a:pPr>
            <a:r>
              <a:rPr altLang="zh-CN" lang="en-US" smtClean="0" sz="1400">
                <a:solidFill>
                  <a:schemeClr val="accent1"/>
                </a:solidFill>
                <a:latin charset="-122" panose="02010600040101010101" pitchFamily="2" typeface="华文细黑"/>
                <a:ea charset="-122" panose="02010600040101010101" pitchFamily="2" typeface="华文细黑"/>
                <a:cs charset="0" pitchFamily="34" typeface="Arial"/>
              </a:rPr>
              <a:t>[5] 末识世豪，您的论文题目理论和实验研究您的论文题目理论和实验研究 [D].北京：北京大学，2012</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250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300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3500"/>
                                  </p:stCondLst>
                                  <p:childTnLst>
                                    <p:set>
                                      <p:cBhvr>
                                        <p:cTn dur="1" fill="hold" id="16">
                                          <p:stCondLst>
                                            <p:cond delay="0"/>
                                          </p:stCondLst>
                                        </p:cTn>
                                        <p:tgtEl>
                                          <p:spTgt spid="17"/>
                                        </p:tgtEl>
                                        <p:attrNameLst>
                                          <p:attrName>style.visibility</p:attrName>
                                        </p:attrNameLst>
                                      </p:cBhvr>
                                      <p:to>
                                        <p:strVal val="visible"/>
                                      </p:to>
                                    </p:set>
                                    <p:animEffect filter="fade" transition="in">
                                      <p:cBhvr>
                                        <p:cTn dur="1000" id="17"/>
                                        <p:tgtEl>
                                          <p:spTgt spid="17"/>
                                        </p:tgtEl>
                                      </p:cBhvr>
                                    </p:animEffect>
                                    <p:anim calcmode="lin" valueType="num">
                                      <p:cBhvr>
                                        <p:cTn dur="1000" fill="hold" id="18"/>
                                        <p:tgtEl>
                                          <p:spTgt spid="17"/>
                                        </p:tgtEl>
                                        <p:attrNameLst>
                                          <p:attrName>ppt_x</p:attrName>
                                        </p:attrNameLst>
                                      </p:cBhvr>
                                      <p:tavLst>
                                        <p:tav tm="0">
                                          <p:val>
                                            <p:strVal val="#ppt_x"/>
                                          </p:val>
                                        </p:tav>
                                        <p:tav tm="100000">
                                          <p:val>
                                            <p:strVal val="#ppt_x"/>
                                          </p:val>
                                        </p:tav>
                                      </p:tavLst>
                                    </p:anim>
                                    <p:anim calcmode="lin" valueType="num">
                                      <p:cBhvr>
                                        <p:cTn dur="1000" fill="hold" id="19"/>
                                        <p:tgtEl>
                                          <p:spTgt spid="17"/>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6500"/>
                                  </p:stCondLst>
                                  <p:childTnLst>
                                    <p:set>
                                      <p:cBhvr>
                                        <p:cTn dur="1" fill="hold" id="21">
                                          <p:stCondLst>
                                            <p:cond delay="0"/>
                                          </p:stCondLst>
                                        </p:cTn>
                                        <p:tgtEl>
                                          <p:spTgt spid="19"/>
                                        </p:tgtEl>
                                        <p:attrNameLst>
                                          <p:attrName>style.visibility</p:attrName>
                                        </p:attrNameLst>
                                      </p:cBhvr>
                                      <p:to>
                                        <p:strVal val="visible"/>
                                      </p:to>
                                    </p:set>
                                    <p:animEffect filter="fade" transition="in">
                                      <p:cBhvr>
                                        <p:cTn dur="1000" id="22"/>
                                        <p:tgtEl>
                                          <p:spTgt spid="19"/>
                                        </p:tgtEl>
                                      </p:cBhvr>
                                    </p:animEffect>
                                    <p:anim calcmode="lin" valueType="num">
                                      <p:cBhvr>
                                        <p:cTn dur="1000" fill="hold" id="23"/>
                                        <p:tgtEl>
                                          <p:spTgt spid="19"/>
                                        </p:tgtEl>
                                        <p:attrNameLst>
                                          <p:attrName>ppt_x</p:attrName>
                                        </p:attrNameLst>
                                      </p:cBhvr>
                                      <p:tavLst>
                                        <p:tav tm="0">
                                          <p:val>
                                            <p:strVal val="#ppt_x"/>
                                          </p:val>
                                        </p:tav>
                                        <p:tav tm="100000">
                                          <p:val>
                                            <p:strVal val="#ppt_x"/>
                                          </p:val>
                                        </p:tav>
                                      </p:tavLst>
                                    </p:anim>
                                    <p:anim calcmode="lin" valueType="num">
                                      <p:cBhvr>
                                        <p:cTn dur="1000" fill="hold" id="24"/>
                                        <p:tgtEl>
                                          <p:spTgt spid="19"/>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6000"/>
                                  </p:stCondLst>
                                  <p:childTnLst>
                                    <p:set>
                                      <p:cBhvr>
                                        <p:cTn dur="1" fill="hold" id="26">
                                          <p:stCondLst>
                                            <p:cond delay="0"/>
                                          </p:stCondLst>
                                        </p:cTn>
                                        <p:tgtEl>
                                          <p:spTgt spid="81"/>
                                        </p:tgtEl>
                                        <p:attrNameLst>
                                          <p:attrName>style.visibility</p:attrName>
                                        </p:attrNameLst>
                                      </p:cBhvr>
                                      <p:to>
                                        <p:strVal val="visible"/>
                                      </p:to>
                                    </p:set>
                                    <p:animEffect filter="fade" transition="in">
                                      <p:cBhvr>
                                        <p:cTn dur="1000" id="27"/>
                                        <p:tgtEl>
                                          <p:spTgt spid="81"/>
                                        </p:tgtEl>
                                      </p:cBhvr>
                                    </p:animEffect>
                                    <p:anim calcmode="lin" valueType="num">
                                      <p:cBhvr>
                                        <p:cTn dur="1000" fill="hold" id="28"/>
                                        <p:tgtEl>
                                          <p:spTgt spid="81"/>
                                        </p:tgtEl>
                                        <p:attrNameLst>
                                          <p:attrName>ppt_x</p:attrName>
                                        </p:attrNameLst>
                                      </p:cBhvr>
                                      <p:tavLst>
                                        <p:tav tm="0">
                                          <p:val>
                                            <p:strVal val="#ppt_x"/>
                                          </p:val>
                                        </p:tav>
                                        <p:tav tm="100000">
                                          <p:val>
                                            <p:strVal val="#ppt_x"/>
                                          </p:val>
                                        </p:tav>
                                      </p:tavLst>
                                    </p:anim>
                                    <p:anim calcmode="lin" valueType="num">
                                      <p:cBhvr>
                                        <p:cTn dur="1000" fill="hold" id="29"/>
                                        <p:tgtEl>
                                          <p:spTgt spid="8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5500"/>
                                  </p:stCondLst>
                                  <p:childTnLst>
                                    <p:set>
                                      <p:cBhvr>
                                        <p:cTn dur="1" fill="hold" id="31">
                                          <p:stCondLst>
                                            <p:cond delay="0"/>
                                          </p:stCondLst>
                                        </p:cTn>
                                        <p:tgtEl>
                                          <p:spTgt spid="82"/>
                                        </p:tgtEl>
                                        <p:attrNameLst>
                                          <p:attrName>style.visibility</p:attrName>
                                        </p:attrNameLst>
                                      </p:cBhvr>
                                      <p:to>
                                        <p:strVal val="visible"/>
                                      </p:to>
                                    </p:set>
                                    <p:animEffect filter="fade" transition="in">
                                      <p:cBhvr>
                                        <p:cTn dur="1000" id="32"/>
                                        <p:tgtEl>
                                          <p:spTgt spid="82"/>
                                        </p:tgtEl>
                                      </p:cBhvr>
                                    </p:animEffect>
                                    <p:anim calcmode="lin" valueType="num">
                                      <p:cBhvr>
                                        <p:cTn dur="1000" fill="hold" id="33"/>
                                        <p:tgtEl>
                                          <p:spTgt spid="82"/>
                                        </p:tgtEl>
                                        <p:attrNameLst>
                                          <p:attrName>ppt_x</p:attrName>
                                        </p:attrNameLst>
                                      </p:cBhvr>
                                      <p:tavLst>
                                        <p:tav tm="0">
                                          <p:val>
                                            <p:strVal val="#ppt_x"/>
                                          </p:val>
                                        </p:tav>
                                        <p:tav tm="100000">
                                          <p:val>
                                            <p:strVal val="#ppt_x"/>
                                          </p:val>
                                        </p:tav>
                                      </p:tavLst>
                                    </p:anim>
                                    <p:anim calcmode="lin" valueType="num">
                                      <p:cBhvr>
                                        <p:cTn dur="1000" fill="hold" id="34"/>
                                        <p:tgtEl>
                                          <p:spTgt spid="8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5000"/>
                                  </p:stCondLst>
                                  <p:childTnLst>
                                    <p:set>
                                      <p:cBhvr>
                                        <p:cTn dur="1" fill="hold" id="36">
                                          <p:stCondLst>
                                            <p:cond delay="0"/>
                                          </p:stCondLst>
                                        </p:cTn>
                                        <p:tgtEl>
                                          <p:spTgt spid="83"/>
                                        </p:tgtEl>
                                        <p:attrNameLst>
                                          <p:attrName>style.visibility</p:attrName>
                                        </p:attrNameLst>
                                      </p:cBhvr>
                                      <p:to>
                                        <p:strVal val="visible"/>
                                      </p:to>
                                    </p:set>
                                    <p:animEffect filter="fade" transition="in">
                                      <p:cBhvr>
                                        <p:cTn dur="1000" id="37"/>
                                        <p:tgtEl>
                                          <p:spTgt spid="83"/>
                                        </p:tgtEl>
                                      </p:cBhvr>
                                    </p:animEffect>
                                    <p:anim calcmode="lin" valueType="num">
                                      <p:cBhvr>
                                        <p:cTn dur="1000" fill="hold" id="38"/>
                                        <p:tgtEl>
                                          <p:spTgt spid="83"/>
                                        </p:tgtEl>
                                        <p:attrNameLst>
                                          <p:attrName>ppt_x</p:attrName>
                                        </p:attrNameLst>
                                      </p:cBhvr>
                                      <p:tavLst>
                                        <p:tav tm="0">
                                          <p:val>
                                            <p:strVal val="#ppt_x"/>
                                          </p:val>
                                        </p:tav>
                                        <p:tav tm="100000">
                                          <p:val>
                                            <p:strVal val="#ppt_x"/>
                                          </p:val>
                                        </p:tav>
                                      </p:tavLst>
                                    </p:anim>
                                    <p:anim calcmode="lin" valueType="num">
                                      <p:cBhvr>
                                        <p:cTn dur="1000" fill="hold" id="39"/>
                                        <p:tgtEl>
                                          <p:spTgt spid="8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4000"/>
                                  </p:stCondLst>
                                  <p:childTnLst>
                                    <p:set>
                                      <p:cBhvr>
                                        <p:cTn dur="1" fill="hold" id="41">
                                          <p:stCondLst>
                                            <p:cond delay="0"/>
                                          </p:stCondLst>
                                        </p:cTn>
                                        <p:tgtEl>
                                          <p:spTgt spid="84"/>
                                        </p:tgtEl>
                                        <p:attrNameLst>
                                          <p:attrName>style.visibility</p:attrName>
                                        </p:attrNameLst>
                                      </p:cBhvr>
                                      <p:to>
                                        <p:strVal val="visible"/>
                                      </p:to>
                                    </p:set>
                                    <p:animEffect filter="fade" transition="in">
                                      <p:cBhvr>
                                        <p:cTn dur="1000" id="42"/>
                                        <p:tgtEl>
                                          <p:spTgt spid="84"/>
                                        </p:tgtEl>
                                      </p:cBhvr>
                                    </p:animEffect>
                                    <p:anim calcmode="lin" valueType="num">
                                      <p:cBhvr>
                                        <p:cTn dur="1000" fill="hold" id="43"/>
                                        <p:tgtEl>
                                          <p:spTgt spid="84"/>
                                        </p:tgtEl>
                                        <p:attrNameLst>
                                          <p:attrName>ppt_x</p:attrName>
                                        </p:attrNameLst>
                                      </p:cBhvr>
                                      <p:tavLst>
                                        <p:tav tm="0">
                                          <p:val>
                                            <p:strVal val="#ppt_x"/>
                                          </p:val>
                                        </p:tav>
                                        <p:tav tm="100000">
                                          <p:val>
                                            <p:strVal val="#ppt_x"/>
                                          </p:val>
                                        </p:tav>
                                      </p:tavLst>
                                    </p:anim>
                                    <p:anim calcmode="lin" valueType="num">
                                      <p:cBhvr>
                                        <p:cTn dur="1000" fill="hold" id="44"/>
                                        <p:tgtEl>
                                          <p:spTgt spid="84"/>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4500"/>
                                  </p:stCondLst>
                                  <p:childTnLst>
                                    <p:set>
                                      <p:cBhvr>
                                        <p:cTn dur="1" fill="hold" id="46">
                                          <p:stCondLst>
                                            <p:cond delay="0"/>
                                          </p:stCondLst>
                                        </p:cTn>
                                        <p:tgtEl>
                                          <p:spTgt spid="85"/>
                                        </p:tgtEl>
                                        <p:attrNameLst>
                                          <p:attrName>style.visibility</p:attrName>
                                        </p:attrNameLst>
                                      </p:cBhvr>
                                      <p:to>
                                        <p:strVal val="visible"/>
                                      </p:to>
                                    </p:set>
                                    <p:animEffect filter="fade" transition="in">
                                      <p:cBhvr>
                                        <p:cTn dur="1000" id="47"/>
                                        <p:tgtEl>
                                          <p:spTgt spid="85"/>
                                        </p:tgtEl>
                                      </p:cBhvr>
                                    </p:animEffect>
                                    <p:anim calcmode="lin" valueType="num">
                                      <p:cBhvr>
                                        <p:cTn dur="1000" fill="hold" id="48"/>
                                        <p:tgtEl>
                                          <p:spTgt spid="85"/>
                                        </p:tgtEl>
                                        <p:attrNameLst>
                                          <p:attrName>ppt_x</p:attrName>
                                        </p:attrNameLst>
                                      </p:cBhvr>
                                      <p:tavLst>
                                        <p:tav tm="0">
                                          <p:val>
                                            <p:strVal val="#ppt_x"/>
                                          </p:val>
                                        </p:tav>
                                        <p:tav tm="100000">
                                          <p:val>
                                            <p:strVal val="#ppt_x"/>
                                          </p:val>
                                        </p:tav>
                                      </p:tavLst>
                                    </p:anim>
                                    <p:anim calcmode="lin" valueType="num">
                                      <p:cBhvr>
                                        <p:cTn dur="1000" fill="hold" id="49"/>
                                        <p:tgtEl>
                                          <p:spTgt spid="8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6"/>
      <p:bldP grpId="0" spid="17"/>
      <p:bldP grpId="0" spid="19"/>
      <p:bldP grpId="0" spid="81"/>
      <p:bldP grpId="0" spid="82"/>
      <p:bldP grpId="0" spid="83"/>
      <p:bldP grpId="0" spid="84"/>
      <p:bldP grpId="0" spid="85"/>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文本框 11"/>
          <p:cNvSpPr txBox="1"/>
          <p:nvPr/>
        </p:nvSpPr>
        <p:spPr>
          <a:xfrm>
            <a:off x="1585727" y="2524029"/>
            <a:ext cx="4029262" cy="1042416"/>
          </a:xfrm>
          <a:prstGeom prst="rect">
            <a:avLst/>
          </a:prstGeom>
          <a:noFill/>
        </p:spPr>
        <p:txBody>
          <a:bodyPr rtlCol="0" wrap="square">
            <a:spAutoFit/>
          </a:bodyPr>
          <a:lstStyle/>
          <a:p>
            <a:pPr algn="just">
              <a:lnSpc>
                <a:spcPct val="130000"/>
              </a:lnSpc>
            </a:pPr>
            <a:r>
              <a:rPr altLang="en-US" lang="zh-CN" smtClean="0" sz="16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支持一键换色,方法：选择“设计-变体-颜色”。对于论文答辩，建议直接采用本套模板提供的三种配色即可。</a:t>
            </a:r>
          </a:p>
        </p:txBody>
      </p:sp>
      <p:sp>
        <p:nvSpPr>
          <p:cNvPr id="19" name="文本框 18"/>
          <p:cNvSpPr txBox="1"/>
          <p:nvPr/>
        </p:nvSpPr>
        <p:spPr>
          <a:xfrm>
            <a:off x="1585725" y="2066767"/>
            <a:ext cx="1491748" cy="396240"/>
          </a:xfrm>
          <a:prstGeom prst="rect">
            <a:avLst/>
          </a:prstGeom>
          <a:noFill/>
        </p:spPr>
        <p:txBody>
          <a:bodyPr rtlCol="0" wrap="square">
            <a:spAutoFit/>
          </a:bodyPr>
          <a:lstStyle/>
          <a:p>
            <a:r>
              <a:rPr altLang="en-US" lang="zh-CN" smtClean="0" sz="2000">
                <a:solidFill>
                  <a:schemeClr val="accent1"/>
                </a:solidFill>
                <a:latin charset="-122" pitchFamily="34" typeface="微软雅黑"/>
                <a:ea charset="-122" pitchFamily="34" typeface="微软雅黑"/>
              </a:rPr>
              <a:t>关于配色</a:t>
            </a:r>
          </a:p>
        </p:txBody>
      </p:sp>
      <p:sp>
        <p:nvSpPr>
          <p:cNvPr id="20" name="Freeform 9"/>
          <p:cNvSpPr/>
          <p:nvPr/>
        </p:nvSpPr>
        <p:spPr bwMode="auto">
          <a:xfrm>
            <a:off x="1360488" y="2159072"/>
            <a:ext cx="225237" cy="21550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4" name="文本框 23"/>
          <p:cNvSpPr txBox="1"/>
          <p:nvPr/>
        </p:nvSpPr>
        <p:spPr>
          <a:xfrm>
            <a:off x="6968942" y="2524029"/>
            <a:ext cx="3989570" cy="1042416"/>
          </a:xfrm>
          <a:prstGeom prst="rect">
            <a:avLst/>
          </a:prstGeom>
          <a:noFill/>
        </p:spPr>
        <p:txBody>
          <a:bodyPr rtlCol="0" wrap="square">
            <a:spAutoFit/>
          </a:bodyPr>
          <a:lstStyle/>
          <a:p>
            <a:pPr algn="just">
              <a:lnSpc>
                <a:spcPct val="130000"/>
              </a:lnSpc>
            </a:pPr>
            <a:r>
              <a:rPr altLang="en-US" lang="zh-CN" smtClean="0" sz="16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模板部分元素的修改需在母版中进行，方法：选择“视图-幻灯片母版”，应用母版版式在左侧“点击右键-版式”即可。</a:t>
            </a:r>
          </a:p>
        </p:txBody>
      </p:sp>
      <p:sp>
        <p:nvSpPr>
          <p:cNvPr id="25" name="文本框 24"/>
          <p:cNvSpPr txBox="1"/>
          <p:nvPr/>
        </p:nvSpPr>
        <p:spPr>
          <a:xfrm>
            <a:off x="6968942" y="2066767"/>
            <a:ext cx="1491748" cy="396240"/>
          </a:xfrm>
          <a:prstGeom prst="rect">
            <a:avLst/>
          </a:prstGeom>
          <a:noFill/>
        </p:spPr>
        <p:txBody>
          <a:bodyPr rtlCol="0" wrap="square">
            <a:spAutoFit/>
          </a:bodyPr>
          <a:lstStyle/>
          <a:p>
            <a:r>
              <a:rPr altLang="en-US" lang="zh-CN" smtClean="0" sz="2000">
                <a:solidFill>
                  <a:schemeClr val="accent1"/>
                </a:solidFill>
                <a:latin charset="-122" pitchFamily="34" typeface="微软雅黑"/>
                <a:ea charset="-122" pitchFamily="34" typeface="微软雅黑"/>
              </a:rPr>
              <a:t>关于母版</a:t>
            </a:r>
          </a:p>
        </p:txBody>
      </p:sp>
      <p:sp>
        <p:nvSpPr>
          <p:cNvPr id="26" name="Freeform 9"/>
          <p:cNvSpPr/>
          <p:nvPr/>
        </p:nvSpPr>
        <p:spPr bwMode="auto">
          <a:xfrm>
            <a:off x="6743704" y="2159072"/>
            <a:ext cx="225237" cy="21550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7" name="文本框 26"/>
          <p:cNvSpPr txBox="1"/>
          <p:nvPr/>
        </p:nvSpPr>
        <p:spPr>
          <a:xfrm>
            <a:off x="1585725" y="4656811"/>
            <a:ext cx="4029263" cy="1042416"/>
          </a:xfrm>
          <a:prstGeom prst="rect">
            <a:avLst/>
          </a:prstGeom>
          <a:noFill/>
        </p:spPr>
        <p:txBody>
          <a:bodyPr rtlCol="0" wrap="square">
            <a:spAutoFit/>
          </a:bodyPr>
          <a:lstStyle/>
          <a:p>
            <a:pPr algn="just">
              <a:lnSpc>
                <a:spcPct val="130000"/>
              </a:lnSpc>
            </a:pPr>
            <a:r>
              <a:rPr altLang="en-US" lang="zh-CN" smtClean="0" sz="16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本模板中学校LOGO来自网络，使用时请自行更换为自己学校的LOGO，可到学校网站上获取。</a:t>
            </a:r>
          </a:p>
        </p:txBody>
      </p:sp>
      <p:sp>
        <p:nvSpPr>
          <p:cNvPr id="30" name="文本框 29"/>
          <p:cNvSpPr txBox="1"/>
          <p:nvPr/>
        </p:nvSpPr>
        <p:spPr>
          <a:xfrm>
            <a:off x="1585725" y="4199549"/>
            <a:ext cx="1491748" cy="396240"/>
          </a:xfrm>
          <a:prstGeom prst="rect">
            <a:avLst/>
          </a:prstGeom>
          <a:noFill/>
        </p:spPr>
        <p:txBody>
          <a:bodyPr rtlCol="0" wrap="square">
            <a:spAutoFit/>
          </a:bodyPr>
          <a:lstStyle/>
          <a:p>
            <a:r>
              <a:rPr altLang="en-US" lang="zh-CN" smtClean="0" sz="2000">
                <a:solidFill>
                  <a:schemeClr val="accent1"/>
                </a:solidFill>
                <a:latin charset="-122" pitchFamily="34" typeface="微软雅黑"/>
                <a:ea charset="-122" pitchFamily="34" typeface="微软雅黑"/>
              </a:rPr>
              <a:t>关于LOGO</a:t>
            </a:r>
          </a:p>
        </p:txBody>
      </p:sp>
      <p:sp>
        <p:nvSpPr>
          <p:cNvPr id="31" name="Freeform 9"/>
          <p:cNvSpPr/>
          <p:nvPr/>
        </p:nvSpPr>
        <p:spPr bwMode="auto">
          <a:xfrm>
            <a:off x="1360488" y="4291854"/>
            <a:ext cx="225237" cy="21550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3" name="文本框 32"/>
          <p:cNvSpPr txBox="1"/>
          <p:nvPr/>
        </p:nvSpPr>
        <p:spPr>
          <a:xfrm>
            <a:off x="6968943" y="4656811"/>
            <a:ext cx="3989571" cy="1042416"/>
          </a:xfrm>
          <a:prstGeom prst="rect">
            <a:avLst/>
          </a:prstGeom>
          <a:noFill/>
        </p:spPr>
        <p:txBody>
          <a:bodyPr rtlCol="0" wrap="square">
            <a:spAutoFit/>
          </a:bodyPr>
          <a:lstStyle/>
          <a:p>
            <a:pPr algn="just">
              <a:lnSpc>
                <a:spcPct val="130000"/>
              </a:lnSpc>
            </a:pPr>
            <a:r>
              <a:rPr altLang="en-US" lang="zh-CN" smtClean="0" sz="16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在使用模板过程中若还有其他问题，推荐先自行百度解决，若不能解决也可以联系@末识世豪，感谢您的支持！</a:t>
            </a:r>
          </a:p>
        </p:txBody>
      </p:sp>
      <p:sp>
        <p:nvSpPr>
          <p:cNvPr id="35" name="文本框 34"/>
          <p:cNvSpPr txBox="1"/>
          <p:nvPr/>
        </p:nvSpPr>
        <p:spPr>
          <a:xfrm>
            <a:off x="6968942" y="4199549"/>
            <a:ext cx="1491748" cy="396240"/>
          </a:xfrm>
          <a:prstGeom prst="rect">
            <a:avLst/>
          </a:prstGeom>
          <a:noFill/>
        </p:spPr>
        <p:txBody>
          <a:bodyPr rtlCol="0" wrap="square">
            <a:spAutoFit/>
          </a:bodyPr>
          <a:lstStyle/>
          <a:p>
            <a:r>
              <a:rPr altLang="en-US" lang="zh-CN" smtClean="0" sz="2000">
                <a:solidFill>
                  <a:schemeClr val="accent1"/>
                </a:solidFill>
                <a:latin charset="-122" pitchFamily="34" typeface="微软雅黑"/>
                <a:ea charset="-122" pitchFamily="34" typeface="微软雅黑"/>
              </a:rPr>
              <a:t>关于帮助</a:t>
            </a:r>
          </a:p>
        </p:txBody>
      </p:sp>
      <p:sp>
        <p:nvSpPr>
          <p:cNvPr id="36" name="Freeform 9"/>
          <p:cNvSpPr/>
          <p:nvPr/>
        </p:nvSpPr>
        <p:spPr bwMode="auto">
          <a:xfrm>
            <a:off x="6743704" y="4291854"/>
            <a:ext cx="225237" cy="21550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cxnSp>
        <p:nvCxnSpPr>
          <p:cNvPr id="37" name="直接连接符 36"/>
          <p:cNvCxnSpPr/>
          <p:nvPr/>
        </p:nvCxnSpPr>
        <p:spPr>
          <a:xfrm>
            <a:off x="1701560" y="2466877"/>
            <a:ext cx="3770553" cy="0"/>
          </a:xfrm>
          <a:prstGeom prst="line">
            <a:avLst/>
          </a:prstGeom>
          <a:ln>
            <a:solidFill>
              <a:schemeClr val="tx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1701560" y="4599888"/>
            <a:ext cx="3770553" cy="0"/>
          </a:xfrm>
          <a:prstGeom prst="line">
            <a:avLst/>
          </a:prstGeom>
          <a:ln>
            <a:solidFill>
              <a:schemeClr val="tx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7090436" y="2466877"/>
            <a:ext cx="3722027" cy="0"/>
          </a:xfrm>
          <a:prstGeom prst="line">
            <a:avLst/>
          </a:prstGeom>
          <a:ln>
            <a:solidFill>
              <a:schemeClr val="tx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7090436" y="4599888"/>
            <a:ext cx="3722027" cy="0"/>
          </a:xfrm>
          <a:prstGeom prst="line">
            <a:avLst/>
          </a:prstGeom>
          <a:ln>
            <a:solidFill>
              <a:schemeClr val="tx1">
                <a:lumMod val="40000"/>
                <a:lumOff val="60000"/>
              </a:schemeClr>
            </a:solidFill>
            <a:prstDash val="solid"/>
          </a:ln>
        </p:spPr>
        <p:style>
          <a:lnRef idx="1">
            <a:schemeClr val="accent1"/>
          </a:lnRef>
          <a:fillRef idx="0">
            <a:schemeClr val="accent1"/>
          </a:fillRef>
          <a:effectRef idx="0">
            <a:schemeClr val="accent1"/>
          </a:effectRef>
          <a:fontRef idx="minor">
            <a:schemeClr val="tx1"/>
          </a:fontRef>
        </p:style>
      </p:cxnSp>
      <p:sp>
        <p:nvSpPr>
          <p:cNvPr id="42" name="标题 41"/>
          <p:cNvSpPr>
            <a:spLocks noGrp="1"/>
          </p:cNvSpPr>
          <p:nvPr>
            <p:ph type="title"/>
          </p:nvPr>
        </p:nvSpPr>
        <p:spPr/>
        <p:txBody>
          <a:bodyPr/>
          <a:lstStyle/>
          <a:p>
            <a:r>
              <a:rPr altLang="en-US" lang="zh-CN" smtClean="0"/>
              <a:t>模板使用说明</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9"/>
                                        </p:tgtEl>
                                        <p:attrNameLst>
                                          <p:attrName>style.visibility</p:attrName>
                                        </p:attrNameLst>
                                      </p:cBhvr>
                                      <p:to>
                                        <p:strVal val="visible"/>
                                      </p:to>
                                    </p:set>
                                    <p:animEffect filter="fade" transition="in">
                                      <p:cBhvr>
                                        <p:cTn dur="1000" id="12"/>
                                        <p:tgtEl>
                                          <p:spTgt spid="19"/>
                                        </p:tgtEl>
                                      </p:cBhvr>
                                    </p:animEffect>
                                    <p:anim calcmode="lin" valueType="num">
                                      <p:cBhvr>
                                        <p:cTn dur="1000" fill="hold" id="13"/>
                                        <p:tgtEl>
                                          <p:spTgt spid="19"/>
                                        </p:tgtEl>
                                        <p:attrNameLst>
                                          <p:attrName>ppt_x</p:attrName>
                                        </p:attrNameLst>
                                      </p:cBhvr>
                                      <p:tavLst>
                                        <p:tav tm="0">
                                          <p:val>
                                            <p:strVal val="#ppt_x"/>
                                          </p:val>
                                        </p:tav>
                                        <p:tav tm="100000">
                                          <p:val>
                                            <p:strVal val="#ppt_x"/>
                                          </p:val>
                                        </p:tav>
                                      </p:tavLst>
                                    </p:anim>
                                    <p:anim calcmode="lin" valueType="num">
                                      <p:cBhvr>
                                        <p:cTn dur="1000" fill="hold" id="14"/>
                                        <p:tgtEl>
                                          <p:spTgt spid="19"/>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0"/>
                                        </p:tgtEl>
                                        <p:attrNameLst>
                                          <p:attrName>style.visibility</p:attrName>
                                        </p:attrNameLst>
                                      </p:cBhvr>
                                      <p:to>
                                        <p:strVal val="visible"/>
                                      </p:to>
                                    </p:set>
                                    <p:animEffect filter="fade" transition="in">
                                      <p:cBhvr>
                                        <p:cTn dur="1000" id="17"/>
                                        <p:tgtEl>
                                          <p:spTgt spid="20"/>
                                        </p:tgtEl>
                                      </p:cBhvr>
                                    </p:animEffect>
                                    <p:anim calcmode="lin" valueType="num">
                                      <p:cBhvr>
                                        <p:cTn dur="1000" fill="hold" id="18"/>
                                        <p:tgtEl>
                                          <p:spTgt spid="20"/>
                                        </p:tgtEl>
                                        <p:attrNameLst>
                                          <p:attrName>ppt_x</p:attrName>
                                        </p:attrNameLst>
                                      </p:cBhvr>
                                      <p:tavLst>
                                        <p:tav tm="0">
                                          <p:val>
                                            <p:strVal val="#ppt_x"/>
                                          </p:val>
                                        </p:tav>
                                        <p:tav tm="100000">
                                          <p:val>
                                            <p:strVal val="#ppt_x"/>
                                          </p:val>
                                        </p:tav>
                                      </p:tavLst>
                                    </p:anim>
                                    <p:anim calcmode="lin" valueType="num">
                                      <p:cBhvr>
                                        <p:cTn dur="1000" fill="hold" id="19"/>
                                        <p:tgtEl>
                                          <p:spTgt spid="20"/>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4"/>
                                        </p:tgtEl>
                                        <p:attrNameLst>
                                          <p:attrName>style.visibility</p:attrName>
                                        </p:attrNameLst>
                                      </p:cBhvr>
                                      <p:to>
                                        <p:strVal val="visible"/>
                                      </p:to>
                                    </p:set>
                                    <p:animEffect filter="fade" transition="in">
                                      <p:cBhvr>
                                        <p:cTn dur="1000" id="22"/>
                                        <p:tgtEl>
                                          <p:spTgt spid="24"/>
                                        </p:tgtEl>
                                      </p:cBhvr>
                                    </p:animEffect>
                                    <p:anim calcmode="lin" valueType="num">
                                      <p:cBhvr>
                                        <p:cTn dur="1000" fill="hold" id="23"/>
                                        <p:tgtEl>
                                          <p:spTgt spid="24"/>
                                        </p:tgtEl>
                                        <p:attrNameLst>
                                          <p:attrName>ppt_x</p:attrName>
                                        </p:attrNameLst>
                                      </p:cBhvr>
                                      <p:tavLst>
                                        <p:tav tm="0">
                                          <p:val>
                                            <p:strVal val="#ppt_x"/>
                                          </p:val>
                                        </p:tav>
                                        <p:tav tm="100000">
                                          <p:val>
                                            <p:strVal val="#ppt_x"/>
                                          </p:val>
                                        </p:tav>
                                      </p:tavLst>
                                    </p:anim>
                                    <p:anim calcmode="lin" valueType="num">
                                      <p:cBhvr>
                                        <p:cTn dur="1000" fill="hold" id="24"/>
                                        <p:tgtEl>
                                          <p:spTgt spid="2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5"/>
                                        </p:tgtEl>
                                        <p:attrNameLst>
                                          <p:attrName>style.visibility</p:attrName>
                                        </p:attrNameLst>
                                      </p:cBhvr>
                                      <p:to>
                                        <p:strVal val="visible"/>
                                      </p:to>
                                    </p:set>
                                    <p:animEffect filter="fade" transition="in">
                                      <p:cBhvr>
                                        <p:cTn dur="1000" id="27"/>
                                        <p:tgtEl>
                                          <p:spTgt spid="25"/>
                                        </p:tgtEl>
                                      </p:cBhvr>
                                    </p:animEffect>
                                    <p:anim calcmode="lin" valueType="num">
                                      <p:cBhvr>
                                        <p:cTn dur="1000" fill="hold" id="28"/>
                                        <p:tgtEl>
                                          <p:spTgt spid="25"/>
                                        </p:tgtEl>
                                        <p:attrNameLst>
                                          <p:attrName>ppt_x</p:attrName>
                                        </p:attrNameLst>
                                      </p:cBhvr>
                                      <p:tavLst>
                                        <p:tav tm="0">
                                          <p:val>
                                            <p:strVal val="#ppt_x"/>
                                          </p:val>
                                        </p:tav>
                                        <p:tav tm="100000">
                                          <p:val>
                                            <p:strVal val="#ppt_x"/>
                                          </p:val>
                                        </p:tav>
                                      </p:tavLst>
                                    </p:anim>
                                    <p:anim calcmode="lin" valueType="num">
                                      <p:cBhvr>
                                        <p:cTn dur="1000" fill="hold" id="29"/>
                                        <p:tgtEl>
                                          <p:spTgt spid="2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6"/>
                                        </p:tgtEl>
                                        <p:attrNameLst>
                                          <p:attrName>style.visibility</p:attrName>
                                        </p:attrNameLst>
                                      </p:cBhvr>
                                      <p:to>
                                        <p:strVal val="visible"/>
                                      </p:to>
                                    </p:set>
                                    <p:animEffect filter="fade" transition="in">
                                      <p:cBhvr>
                                        <p:cTn dur="1000" id="32"/>
                                        <p:tgtEl>
                                          <p:spTgt spid="26"/>
                                        </p:tgtEl>
                                      </p:cBhvr>
                                    </p:animEffect>
                                    <p:anim calcmode="lin" valueType="num">
                                      <p:cBhvr>
                                        <p:cTn dur="1000" fill="hold" id="33"/>
                                        <p:tgtEl>
                                          <p:spTgt spid="26"/>
                                        </p:tgtEl>
                                        <p:attrNameLst>
                                          <p:attrName>ppt_x</p:attrName>
                                        </p:attrNameLst>
                                      </p:cBhvr>
                                      <p:tavLst>
                                        <p:tav tm="0">
                                          <p:val>
                                            <p:strVal val="#ppt_x"/>
                                          </p:val>
                                        </p:tav>
                                        <p:tav tm="100000">
                                          <p:val>
                                            <p:strVal val="#ppt_x"/>
                                          </p:val>
                                        </p:tav>
                                      </p:tavLst>
                                    </p:anim>
                                    <p:anim calcmode="lin" valueType="num">
                                      <p:cBhvr>
                                        <p:cTn dur="1000" fill="hold" id="34"/>
                                        <p:tgtEl>
                                          <p:spTgt spid="2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1000"/>
                                  </p:stCondLst>
                                  <p:childTnLst>
                                    <p:set>
                                      <p:cBhvr>
                                        <p:cTn dur="1" fill="hold" id="36">
                                          <p:stCondLst>
                                            <p:cond delay="0"/>
                                          </p:stCondLst>
                                        </p:cTn>
                                        <p:tgtEl>
                                          <p:spTgt spid="27"/>
                                        </p:tgtEl>
                                        <p:attrNameLst>
                                          <p:attrName>style.visibility</p:attrName>
                                        </p:attrNameLst>
                                      </p:cBhvr>
                                      <p:to>
                                        <p:strVal val="visible"/>
                                      </p:to>
                                    </p:set>
                                    <p:animEffect filter="fade" transition="in">
                                      <p:cBhvr>
                                        <p:cTn dur="1000" id="37"/>
                                        <p:tgtEl>
                                          <p:spTgt spid="27"/>
                                        </p:tgtEl>
                                      </p:cBhvr>
                                    </p:animEffect>
                                    <p:anim calcmode="lin" valueType="num">
                                      <p:cBhvr>
                                        <p:cTn dur="1000" fill="hold" id="38"/>
                                        <p:tgtEl>
                                          <p:spTgt spid="27"/>
                                        </p:tgtEl>
                                        <p:attrNameLst>
                                          <p:attrName>ppt_x</p:attrName>
                                        </p:attrNameLst>
                                      </p:cBhvr>
                                      <p:tavLst>
                                        <p:tav tm="0">
                                          <p:val>
                                            <p:strVal val="#ppt_x"/>
                                          </p:val>
                                        </p:tav>
                                        <p:tav tm="100000">
                                          <p:val>
                                            <p:strVal val="#ppt_x"/>
                                          </p:val>
                                        </p:tav>
                                      </p:tavLst>
                                    </p:anim>
                                    <p:anim calcmode="lin" valueType="num">
                                      <p:cBhvr>
                                        <p:cTn dur="1000" fill="hold" id="39"/>
                                        <p:tgtEl>
                                          <p:spTgt spid="2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1000"/>
                                  </p:stCondLst>
                                  <p:childTnLst>
                                    <p:set>
                                      <p:cBhvr>
                                        <p:cTn dur="1" fill="hold" id="41">
                                          <p:stCondLst>
                                            <p:cond delay="0"/>
                                          </p:stCondLst>
                                        </p:cTn>
                                        <p:tgtEl>
                                          <p:spTgt spid="30"/>
                                        </p:tgtEl>
                                        <p:attrNameLst>
                                          <p:attrName>style.visibility</p:attrName>
                                        </p:attrNameLst>
                                      </p:cBhvr>
                                      <p:to>
                                        <p:strVal val="visible"/>
                                      </p:to>
                                    </p:set>
                                    <p:animEffect filter="fade" transition="in">
                                      <p:cBhvr>
                                        <p:cTn dur="1000" id="42"/>
                                        <p:tgtEl>
                                          <p:spTgt spid="30"/>
                                        </p:tgtEl>
                                      </p:cBhvr>
                                    </p:animEffect>
                                    <p:anim calcmode="lin" valueType="num">
                                      <p:cBhvr>
                                        <p:cTn dur="1000" fill="hold" id="43"/>
                                        <p:tgtEl>
                                          <p:spTgt spid="30"/>
                                        </p:tgtEl>
                                        <p:attrNameLst>
                                          <p:attrName>ppt_x</p:attrName>
                                        </p:attrNameLst>
                                      </p:cBhvr>
                                      <p:tavLst>
                                        <p:tav tm="0">
                                          <p:val>
                                            <p:strVal val="#ppt_x"/>
                                          </p:val>
                                        </p:tav>
                                        <p:tav tm="100000">
                                          <p:val>
                                            <p:strVal val="#ppt_x"/>
                                          </p:val>
                                        </p:tav>
                                      </p:tavLst>
                                    </p:anim>
                                    <p:anim calcmode="lin" valueType="num">
                                      <p:cBhvr>
                                        <p:cTn dur="1000" fill="hold" id="44"/>
                                        <p:tgtEl>
                                          <p:spTgt spid="30"/>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1000"/>
                                  </p:stCondLst>
                                  <p:childTnLst>
                                    <p:set>
                                      <p:cBhvr>
                                        <p:cTn dur="1" fill="hold" id="46">
                                          <p:stCondLst>
                                            <p:cond delay="0"/>
                                          </p:stCondLst>
                                        </p:cTn>
                                        <p:tgtEl>
                                          <p:spTgt spid="31"/>
                                        </p:tgtEl>
                                        <p:attrNameLst>
                                          <p:attrName>style.visibility</p:attrName>
                                        </p:attrNameLst>
                                      </p:cBhvr>
                                      <p:to>
                                        <p:strVal val="visible"/>
                                      </p:to>
                                    </p:set>
                                    <p:animEffect filter="fade" transition="in">
                                      <p:cBhvr>
                                        <p:cTn dur="1000" id="47"/>
                                        <p:tgtEl>
                                          <p:spTgt spid="31"/>
                                        </p:tgtEl>
                                      </p:cBhvr>
                                    </p:animEffect>
                                    <p:anim calcmode="lin" valueType="num">
                                      <p:cBhvr>
                                        <p:cTn dur="1000" fill="hold" id="48"/>
                                        <p:tgtEl>
                                          <p:spTgt spid="31"/>
                                        </p:tgtEl>
                                        <p:attrNameLst>
                                          <p:attrName>ppt_x</p:attrName>
                                        </p:attrNameLst>
                                      </p:cBhvr>
                                      <p:tavLst>
                                        <p:tav tm="0">
                                          <p:val>
                                            <p:strVal val="#ppt_x"/>
                                          </p:val>
                                        </p:tav>
                                        <p:tav tm="100000">
                                          <p:val>
                                            <p:strVal val="#ppt_x"/>
                                          </p:val>
                                        </p:tav>
                                      </p:tavLst>
                                    </p:anim>
                                    <p:anim calcmode="lin" valueType="num">
                                      <p:cBhvr>
                                        <p:cTn dur="1000" fill="hold" id="49"/>
                                        <p:tgtEl>
                                          <p:spTgt spid="31"/>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1000"/>
                                  </p:stCondLst>
                                  <p:childTnLst>
                                    <p:set>
                                      <p:cBhvr>
                                        <p:cTn dur="1" fill="hold" id="51">
                                          <p:stCondLst>
                                            <p:cond delay="0"/>
                                          </p:stCondLst>
                                        </p:cTn>
                                        <p:tgtEl>
                                          <p:spTgt spid="33"/>
                                        </p:tgtEl>
                                        <p:attrNameLst>
                                          <p:attrName>style.visibility</p:attrName>
                                        </p:attrNameLst>
                                      </p:cBhvr>
                                      <p:to>
                                        <p:strVal val="visible"/>
                                      </p:to>
                                    </p:set>
                                    <p:animEffect filter="fade" transition="in">
                                      <p:cBhvr>
                                        <p:cTn dur="1000" id="52"/>
                                        <p:tgtEl>
                                          <p:spTgt spid="33"/>
                                        </p:tgtEl>
                                      </p:cBhvr>
                                    </p:animEffect>
                                    <p:anim calcmode="lin" valueType="num">
                                      <p:cBhvr>
                                        <p:cTn dur="1000" fill="hold" id="53"/>
                                        <p:tgtEl>
                                          <p:spTgt spid="33"/>
                                        </p:tgtEl>
                                        <p:attrNameLst>
                                          <p:attrName>ppt_x</p:attrName>
                                        </p:attrNameLst>
                                      </p:cBhvr>
                                      <p:tavLst>
                                        <p:tav tm="0">
                                          <p:val>
                                            <p:strVal val="#ppt_x"/>
                                          </p:val>
                                        </p:tav>
                                        <p:tav tm="100000">
                                          <p:val>
                                            <p:strVal val="#ppt_x"/>
                                          </p:val>
                                        </p:tav>
                                      </p:tavLst>
                                    </p:anim>
                                    <p:anim calcmode="lin" valueType="num">
                                      <p:cBhvr>
                                        <p:cTn dur="1000" fill="hold" id="54"/>
                                        <p:tgtEl>
                                          <p:spTgt spid="33"/>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1000"/>
                                  </p:stCondLst>
                                  <p:childTnLst>
                                    <p:set>
                                      <p:cBhvr>
                                        <p:cTn dur="1" fill="hold" id="56">
                                          <p:stCondLst>
                                            <p:cond delay="0"/>
                                          </p:stCondLst>
                                        </p:cTn>
                                        <p:tgtEl>
                                          <p:spTgt spid="35"/>
                                        </p:tgtEl>
                                        <p:attrNameLst>
                                          <p:attrName>style.visibility</p:attrName>
                                        </p:attrNameLst>
                                      </p:cBhvr>
                                      <p:to>
                                        <p:strVal val="visible"/>
                                      </p:to>
                                    </p:set>
                                    <p:animEffect filter="fade" transition="in">
                                      <p:cBhvr>
                                        <p:cTn dur="1000" id="57"/>
                                        <p:tgtEl>
                                          <p:spTgt spid="35"/>
                                        </p:tgtEl>
                                      </p:cBhvr>
                                    </p:animEffect>
                                    <p:anim calcmode="lin" valueType="num">
                                      <p:cBhvr>
                                        <p:cTn dur="1000" fill="hold" id="58"/>
                                        <p:tgtEl>
                                          <p:spTgt spid="35"/>
                                        </p:tgtEl>
                                        <p:attrNameLst>
                                          <p:attrName>ppt_x</p:attrName>
                                        </p:attrNameLst>
                                      </p:cBhvr>
                                      <p:tavLst>
                                        <p:tav tm="0">
                                          <p:val>
                                            <p:strVal val="#ppt_x"/>
                                          </p:val>
                                        </p:tav>
                                        <p:tav tm="100000">
                                          <p:val>
                                            <p:strVal val="#ppt_x"/>
                                          </p:val>
                                        </p:tav>
                                      </p:tavLst>
                                    </p:anim>
                                    <p:anim calcmode="lin" valueType="num">
                                      <p:cBhvr>
                                        <p:cTn dur="1000" fill="hold" id="59"/>
                                        <p:tgtEl>
                                          <p:spTgt spid="35"/>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1000"/>
                                  </p:stCondLst>
                                  <p:childTnLst>
                                    <p:set>
                                      <p:cBhvr>
                                        <p:cTn dur="1" fill="hold" id="61">
                                          <p:stCondLst>
                                            <p:cond delay="0"/>
                                          </p:stCondLst>
                                        </p:cTn>
                                        <p:tgtEl>
                                          <p:spTgt spid="36"/>
                                        </p:tgtEl>
                                        <p:attrNameLst>
                                          <p:attrName>style.visibility</p:attrName>
                                        </p:attrNameLst>
                                      </p:cBhvr>
                                      <p:to>
                                        <p:strVal val="visible"/>
                                      </p:to>
                                    </p:set>
                                    <p:animEffect filter="fade" transition="in">
                                      <p:cBhvr>
                                        <p:cTn dur="1000" id="62"/>
                                        <p:tgtEl>
                                          <p:spTgt spid="36"/>
                                        </p:tgtEl>
                                      </p:cBhvr>
                                    </p:animEffect>
                                    <p:anim calcmode="lin" valueType="num">
                                      <p:cBhvr>
                                        <p:cTn dur="1000" fill="hold" id="63"/>
                                        <p:tgtEl>
                                          <p:spTgt spid="36"/>
                                        </p:tgtEl>
                                        <p:attrNameLst>
                                          <p:attrName>ppt_x</p:attrName>
                                        </p:attrNameLst>
                                      </p:cBhvr>
                                      <p:tavLst>
                                        <p:tav tm="0">
                                          <p:val>
                                            <p:strVal val="#ppt_x"/>
                                          </p:val>
                                        </p:tav>
                                        <p:tav tm="100000">
                                          <p:val>
                                            <p:strVal val="#ppt_x"/>
                                          </p:val>
                                        </p:tav>
                                      </p:tavLst>
                                    </p:anim>
                                    <p:anim calcmode="lin" valueType="num">
                                      <p:cBhvr>
                                        <p:cTn dur="1000" fill="hold" id="64"/>
                                        <p:tgtEl>
                                          <p:spTgt spid="36"/>
                                        </p:tgtEl>
                                        <p:attrNameLst>
                                          <p:attrName>ppt_y</p:attrName>
                                        </p:attrNameLst>
                                      </p:cBhvr>
                                      <p:tavLst>
                                        <p:tav tm="0">
                                          <p:val>
                                            <p:strVal val="#ppt_y+.1"/>
                                          </p:val>
                                        </p:tav>
                                        <p:tav tm="100000">
                                          <p:val>
                                            <p:strVal val="#ppt_y"/>
                                          </p:val>
                                        </p:tav>
                                      </p:tavLst>
                                    </p:anim>
                                  </p:childTnLst>
                                </p:cTn>
                              </p:par>
                              <p:par>
                                <p:cTn fill="hold" id="65" nodeType="withEffect" presetClass="entr" presetID="42" presetSubtype="0">
                                  <p:stCondLst>
                                    <p:cond delay="0"/>
                                  </p:stCondLst>
                                  <p:childTnLst>
                                    <p:set>
                                      <p:cBhvr>
                                        <p:cTn dur="1" fill="hold" id="66">
                                          <p:stCondLst>
                                            <p:cond delay="0"/>
                                          </p:stCondLst>
                                        </p:cTn>
                                        <p:tgtEl>
                                          <p:spTgt spid="37"/>
                                        </p:tgtEl>
                                        <p:attrNameLst>
                                          <p:attrName>style.visibility</p:attrName>
                                        </p:attrNameLst>
                                      </p:cBhvr>
                                      <p:to>
                                        <p:strVal val="visible"/>
                                      </p:to>
                                    </p:set>
                                    <p:animEffect filter="fade" transition="in">
                                      <p:cBhvr>
                                        <p:cTn dur="1000" id="67"/>
                                        <p:tgtEl>
                                          <p:spTgt spid="37"/>
                                        </p:tgtEl>
                                      </p:cBhvr>
                                    </p:animEffect>
                                    <p:anim calcmode="lin" valueType="num">
                                      <p:cBhvr>
                                        <p:cTn dur="1000" fill="hold" id="68"/>
                                        <p:tgtEl>
                                          <p:spTgt spid="37"/>
                                        </p:tgtEl>
                                        <p:attrNameLst>
                                          <p:attrName>ppt_x</p:attrName>
                                        </p:attrNameLst>
                                      </p:cBhvr>
                                      <p:tavLst>
                                        <p:tav tm="0">
                                          <p:val>
                                            <p:strVal val="#ppt_x"/>
                                          </p:val>
                                        </p:tav>
                                        <p:tav tm="100000">
                                          <p:val>
                                            <p:strVal val="#ppt_x"/>
                                          </p:val>
                                        </p:tav>
                                      </p:tavLst>
                                    </p:anim>
                                    <p:anim calcmode="lin" valueType="num">
                                      <p:cBhvr>
                                        <p:cTn dur="1000" fill="hold" id="69"/>
                                        <p:tgtEl>
                                          <p:spTgt spid="37"/>
                                        </p:tgtEl>
                                        <p:attrNameLst>
                                          <p:attrName>ppt_y</p:attrName>
                                        </p:attrNameLst>
                                      </p:cBhvr>
                                      <p:tavLst>
                                        <p:tav tm="0">
                                          <p:val>
                                            <p:strVal val="#ppt_y+.1"/>
                                          </p:val>
                                        </p:tav>
                                        <p:tav tm="100000">
                                          <p:val>
                                            <p:strVal val="#ppt_y"/>
                                          </p:val>
                                        </p:tav>
                                      </p:tavLst>
                                    </p:anim>
                                  </p:childTnLst>
                                </p:cTn>
                              </p:par>
                              <p:par>
                                <p:cTn fill="hold" id="70" nodeType="withEffect" presetClass="entr" presetID="42" presetSubtype="0">
                                  <p:stCondLst>
                                    <p:cond delay="1000"/>
                                  </p:stCondLst>
                                  <p:childTnLst>
                                    <p:set>
                                      <p:cBhvr>
                                        <p:cTn dur="1" fill="hold" id="71">
                                          <p:stCondLst>
                                            <p:cond delay="0"/>
                                          </p:stCondLst>
                                        </p:cTn>
                                        <p:tgtEl>
                                          <p:spTgt spid="38"/>
                                        </p:tgtEl>
                                        <p:attrNameLst>
                                          <p:attrName>style.visibility</p:attrName>
                                        </p:attrNameLst>
                                      </p:cBhvr>
                                      <p:to>
                                        <p:strVal val="visible"/>
                                      </p:to>
                                    </p:set>
                                    <p:animEffect filter="fade" transition="in">
                                      <p:cBhvr>
                                        <p:cTn dur="1000" id="72"/>
                                        <p:tgtEl>
                                          <p:spTgt spid="38"/>
                                        </p:tgtEl>
                                      </p:cBhvr>
                                    </p:animEffect>
                                    <p:anim calcmode="lin" valueType="num">
                                      <p:cBhvr>
                                        <p:cTn dur="1000" fill="hold" id="73"/>
                                        <p:tgtEl>
                                          <p:spTgt spid="38"/>
                                        </p:tgtEl>
                                        <p:attrNameLst>
                                          <p:attrName>ppt_x</p:attrName>
                                        </p:attrNameLst>
                                      </p:cBhvr>
                                      <p:tavLst>
                                        <p:tav tm="0">
                                          <p:val>
                                            <p:strVal val="#ppt_x"/>
                                          </p:val>
                                        </p:tav>
                                        <p:tav tm="100000">
                                          <p:val>
                                            <p:strVal val="#ppt_x"/>
                                          </p:val>
                                        </p:tav>
                                      </p:tavLst>
                                    </p:anim>
                                    <p:anim calcmode="lin" valueType="num">
                                      <p:cBhvr>
                                        <p:cTn dur="1000" fill="hold" id="74"/>
                                        <p:tgtEl>
                                          <p:spTgt spid="38"/>
                                        </p:tgtEl>
                                        <p:attrNameLst>
                                          <p:attrName>ppt_y</p:attrName>
                                        </p:attrNameLst>
                                      </p:cBhvr>
                                      <p:tavLst>
                                        <p:tav tm="0">
                                          <p:val>
                                            <p:strVal val="#ppt_y+.1"/>
                                          </p:val>
                                        </p:tav>
                                        <p:tav tm="100000">
                                          <p:val>
                                            <p:strVal val="#ppt_y"/>
                                          </p:val>
                                        </p:tav>
                                      </p:tavLst>
                                    </p:anim>
                                  </p:childTnLst>
                                </p:cTn>
                              </p:par>
                              <p:par>
                                <p:cTn fill="hold" id="75" nodeType="withEffect" presetClass="entr" presetID="42" presetSubtype="0">
                                  <p:stCondLst>
                                    <p:cond delay="0"/>
                                  </p:stCondLst>
                                  <p:childTnLst>
                                    <p:set>
                                      <p:cBhvr>
                                        <p:cTn dur="1" fill="hold" id="76">
                                          <p:stCondLst>
                                            <p:cond delay="0"/>
                                          </p:stCondLst>
                                        </p:cTn>
                                        <p:tgtEl>
                                          <p:spTgt spid="39"/>
                                        </p:tgtEl>
                                        <p:attrNameLst>
                                          <p:attrName>style.visibility</p:attrName>
                                        </p:attrNameLst>
                                      </p:cBhvr>
                                      <p:to>
                                        <p:strVal val="visible"/>
                                      </p:to>
                                    </p:set>
                                    <p:animEffect filter="fade" transition="in">
                                      <p:cBhvr>
                                        <p:cTn dur="1000" id="77"/>
                                        <p:tgtEl>
                                          <p:spTgt spid="39"/>
                                        </p:tgtEl>
                                      </p:cBhvr>
                                    </p:animEffect>
                                    <p:anim calcmode="lin" valueType="num">
                                      <p:cBhvr>
                                        <p:cTn dur="1000" fill="hold" id="78"/>
                                        <p:tgtEl>
                                          <p:spTgt spid="39"/>
                                        </p:tgtEl>
                                        <p:attrNameLst>
                                          <p:attrName>ppt_x</p:attrName>
                                        </p:attrNameLst>
                                      </p:cBhvr>
                                      <p:tavLst>
                                        <p:tav tm="0">
                                          <p:val>
                                            <p:strVal val="#ppt_x"/>
                                          </p:val>
                                        </p:tav>
                                        <p:tav tm="100000">
                                          <p:val>
                                            <p:strVal val="#ppt_x"/>
                                          </p:val>
                                        </p:tav>
                                      </p:tavLst>
                                    </p:anim>
                                    <p:anim calcmode="lin" valueType="num">
                                      <p:cBhvr>
                                        <p:cTn dur="1000" fill="hold" id="79"/>
                                        <p:tgtEl>
                                          <p:spTgt spid="39"/>
                                        </p:tgtEl>
                                        <p:attrNameLst>
                                          <p:attrName>ppt_y</p:attrName>
                                        </p:attrNameLst>
                                      </p:cBhvr>
                                      <p:tavLst>
                                        <p:tav tm="0">
                                          <p:val>
                                            <p:strVal val="#ppt_y+.1"/>
                                          </p:val>
                                        </p:tav>
                                        <p:tav tm="100000">
                                          <p:val>
                                            <p:strVal val="#ppt_y"/>
                                          </p:val>
                                        </p:tav>
                                      </p:tavLst>
                                    </p:anim>
                                  </p:childTnLst>
                                </p:cTn>
                              </p:par>
                              <p:par>
                                <p:cTn fill="hold" id="80" nodeType="withEffect" presetClass="entr" presetID="42" presetSubtype="0">
                                  <p:stCondLst>
                                    <p:cond delay="1000"/>
                                  </p:stCondLst>
                                  <p:childTnLst>
                                    <p:set>
                                      <p:cBhvr>
                                        <p:cTn dur="1" fill="hold" id="81">
                                          <p:stCondLst>
                                            <p:cond delay="0"/>
                                          </p:stCondLst>
                                        </p:cTn>
                                        <p:tgtEl>
                                          <p:spTgt spid="40"/>
                                        </p:tgtEl>
                                        <p:attrNameLst>
                                          <p:attrName>style.visibility</p:attrName>
                                        </p:attrNameLst>
                                      </p:cBhvr>
                                      <p:to>
                                        <p:strVal val="visible"/>
                                      </p:to>
                                    </p:set>
                                    <p:animEffect filter="fade" transition="in">
                                      <p:cBhvr>
                                        <p:cTn dur="1000" id="82"/>
                                        <p:tgtEl>
                                          <p:spTgt spid="40"/>
                                        </p:tgtEl>
                                      </p:cBhvr>
                                    </p:animEffect>
                                    <p:anim calcmode="lin" valueType="num">
                                      <p:cBhvr>
                                        <p:cTn dur="1000" fill="hold" id="83"/>
                                        <p:tgtEl>
                                          <p:spTgt spid="40"/>
                                        </p:tgtEl>
                                        <p:attrNameLst>
                                          <p:attrName>ppt_x</p:attrName>
                                        </p:attrNameLst>
                                      </p:cBhvr>
                                      <p:tavLst>
                                        <p:tav tm="0">
                                          <p:val>
                                            <p:strVal val="#ppt_x"/>
                                          </p:val>
                                        </p:tav>
                                        <p:tav tm="100000">
                                          <p:val>
                                            <p:strVal val="#ppt_x"/>
                                          </p:val>
                                        </p:tav>
                                      </p:tavLst>
                                    </p:anim>
                                    <p:anim calcmode="lin" valueType="num">
                                      <p:cBhvr>
                                        <p:cTn dur="1000" fill="hold" id="84"/>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9"/>
      <p:bldP grpId="0" spid="20"/>
      <p:bldP grpId="0" spid="24"/>
      <p:bldP grpId="0" spid="25"/>
      <p:bldP grpId="0" spid="26"/>
      <p:bldP grpId="0" spid="27"/>
      <p:bldP grpId="0" spid="30"/>
      <p:bldP grpId="0" spid="31"/>
      <p:bldP grpId="0" spid="33"/>
      <p:bldP grpId="0" spid="35"/>
      <p:bldP grpId="0" spid="36"/>
    </p:bldLst>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accent1"/>
        </a:solidFill>
        <a:effectLst/>
      </p:bgPr>
    </p:bg>
    <p:spTree>
      <p:nvGrpSpPr>
        <p:cNvPr id="1" name=""/>
        <p:cNvGrpSpPr/>
        <p:nvPr/>
      </p:nvGrpSpPr>
      <p:grpSpPr>
        <a:xfrm>
          <a:off x="0" y="0"/>
          <a:ext cx="0" cy="0"/>
        </a:xfrm>
      </p:grpSpPr>
      <p:sp>
        <p:nvSpPr>
          <p:cNvPr id="13" name="矩形 12"/>
          <p:cNvSpPr/>
          <p:nvPr/>
        </p:nvSpPr>
        <p:spPr>
          <a:xfrm>
            <a:off x="0" y="1412875"/>
            <a:ext cx="12192000" cy="2609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 name="组合 1"/>
          <p:cNvGrpSpPr/>
          <p:nvPr/>
        </p:nvGrpSpPr>
        <p:grpSpPr>
          <a:xfrm>
            <a:off x="4102759" y="1976438"/>
            <a:ext cx="3986483" cy="1482725"/>
            <a:chOff x="2682875" y="2071687"/>
            <a:chExt cx="3986483" cy="1482725"/>
          </a:xfrm>
        </p:grpSpPr>
        <p:sp>
          <p:nvSpPr>
            <p:cNvPr id="3" name="TextBox 1"/>
            <p:cNvSpPr txBox="1">
              <a:spLocks noChangeArrowheads="1"/>
            </p:cNvSpPr>
            <p:nvPr/>
          </p:nvSpPr>
          <p:spPr bwMode="auto">
            <a:xfrm>
              <a:off x="2682875" y="2311106"/>
              <a:ext cx="3491230"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eaLnBrk="1" hangingPunct="1"/>
              <a:r>
                <a:rPr altLang="zh-CN" b="1" lang="en-US" sz="6000">
                  <a:solidFill>
                    <a:schemeClr val="accent1"/>
                  </a:solidFill>
                  <a:latin charset="-122" pitchFamily="34" typeface="微软雅黑"/>
                  <a:ea charset="-122" pitchFamily="34" typeface="微软雅黑"/>
                </a:rPr>
                <a:t>THANKS</a:t>
              </a:r>
            </a:p>
          </p:txBody>
        </p:sp>
        <p:sp>
          <p:nvSpPr>
            <p:cNvPr id="4" name="空心弧 3"/>
            <p:cNvSpPr/>
            <p:nvPr/>
          </p:nvSpPr>
          <p:spPr bwMode="auto">
            <a:xfrm rot="7086271">
              <a:off x="5186633" y="2071687"/>
              <a:ext cx="1482725" cy="1482725"/>
            </a:xfrm>
            <a:prstGeom prst="blockArc">
              <a:avLst>
                <a:gd fmla="val 5502533" name="adj1"/>
                <a:gd fmla="val 1980318" name="adj2"/>
                <a:gd fmla="val 1053" name="adj3"/>
              </a:avLst>
            </a:prstGeom>
            <a:solidFill>
              <a:srgbClr val="C00000"/>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altLang="en-US" lang="zh-CN">
                <a:solidFill>
                  <a:schemeClr val="tx1"/>
                </a:solidFill>
              </a:endParaRPr>
            </a:p>
          </p:txBody>
        </p:sp>
        <p:sp>
          <p:nvSpPr>
            <p:cNvPr id="5" name="TextBox 8"/>
            <p:cNvSpPr txBox="1">
              <a:spLocks noChangeArrowheads="1"/>
            </p:cNvSpPr>
            <p:nvPr/>
          </p:nvSpPr>
          <p:spPr bwMode="auto">
            <a:xfrm>
              <a:off x="2830513" y="3155950"/>
              <a:ext cx="247846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2800">
                  <a:solidFill>
                    <a:schemeClr val="tx1"/>
                  </a:solidFill>
                  <a:latin charset="0" pitchFamily="34" typeface="Calibri"/>
                  <a:ea charset="-122" pitchFamily="2" typeface="宋体"/>
                </a:defRPr>
              </a:lvl1pPr>
              <a:lvl2pPr indent="-285750" marL="742950">
                <a:defRPr sz="2400">
                  <a:solidFill>
                    <a:schemeClr val="tx1"/>
                  </a:solidFill>
                  <a:latin charset="0" pitchFamily="34" typeface="Calibri"/>
                  <a:ea charset="-122" pitchFamily="2" typeface="宋体"/>
                </a:defRPr>
              </a:lvl2pPr>
              <a:lvl3pPr>
                <a:defRPr sz="2000">
                  <a:solidFill>
                    <a:schemeClr val="tx1"/>
                  </a:solidFill>
                  <a:latin charset="0" pitchFamily="34" typeface="Calibri"/>
                  <a:ea charset="-122" pitchFamily="2" typeface="宋体"/>
                </a:defRPr>
              </a:lvl3pPr>
              <a:lvl4pPr>
                <a:defRPr>
                  <a:solidFill>
                    <a:schemeClr val="tx1"/>
                  </a:solidFill>
                  <a:latin charset="0" pitchFamily="34" typeface="Calibri"/>
                  <a:ea charset="-122" pitchFamily="2" typeface="宋体"/>
                </a:defRPr>
              </a:lvl4pPr>
              <a:lvl5pPr>
                <a:defRPr>
                  <a:solidFill>
                    <a:schemeClr val="tx1"/>
                  </a:solidFill>
                  <a:latin charset="0" pitchFamily="34" typeface="Calibri"/>
                  <a:ea charset="-122" pitchFamily="2" typeface="宋体"/>
                </a:defRPr>
              </a:lvl5pPr>
              <a:lvl6pPr eaLnBrk="0" fontAlgn="base" hangingPunct="0">
                <a:spcAft>
                  <a:spcPct val="0"/>
                </a:spcAft>
                <a:buFont typeface="Arial"/>
                <a:defRPr>
                  <a:solidFill>
                    <a:schemeClr val="tx1"/>
                  </a:solidFill>
                  <a:latin charset="0" pitchFamily="34" typeface="Calibri"/>
                  <a:ea charset="-122" pitchFamily="2" typeface="宋体"/>
                </a:defRPr>
              </a:lvl6pPr>
              <a:lvl7pPr eaLnBrk="0" fontAlgn="base" hangingPunct="0">
                <a:spcAft>
                  <a:spcPct val="0"/>
                </a:spcAft>
                <a:buFont typeface="Arial"/>
                <a:defRPr>
                  <a:solidFill>
                    <a:schemeClr val="tx1"/>
                  </a:solidFill>
                  <a:latin charset="0" pitchFamily="34" typeface="Calibri"/>
                  <a:ea charset="-122" pitchFamily="2" typeface="宋体"/>
                </a:defRPr>
              </a:lvl7pPr>
              <a:lvl8pPr eaLnBrk="0" fontAlgn="base" hangingPunct="0">
                <a:spcAft>
                  <a:spcPct val="0"/>
                </a:spcAft>
                <a:buFont typeface="Arial"/>
                <a:defRPr>
                  <a:solidFill>
                    <a:schemeClr val="tx1"/>
                  </a:solidFill>
                  <a:latin charset="0" pitchFamily="34" typeface="Calibri"/>
                  <a:ea charset="-122" pitchFamily="2" typeface="宋体"/>
                </a:defRPr>
              </a:lvl8pPr>
              <a:lvl9pPr eaLnBrk="0" fontAlgn="base" hangingPunct="0">
                <a:spcAft>
                  <a:spcPct val="0"/>
                </a:spcAft>
                <a:buFont typeface="Arial"/>
                <a:defRPr>
                  <a:solidFill>
                    <a:schemeClr val="tx1"/>
                  </a:solidFill>
                  <a:latin charset="0" pitchFamily="34" typeface="Calibri"/>
                  <a:ea charset="-122" pitchFamily="2" typeface="宋体"/>
                </a:defRPr>
              </a:lvl9pPr>
            </a:lstStyle>
            <a:p>
              <a:pPr algn="dist" eaLnBrk="1" hangingPunct="1">
                <a:defRPr/>
              </a:pPr>
              <a:r>
                <a:rPr altLang="en-US" lang="zh-CN" smtClean="0" sz="1800">
                  <a:latin charset="-122" pitchFamily="34" typeface="微软雅黑"/>
                  <a:ea charset="-122" pitchFamily="34" typeface="微软雅黑"/>
                </a:rPr>
                <a:t>敬请各位老师指导</a:t>
              </a:r>
            </a:p>
          </p:txBody>
        </p:sp>
      </p:grpSp>
      <p:sp>
        <p:nvSpPr>
          <p:cNvPr id="14" name="等腰三角形 13"/>
          <p:cNvSpPr/>
          <p:nvPr/>
        </p:nvSpPr>
        <p:spPr>
          <a:xfrm flipV="1">
            <a:off x="5916353" y="4014699"/>
            <a:ext cx="359294" cy="2066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ctr"/>
            <a:endParaRPr altLang="en-US" lang="zh-CN"/>
          </a:p>
        </p:txBody>
      </p:sp>
      <p:sp>
        <p:nvSpPr>
          <p:cNvPr id="9" name="文本框 8"/>
          <p:cNvSpPr txBox="1"/>
          <p:nvPr/>
        </p:nvSpPr>
        <p:spPr>
          <a:xfrm>
            <a:off x="2281238" y="5087993"/>
            <a:ext cx="7629524" cy="725424"/>
          </a:xfrm>
          <a:prstGeom prst="rect">
            <a:avLst/>
          </a:prstGeom>
          <a:noFill/>
        </p:spPr>
        <p:txBody>
          <a:bodyPr rtlCol="0" wrap="square">
            <a:spAutoFit/>
          </a:bodyPr>
          <a:lstStyle/>
          <a:p>
            <a:pPr algn="ctr">
              <a:lnSpc>
                <a:spcPct val="130000"/>
              </a:lnSpc>
            </a:pPr>
            <a:r>
              <a:rPr altLang="en-US" lang="zh-CN" sz="1600">
                <a:solidFill>
                  <a:schemeClr val="accent2"/>
                </a:solidFill>
                <a:latin charset="-122" pitchFamily="34" typeface="微软雅黑"/>
                <a:ea charset="-122" pitchFamily="34" typeface="微软雅黑"/>
                <a:cs charset="0" pitchFamily="34" typeface="Arial"/>
              </a:rPr>
              <a:t>在论文的写作过程中，从选题、构思、收集资料到初稿和正稿的形成，均得到Moreshi老师（教授）的悉心指导，在此表示衷心感谢！ </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1">
                                  <p:stCondLst>
                                    <p:cond delay="0"/>
                                  </p:stCondLst>
                                  <p:childTnLst>
                                    <p:set>
                                      <p:cBhvr>
                                        <p:cTn dur="1" fill="hold" id="6">
                                          <p:stCondLst>
                                            <p:cond delay="0"/>
                                          </p:stCondLst>
                                        </p:cTn>
                                        <p:tgtEl>
                                          <p:spTgt spid="13"/>
                                        </p:tgtEl>
                                        <p:attrNameLst>
                                          <p:attrName>style.visibility</p:attrName>
                                        </p:attrNameLst>
                                      </p:cBhvr>
                                      <p:to>
                                        <p:strVal val="visible"/>
                                      </p:to>
                                    </p:set>
                                    <p:anim calcmode="lin" valueType="num">
                                      <p:cBhvr additive="base">
                                        <p:cTn dur="500" fill="hold" id="7"/>
                                        <p:tgtEl>
                                          <p:spTgt spid="13"/>
                                        </p:tgtEl>
                                        <p:attrNameLst>
                                          <p:attrName>ppt_x</p:attrName>
                                        </p:attrNameLst>
                                      </p:cBhvr>
                                      <p:tavLst>
                                        <p:tav tm="0">
                                          <p:val>
                                            <p:strVal val="#ppt_x"/>
                                          </p:val>
                                        </p:tav>
                                        <p:tav tm="100000">
                                          <p:val>
                                            <p:strVal val="#ppt_x"/>
                                          </p:val>
                                        </p:tav>
                                      </p:tavLst>
                                    </p:anim>
                                    <p:anim calcmode="lin" valueType="num">
                                      <p:cBhvr additive="base">
                                        <p:cTn dur="500" fill="hold" id="8"/>
                                        <p:tgtEl>
                                          <p:spTgt spid="13"/>
                                        </p:tgtEl>
                                        <p:attrNameLst>
                                          <p:attrName>ppt_y</p:attrName>
                                        </p:attrNameLst>
                                      </p:cBhvr>
                                      <p:tavLst>
                                        <p:tav tm="0">
                                          <p:val>
                                            <p:strVal val="0-#ppt_h/2"/>
                                          </p:val>
                                        </p:tav>
                                        <p:tav tm="100000">
                                          <p:val>
                                            <p:strVal val="#ppt_y"/>
                                          </p:val>
                                        </p:tav>
                                      </p:tavLst>
                                    </p:anim>
                                  </p:childTnLst>
                                </p:cTn>
                              </p:par>
                              <p:par>
                                <p:cTn fill="hold" id="9" nodeType="withEffect" presetClass="entr" presetID="53" presetSubtype="0">
                                  <p:stCondLst>
                                    <p:cond delay="50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par>
                                <p:cTn fill="hold" grpId="0" id="14" nodeType="withEffect" presetClass="entr" presetID="22" presetSubtype="1">
                                  <p:stCondLst>
                                    <p:cond delay="1000"/>
                                  </p:stCondLst>
                                  <p:childTnLst>
                                    <p:set>
                                      <p:cBhvr>
                                        <p:cTn dur="1" fill="hold" id="15">
                                          <p:stCondLst>
                                            <p:cond delay="0"/>
                                          </p:stCondLst>
                                        </p:cTn>
                                        <p:tgtEl>
                                          <p:spTgt spid="14"/>
                                        </p:tgtEl>
                                        <p:attrNameLst>
                                          <p:attrName>style.visibility</p:attrName>
                                        </p:attrNameLst>
                                      </p:cBhvr>
                                      <p:to>
                                        <p:strVal val="visible"/>
                                      </p:to>
                                    </p:set>
                                    <p:animEffect filter="wipe(up)" transition="in">
                                      <p:cBhvr>
                                        <p:cTn dur="500" id="16"/>
                                        <p:tgtEl>
                                          <p:spTgt spid="14"/>
                                        </p:tgtEl>
                                      </p:cBhvr>
                                    </p:animEffect>
                                  </p:childTnLst>
                                </p:cTn>
                              </p:par>
                              <p:par>
                                <p:cTn fill="hold" grpId="0" id="17" nodeType="withEffect" presetClass="entr" presetID="10" presetSubtype="0">
                                  <p:stCondLst>
                                    <p:cond delay="1500"/>
                                  </p:stCondLst>
                                  <p:iterate type="lt">
                                    <p:tmPct val="10000"/>
                                  </p:iterate>
                                  <p:childTnLst>
                                    <p:set>
                                      <p:cBhvr>
                                        <p:cTn dur="1" fill="hold" id="18">
                                          <p:stCondLst>
                                            <p:cond delay="0"/>
                                          </p:stCondLst>
                                        </p:cTn>
                                        <p:tgtEl>
                                          <p:spTgt spid="9"/>
                                        </p:tgtEl>
                                        <p:attrNameLst>
                                          <p:attrName>style.visibility</p:attrName>
                                        </p:attrNameLst>
                                      </p:cBhvr>
                                      <p:to>
                                        <p:strVal val="visible"/>
                                      </p:to>
                                    </p:set>
                                    <p:animEffect filter="fade" transition="in">
                                      <p:cBhvr>
                                        <p:cTn dur="500" id="19"/>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9"/>
    </p:bldLst>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itchFamily="34" typeface="微软雅黑"/>
                <a:ea charset="-122"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itchFamily="34" typeface="微软雅黑"/>
                <a:ea charset="-122"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itchFamily="34" typeface="微软雅黑"/>
                <a:ea charset="-122"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itchFamily="34" typeface="微软雅黑"/>
                <a:ea charset="-122" pitchFamily="34" typeface="微软雅黑"/>
              </a:rPr>
              <a:t>http://www.youyedoc.com/article/2017/3324.html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itchFamily="34" typeface="微软雅黑"/>
                <a:ea charset="-122" pitchFamily="34" typeface="微软雅黑"/>
              </a:rPr>
              <a:t>1</a:t>
            </a:r>
          </a:p>
        </p:txBody>
      </p:sp>
      <p:pic>
        <p:nvPicPr>
          <p:cNvPr id="3" name="图片 2"/>
          <p:cNvPicPr>
            <a:picLocks noChangeAspect="1"/>
          </p:cNvPicPr>
          <p:nvPr/>
        </p:nvPicPr>
        <p:blipFill>
          <a:blip r:embed="rId2"/>
          <a:stretch>
            <a:fillRect/>
          </a:stretch>
        </p:blipFill>
        <p:spPr>
          <a:xfrm>
            <a:off x="3096890" y="1395191"/>
            <a:ext cx="1865538" cy="646232"/>
          </a:xfrm>
          <a:prstGeom prst="rect">
            <a:avLst/>
          </a:prstGeom>
        </p:spPr>
      </p:pic>
    </p:spTree>
    <p:extLst>
      <p:ext uri="{BB962C8B-B14F-4D97-AF65-F5344CB8AC3E}">
        <p14:creationId val="2195709100"/>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val="0"/>
              </a:ext>
            </a:extLst>
          </a:blip>
          <a:stretch>
            <a:fillRect/>
          </a:stretch>
        </p:blipFill>
        <p:spPr>
          <a:xfrm>
            <a:off x="6520647" y="3551933"/>
            <a:ext cx="3377416" cy="2217041"/>
          </a:xfrm>
          <a:prstGeom prst="rect">
            <a:avLst/>
          </a:prstGeom>
        </p:spPr>
      </p:pic>
      <p:sp>
        <p:nvSpPr>
          <p:cNvPr id="2" name="标题 1"/>
          <p:cNvSpPr>
            <a:spLocks noGrp="1"/>
          </p:cNvSpPr>
          <p:nvPr>
            <p:ph type="title"/>
          </p:nvPr>
        </p:nvSpPr>
        <p:spPr/>
        <p:txBody>
          <a:bodyPr/>
          <a:lstStyle/>
          <a:p>
            <a:r>
              <a:rPr altLang="en-US" lang="zh-CN" smtClean="0"/>
              <a:t>选题背景</a:t>
            </a:r>
          </a:p>
        </p:txBody>
      </p:sp>
      <p:sp>
        <p:nvSpPr>
          <p:cNvPr id="15" name="文本框 14"/>
          <p:cNvSpPr txBox="1"/>
          <p:nvPr/>
        </p:nvSpPr>
        <p:spPr>
          <a:xfrm>
            <a:off x="1302656" y="2105184"/>
            <a:ext cx="8730343"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文本框 15"/>
          <p:cNvSpPr txBox="1"/>
          <p:nvPr/>
        </p:nvSpPr>
        <p:spPr>
          <a:xfrm>
            <a:off x="1520938" y="3441340"/>
            <a:ext cx="466951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a:t>
            </a:r>
          </a:p>
        </p:txBody>
      </p:sp>
      <p:sp>
        <p:nvSpPr>
          <p:cNvPr id="17" name="矩形 16"/>
          <p:cNvSpPr/>
          <p:nvPr/>
        </p:nvSpPr>
        <p:spPr>
          <a:xfrm>
            <a:off x="1405607" y="1688253"/>
            <a:ext cx="1613819" cy="3605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1405606" y="1688254"/>
            <a:ext cx="1613820" cy="365760"/>
          </a:xfrm>
          <a:prstGeom prst="rect">
            <a:avLst/>
          </a:prstGeom>
          <a:noFill/>
        </p:spPr>
        <p:txBody>
          <a:bodyPr rtlCol="0" wrap="square">
            <a:spAutoFit/>
          </a:bodyPr>
          <a:lstStyle/>
          <a:p>
            <a:pPr algn="ctr"/>
            <a:r>
              <a:rPr altLang="zh-CN" lang="en-US">
                <a:solidFill>
                  <a:schemeClr val="bg1"/>
                </a:solidFill>
                <a:latin charset="-122" panose="02010600040101010101" pitchFamily="2" typeface="华文细黑"/>
                <a:ea charset="-122" panose="02010600040101010101" pitchFamily="2" typeface="华文细黑"/>
                <a:cs charset="0" pitchFamily="34" typeface="Arial"/>
              </a:rPr>
              <a:t>SAMPLE TITLE</a:t>
            </a:r>
          </a:p>
        </p:txBody>
      </p:sp>
      <p:sp>
        <p:nvSpPr>
          <p:cNvPr id="21" name="Freeform 9"/>
          <p:cNvSpPr/>
          <p:nvPr/>
        </p:nvSpPr>
        <p:spPr bwMode="auto">
          <a:xfrm>
            <a:off x="1387329" y="352746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22" name="文本框 21"/>
          <p:cNvSpPr txBox="1"/>
          <p:nvPr/>
        </p:nvSpPr>
        <p:spPr>
          <a:xfrm>
            <a:off x="1520938" y="4200562"/>
            <a:ext cx="4669518"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a:t>
            </a:r>
          </a:p>
        </p:txBody>
      </p:sp>
      <p:sp>
        <p:nvSpPr>
          <p:cNvPr id="23" name="Freeform 9"/>
          <p:cNvSpPr/>
          <p:nvPr/>
        </p:nvSpPr>
        <p:spPr bwMode="auto">
          <a:xfrm>
            <a:off x="1387329" y="4286690"/>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24" name="文本框 23"/>
          <p:cNvSpPr txBox="1"/>
          <p:nvPr/>
        </p:nvSpPr>
        <p:spPr>
          <a:xfrm>
            <a:off x="1520938" y="5282898"/>
            <a:ext cx="466951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sp>
        <p:nvSpPr>
          <p:cNvPr id="25" name="Freeform 9"/>
          <p:cNvSpPr/>
          <p:nvPr/>
        </p:nvSpPr>
        <p:spPr bwMode="auto">
          <a:xfrm>
            <a:off x="1387329" y="5369027"/>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8" name="等腰三角形 7"/>
          <p:cNvSpPr/>
          <p:nvPr/>
        </p:nvSpPr>
        <p:spPr>
          <a:xfrm>
            <a:off x="9541042" y="5461197"/>
            <a:ext cx="357021" cy="307777"/>
          </a:xfrm>
          <a:prstGeom prst="triangle">
            <a:avLst>
              <a:gd fmla="val 100000" name="adj"/>
            </a:avLst>
          </a:prstGeom>
          <a:solidFill>
            <a:schemeClr val="accent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17"/>
                                        </p:tgtEl>
                                        <p:attrNameLst>
                                          <p:attrName>style.visibility</p:attrName>
                                        </p:attrNameLst>
                                      </p:cBhvr>
                                      <p:to>
                                        <p:strVal val="visible"/>
                                      </p:to>
                                    </p:set>
                                    <p:anim calcmode="lin" valueType="num">
                                      <p:cBhvr>
                                        <p:cTn dur="750" fill="hold" id="7"/>
                                        <p:tgtEl>
                                          <p:spTgt spid="17"/>
                                        </p:tgtEl>
                                        <p:attrNameLst>
                                          <p:attrName>ppt_w</p:attrName>
                                        </p:attrNameLst>
                                      </p:cBhvr>
                                      <p:tavLst>
                                        <p:tav tm="0">
                                          <p:val>
                                            <p:fltVal val="0"/>
                                          </p:val>
                                        </p:tav>
                                        <p:tav tm="100000">
                                          <p:val>
                                            <p:strVal val="#ppt_w"/>
                                          </p:val>
                                        </p:tav>
                                      </p:tavLst>
                                    </p:anim>
                                    <p:anim calcmode="lin" valueType="num">
                                      <p:cBhvr>
                                        <p:cTn dur="750" fill="hold" id="8"/>
                                        <p:tgtEl>
                                          <p:spTgt spid="17"/>
                                        </p:tgtEl>
                                        <p:attrNameLst>
                                          <p:attrName>ppt_h</p:attrName>
                                        </p:attrNameLst>
                                      </p:cBhvr>
                                      <p:tavLst>
                                        <p:tav tm="0">
                                          <p:val>
                                            <p:fltVal val="0"/>
                                          </p:val>
                                        </p:tav>
                                        <p:tav tm="100000">
                                          <p:val>
                                            <p:strVal val="#ppt_h"/>
                                          </p:val>
                                        </p:tav>
                                      </p:tavLst>
                                    </p:anim>
                                    <p:animEffect filter="fade" transition="in">
                                      <p:cBhvr>
                                        <p:cTn dur="750" id="9"/>
                                        <p:tgtEl>
                                          <p:spTgt spid="17"/>
                                        </p:tgtEl>
                                      </p:cBhvr>
                                    </p:animEffect>
                                  </p:childTnLst>
                                </p:cTn>
                              </p:par>
                              <p:par>
                                <p:cTn fill="hold" grpId="0" id="10" nodeType="withEffect" presetClass="entr" presetID="53" presetSubtype="0">
                                  <p:stCondLst>
                                    <p:cond delay="3000"/>
                                  </p:stCondLst>
                                  <p:childTnLst>
                                    <p:set>
                                      <p:cBhvr>
                                        <p:cTn dur="1" fill="hold" id="11">
                                          <p:stCondLst>
                                            <p:cond delay="0"/>
                                          </p:stCondLst>
                                        </p:cTn>
                                        <p:tgtEl>
                                          <p:spTgt spid="18"/>
                                        </p:tgtEl>
                                        <p:attrNameLst>
                                          <p:attrName>style.visibility</p:attrName>
                                        </p:attrNameLst>
                                      </p:cBhvr>
                                      <p:to>
                                        <p:strVal val="visible"/>
                                      </p:to>
                                    </p:set>
                                    <p:anim calcmode="lin" valueType="num">
                                      <p:cBhvr>
                                        <p:cTn dur="500" fill="hold" id="12"/>
                                        <p:tgtEl>
                                          <p:spTgt spid="18"/>
                                        </p:tgtEl>
                                        <p:attrNameLst>
                                          <p:attrName>ppt_w</p:attrName>
                                        </p:attrNameLst>
                                      </p:cBhvr>
                                      <p:tavLst>
                                        <p:tav tm="0">
                                          <p:val>
                                            <p:fltVal val="0"/>
                                          </p:val>
                                        </p:tav>
                                        <p:tav tm="100000">
                                          <p:val>
                                            <p:strVal val="#ppt_w"/>
                                          </p:val>
                                        </p:tav>
                                      </p:tavLst>
                                    </p:anim>
                                    <p:anim calcmode="lin" valueType="num">
                                      <p:cBhvr>
                                        <p:cTn dur="500" fill="hold" id="13"/>
                                        <p:tgtEl>
                                          <p:spTgt spid="18"/>
                                        </p:tgtEl>
                                        <p:attrNameLst>
                                          <p:attrName>ppt_h</p:attrName>
                                        </p:attrNameLst>
                                      </p:cBhvr>
                                      <p:tavLst>
                                        <p:tav tm="0">
                                          <p:val>
                                            <p:fltVal val="0"/>
                                          </p:val>
                                        </p:tav>
                                        <p:tav tm="100000">
                                          <p:val>
                                            <p:strVal val="#ppt_h"/>
                                          </p:val>
                                        </p:tav>
                                      </p:tavLst>
                                    </p:anim>
                                    <p:animEffect filter="fade" transition="in">
                                      <p:cBhvr>
                                        <p:cTn dur="500" id="14"/>
                                        <p:tgtEl>
                                          <p:spTgt spid="18"/>
                                        </p:tgtEl>
                                      </p:cBhvr>
                                    </p:animEffect>
                                  </p:childTnLst>
                                </p:cTn>
                              </p:par>
                              <p:par>
                                <p:cTn fill="hold" grpId="0" id="15" nodeType="withEffect" presetClass="entr" presetID="22" presetSubtype="8">
                                  <p:stCondLst>
                                    <p:cond delay="3250"/>
                                  </p:stCondLst>
                                  <p:childTnLst>
                                    <p:set>
                                      <p:cBhvr>
                                        <p:cTn dur="1" fill="hold" id="16">
                                          <p:stCondLst>
                                            <p:cond delay="0"/>
                                          </p:stCondLst>
                                        </p:cTn>
                                        <p:tgtEl>
                                          <p:spTgt spid="15"/>
                                        </p:tgtEl>
                                        <p:attrNameLst>
                                          <p:attrName>style.visibility</p:attrName>
                                        </p:attrNameLst>
                                      </p:cBhvr>
                                      <p:to>
                                        <p:strVal val="visible"/>
                                      </p:to>
                                    </p:set>
                                    <p:animEffect filter="wipe(left)" transition="in">
                                      <p:cBhvr>
                                        <p:cTn dur="1000" id="17"/>
                                        <p:tgtEl>
                                          <p:spTgt spid="15"/>
                                        </p:tgtEl>
                                      </p:cBhvr>
                                    </p:animEffect>
                                  </p:childTnLst>
                                </p:cTn>
                              </p:par>
                              <p:par>
                                <p:cTn fill="hold" grpId="0" id="18" nodeType="withEffect" presetClass="entr" presetID="2" presetSubtype="8">
                                  <p:stCondLst>
                                    <p:cond delay="4500"/>
                                  </p:stCondLst>
                                  <p:childTnLst>
                                    <p:set>
                                      <p:cBhvr>
                                        <p:cTn dur="1" fill="hold" id="19">
                                          <p:stCondLst>
                                            <p:cond delay="0"/>
                                          </p:stCondLst>
                                        </p:cTn>
                                        <p:tgtEl>
                                          <p:spTgt spid="21"/>
                                        </p:tgtEl>
                                        <p:attrNameLst>
                                          <p:attrName>style.visibility</p:attrName>
                                        </p:attrNameLst>
                                      </p:cBhvr>
                                      <p:to>
                                        <p:strVal val="visible"/>
                                      </p:to>
                                    </p:set>
                                    <p:anim calcmode="lin" valueType="num">
                                      <p:cBhvr additive="base">
                                        <p:cTn dur="500" fill="hold" id="20"/>
                                        <p:tgtEl>
                                          <p:spTgt spid="21"/>
                                        </p:tgtEl>
                                        <p:attrNameLst>
                                          <p:attrName>ppt_x</p:attrName>
                                        </p:attrNameLst>
                                      </p:cBhvr>
                                      <p:tavLst>
                                        <p:tav tm="0">
                                          <p:val>
                                            <p:strVal val="0-#ppt_w/2"/>
                                          </p:val>
                                        </p:tav>
                                        <p:tav tm="100000">
                                          <p:val>
                                            <p:strVal val="#ppt_x"/>
                                          </p:val>
                                        </p:tav>
                                      </p:tavLst>
                                    </p:anim>
                                    <p:anim calcmode="lin" valueType="num">
                                      <p:cBhvr additive="base">
                                        <p:cTn dur="500" fill="hold" id="21"/>
                                        <p:tgtEl>
                                          <p:spTgt spid="21"/>
                                        </p:tgtEl>
                                        <p:attrNameLst>
                                          <p:attrName>ppt_y</p:attrName>
                                        </p:attrNameLst>
                                      </p:cBhvr>
                                      <p:tavLst>
                                        <p:tav tm="0">
                                          <p:val>
                                            <p:strVal val="#ppt_y"/>
                                          </p:val>
                                        </p:tav>
                                        <p:tav tm="100000">
                                          <p:val>
                                            <p:strVal val="#ppt_y"/>
                                          </p:val>
                                        </p:tav>
                                      </p:tavLst>
                                    </p:anim>
                                  </p:childTnLst>
                                </p:cTn>
                              </p:par>
                              <p:par>
                                <p:cTn fill="hold" grpId="0" id="22" nodeType="withEffect" presetClass="entr" presetID="22" presetSubtype="8">
                                  <p:stCondLst>
                                    <p:cond delay="5000"/>
                                  </p:stCondLst>
                                  <p:childTnLst>
                                    <p:set>
                                      <p:cBhvr>
                                        <p:cTn dur="1" fill="hold" id="23">
                                          <p:stCondLst>
                                            <p:cond delay="0"/>
                                          </p:stCondLst>
                                        </p:cTn>
                                        <p:tgtEl>
                                          <p:spTgt spid="16"/>
                                        </p:tgtEl>
                                        <p:attrNameLst>
                                          <p:attrName>style.visibility</p:attrName>
                                        </p:attrNameLst>
                                      </p:cBhvr>
                                      <p:to>
                                        <p:strVal val="visible"/>
                                      </p:to>
                                    </p:set>
                                    <p:animEffect filter="wipe(left)" transition="in">
                                      <p:cBhvr>
                                        <p:cTn dur="500" id="24"/>
                                        <p:tgtEl>
                                          <p:spTgt spid="16"/>
                                        </p:tgtEl>
                                      </p:cBhvr>
                                    </p:animEffect>
                                  </p:childTnLst>
                                </p:cTn>
                              </p:par>
                              <p:par>
                                <p:cTn fill="hold" grpId="0" id="25" nodeType="withEffect" presetClass="entr" presetID="2" presetSubtype="8">
                                  <p:stCondLst>
                                    <p:cond delay="5500"/>
                                  </p:stCondLst>
                                  <p:childTnLst>
                                    <p:set>
                                      <p:cBhvr>
                                        <p:cTn dur="1" fill="hold" id="26">
                                          <p:stCondLst>
                                            <p:cond delay="0"/>
                                          </p:stCondLst>
                                        </p:cTn>
                                        <p:tgtEl>
                                          <p:spTgt spid="23"/>
                                        </p:tgtEl>
                                        <p:attrNameLst>
                                          <p:attrName>style.visibility</p:attrName>
                                        </p:attrNameLst>
                                      </p:cBhvr>
                                      <p:to>
                                        <p:strVal val="visible"/>
                                      </p:to>
                                    </p:set>
                                    <p:anim calcmode="lin" valueType="num">
                                      <p:cBhvr additive="base">
                                        <p:cTn dur="500" fill="hold" id="27"/>
                                        <p:tgtEl>
                                          <p:spTgt spid="23"/>
                                        </p:tgtEl>
                                        <p:attrNameLst>
                                          <p:attrName>ppt_x</p:attrName>
                                        </p:attrNameLst>
                                      </p:cBhvr>
                                      <p:tavLst>
                                        <p:tav tm="0">
                                          <p:val>
                                            <p:strVal val="0-#ppt_w/2"/>
                                          </p:val>
                                        </p:tav>
                                        <p:tav tm="100000">
                                          <p:val>
                                            <p:strVal val="#ppt_x"/>
                                          </p:val>
                                        </p:tav>
                                      </p:tavLst>
                                    </p:anim>
                                    <p:anim calcmode="lin" valueType="num">
                                      <p:cBhvr additive="base">
                                        <p:cTn dur="500" fill="hold" id="28"/>
                                        <p:tgtEl>
                                          <p:spTgt spid="23"/>
                                        </p:tgtEl>
                                        <p:attrNameLst>
                                          <p:attrName>ppt_y</p:attrName>
                                        </p:attrNameLst>
                                      </p:cBhvr>
                                      <p:tavLst>
                                        <p:tav tm="0">
                                          <p:val>
                                            <p:strVal val="#ppt_y"/>
                                          </p:val>
                                        </p:tav>
                                        <p:tav tm="100000">
                                          <p:val>
                                            <p:strVal val="#ppt_y"/>
                                          </p:val>
                                        </p:tav>
                                      </p:tavLst>
                                    </p:anim>
                                  </p:childTnLst>
                                </p:cTn>
                              </p:par>
                              <p:par>
                                <p:cTn fill="hold" grpId="0" id="29" nodeType="withEffect" presetClass="entr" presetID="22" presetSubtype="8">
                                  <p:stCondLst>
                                    <p:cond delay="6000"/>
                                  </p:stCondLst>
                                  <p:childTnLst>
                                    <p:set>
                                      <p:cBhvr>
                                        <p:cTn dur="1" fill="hold" id="30">
                                          <p:stCondLst>
                                            <p:cond delay="0"/>
                                          </p:stCondLst>
                                        </p:cTn>
                                        <p:tgtEl>
                                          <p:spTgt spid="22"/>
                                        </p:tgtEl>
                                        <p:attrNameLst>
                                          <p:attrName>style.visibility</p:attrName>
                                        </p:attrNameLst>
                                      </p:cBhvr>
                                      <p:to>
                                        <p:strVal val="visible"/>
                                      </p:to>
                                    </p:set>
                                    <p:animEffect filter="wipe(left)" transition="in">
                                      <p:cBhvr>
                                        <p:cTn dur="500" id="31"/>
                                        <p:tgtEl>
                                          <p:spTgt spid="22"/>
                                        </p:tgtEl>
                                      </p:cBhvr>
                                    </p:animEffect>
                                  </p:childTnLst>
                                </p:cTn>
                              </p:par>
                              <p:par>
                                <p:cTn fill="hold" grpId="0" id="32" nodeType="withEffect" presetClass="entr" presetID="2" presetSubtype="8">
                                  <p:stCondLst>
                                    <p:cond delay="6500"/>
                                  </p:stCondLst>
                                  <p:childTnLst>
                                    <p:set>
                                      <p:cBhvr>
                                        <p:cTn dur="1" fill="hold" id="33">
                                          <p:stCondLst>
                                            <p:cond delay="0"/>
                                          </p:stCondLst>
                                        </p:cTn>
                                        <p:tgtEl>
                                          <p:spTgt spid="25"/>
                                        </p:tgtEl>
                                        <p:attrNameLst>
                                          <p:attrName>style.visibility</p:attrName>
                                        </p:attrNameLst>
                                      </p:cBhvr>
                                      <p:to>
                                        <p:strVal val="visible"/>
                                      </p:to>
                                    </p:set>
                                    <p:anim calcmode="lin" valueType="num">
                                      <p:cBhvr additive="base">
                                        <p:cTn dur="500" fill="hold" id="34"/>
                                        <p:tgtEl>
                                          <p:spTgt spid="25"/>
                                        </p:tgtEl>
                                        <p:attrNameLst>
                                          <p:attrName>ppt_x</p:attrName>
                                        </p:attrNameLst>
                                      </p:cBhvr>
                                      <p:tavLst>
                                        <p:tav tm="0">
                                          <p:val>
                                            <p:strVal val="0-#ppt_w/2"/>
                                          </p:val>
                                        </p:tav>
                                        <p:tav tm="100000">
                                          <p:val>
                                            <p:strVal val="#ppt_x"/>
                                          </p:val>
                                        </p:tav>
                                      </p:tavLst>
                                    </p:anim>
                                    <p:anim calcmode="lin" valueType="num">
                                      <p:cBhvr additive="base">
                                        <p:cTn dur="500" fill="hold" id="35"/>
                                        <p:tgtEl>
                                          <p:spTgt spid="25"/>
                                        </p:tgtEl>
                                        <p:attrNameLst>
                                          <p:attrName>ppt_y</p:attrName>
                                        </p:attrNameLst>
                                      </p:cBhvr>
                                      <p:tavLst>
                                        <p:tav tm="0">
                                          <p:val>
                                            <p:strVal val="#ppt_y"/>
                                          </p:val>
                                        </p:tav>
                                        <p:tav tm="100000">
                                          <p:val>
                                            <p:strVal val="#ppt_y"/>
                                          </p:val>
                                        </p:tav>
                                      </p:tavLst>
                                    </p:anim>
                                  </p:childTnLst>
                                </p:cTn>
                              </p:par>
                              <p:par>
                                <p:cTn fill="hold" grpId="0" id="36" nodeType="withEffect" presetClass="entr" presetID="22" presetSubtype="8">
                                  <p:stCondLst>
                                    <p:cond delay="7000"/>
                                  </p:stCondLst>
                                  <p:childTnLst>
                                    <p:set>
                                      <p:cBhvr>
                                        <p:cTn dur="1" fill="hold" id="37">
                                          <p:stCondLst>
                                            <p:cond delay="0"/>
                                          </p:stCondLst>
                                        </p:cTn>
                                        <p:tgtEl>
                                          <p:spTgt spid="24"/>
                                        </p:tgtEl>
                                        <p:attrNameLst>
                                          <p:attrName>style.visibility</p:attrName>
                                        </p:attrNameLst>
                                      </p:cBhvr>
                                      <p:to>
                                        <p:strVal val="visible"/>
                                      </p:to>
                                    </p:set>
                                    <p:animEffect filter="wipe(left)" transition="in">
                                      <p:cBhvr>
                                        <p:cTn dur="500" id="38"/>
                                        <p:tgtEl>
                                          <p:spTgt spid="24"/>
                                        </p:tgtEl>
                                      </p:cBhvr>
                                    </p:animEffect>
                                  </p:childTnLst>
                                </p:cTn>
                              </p:par>
                              <p:par>
                                <p:cTn fill="hold" id="39" nodeType="withEffect" presetClass="entr" presetID="10" presetSubtype="0">
                                  <p:stCondLst>
                                    <p:cond delay="7500"/>
                                  </p:stCondLst>
                                  <p:childTnLst>
                                    <p:set>
                                      <p:cBhvr>
                                        <p:cTn dur="1" fill="hold" id="40">
                                          <p:stCondLst>
                                            <p:cond delay="0"/>
                                          </p:stCondLst>
                                        </p:cTn>
                                        <p:tgtEl>
                                          <p:spTgt spid="6"/>
                                        </p:tgtEl>
                                        <p:attrNameLst>
                                          <p:attrName>style.visibility</p:attrName>
                                        </p:attrNameLst>
                                      </p:cBhvr>
                                      <p:to>
                                        <p:strVal val="visible"/>
                                      </p:to>
                                    </p:set>
                                    <p:animEffect filter="fade" transition="in">
                                      <p:cBhvr>
                                        <p:cTn dur="500" id="41"/>
                                        <p:tgtEl>
                                          <p:spTgt spid="6"/>
                                        </p:tgtEl>
                                      </p:cBhvr>
                                    </p:animEffect>
                                  </p:childTnLst>
                                </p:cTn>
                              </p:par>
                              <p:par>
                                <p:cTn fill="hold" grpId="0" id="42" nodeType="withEffect" presetClass="entr" presetID="10" presetSubtype="0">
                                  <p:stCondLst>
                                    <p:cond delay="7500"/>
                                  </p:stCondLst>
                                  <p:childTnLst>
                                    <p:set>
                                      <p:cBhvr>
                                        <p:cTn dur="1" fill="hold" id="43">
                                          <p:stCondLst>
                                            <p:cond delay="0"/>
                                          </p:stCondLst>
                                        </p:cTn>
                                        <p:tgtEl>
                                          <p:spTgt spid="8"/>
                                        </p:tgtEl>
                                        <p:attrNameLst>
                                          <p:attrName>style.visibility</p:attrName>
                                        </p:attrNameLst>
                                      </p:cBhvr>
                                      <p:to>
                                        <p:strVal val="visible"/>
                                      </p:to>
                                    </p:set>
                                    <p:animEffect filter="fade" transition="in">
                                      <p:cBhvr>
                                        <p:cTn dur="500" id="44"/>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17"/>
      <p:bldP grpId="0" spid="18"/>
      <p:bldP grpId="0" spid="21"/>
      <p:bldP grpId="0" spid="22"/>
      <p:bldP grpId="0" spid="23"/>
      <p:bldP grpId="0" spid="24"/>
      <p:bldP grpId="0" spid="25"/>
      <p:bldP grpId="0" spid="8"/>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02657" y="312248"/>
            <a:ext cx="5258480" cy="682623"/>
          </a:xfrm>
        </p:spPr>
        <p:txBody>
          <a:bodyPr/>
          <a:lstStyle/>
          <a:p>
            <a:r>
              <a:rPr altLang="en-US" lang="zh-CN" smtClean="0"/>
              <a:t>研究意义</a:t>
            </a:r>
          </a:p>
        </p:txBody>
      </p:sp>
      <p:sp>
        <p:nvSpPr>
          <p:cNvPr id="157" name="任意多边形 156"/>
          <p:cNvSpPr/>
          <p:nvPr/>
        </p:nvSpPr>
        <p:spPr>
          <a:xfrm>
            <a:off x="4932875" y="2399101"/>
            <a:ext cx="1316942" cy="1468757"/>
          </a:xfrm>
          <a:custGeom>
            <a:gdLst>
              <a:gd fmla="*/ 657246 w 1295672" name="connsiteX0"/>
              <a:gd fmla="*/ 0 h 1444859" name="connsiteY0"/>
              <a:gd fmla="*/ 740242 w 1295672" name="connsiteX1"/>
              <a:gd fmla="*/ 39981 h 1444859" name="connsiteY1"/>
              <a:gd fmla="*/ 1292200 w 1295672" name="connsiteX2"/>
              <a:gd fmla="*/ 783685 h 1444859" name="connsiteY2"/>
              <a:gd fmla="*/ 1295672 w 1295672" name="connsiteX3"/>
              <a:gd fmla="*/ 806432 h 1444859" name="connsiteY3"/>
              <a:gd fmla="*/ 1209470 w 1295672" name="connsiteX4"/>
              <a:gd fmla="*/ 793276 h 1444859" name="connsiteY4"/>
              <a:gd fmla="*/ 1097279 w 1295672" name="connsiteX5"/>
              <a:gd fmla="*/ 787611 h 1444859" name="connsiteY5"/>
              <a:gd fmla="*/ 670168 w 1295672" name="connsiteX6"/>
              <a:gd fmla="*/ 873841 h 1444859" name="connsiteY6"/>
              <a:gd fmla="*/ 657246 w 1295672" name="connsiteX7"/>
              <a:gd fmla="*/ 880066 h 1444859" name="connsiteY7"/>
              <a:gd fmla="*/ 644324 w 1295672" name="connsiteX8"/>
              <a:gd fmla="*/ 873841 h 1444859" name="connsiteY8"/>
              <a:gd fmla="*/ 596460 w 1295672" name="connsiteX9"/>
              <a:gd fmla="*/ 856323 h 1444859" name="connsiteY9"/>
              <a:gd fmla="*/ 596459 w 1295672" name="connsiteX10"/>
              <a:gd fmla="*/ 856323 h 1444859" name="connsiteY10"/>
              <a:gd fmla="*/ 644325 w 1295672" name="connsiteX11"/>
              <a:gd fmla="*/ 873842 h 1444859" name="connsiteY11"/>
              <a:gd fmla="*/ 657247 w 1295672" name="connsiteX12"/>
              <a:gd fmla="*/ 880067 h 1444859" name="connsiteY12"/>
              <a:gd fmla="*/ 574251 w 1295672" name="connsiteX13"/>
              <a:gd fmla="*/ 920048 h 1444859" name="connsiteY13"/>
              <a:gd fmla="*/ 132436 w 1295672" name="connsiteX14"/>
              <a:gd fmla="*/ 1361863 h 1444859" name="connsiteY14"/>
              <a:gd fmla="*/ 92455 w 1295672" name="connsiteX15"/>
              <a:gd fmla="*/ 1444859 h 1444859" name="connsiteY15"/>
              <a:gd fmla="*/ 86230 w 1295672" name="connsiteX16"/>
              <a:gd fmla="*/ 1431937 h 1444859" name="connsiteY16"/>
              <a:gd fmla="*/ 0 w 1295672" name="connsiteX17"/>
              <a:gd fmla="*/ 1004826 h 1444859" name="connsiteY17"/>
              <a:gd fmla="*/ 5665 w 1295672" name="connsiteX18"/>
              <a:gd fmla="*/ 892635 h 1444859" name="connsiteY18"/>
              <a:gd fmla="*/ 18821 w 1295672" name="connsiteX19"/>
              <a:gd fmla="*/ 806433 h 1444859" name="connsiteY19"/>
              <a:gd fmla="*/ 74519 w 1295672" name="connsiteX20"/>
              <a:gd fmla="*/ 797933 h 1444859" name="connsiteY20"/>
              <a:gd fmla="*/ 74519 w 1295672" name="connsiteX21"/>
              <a:gd fmla="*/ 797931 h 1444859" name="connsiteY21"/>
              <a:gd fmla="*/ 18820 w 1295672" name="connsiteX22"/>
              <a:gd fmla="*/ 806432 h 1444859" name="connsiteY22"/>
              <a:gd fmla="*/ 22292 w 1295672" name="connsiteX23"/>
              <a:gd fmla="*/ 783685 h 1444859" name="connsiteY23"/>
              <a:gd fmla="*/ 574250 w 1295672" name="connsiteX24"/>
              <a:gd fmla="*/ 39981 h 1444859" name="connsiteY24"/>
              <a:gd fmla="*/ 657246 w 1295672" name="connsiteX0-1"/>
              <a:gd fmla="*/ 0 h 1444859" name="connsiteY0-2"/>
              <a:gd fmla="*/ 740242 w 1295672" name="connsiteX1-3"/>
              <a:gd fmla="*/ 39981 h 1444859" name="connsiteY1-4"/>
              <a:gd fmla="*/ 1292200 w 1295672" name="connsiteX2-5"/>
              <a:gd fmla="*/ 783685 h 1444859" name="connsiteY2-6"/>
              <a:gd fmla="*/ 1295672 w 1295672" name="connsiteX3-7"/>
              <a:gd fmla="*/ 806432 h 1444859" name="connsiteY3-8"/>
              <a:gd fmla="*/ 1209470 w 1295672" name="connsiteX4-9"/>
              <a:gd fmla="*/ 793276 h 1444859" name="connsiteY4-10"/>
              <a:gd fmla="*/ 1097279 w 1295672" name="connsiteX5-11"/>
              <a:gd fmla="*/ 787611 h 1444859" name="connsiteY5-12"/>
              <a:gd fmla="*/ 670168 w 1295672" name="connsiteX6-13"/>
              <a:gd fmla="*/ 873841 h 1444859" name="connsiteY6-14"/>
              <a:gd fmla="*/ 657246 w 1295672" name="connsiteX7-15"/>
              <a:gd fmla="*/ 880066 h 1444859" name="connsiteY7-16"/>
              <a:gd fmla="*/ 644324 w 1295672" name="connsiteX8-17"/>
              <a:gd fmla="*/ 873841 h 1444859" name="connsiteY8-18"/>
              <a:gd fmla="*/ 596460 w 1295672" name="connsiteX9-19"/>
              <a:gd fmla="*/ 856323 h 1444859" name="connsiteY9-20"/>
              <a:gd fmla="*/ 596459 w 1295672" name="connsiteX10-21"/>
              <a:gd fmla="*/ 856323 h 1444859" name="connsiteY10-22"/>
              <a:gd fmla="*/ 644325 w 1295672" name="connsiteX11-23"/>
              <a:gd fmla="*/ 873842 h 1444859" name="connsiteY11-24"/>
              <a:gd fmla="*/ 657247 w 1295672" name="connsiteX12-25"/>
              <a:gd fmla="*/ 880067 h 1444859" name="connsiteY12-26"/>
              <a:gd fmla="*/ 574251 w 1295672" name="connsiteX13-27"/>
              <a:gd fmla="*/ 920048 h 1444859" name="connsiteY13-28"/>
              <a:gd fmla="*/ 132436 w 1295672" name="connsiteX14-29"/>
              <a:gd fmla="*/ 1361863 h 1444859" name="connsiteY14-30"/>
              <a:gd fmla="*/ 92455 w 1295672" name="connsiteX15-31"/>
              <a:gd fmla="*/ 1444859 h 1444859" name="connsiteY15-32"/>
              <a:gd fmla="*/ 86230 w 1295672" name="connsiteX16-33"/>
              <a:gd fmla="*/ 1431937 h 1444859" name="connsiteY16-34"/>
              <a:gd fmla="*/ 0 w 1295672" name="connsiteX17-35"/>
              <a:gd fmla="*/ 1004826 h 1444859" name="connsiteY17-36"/>
              <a:gd fmla="*/ 5665 w 1295672" name="connsiteX18-37"/>
              <a:gd fmla="*/ 892635 h 1444859" name="connsiteY18-38"/>
              <a:gd fmla="*/ 18821 w 1295672" name="connsiteX19-39"/>
              <a:gd fmla="*/ 806433 h 1444859" name="connsiteY19-40"/>
              <a:gd fmla="*/ 74519 w 1295672" name="connsiteX20-41"/>
              <a:gd fmla="*/ 797933 h 1444859" name="connsiteY20-42"/>
              <a:gd fmla="*/ 18820 w 1295672" name="connsiteX21-43"/>
              <a:gd fmla="*/ 806432 h 1444859" name="connsiteY21-44"/>
              <a:gd fmla="*/ 22292 w 1295672" name="connsiteX22-45"/>
              <a:gd fmla="*/ 783685 h 1444859" name="connsiteY22-46"/>
              <a:gd fmla="*/ 574250 w 1295672" name="connsiteX23-47"/>
              <a:gd fmla="*/ 39981 h 1444859" name="connsiteY23-48"/>
              <a:gd fmla="*/ 657246 w 1295672" name="connsiteX24-49"/>
              <a:gd fmla="*/ 0 h 1444859" name="connsiteY24-50"/>
              <a:gd fmla="*/ 657246 w 1295672" name="connsiteX0-51"/>
              <a:gd fmla="*/ 0 h 1444859" name="connsiteY0-52"/>
              <a:gd fmla="*/ 740242 w 1295672" name="connsiteX1-53"/>
              <a:gd fmla="*/ 39981 h 1444859" name="connsiteY1-54"/>
              <a:gd fmla="*/ 1292200 w 1295672" name="connsiteX2-55"/>
              <a:gd fmla="*/ 783685 h 1444859" name="connsiteY2-56"/>
              <a:gd fmla="*/ 1295672 w 1295672" name="connsiteX3-57"/>
              <a:gd fmla="*/ 806432 h 1444859" name="connsiteY3-58"/>
              <a:gd fmla="*/ 1209470 w 1295672" name="connsiteX4-59"/>
              <a:gd fmla="*/ 793276 h 1444859" name="connsiteY4-60"/>
              <a:gd fmla="*/ 1097279 w 1295672" name="connsiteX5-61"/>
              <a:gd fmla="*/ 787611 h 1444859" name="connsiteY5-62"/>
              <a:gd fmla="*/ 670168 w 1295672" name="connsiteX6-63"/>
              <a:gd fmla="*/ 873841 h 1444859" name="connsiteY6-64"/>
              <a:gd fmla="*/ 657246 w 1295672" name="connsiteX7-65"/>
              <a:gd fmla="*/ 880066 h 1444859" name="connsiteY7-66"/>
              <a:gd fmla="*/ 644324 w 1295672" name="connsiteX8-67"/>
              <a:gd fmla="*/ 873841 h 1444859" name="connsiteY8-68"/>
              <a:gd fmla="*/ 596460 w 1295672" name="connsiteX9-69"/>
              <a:gd fmla="*/ 856323 h 1444859" name="connsiteY9-70"/>
              <a:gd fmla="*/ 596459 w 1295672" name="connsiteX10-71"/>
              <a:gd fmla="*/ 856323 h 1444859" name="connsiteY10-72"/>
              <a:gd fmla="*/ 644325 w 1295672" name="connsiteX11-73"/>
              <a:gd fmla="*/ 873842 h 1444859" name="connsiteY11-74"/>
              <a:gd fmla="*/ 657247 w 1295672" name="connsiteX12-75"/>
              <a:gd fmla="*/ 880067 h 1444859" name="connsiteY12-76"/>
              <a:gd fmla="*/ 574251 w 1295672" name="connsiteX13-77"/>
              <a:gd fmla="*/ 920048 h 1444859" name="connsiteY13-78"/>
              <a:gd fmla="*/ 132436 w 1295672" name="connsiteX14-79"/>
              <a:gd fmla="*/ 1361863 h 1444859" name="connsiteY14-80"/>
              <a:gd fmla="*/ 92455 w 1295672" name="connsiteX15-81"/>
              <a:gd fmla="*/ 1444859 h 1444859" name="connsiteY15-82"/>
              <a:gd fmla="*/ 86230 w 1295672" name="connsiteX16-83"/>
              <a:gd fmla="*/ 1431937 h 1444859" name="connsiteY16-84"/>
              <a:gd fmla="*/ 0 w 1295672" name="connsiteX17-85"/>
              <a:gd fmla="*/ 1004826 h 1444859" name="connsiteY17-86"/>
              <a:gd fmla="*/ 5665 w 1295672" name="connsiteX18-87"/>
              <a:gd fmla="*/ 892635 h 1444859" name="connsiteY18-88"/>
              <a:gd fmla="*/ 18821 w 1295672" name="connsiteX19-89"/>
              <a:gd fmla="*/ 806433 h 1444859" name="connsiteY19-90"/>
              <a:gd fmla="*/ 18820 w 1295672" name="connsiteX20-91"/>
              <a:gd fmla="*/ 806432 h 1444859" name="connsiteY20-92"/>
              <a:gd fmla="*/ 22292 w 1295672" name="connsiteX21-93"/>
              <a:gd fmla="*/ 783685 h 1444859" name="connsiteY21-94"/>
              <a:gd fmla="*/ 574250 w 1295672" name="connsiteX22-95"/>
              <a:gd fmla="*/ 39981 h 1444859" name="connsiteY22-96"/>
              <a:gd fmla="*/ 657246 w 1295672" name="connsiteX23-97"/>
              <a:gd fmla="*/ 0 h 1444859" name="connsiteY23-98"/>
              <a:gd fmla="*/ 657246 w 1295672" name="connsiteX0-99"/>
              <a:gd fmla="*/ 0 h 1444859" name="connsiteY0-100"/>
              <a:gd fmla="*/ 740242 w 1295672" name="connsiteX1-101"/>
              <a:gd fmla="*/ 39981 h 1444859" name="connsiteY1-102"/>
              <a:gd fmla="*/ 1292200 w 1295672" name="connsiteX2-103"/>
              <a:gd fmla="*/ 783685 h 1444859" name="connsiteY2-104"/>
              <a:gd fmla="*/ 1295672 w 1295672" name="connsiteX3-105"/>
              <a:gd fmla="*/ 806432 h 1444859" name="connsiteY3-106"/>
              <a:gd fmla="*/ 1209470 w 1295672" name="connsiteX4-107"/>
              <a:gd fmla="*/ 793276 h 1444859" name="connsiteY4-108"/>
              <a:gd fmla="*/ 1097279 w 1295672" name="connsiteX5-109"/>
              <a:gd fmla="*/ 787611 h 1444859" name="connsiteY5-110"/>
              <a:gd fmla="*/ 670168 w 1295672" name="connsiteX6-111"/>
              <a:gd fmla="*/ 873841 h 1444859" name="connsiteY6-112"/>
              <a:gd fmla="*/ 657246 w 1295672" name="connsiteX7-113"/>
              <a:gd fmla="*/ 880066 h 1444859" name="connsiteY7-114"/>
              <a:gd fmla="*/ 644324 w 1295672" name="connsiteX8-115"/>
              <a:gd fmla="*/ 873841 h 1444859" name="connsiteY8-116"/>
              <a:gd fmla="*/ 596460 w 1295672" name="connsiteX9-117"/>
              <a:gd fmla="*/ 856323 h 1444859" name="connsiteY9-118"/>
              <a:gd fmla="*/ 644325 w 1295672" name="connsiteX10-119"/>
              <a:gd fmla="*/ 873842 h 1444859" name="connsiteY10-120"/>
              <a:gd fmla="*/ 657247 w 1295672" name="connsiteX11-121"/>
              <a:gd fmla="*/ 880067 h 1444859" name="connsiteY11-122"/>
              <a:gd fmla="*/ 574251 w 1295672" name="connsiteX12-123"/>
              <a:gd fmla="*/ 920048 h 1444859" name="connsiteY12-124"/>
              <a:gd fmla="*/ 132436 w 1295672" name="connsiteX13-125"/>
              <a:gd fmla="*/ 1361863 h 1444859" name="connsiteY13-126"/>
              <a:gd fmla="*/ 92455 w 1295672" name="connsiteX14-127"/>
              <a:gd fmla="*/ 1444859 h 1444859" name="connsiteY14-128"/>
              <a:gd fmla="*/ 86230 w 1295672" name="connsiteX15-129"/>
              <a:gd fmla="*/ 1431937 h 1444859" name="connsiteY15-130"/>
              <a:gd fmla="*/ 0 w 1295672" name="connsiteX16-131"/>
              <a:gd fmla="*/ 1004826 h 1444859" name="connsiteY16-132"/>
              <a:gd fmla="*/ 5665 w 1295672" name="connsiteX17-133"/>
              <a:gd fmla="*/ 892635 h 1444859" name="connsiteY17-134"/>
              <a:gd fmla="*/ 18821 w 1295672" name="connsiteX18-135"/>
              <a:gd fmla="*/ 806433 h 1444859" name="connsiteY18-136"/>
              <a:gd fmla="*/ 18820 w 1295672" name="connsiteX19-137"/>
              <a:gd fmla="*/ 806432 h 1444859" name="connsiteY19-138"/>
              <a:gd fmla="*/ 22292 w 1295672" name="connsiteX20-139"/>
              <a:gd fmla="*/ 783685 h 1444859" name="connsiteY20-140"/>
              <a:gd fmla="*/ 574250 w 1295672" name="connsiteX21-141"/>
              <a:gd fmla="*/ 39981 h 1444859" name="connsiteY21-142"/>
              <a:gd fmla="*/ 657246 w 1295672" name="connsiteX22-143"/>
              <a:gd fmla="*/ 0 h 1444859" name="connsiteY22-144"/>
              <a:gd fmla="*/ 657246 w 1295672" name="connsiteX0-145"/>
              <a:gd fmla="*/ 0 h 1444859" name="connsiteY0-146"/>
              <a:gd fmla="*/ 740242 w 1295672" name="connsiteX1-147"/>
              <a:gd fmla="*/ 39981 h 1444859" name="connsiteY1-148"/>
              <a:gd fmla="*/ 1292200 w 1295672" name="connsiteX2-149"/>
              <a:gd fmla="*/ 783685 h 1444859" name="connsiteY2-150"/>
              <a:gd fmla="*/ 1295672 w 1295672" name="connsiteX3-151"/>
              <a:gd fmla="*/ 806432 h 1444859" name="connsiteY3-152"/>
              <a:gd fmla="*/ 1209470 w 1295672" name="connsiteX4-153"/>
              <a:gd fmla="*/ 793276 h 1444859" name="connsiteY4-154"/>
              <a:gd fmla="*/ 1097279 w 1295672" name="connsiteX5-155"/>
              <a:gd fmla="*/ 787611 h 1444859" name="connsiteY5-156"/>
              <a:gd fmla="*/ 670168 w 1295672" name="connsiteX6-157"/>
              <a:gd fmla="*/ 873841 h 1444859" name="connsiteY6-158"/>
              <a:gd fmla="*/ 657246 w 1295672" name="connsiteX7-159"/>
              <a:gd fmla="*/ 880066 h 1444859" name="connsiteY7-160"/>
              <a:gd fmla="*/ 644324 w 1295672" name="connsiteX8-161"/>
              <a:gd fmla="*/ 873841 h 1444859" name="connsiteY8-162"/>
              <a:gd fmla="*/ 644325 w 1295672" name="connsiteX9-163"/>
              <a:gd fmla="*/ 873842 h 1444859" name="connsiteY9-164"/>
              <a:gd fmla="*/ 657247 w 1295672" name="connsiteX10-165"/>
              <a:gd fmla="*/ 880067 h 1444859" name="connsiteY10-166"/>
              <a:gd fmla="*/ 574251 w 1295672" name="connsiteX11-167"/>
              <a:gd fmla="*/ 920048 h 1444859" name="connsiteY11-168"/>
              <a:gd fmla="*/ 132436 w 1295672" name="connsiteX12-169"/>
              <a:gd fmla="*/ 1361863 h 1444859" name="connsiteY12-170"/>
              <a:gd fmla="*/ 92455 w 1295672" name="connsiteX13-171"/>
              <a:gd fmla="*/ 1444859 h 1444859" name="connsiteY13-172"/>
              <a:gd fmla="*/ 86230 w 1295672" name="connsiteX14-173"/>
              <a:gd fmla="*/ 1431937 h 1444859" name="connsiteY14-174"/>
              <a:gd fmla="*/ 0 w 1295672" name="connsiteX15-175"/>
              <a:gd fmla="*/ 1004826 h 1444859" name="connsiteY15-176"/>
              <a:gd fmla="*/ 5665 w 1295672" name="connsiteX16-177"/>
              <a:gd fmla="*/ 892635 h 1444859" name="connsiteY16-178"/>
              <a:gd fmla="*/ 18821 w 1295672" name="connsiteX17-179"/>
              <a:gd fmla="*/ 806433 h 1444859" name="connsiteY17-180"/>
              <a:gd fmla="*/ 18820 w 1295672" name="connsiteX18-181"/>
              <a:gd fmla="*/ 806432 h 1444859" name="connsiteY18-182"/>
              <a:gd fmla="*/ 22292 w 1295672" name="connsiteX19-183"/>
              <a:gd fmla="*/ 783685 h 1444859" name="connsiteY19-184"/>
              <a:gd fmla="*/ 574250 w 1295672" name="connsiteX20-185"/>
              <a:gd fmla="*/ 39981 h 1444859" name="connsiteY20-186"/>
              <a:gd fmla="*/ 657246 w 1295672" name="connsiteX21-187"/>
              <a:gd fmla="*/ 0 h 1444859" name="connsiteY21-188"/>
              <a:gd fmla="*/ 657246 w 1295672" name="connsiteX0-189"/>
              <a:gd fmla="*/ 0 h 1444859" name="connsiteY0-190"/>
              <a:gd fmla="*/ 740242 w 1295672" name="connsiteX1-191"/>
              <a:gd fmla="*/ 39981 h 1444859" name="connsiteY1-192"/>
              <a:gd fmla="*/ 1292200 w 1295672" name="connsiteX2-193"/>
              <a:gd fmla="*/ 783685 h 1444859" name="connsiteY2-194"/>
              <a:gd fmla="*/ 1295672 w 1295672" name="connsiteX3-195"/>
              <a:gd fmla="*/ 806432 h 1444859" name="connsiteY3-196"/>
              <a:gd fmla="*/ 1209470 w 1295672" name="connsiteX4-197"/>
              <a:gd fmla="*/ 793276 h 1444859" name="connsiteY4-198"/>
              <a:gd fmla="*/ 1097279 w 1295672" name="connsiteX5-199"/>
              <a:gd fmla="*/ 787611 h 1444859" name="connsiteY5-200"/>
              <a:gd fmla="*/ 670168 w 1295672" name="connsiteX6-201"/>
              <a:gd fmla="*/ 873841 h 1444859" name="connsiteY6-202"/>
              <a:gd fmla="*/ 657246 w 1295672" name="connsiteX7-203"/>
              <a:gd fmla="*/ 880066 h 1444859" name="connsiteY7-204"/>
              <a:gd fmla="*/ 644324 w 1295672" name="connsiteX8-205"/>
              <a:gd fmla="*/ 873841 h 1444859" name="connsiteY8-206"/>
              <a:gd fmla="*/ 657247 w 1295672" name="connsiteX9-207"/>
              <a:gd fmla="*/ 880067 h 1444859" name="connsiteY9-208"/>
              <a:gd fmla="*/ 574251 w 1295672" name="connsiteX10-209"/>
              <a:gd fmla="*/ 920048 h 1444859" name="connsiteY10-210"/>
              <a:gd fmla="*/ 132436 w 1295672" name="connsiteX11-211"/>
              <a:gd fmla="*/ 1361863 h 1444859" name="connsiteY11-212"/>
              <a:gd fmla="*/ 92455 w 1295672" name="connsiteX12-213"/>
              <a:gd fmla="*/ 1444859 h 1444859" name="connsiteY12-214"/>
              <a:gd fmla="*/ 86230 w 1295672" name="connsiteX13-215"/>
              <a:gd fmla="*/ 1431937 h 1444859" name="connsiteY13-216"/>
              <a:gd fmla="*/ 0 w 1295672" name="connsiteX14-217"/>
              <a:gd fmla="*/ 1004826 h 1444859" name="connsiteY14-218"/>
              <a:gd fmla="*/ 5665 w 1295672" name="connsiteX15-219"/>
              <a:gd fmla="*/ 892635 h 1444859" name="connsiteY15-220"/>
              <a:gd fmla="*/ 18821 w 1295672" name="connsiteX16-221"/>
              <a:gd fmla="*/ 806433 h 1444859" name="connsiteY16-222"/>
              <a:gd fmla="*/ 18820 w 1295672" name="connsiteX17-223"/>
              <a:gd fmla="*/ 806432 h 1444859" name="connsiteY17-224"/>
              <a:gd fmla="*/ 22292 w 1295672" name="connsiteX18-225"/>
              <a:gd fmla="*/ 783685 h 1444859" name="connsiteY18-226"/>
              <a:gd fmla="*/ 574250 w 1295672" name="connsiteX19-227"/>
              <a:gd fmla="*/ 39981 h 1444859" name="connsiteY19-228"/>
              <a:gd fmla="*/ 657246 w 1295672" name="connsiteX20-229"/>
              <a:gd fmla="*/ 0 h 1444859" name="connsiteY20-230"/>
              <a:gd fmla="*/ 657246 w 1295672" name="connsiteX0-231"/>
              <a:gd fmla="*/ 0 h 1444859" name="connsiteY0-232"/>
              <a:gd fmla="*/ 740242 w 1295672" name="connsiteX1-233"/>
              <a:gd fmla="*/ 39981 h 1444859" name="connsiteY1-234"/>
              <a:gd fmla="*/ 1292200 w 1295672" name="connsiteX2-235"/>
              <a:gd fmla="*/ 783685 h 1444859" name="connsiteY2-236"/>
              <a:gd fmla="*/ 1295672 w 1295672" name="connsiteX3-237"/>
              <a:gd fmla="*/ 806432 h 1444859" name="connsiteY3-238"/>
              <a:gd fmla="*/ 1209470 w 1295672" name="connsiteX4-239"/>
              <a:gd fmla="*/ 793276 h 1444859" name="connsiteY4-240"/>
              <a:gd fmla="*/ 1097279 w 1295672" name="connsiteX5-241"/>
              <a:gd fmla="*/ 787611 h 1444859" name="connsiteY5-242"/>
              <a:gd fmla="*/ 670168 w 1295672" name="connsiteX6-243"/>
              <a:gd fmla="*/ 873841 h 1444859" name="connsiteY6-244"/>
              <a:gd fmla="*/ 657246 w 1295672" name="connsiteX7-245"/>
              <a:gd fmla="*/ 880066 h 1444859" name="connsiteY7-246"/>
              <a:gd fmla="*/ 657247 w 1295672" name="connsiteX8-247"/>
              <a:gd fmla="*/ 880067 h 1444859" name="connsiteY8-248"/>
              <a:gd fmla="*/ 574251 w 1295672" name="connsiteX9-249"/>
              <a:gd fmla="*/ 920048 h 1444859" name="connsiteY9-250"/>
              <a:gd fmla="*/ 132436 w 1295672" name="connsiteX10-251"/>
              <a:gd fmla="*/ 1361863 h 1444859" name="connsiteY10-252"/>
              <a:gd fmla="*/ 92455 w 1295672" name="connsiteX11-253"/>
              <a:gd fmla="*/ 1444859 h 1444859" name="connsiteY11-254"/>
              <a:gd fmla="*/ 86230 w 1295672" name="connsiteX12-255"/>
              <a:gd fmla="*/ 1431937 h 1444859" name="connsiteY12-256"/>
              <a:gd fmla="*/ 0 w 1295672" name="connsiteX13-257"/>
              <a:gd fmla="*/ 1004826 h 1444859" name="connsiteY13-258"/>
              <a:gd fmla="*/ 5665 w 1295672" name="connsiteX14-259"/>
              <a:gd fmla="*/ 892635 h 1444859" name="connsiteY14-260"/>
              <a:gd fmla="*/ 18821 w 1295672" name="connsiteX15-261"/>
              <a:gd fmla="*/ 806433 h 1444859" name="connsiteY15-262"/>
              <a:gd fmla="*/ 18820 w 1295672" name="connsiteX16-263"/>
              <a:gd fmla="*/ 806432 h 1444859" name="connsiteY16-264"/>
              <a:gd fmla="*/ 22292 w 1295672" name="connsiteX17-265"/>
              <a:gd fmla="*/ 783685 h 1444859" name="connsiteY17-266"/>
              <a:gd fmla="*/ 574250 w 1295672" name="connsiteX18-267"/>
              <a:gd fmla="*/ 39981 h 1444859" name="connsiteY18-268"/>
              <a:gd fmla="*/ 657246 w 1295672" name="connsiteX19-269"/>
              <a:gd fmla="*/ 0 h 1444859" name="connsiteY19-270"/>
            </a:gd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b="b" l="l" r="r" t="t"/>
            <a:pathLst>
              <a:path h="1444859" w="1295672">
                <a:moveTo>
                  <a:pt x="657246" y="0"/>
                </a:moveTo>
                <a:lnTo>
                  <a:pt x="740242" y="39981"/>
                </a:lnTo>
                <a:cubicBezTo>
                  <a:pt x="1020101" y="192009"/>
                  <a:pt x="1226425" y="462249"/>
                  <a:pt x="1292200" y="783685"/>
                </a:cubicBezTo>
                <a:lnTo>
                  <a:pt x="1295672" y="806432"/>
                </a:lnTo>
                <a:lnTo>
                  <a:pt x="1209470" y="793276"/>
                </a:lnTo>
                <a:cubicBezTo>
                  <a:pt x="1172582" y="789530"/>
                  <a:pt x="1135155" y="787611"/>
                  <a:pt x="1097279" y="787611"/>
                </a:cubicBezTo>
                <a:cubicBezTo>
                  <a:pt x="945776" y="787611"/>
                  <a:pt x="801445" y="818315"/>
                  <a:pt x="670168" y="873841"/>
                </a:cubicBezTo>
                <a:lnTo>
                  <a:pt x="657246" y="880066"/>
                </a:lnTo>
                <a:lnTo>
                  <a:pt x="657247" y="880067"/>
                </a:lnTo>
                <a:lnTo>
                  <a:pt x="574251" y="920048"/>
                </a:lnTo>
                <a:cubicBezTo>
                  <a:pt x="387679" y="1021400"/>
                  <a:pt x="233788" y="1175291"/>
                  <a:pt x="132436" y="1361863"/>
                </a:cubicBezTo>
                <a:lnTo>
                  <a:pt x="92455" y="1444859"/>
                </a:lnTo>
                <a:lnTo>
                  <a:pt x="86230" y="1431937"/>
                </a:lnTo>
                <a:cubicBezTo>
                  <a:pt x="30704" y="1300660"/>
                  <a:pt x="0" y="1156329"/>
                  <a:pt x="0" y="1004826"/>
                </a:cubicBezTo>
                <a:cubicBezTo>
                  <a:pt x="0" y="966950"/>
                  <a:pt x="1919" y="929523"/>
                  <a:pt x="5665" y="892635"/>
                </a:cubicBezTo>
                <a:lnTo>
                  <a:pt x="18821" y="806433"/>
                </a:lnTo>
                <a:lnTo>
                  <a:pt x="18820" y="806432"/>
                </a:lnTo>
                <a:lnTo>
                  <a:pt x="22292" y="783685"/>
                </a:lnTo>
                <a:cubicBezTo>
                  <a:pt x="88067" y="462249"/>
                  <a:pt x="294391" y="192009"/>
                  <a:pt x="574250" y="39981"/>
                </a:cubicBezTo>
                <a:lnTo>
                  <a:pt x="657246" y="0"/>
                </a:ln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504000" lIns="0" rIns="0" tIns="0"/>
          <a:lstStyle/>
          <a:p>
            <a:pPr algn="ctr" eaLnBrk="1" fontAlgn="auto" hangingPunct="1">
              <a:spcBef>
                <a:spcPct val="0"/>
              </a:spcBef>
              <a:spcAft>
                <a:spcPct val="0"/>
              </a:spcAft>
              <a:defRPr/>
            </a:pPr>
            <a:r>
              <a:rPr altLang="zh-CN" lang="en-US">
                <a:latin charset="-122" panose="02010600040101010101" pitchFamily="2" typeface="华文细黑"/>
                <a:ea charset="-122" panose="02010600040101010101" pitchFamily="2" typeface="华文细黑"/>
                <a:cs charset="0" pitchFamily="34" typeface="Raavi"/>
              </a:rPr>
              <a:t>01</a:t>
            </a:r>
          </a:p>
        </p:txBody>
      </p:sp>
      <p:sp>
        <p:nvSpPr>
          <p:cNvPr id="158" name="任意多边形 157"/>
          <p:cNvSpPr/>
          <p:nvPr/>
        </p:nvSpPr>
        <p:spPr>
          <a:xfrm>
            <a:off x="5600491" y="3200241"/>
            <a:ext cx="1468756" cy="1316942"/>
          </a:xfrm>
          <a:custGeom>
            <a:gdLst>
              <a:gd fmla="*/ 440033 w 1444857" name="connsiteX0"/>
              <a:gd fmla="*/ 0 h 1295672" name="connsiteY0"/>
              <a:gd fmla="*/ 552224 w 1444857" name="connsiteX1"/>
              <a:gd fmla="*/ 5665 h 1295672" name="connsiteY1"/>
              <a:gd fmla="*/ 638425 w 1444857" name="connsiteX2"/>
              <a:gd fmla="*/ 18821 h 1295672" name="connsiteY2"/>
              <a:gd fmla="*/ 638425 w 1444857" name="connsiteX3"/>
              <a:gd fmla="*/ 18820 h 1295672" name="connsiteY3"/>
              <a:gd fmla="*/ 661172 w 1444857" name="connsiteX4"/>
              <a:gd fmla="*/ 22292 h 1295672" name="connsiteY4"/>
              <a:gd fmla="*/ 1404876 w 1444857" name="connsiteX5"/>
              <a:gd fmla="*/ 574250 h 1295672" name="connsiteY5"/>
              <a:gd fmla="*/ 1444857 w 1444857" name="connsiteX6"/>
              <a:gd fmla="*/ 657246 h 1295672" name="connsiteY6"/>
              <a:gd fmla="*/ 1404876 w 1444857" name="connsiteX7"/>
              <a:gd fmla="*/ 740242 h 1295672" name="connsiteY7"/>
              <a:gd fmla="*/ 661172 w 1444857" name="connsiteX8"/>
              <a:gd fmla="*/ 1292200 h 1295672" name="connsiteY8"/>
              <a:gd fmla="*/ 638425 w 1444857" name="connsiteX9"/>
              <a:gd fmla="*/ 1295672 h 1295672" name="connsiteY9"/>
              <a:gd fmla="*/ 651581 w 1444857" name="connsiteX10"/>
              <a:gd fmla="*/ 1209470 h 1295672" name="connsiteY10"/>
              <a:gd fmla="*/ 657246 w 1444857" name="connsiteX11"/>
              <a:gd fmla="*/ 1097279 h 1295672" name="connsiteY11"/>
              <a:gd fmla="*/ 571016 w 1444857" name="connsiteX12"/>
              <a:gd fmla="*/ 670168 h 1295672" name="connsiteY12"/>
              <a:gd fmla="*/ 564791 w 1444857" name="connsiteX13"/>
              <a:gd fmla="*/ 657246 h 1295672" name="connsiteY13"/>
              <a:gd fmla="*/ 564791 w 1444857" name="connsiteX14"/>
              <a:gd fmla="*/ 657246 h 1295672" name="connsiteY14"/>
              <a:gd fmla="*/ 524811 w 1444857" name="connsiteX15"/>
              <a:gd fmla="*/ 574251 h 1295672" name="connsiteY15"/>
              <a:gd fmla="*/ 82996 w 1444857" name="connsiteX16"/>
              <a:gd fmla="*/ 132436 h 1295672" name="connsiteY16"/>
              <a:gd fmla="*/ 0 w 1444857" name="connsiteX17"/>
              <a:gd fmla="*/ 92455 h 1295672" name="connsiteY17"/>
              <a:gd fmla="*/ 12922 w 1444857" name="connsiteX18"/>
              <a:gd fmla="*/ 86230 h 1295672" name="connsiteY18"/>
              <a:gd fmla="*/ 440033 w 1444857" name="connsiteX19"/>
              <a:gd fmla="*/ 0 h 1295672"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1295672" w="1444857">
                <a:moveTo>
                  <a:pt x="440033" y="0"/>
                </a:moveTo>
                <a:cubicBezTo>
                  <a:pt x="477909" y="0"/>
                  <a:pt x="515336" y="1919"/>
                  <a:pt x="552224" y="5665"/>
                </a:cubicBezTo>
                <a:lnTo>
                  <a:pt x="638425" y="18821"/>
                </a:lnTo>
                <a:lnTo>
                  <a:pt x="638425" y="18820"/>
                </a:lnTo>
                <a:lnTo>
                  <a:pt x="661172" y="22292"/>
                </a:lnTo>
                <a:cubicBezTo>
                  <a:pt x="982609" y="88067"/>
                  <a:pt x="1252848" y="294391"/>
                  <a:pt x="1404876" y="574250"/>
                </a:cubicBezTo>
                <a:lnTo>
                  <a:pt x="1444857" y="657246"/>
                </a:lnTo>
                <a:lnTo>
                  <a:pt x="1404876" y="740242"/>
                </a:lnTo>
                <a:cubicBezTo>
                  <a:pt x="1252848" y="1020101"/>
                  <a:pt x="982609" y="1226425"/>
                  <a:pt x="661172" y="1292200"/>
                </a:cubicBezTo>
                <a:lnTo>
                  <a:pt x="638425" y="1295672"/>
                </a:lnTo>
                <a:lnTo>
                  <a:pt x="651581" y="1209470"/>
                </a:lnTo>
                <a:cubicBezTo>
                  <a:pt x="655327" y="1172582"/>
                  <a:pt x="657246" y="1135155"/>
                  <a:pt x="657246" y="1097279"/>
                </a:cubicBezTo>
                <a:cubicBezTo>
                  <a:pt x="657246" y="945776"/>
                  <a:pt x="626542" y="801445"/>
                  <a:pt x="571016" y="670168"/>
                </a:cubicBezTo>
                <a:lnTo>
                  <a:pt x="564791" y="657246"/>
                </a:lnTo>
                <a:lnTo>
                  <a:pt x="564791" y="657246"/>
                </a:lnTo>
                <a:lnTo>
                  <a:pt x="524811" y="574251"/>
                </a:lnTo>
                <a:cubicBezTo>
                  <a:pt x="423459" y="387679"/>
                  <a:pt x="269569" y="233788"/>
                  <a:pt x="82996" y="132436"/>
                </a:cubicBezTo>
                <a:lnTo>
                  <a:pt x="0" y="92455"/>
                </a:lnTo>
                <a:lnTo>
                  <a:pt x="12922" y="86230"/>
                </a:lnTo>
                <a:cubicBezTo>
                  <a:pt x="144199" y="30704"/>
                  <a:pt x="288530" y="0"/>
                  <a:pt x="440033" y="0"/>
                </a:cubicBez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72000" lIns="468000" rIns="0" tIns="0"/>
          <a:lstStyle/>
          <a:p>
            <a:pPr algn="ctr" eaLnBrk="1" fontAlgn="auto" hangingPunct="1">
              <a:spcBef>
                <a:spcPct val="0"/>
              </a:spcBef>
              <a:spcAft>
                <a:spcPct val="0"/>
              </a:spcAft>
              <a:defRPr/>
            </a:pPr>
            <a:r>
              <a:rPr altLang="zh-CN" lang="en-US" smtClean="0">
                <a:latin charset="-122" panose="02010600040101010101" pitchFamily="2" typeface="华文细黑"/>
                <a:ea charset="-122" panose="02010600040101010101" pitchFamily="2" typeface="华文细黑"/>
                <a:cs charset="0" pitchFamily="34" typeface="Raavi"/>
              </a:rPr>
              <a:t>02</a:t>
            </a:r>
          </a:p>
        </p:txBody>
      </p:sp>
      <p:sp>
        <p:nvSpPr>
          <p:cNvPr id="159" name="任意多边形 158"/>
          <p:cNvSpPr/>
          <p:nvPr/>
        </p:nvSpPr>
        <p:spPr>
          <a:xfrm>
            <a:off x="4131735" y="3218532"/>
            <a:ext cx="1468757" cy="1316942"/>
          </a:xfrm>
          <a:custGeom>
            <a:gdLst>
              <a:gd fmla="*/ 806432 w 1444859" name="connsiteX0"/>
              <a:gd fmla="*/ 0 h 1295674" name="connsiteY0"/>
              <a:gd fmla="*/ 793276 w 1444859" name="connsiteX1"/>
              <a:gd fmla="*/ 86202 h 1295674" name="connsiteY1"/>
              <a:gd fmla="*/ 787611 w 1444859" name="connsiteX2"/>
              <a:gd fmla="*/ 198393 h 1295674" name="connsiteY2"/>
              <a:gd fmla="*/ 873841 w 1444859" name="connsiteX3"/>
              <a:gd fmla="*/ 625504 h 1295674" name="connsiteY3"/>
              <a:gd fmla="*/ 880066 w 1444859" name="connsiteX4"/>
              <a:gd fmla="*/ 638426 h 1295674" name="connsiteY4"/>
              <a:gd fmla="*/ 873841 w 1444859" name="connsiteX5"/>
              <a:gd fmla="*/ 651348 h 1295674" name="connsiteY5"/>
              <a:gd fmla="*/ 863411 w 1444859" name="connsiteX6"/>
              <a:gd fmla="*/ 679845 h 1295674" name="connsiteY6"/>
              <a:gd fmla="*/ 863412 w 1444859" name="connsiteX7"/>
              <a:gd fmla="*/ 679846 h 1295674" name="connsiteY7"/>
              <a:gd fmla="*/ 873842 w 1444859" name="connsiteX8"/>
              <a:gd fmla="*/ 651349 h 1295674" name="connsiteY8"/>
              <a:gd fmla="*/ 880067 w 1444859" name="connsiteX9"/>
              <a:gd fmla="*/ 638427 h 1295674" name="connsiteY9"/>
              <a:gd fmla="*/ 920048 w 1444859" name="connsiteX10"/>
              <a:gd fmla="*/ 721423 h 1295674" name="connsiteY10"/>
              <a:gd fmla="*/ 1361863 w 1444859" name="connsiteX11"/>
              <a:gd fmla="*/ 1163238 h 1295674" name="connsiteY11"/>
              <a:gd fmla="*/ 1444859 w 1444859" name="connsiteX12"/>
              <a:gd fmla="*/ 1203219 h 1295674" name="connsiteY12"/>
              <a:gd fmla="*/ 1431937 w 1444859" name="connsiteX13"/>
              <a:gd fmla="*/ 1209444 h 1295674" name="connsiteY13"/>
              <a:gd fmla="*/ 1004826 w 1444859" name="connsiteX14"/>
              <a:gd fmla="*/ 1295674 h 1295674" name="connsiteY14"/>
              <a:gd fmla="*/ 892635 w 1444859" name="connsiteX15"/>
              <a:gd fmla="*/ 1290009 h 1295674" name="connsiteY15"/>
              <a:gd fmla="*/ 806433 w 1444859" name="connsiteX16"/>
              <a:gd fmla="*/ 1276853 h 1295674" name="connsiteY16"/>
              <a:gd fmla="*/ 801994 w 1444859" name="connsiteX17"/>
              <a:gd fmla="*/ 1247766 h 1295674" name="connsiteY17"/>
              <a:gd fmla="*/ 801993 w 1444859" name="connsiteX18"/>
              <a:gd fmla="*/ 1247765 h 1295674" name="connsiteY18"/>
              <a:gd fmla="*/ 806432 w 1444859" name="connsiteX19"/>
              <a:gd fmla="*/ 1276852 h 1295674" name="connsiteY19"/>
              <a:gd fmla="*/ 783685 w 1444859" name="connsiteX20"/>
              <a:gd fmla="*/ 1273380 h 1295674" name="connsiteY20"/>
              <a:gd fmla="*/ 39981 w 1444859" name="connsiteX21"/>
              <a:gd fmla="*/ 721422 h 1295674" name="connsiteY21"/>
              <a:gd fmla="*/ 0 w 1444859" name="connsiteX22"/>
              <a:gd fmla="*/ 638426 h 1295674" name="connsiteY22"/>
              <a:gd fmla="*/ 39981 w 1444859" name="connsiteX23"/>
              <a:gd fmla="*/ 555430 h 1295674" name="connsiteY23"/>
              <a:gd fmla="*/ 783685 w 1444859" name="connsiteX24"/>
              <a:gd fmla="*/ 3472 h 1295674" name="connsiteY24"/>
              <a:gd fmla="*/ 806432 w 1444859" name="connsiteX0-1"/>
              <a:gd fmla="*/ 0 h 1295674" name="connsiteY0-2"/>
              <a:gd fmla="*/ 793276 w 1444859" name="connsiteX1-3"/>
              <a:gd fmla="*/ 86202 h 1295674" name="connsiteY1-4"/>
              <a:gd fmla="*/ 787611 w 1444859" name="connsiteX2-5"/>
              <a:gd fmla="*/ 198393 h 1295674" name="connsiteY2-6"/>
              <a:gd fmla="*/ 873841 w 1444859" name="connsiteX3-7"/>
              <a:gd fmla="*/ 625504 h 1295674" name="connsiteY3-8"/>
              <a:gd fmla="*/ 880066 w 1444859" name="connsiteX4-9"/>
              <a:gd fmla="*/ 638426 h 1295674" name="connsiteY4-10"/>
              <a:gd fmla="*/ 873841 w 1444859" name="connsiteX5-11"/>
              <a:gd fmla="*/ 651348 h 1295674" name="connsiteY5-12"/>
              <a:gd fmla="*/ 863411 w 1444859" name="connsiteX6-13"/>
              <a:gd fmla="*/ 679845 h 1295674" name="connsiteY6-14"/>
              <a:gd fmla="*/ 863412 w 1444859" name="connsiteX7-15"/>
              <a:gd fmla="*/ 679846 h 1295674" name="connsiteY7-16"/>
              <a:gd fmla="*/ 873842 w 1444859" name="connsiteX8-17"/>
              <a:gd fmla="*/ 651349 h 1295674" name="connsiteY8-18"/>
              <a:gd fmla="*/ 880067 w 1444859" name="connsiteX9-19"/>
              <a:gd fmla="*/ 638427 h 1295674" name="connsiteY9-20"/>
              <a:gd fmla="*/ 920048 w 1444859" name="connsiteX10-21"/>
              <a:gd fmla="*/ 721423 h 1295674" name="connsiteY10-22"/>
              <a:gd fmla="*/ 1361863 w 1444859" name="connsiteX11-23"/>
              <a:gd fmla="*/ 1163238 h 1295674" name="connsiteY11-24"/>
              <a:gd fmla="*/ 1444859 w 1444859" name="connsiteX12-25"/>
              <a:gd fmla="*/ 1203219 h 1295674" name="connsiteY12-26"/>
              <a:gd fmla="*/ 1431937 w 1444859" name="connsiteX13-27"/>
              <a:gd fmla="*/ 1209444 h 1295674" name="connsiteY13-28"/>
              <a:gd fmla="*/ 1004826 w 1444859" name="connsiteX14-29"/>
              <a:gd fmla="*/ 1295674 h 1295674" name="connsiteY14-30"/>
              <a:gd fmla="*/ 892635 w 1444859" name="connsiteX15-31"/>
              <a:gd fmla="*/ 1290009 h 1295674" name="connsiteY15-32"/>
              <a:gd fmla="*/ 806433 w 1444859" name="connsiteX16-33"/>
              <a:gd fmla="*/ 1276853 h 1295674" name="connsiteY16-34"/>
              <a:gd fmla="*/ 801994 w 1444859" name="connsiteX17-35"/>
              <a:gd fmla="*/ 1247766 h 1295674" name="connsiteY17-36"/>
              <a:gd fmla="*/ 806432 w 1444859" name="connsiteX18-37"/>
              <a:gd fmla="*/ 1276852 h 1295674" name="connsiteY18-38"/>
              <a:gd fmla="*/ 783685 w 1444859" name="connsiteX19-39"/>
              <a:gd fmla="*/ 1273380 h 1295674" name="connsiteY19-40"/>
              <a:gd fmla="*/ 39981 w 1444859" name="connsiteX20-41"/>
              <a:gd fmla="*/ 721422 h 1295674" name="connsiteY20-42"/>
              <a:gd fmla="*/ 0 w 1444859" name="connsiteX21-43"/>
              <a:gd fmla="*/ 638426 h 1295674" name="connsiteY21-44"/>
              <a:gd fmla="*/ 39981 w 1444859" name="connsiteX22-45"/>
              <a:gd fmla="*/ 555430 h 1295674" name="connsiteY22-46"/>
              <a:gd fmla="*/ 783685 w 1444859" name="connsiteX23-47"/>
              <a:gd fmla="*/ 3472 h 1295674" name="connsiteY23-48"/>
              <a:gd fmla="*/ 806432 w 1444859" name="connsiteX24-49"/>
              <a:gd fmla="*/ 0 h 1295674" name="connsiteY24-50"/>
              <a:gd fmla="*/ 806432 w 1444859" name="connsiteX0-51"/>
              <a:gd fmla="*/ 0 h 1295674" name="connsiteY0-52"/>
              <a:gd fmla="*/ 793276 w 1444859" name="connsiteX1-53"/>
              <a:gd fmla="*/ 86202 h 1295674" name="connsiteY1-54"/>
              <a:gd fmla="*/ 787611 w 1444859" name="connsiteX2-55"/>
              <a:gd fmla="*/ 198393 h 1295674" name="connsiteY2-56"/>
              <a:gd fmla="*/ 873841 w 1444859" name="connsiteX3-57"/>
              <a:gd fmla="*/ 625504 h 1295674" name="connsiteY3-58"/>
              <a:gd fmla="*/ 880066 w 1444859" name="connsiteX4-59"/>
              <a:gd fmla="*/ 638426 h 1295674" name="connsiteY4-60"/>
              <a:gd fmla="*/ 873841 w 1444859" name="connsiteX5-61"/>
              <a:gd fmla="*/ 651348 h 1295674" name="connsiteY5-62"/>
              <a:gd fmla="*/ 863411 w 1444859" name="connsiteX6-63"/>
              <a:gd fmla="*/ 679845 h 1295674" name="connsiteY6-64"/>
              <a:gd fmla="*/ 863412 w 1444859" name="connsiteX7-65"/>
              <a:gd fmla="*/ 679846 h 1295674" name="connsiteY7-66"/>
              <a:gd fmla="*/ 873842 w 1444859" name="connsiteX8-67"/>
              <a:gd fmla="*/ 651349 h 1295674" name="connsiteY8-68"/>
              <a:gd fmla="*/ 880067 w 1444859" name="connsiteX9-69"/>
              <a:gd fmla="*/ 638427 h 1295674" name="connsiteY9-70"/>
              <a:gd fmla="*/ 920048 w 1444859" name="connsiteX10-71"/>
              <a:gd fmla="*/ 721423 h 1295674" name="connsiteY10-72"/>
              <a:gd fmla="*/ 1361863 w 1444859" name="connsiteX11-73"/>
              <a:gd fmla="*/ 1163238 h 1295674" name="connsiteY11-74"/>
              <a:gd fmla="*/ 1444859 w 1444859" name="connsiteX12-75"/>
              <a:gd fmla="*/ 1203219 h 1295674" name="connsiteY12-76"/>
              <a:gd fmla="*/ 1431937 w 1444859" name="connsiteX13-77"/>
              <a:gd fmla="*/ 1209444 h 1295674" name="connsiteY13-78"/>
              <a:gd fmla="*/ 1004826 w 1444859" name="connsiteX14-79"/>
              <a:gd fmla="*/ 1295674 h 1295674" name="connsiteY14-80"/>
              <a:gd fmla="*/ 892635 w 1444859" name="connsiteX15-81"/>
              <a:gd fmla="*/ 1290009 h 1295674" name="connsiteY15-82"/>
              <a:gd fmla="*/ 806433 w 1444859" name="connsiteX16-83"/>
              <a:gd fmla="*/ 1276853 h 1295674" name="connsiteY16-84"/>
              <a:gd fmla="*/ 806432 w 1444859" name="connsiteX17-85"/>
              <a:gd fmla="*/ 1276852 h 1295674" name="connsiteY17-86"/>
              <a:gd fmla="*/ 783685 w 1444859" name="connsiteX18-87"/>
              <a:gd fmla="*/ 1273380 h 1295674" name="connsiteY18-88"/>
              <a:gd fmla="*/ 39981 w 1444859" name="connsiteX19-89"/>
              <a:gd fmla="*/ 721422 h 1295674" name="connsiteY19-90"/>
              <a:gd fmla="*/ 0 w 1444859" name="connsiteX20-91"/>
              <a:gd fmla="*/ 638426 h 1295674" name="connsiteY20-92"/>
              <a:gd fmla="*/ 39981 w 1444859" name="connsiteX21-93"/>
              <a:gd fmla="*/ 555430 h 1295674" name="connsiteY21-94"/>
              <a:gd fmla="*/ 783685 w 1444859" name="connsiteX22-95"/>
              <a:gd fmla="*/ 3472 h 1295674" name="connsiteY22-96"/>
              <a:gd fmla="*/ 806432 w 1444859" name="connsiteX23-97"/>
              <a:gd fmla="*/ 0 h 1295674" name="connsiteY23-98"/>
              <a:gd fmla="*/ 806432 w 1444859" name="connsiteX0-99"/>
              <a:gd fmla="*/ 0 h 1295674" name="connsiteY0-100"/>
              <a:gd fmla="*/ 793276 w 1444859" name="connsiteX1-101"/>
              <a:gd fmla="*/ 86202 h 1295674" name="connsiteY1-102"/>
              <a:gd fmla="*/ 787611 w 1444859" name="connsiteX2-103"/>
              <a:gd fmla="*/ 198393 h 1295674" name="connsiteY2-104"/>
              <a:gd fmla="*/ 873841 w 1444859" name="connsiteX3-105"/>
              <a:gd fmla="*/ 625504 h 1295674" name="connsiteY3-106"/>
              <a:gd fmla="*/ 880066 w 1444859" name="connsiteX4-107"/>
              <a:gd fmla="*/ 638426 h 1295674" name="connsiteY4-108"/>
              <a:gd fmla="*/ 873841 w 1444859" name="connsiteX5-109"/>
              <a:gd fmla="*/ 651348 h 1295674" name="connsiteY5-110"/>
              <a:gd fmla="*/ 863411 w 1444859" name="connsiteX6-111"/>
              <a:gd fmla="*/ 679845 h 1295674" name="connsiteY6-112"/>
              <a:gd fmla="*/ 873842 w 1444859" name="connsiteX7-113"/>
              <a:gd fmla="*/ 651349 h 1295674" name="connsiteY7-114"/>
              <a:gd fmla="*/ 880067 w 1444859" name="connsiteX8-115"/>
              <a:gd fmla="*/ 638427 h 1295674" name="connsiteY8-116"/>
              <a:gd fmla="*/ 920048 w 1444859" name="connsiteX9-117"/>
              <a:gd fmla="*/ 721423 h 1295674" name="connsiteY9-118"/>
              <a:gd fmla="*/ 1361863 w 1444859" name="connsiteX10-119"/>
              <a:gd fmla="*/ 1163238 h 1295674" name="connsiteY10-120"/>
              <a:gd fmla="*/ 1444859 w 1444859" name="connsiteX11-121"/>
              <a:gd fmla="*/ 1203219 h 1295674" name="connsiteY11-122"/>
              <a:gd fmla="*/ 1431937 w 1444859" name="connsiteX12-123"/>
              <a:gd fmla="*/ 1209444 h 1295674" name="connsiteY12-124"/>
              <a:gd fmla="*/ 1004826 w 1444859" name="connsiteX13-125"/>
              <a:gd fmla="*/ 1295674 h 1295674" name="connsiteY13-126"/>
              <a:gd fmla="*/ 892635 w 1444859" name="connsiteX14-127"/>
              <a:gd fmla="*/ 1290009 h 1295674" name="connsiteY14-128"/>
              <a:gd fmla="*/ 806433 w 1444859" name="connsiteX15-129"/>
              <a:gd fmla="*/ 1276853 h 1295674" name="connsiteY15-130"/>
              <a:gd fmla="*/ 806432 w 1444859" name="connsiteX16-131"/>
              <a:gd fmla="*/ 1276852 h 1295674" name="connsiteY16-132"/>
              <a:gd fmla="*/ 783685 w 1444859" name="connsiteX17-133"/>
              <a:gd fmla="*/ 1273380 h 1295674" name="connsiteY17-134"/>
              <a:gd fmla="*/ 39981 w 1444859" name="connsiteX18-135"/>
              <a:gd fmla="*/ 721422 h 1295674" name="connsiteY18-136"/>
              <a:gd fmla="*/ 0 w 1444859" name="connsiteX19-137"/>
              <a:gd fmla="*/ 638426 h 1295674" name="connsiteY19-138"/>
              <a:gd fmla="*/ 39981 w 1444859" name="connsiteX20-139"/>
              <a:gd fmla="*/ 555430 h 1295674" name="connsiteY20-140"/>
              <a:gd fmla="*/ 783685 w 1444859" name="connsiteX21-141"/>
              <a:gd fmla="*/ 3472 h 1295674" name="connsiteY21-142"/>
              <a:gd fmla="*/ 806432 w 1444859" name="connsiteX22-143"/>
              <a:gd fmla="*/ 0 h 1295674" name="connsiteY22-144"/>
              <a:gd fmla="*/ 806432 w 1444859" name="connsiteX0-145"/>
              <a:gd fmla="*/ 0 h 1295674" name="connsiteY0-146"/>
              <a:gd fmla="*/ 793276 w 1444859" name="connsiteX1-147"/>
              <a:gd fmla="*/ 86202 h 1295674" name="connsiteY1-148"/>
              <a:gd fmla="*/ 787611 w 1444859" name="connsiteX2-149"/>
              <a:gd fmla="*/ 198393 h 1295674" name="connsiteY2-150"/>
              <a:gd fmla="*/ 873841 w 1444859" name="connsiteX3-151"/>
              <a:gd fmla="*/ 625504 h 1295674" name="connsiteY3-152"/>
              <a:gd fmla="*/ 880066 w 1444859" name="connsiteX4-153"/>
              <a:gd fmla="*/ 638426 h 1295674" name="connsiteY4-154"/>
              <a:gd fmla="*/ 873841 w 1444859" name="connsiteX5-155"/>
              <a:gd fmla="*/ 651348 h 1295674" name="connsiteY5-156"/>
              <a:gd fmla="*/ 873842 w 1444859" name="connsiteX6-157"/>
              <a:gd fmla="*/ 651349 h 1295674" name="connsiteY6-158"/>
              <a:gd fmla="*/ 880067 w 1444859" name="connsiteX7-159"/>
              <a:gd fmla="*/ 638427 h 1295674" name="connsiteY7-160"/>
              <a:gd fmla="*/ 920048 w 1444859" name="connsiteX8-161"/>
              <a:gd fmla="*/ 721423 h 1295674" name="connsiteY8-162"/>
              <a:gd fmla="*/ 1361863 w 1444859" name="connsiteX9-163"/>
              <a:gd fmla="*/ 1163238 h 1295674" name="connsiteY9-164"/>
              <a:gd fmla="*/ 1444859 w 1444859" name="connsiteX10-165"/>
              <a:gd fmla="*/ 1203219 h 1295674" name="connsiteY10-166"/>
              <a:gd fmla="*/ 1431937 w 1444859" name="connsiteX11-167"/>
              <a:gd fmla="*/ 1209444 h 1295674" name="connsiteY11-168"/>
              <a:gd fmla="*/ 1004826 w 1444859" name="connsiteX12-169"/>
              <a:gd fmla="*/ 1295674 h 1295674" name="connsiteY12-170"/>
              <a:gd fmla="*/ 892635 w 1444859" name="connsiteX13-171"/>
              <a:gd fmla="*/ 1290009 h 1295674" name="connsiteY13-172"/>
              <a:gd fmla="*/ 806433 w 1444859" name="connsiteX14-173"/>
              <a:gd fmla="*/ 1276853 h 1295674" name="connsiteY14-174"/>
              <a:gd fmla="*/ 806432 w 1444859" name="connsiteX15-175"/>
              <a:gd fmla="*/ 1276852 h 1295674" name="connsiteY15-176"/>
              <a:gd fmla="*/ 783685 w 1444859" name="connsiteX16-177"/>
              <a:gd fmla="*/ 1273380 h 1295674" name="connsiteY16-178"/>
              <a:gd fmla="*/ 39981 w 1444859" name="connsiteX17-179"/>
              <a:gd fmla="*/ 721422 h 1295674" name="connsiteY17-180"/>
              <a:gd fmla="*/ 0 w 1444859" name="connsiteX18-181"/>
              <a:gd fmla="*/ 638426 h 1295674" name="connsiteY18-182"/>
              <a:gd fmla="*/ 39981 w 1444859" name="connsiteX19-183"/>
              <a:gd fmla="*/ 555430 h 1295674" name="connsiteY19-184"/>
              <a:gd fmla="*/ 783685 w 1444859" name="connsiteX20-185"/>
              <a:gd fmla="*/ 3472 h 1295674" name="connsiteY20-186"/>
              <a:gd fmla="*/ 806432 w 1444859" name="connsiteX21-187"/>
              <a:gd fmla="*/ 0 h 1295674" name="connsiteY21-188"/>
              <a:gd fmla="*/ 806432 w 1444859" name="connsiteX0-189"/>
              <a:gd fmla="*/ 0 h 1295674" name="connsiteY0-190"/>
              <a:gd fmla="*/ 793276 w 1444859" name="connsiteX1-191"/>
              <a:gd fmla="*/ 86202 h 1295674" name="connsiteY1-192"/>
              <a:gd fmla="*/ 787611 w 1444859" name="connsiteX2-193"/>
              <a:gd fmla="*/ 198393 h 1295674" name="connsiteY2-194"/>
              <a:gd fmla="*/ 873841 w 1444859" name="connsiteX3-195"/>
              <a:gd fmla="*/ 625504 h 1295674" name="connsiteY3-196"/>
              <a:gd fmla="*/ 880066 w 1444859" name="connsiteX4-197"/>
              <a:gd fmla="*/ 638426 h 1295674" name="connsiteY4-198"/>
              <a:gd fmla="*/ 873841 w 1444859" name="connsiteX5-199"/>
              <a:gd fmla="*/ 651348 h 1295674" name="connsiteY5-200"/>
              <a:gd fmla="*/ 880067 w 1444859" name="connsiteX6-201"/>
              <a:gd fmla="*/ 638427 h 1295674" name="connsiteY6-202"/>
              <a:gd fmla="*/ 920048 w 1444859" name="connsiteX7-203"/>
              <a:gd fmla="*/ 721423 h 1295674" name="connsiteY7-204"/>
              <a:gd fmla="*/ 1361863 w 1444859" name="connsiteX8-205"/>
              <a:gd fmla="*/ 1163238 h 1295674" name="connsiteY8-206"/>
              <a:gd fmla="*/ 1444859 w 1444859" name="connsiteX9-207"/>
              <a:gd fmla="*/ 1203219 h 1295674" name="connsiteY9-208"/>
              <a:gd fmla="*/ 1431937 w 1444859" name="connsiteX10-209"/>
              <a:gd fmla="*/ 1209444 h 1295674" name="connsiteY10-210"/>
              <a:gd fmla="*/ 1004826 w 1444859" name="connsiteX11-211"/>
              <a:gd fmla="*/ 1295674 h 1295674" name="connsiteY11-212"/>
              <a:gd fmla="*/ 892635 w 1444859" name="connsiteX12-213"/>
              <a:gd fmla="*/ 1290009 h 1295674" name="connsiteY12-214"/>
              <a:gd fmla="*/ 806433 w 1444859" name="connsiteX13-215"/>
              <a:gd fmla="*/ 1276853 h 1295674" name="connsiteY13-216"/>
              <a:gd fmla="*/ 806432 w 1444859" name="connsiteX14-217"/>
              <a:gd fmla="*/ 1276852 h 1295674" name="connsiteY14-218"/>
              <a:gd fmla="*/ 783685 w 1444859" name="connsiteX15-219"/>
              <a:gd fmla="*/ 1273380 h 1295674" name="connsiteY15-220"/>
              <a:gd fmla="*/ 39981 w 1444859" name="connsiteX16-221"/>
              <a:gd fmla="*/ 721422 h 1295674" name="connsiteY16-222"/>
              <a:gd fmla="*/ 0 w 1444859" name="connsiteX17-223"/>
              <a:gd fmla="*/ 638426 h 1295674" name="connsiteY17-224"/>
              <a:gd fmla="*/ 39981 w 1444859" name="connsiteX18-225"/>
              <a:gd fmla="*/ 555430 h 1295674" name="connsiteY18-226"/>
              <a:gd fmla="*/ 783685 w 1444859" name="connsiteX19-227"/>
              <a:gd fmla="*/ 3472 h 1295674" name="connsiteY19-228"/>
              <a:gd fmla="*/ 806432 w 1444859" name="connsiteX20-229"/>
              <a:gd fmla="*/ 0 h 1295674" name="connsiteY20-230"/>
              <a:gd fmla="*/ 806432 w 1444859" name="connsiteX0-231"/>
              <a:gd fmla="*/ 0 h 1295674" name="connsiteY0-232"/>
              <a:gd fmla="*/ 793276 w 1444859" name="connsiteX1-233"/>
              <a:gd fmla="*/ 86202 h 1295674" name="connsiteY1-234"/>
              <a:gd fmla="*/ 787611 w 1444859" name="connsiteX2-235"/>
              <a:gd fmla="*/ 198393 h 1295674" name="connsiteY2-236"/>
              <a:gd fmla="*/ 873841 w 1444859" name="connsiteX3-237"/>
              <a:gd fmla="*/ 625504 h 1295674" name="connsiteY3-238"/>
              <a:gd fmla="*/ 880066 w 1444859" name="connsiteX4-239"/>
              <a:gd fmla="*/ 638426 h 1295674" name="connsiteY4-240"/>
              <a:gd fmla="*/ 880067 w 1444859" name="connsiteX5-241"/>
              <a:gd fmla="*/ 638427 h 1295674" name="connsiteY5-242"/>
              <a:gd fmla="*/ 920048 w 1444859" name="connsiteX6-243"/>
              <a:gd fmla="*/ 721423 h 1295674" name="connsiteY6-244"/>
              <a:gd fmla="*/ 1361863 w 1444859" name="connsiteX7-245"/>
              <a:gd fmla="*/ 1163238 h 1295674" name="connsiteY7-246"/>
              <a:gd fmla="*/ 1444859 w 1444859" name="connsiteX8-247"/>
              <a:gd fmla="*/ 1203219 h 1295674" name="connsiteY8-248"/>
              <a:gd fmla="*/ 1431937 w 1444859" name="connsiteX9-249"/>
              <a:gd fmla="*/ 1209444 h 1295674" name="connsiteY9-250"/>
              <a:gd fmla="*/ 1004826 w 1444859" name="connsiteX10-251"/>
              <a:gd fmla="*/ 1295674 h 1295674" name="connsiteY10-252"/>
              <a:gd fmla="*/ 892635 w 1444859" name="connsiteX11-253"/>
              <a:gd fmla="*/ 1290009 h 1295674" name="connsiteY11-254"/>
              <a:gd fmla="*/ 806433 w 1444859" name="connsiteX12-255"/>
              <a:gd fmla="*/ 1276853 h 1295674" name="connsiteY12-256"/>
              <a:gd fmla="*/ 806432 w 1444859" name="connsiteX13-257"/>
              <a:gd fmla="*/ 1276852 h 1295674" name="connsiteY13-258"/>
              <a:gd fmla="*/ 783685 w 1444859" name="connsiteX14-259"/>
              <a:gd fmla="*/ 1273380 h 1295674" name="connsiteY14-260"/>
              <a:gd fmla="*/ 39981 w 1444859" name="connsiteX15-261"/>
              <a:gd fmla="*/ 721422 h 1295674" name="connsiteY15-262"/>
              <a:gd fmla="*/ 0 w 1444859" name="connsiteX16-263"/>
              <a:gd fmla="*/ 638426 h 1295674" name="connsiteY16-264"/>
              <a:gd fmla="*/ 39981 w 1444859" name="connsiteX17-265"/>
              <a:gd fmla="*/ 555430 h 1295674" name="connsiteY17-266"/>
              <a:gd fmla="*/ 783685 w 1444859" name="connsiteX18-267"/>
              <a:gd fmla="*/ 3472 h 1295674" name="connsiteY18-268"/>
              <a:gd fmla="*/ 806432 w 1444859" name="connsiteX19-269"/>
              <a:gd fmla="*/ 0 h 1295674" name="connsiteY19-270"/>
            </a:gdLst>
            <a:cxnLst>
              <a:cxn ang="0">
                <a:pos x="connsiteX0-231" y="connsiteY0-232"/>
              </a:cxn>
              <a:cxn ang="0">
                <a:pos x="connsiteX1-233" y="connsiteY1-234"/>
              </a:cxn>
              <a:cxn ang="0">
                <a:pos x="connsiteX2-235" y="connsiteY2-236"/>
              </a:cxn>
              <a:cxn ang="0">
                <a:pos x="connsiteX3-237" y="connsiteY3-238"/>
              </a:cxn>
              <a:cxn ang="0">
                <a:pos x="connsiteX4-239" y="connsiteY4-240"/>
              </a:cxn>
              <a:cxn ang="0">
                <a:pos x="connsiteX5-241" y="connsiteY5-242"/>
              </a:cxn>
              <a:cxn ang="0">
                <a:pos x="connsiteX6-243" y="connsiteY6-244"/>
              </a:cxn>
              <a:cxn ang="0">
                <a:pos x="connsiteX7-245" y="connsiteY7-246"/>
              </a:cxn>
              <a:cxn ang="0">
                <a:pos x="connsiteX8-247" y="connsiteY8-248"/>
              </a:cxn>
              <a:cxn ang="0">
                <a:pos x="connsiteX9-249" y="connsiteY9-250"/>
              </a:cxn>
              <a:cxn ang="0">
                <a:pos x="connsiteX10-251" y="connsiteY10-252"/>
              </a:cxn>
              <a:cxn ang="0">
                <a:pos x="connsiteX11-253" y="connsiteY11-254"/>
              </a:cxn>
              <a:cxn ang="0">
                <a:pos x="connsiteX12-255" y="connsiteY12-256"/>
              </a:cxn>
              <a:cxn ang="0">
                <a:pos x="connsiteX13-257" y="connsiteY13-258"/>
              </a:cxn>
              <a:cxn ang="0">
                <a:pos x="connsiteX14-259" y="connsiteY14-260"/>
              </a:cxn>
              <a:cxn ang="0">
                <a:pos x="connsiteX15-261" y="connsiteY15-262"/>
              </a:cxn>
              <a:cxn ang="0">
                <a:pos x="connsiteX16-263" y="connsiteY16-264"/>
              </a:cxn>
              <a:cxn ang="0">
                <a:pos x="connsiteX17-265" y="connsiteY17-266"/>
              </a:cxn>
              <a:cxn ang="0">
                <a:pos x="connsiteX18-267" y="connsiteY18-268"/>
              </a:cxn>
              <a:cxn ang="0">
                <a:pos x="connsiteX19-269" y="connsiteY19-270"/>
              </a:cxn>
            </a:cxnLst>
            <a:rect b="b" l="l" r="r" t="t"/>
            <a:pathLst>
              <a:path h="1295674" w="1444859">
                <a:moveTo>
                  <a:pt x="806432" y="0"/>
                </a:moveTo>
                <a:lnTo>
                  <a:pt x="793276" y="86202"/>
                </a:lnTo>
                <a:cubicBezTo>
                  <a:pt x="789530" y="123090"/>
                  <a:pt x="787611" y="160517"/>
                  <a:pt x="787611" y="198393"/>
                </a:cubicBezTo>
                <a:cubicBezTo>
                  <a:pt x="787611" y="349896"/>
                  <a:pt x="818315" y="494227"/>
                  <a:pt x="873841" y="625504"/>
                </a:cubicBezTo>
                <a:lnTo>
                  <a:pt x="880066" y="638426"/>
                </a:lnTo>
                <a:lnTo>
                  <a:pt x="880067" y="638427"/>
                </a:lnTo>
                <a:lnTo>
                  <a:pt x="920048" y="721423"/>
                </a:lnTo>
                <a:cubicBezTo>
                  <a:pt x="1021400" y="907996"/>
                  <a:pt x="1175291" y="1061886"/>
                  <a:pt x="1361863" y="1163238"/>
                </a:cubicBezTo>
                <a:lnTo>
                  <a:pt x="1444859" y="1203219"/>
                </a:lnTo>
                <a:lnTo>
                  <a:pt x="1431937" y="1209444"/>
                </a:lnTo>
                <a:cubicBezTo>
                  <a:pt x="1300660" y="1264970"/>
                  <a:pt x="1156329" y="1295674"/>
                  <a:pt x="1004826" y="1295674"/>
                </a:cubicBezTo>
                <a:cubicBezTo>
                  <a:pt x="966950" y="1295674"/>
                  <a:pt x="929523" y="1293755"/>
                  <a:pt x="892635" y="1290009"/>
                </a:cubicBezTo>
                <a:lnTo>
                  <a:pt x="806433" y="1276853"/>
                </a:lnTo>
                <a:lnTo>
                  <a:pt x="806432" y="1276852"/>
                </a:lnTo>
                <a:lnTo>
                  <a:pt x="783685" y="1273380"/>
                </a:lnTo>
                <a:cubicBezTo>
                  <a:pt x="462248" y="1207605"/>
                  <a:pt x="192009" y="1001281"/>
                  <a:pt x="39981" y="721422"/>
                </a:cubicBezTo>
                <a:lnTo>
                  <a:pt x="0" y="638426"/>
                </a:lnTo>
                <a:lnTo>
                  <a:pt x="39981" y="555430"/>
                </a:lnTo>
                <a:cubicBezTo>
                  <a:pt x="192009" y="275571"/>
                  <a:pt x="462248" y="69247"/>
                  <a:pt x="783685" y="3472"/>
                </a:cubicBezTo>
                <a:lnTo>
                  <a:pt x="806432" y="0"/>
                </a:lnTo>
                <a:close/>
              </a:path>
            </a:pathLst>
          </a:cu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432000" tIns="0"/>
          <a:lstStyle/>
          <a:p>
            <a:pPr algn="ctr" eaLnBrk="1" fontAlgn="auto" hangingPunct="1">
              <a:spcBef>
                <a:spcPct val="0"/>
              </a:spcBef>
              <a:spcAft>
                <a:spcPct val="0"/>
              </a:spcAft>
              <a:defRPr/>
            </a:pPr>
            <a:r>
              <a:rPr altLang="zh-CN" lang="en-US">
                <a:latin charset="-122" panose="02010600040101010101" pitchFamily="2" typeface="华文细黑"/>
                <a:ea charset="-122" panose="02010600040101010101" pitchFamily="2" typeface="华文细黑"/>
                <a:cs charset="0" pitchFamily="34" typeface="Raavi"/>
              </a:rPr>
              <a:t>04</a:t>
            </a:r>
          </a:p>
        </p:txBody>
      </p:sp>
      <p:sp>
        <p:nvSpPr>
          <p:cNvPr id="160" name="任意多边形 159"/>
          <p:cNvSpPr/>
          <p:nvPr/>
        </p:nvSpPr>
        <p:spPr>
          <a:xfrm>
            <a:off x="4951164" y="3867858"/>
            <a:ext cx="1316942" cy="1468755"/>
          </a:xfrm>
          <a:custGeom>
            <a:gdLst>
              <a:gd fmla="*/ 1203219 w 1295674" name="connsiteX0"/>
              <a:gd fmla="*/ 0 h 1444857" name="connsiteY0"/>
              <a:gd fmla="*/ 1209444 w 1295674" name="connsiteX1"/>
              <a:gd fmla="*/ 12922 h 1444857" name="connsiteY1"/>
              <a:gd fmla="*/ 1295674 w 1295674" name="connsiteX2"/>
              <a:gd fmla="*/ 440033 h 1444857" name="connsiteY2"/>
              <a:gd fmla="*/ 1290009 w 1295674" name="connsiteX3"/>
              <a:gd fmla="*/ 552224 h 1444857" name="connsiteY3"/>
              <a:gd fmla="*/ 1276853 w 1295674" name="connsiteX4"/>
              <a:gd fmla="*/ 638426 h 1444857" name="connsiteY4"/>
              <a:gd fmla="*/ 1276852 w 1295674" name="connsiteX5"/>
              <a:gd fmla="*/ 638426 h 1444857" name="connsiteY5"/>
              <a:gd fmla="*/ 1273380 w 1295674" name="connsiteX6"/>
              <a:gd fmla="*/ 661172 h 1444857" name="connsiteY6"/>
              <a:gd fmla="*/ 721422 w 1295674" name="connsiteX7"/>
              <a:gd fmla="*/ 1404876 h 1444857" name="connsiteY7"/>
              <a:gd fmla="*/ 638426 w 1295674" name="connsiteX8"/>
              <a:gd fmla="*/ 1444857 h 1444857" name="connsiteY8"/>
              <a:gd fmla="*/ 555430 w 1295674" name="connsiteX9"/>
              <a:gd fmla="*/ 1404876 h 1444857" name="connsiteY9"/>
              <a:gd fmla="*/ 3472 w 1295674" name="connsiteX10"/>
              <a:gd fmla="*/ 661172 h 1444857" name="connsiteY10"/>
              <a:gd fmla="*/ 0 w 1295674" name="connsiteX11"/>
              <a:gd fmla="*/ 638425 h 1444857" name="connsiteY11"/>
              <a:gd fmla="*/ 86202 w 1295674" name="connsiteX12"/>
              <a:gd fmla="*/ 651581 h 1444857" name="connsiteY12"/>
              <a:gd fmla="*/ 198393 w 1295674" name="connsiteX13"/>
              <a:gd fmla="*/ 657246 h 1444857" name="connsiteY13"/>
              <a:gd fmla="*/ 625504 w 1295674" name="connsiteX14"/>
              <a:gd fmla="*/ 571016 h 1444857" name="connsiteY14"/>
              <a:gd fmla="*/ 638426 w 1295674" name="connsiteX15"/>
              <a:gd fmla="*/ 564791 h 1444857" name="connsiteY15"/>
              <a:gd fmla="*/ 638428 w 1295674" name="connsiteX16"/>
              <a:gd fmla="*/ 564792 h 1444857" name="connsiteY16"/>
              <a:gd fmla="*/ 721423 w 1295674" name="connsiteX17"/>
              <a:gd fmla="*/ 524811 h 1444857" name="connsiteY17"/>
              <a:gd fmla="*/ 1163238 w 1295674" name="connsiteX18"/>
              <a:gd fmla="*/ 82996 h 1444857" name="connsiteY1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b="b" l="l" r="r" t="t"/>
            <a:pathLst>
              <a:path h="1444857" w="1295674">
                <a:moveTo>
                  <a:pt x="1203219" y="0"/>
                </a:moveTo>
                <a:lnTo>
                  <a:pt x="1209444" y="12922"/>
                </a:lnTo>
                <a:cubicBezTo>
                  <a:pt x="1264970" y="144199"/>
                  <a:pt x="1295674" y="288530"/>
                  <a:pt x="1295674" y="440033"/>
                </a:cubicBezTo>
                <a:cubicBezTo>
                  <a:pt x="1295674" y="477909"/>
                  <a:pt x="1293755" y="515336"/>
                  <a:pt x="1290009" y="552224"/>
                </a:cubicBezTo>
                <a:lnTo>
                  <a:pt x="1276853" y="638426"/>
                </a:lnTo>
                <a:lnTo>
                  <a:pt x="1276852" y="638426"/>
                </a:lnTo>
                <a:lnTo>
                  <a:pt x="1273380" y="661172"/>
                </a:lnTo>
                <a:cubicBezTo>
                  <a:pt x="1207605" y="982609"/>
                  <a:pt x="1001281" y="1252848"/>
                  <a:pt x="721422" y="1404876"/>
                </a:cubicBezTo>
                <a:lnTo>
                  <a:pt x="638426" y="1444857"/>
                </a:lnTo>
                <a:lnTo>
                  <a:pt x="555430" y="1404876"/>
                </a:lnTo>
                <a:cubicBezTo>
                  <a:pt x="275571" y="1252848"/>
                  <a:pt x="69247" y="982609"/>
                  <a:pt x="3472" y="661172"/>
                </a:cubicBezTo>
                <a:lnTo>
                  <a:pt x="0" y="638425"/>
                </a:lnTo>
                <a:lnTo>
                  <a:pt x="86202" y="651581"/>
                </a:lnTo>
                <a:cubicBezTo>
                  <a:pt x="123090" y="655327"/>
                  <a:pt x="160517" y="657246"/>
                  <a:pt x="198393" y="657246"/>
                </a:cubicBezTo>
                <a:cubicBezTo>
                  <a:pt x="349896" y="657246"/>
                  <a:pt x="494227" y="626542"/>
                  <a:pt x="625504" y="571016"/>
                </a:cubicBezTo>
                <a:lnTo>
                  <a:pt x="638426" y="564791"/>
                </a:lnTo>
                <a:lnTo>
                  <a:pt x="638428" y="564792"/>
                </a:lnTo>
                <a:lnTo>
                  <a:pt x="721423" y="524811"/>
                </a:lnTo>
                <a:cubicBezTo>
                  <a:pt x="907996" y="423459"/>
                  <a:pt x="1061886" y="269569"/>
                  <a:pt x="1163238" y="82996"/>
                </a:cubicBezTo>
                <a:close/>
              </a:path>
            </a:pathLst>
          </a:cu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360000"/>
          <a:lstStyle/>
          <a:p>
            <a:pPr algn="ctr" eaLnBrk="1" fontAlgn="auto" hangingPunct="1">
              <a:spcBef>
                <a:spcPct val="0"/>
              </a:spcBef>
              <a:spcAft>
                <a:spcPct val="0"/>
              </a:spcAft>
              <a:defRPr/>
            </a:pPr>
            <a:r>
              <a:rPr altLang="zh-CN" lang="en-US">
                <a:latin charset="-122" panose="02010600040101010101" pitchFamily="2" typeface="华文细黑"/>
                <a:ea charset="-122" panose="02010600040101010101" pitchFamily="2" typeface="华文细黑"/>
                <a:cs charset="0" pitchFamily="34" typeface="Raavi"/>
              </a:rPr>
              <a:t>03</a:t>
            </a:r>
          </a:p>
        </p:txBody>
      </p:sp>
      <p:grpSp>
        <p:nvGrpSpPr>
          <p:cNvPr id="6" name="组合 5"/>
          <p:cNvGrpSpPr/>
          <p:nvPr/>
        </p:nvGrpSpPr>
        <p:grpSpPr>
          <a:xfrm>
            <a:off x="1389761" y="2139883"/>
            <a:ext cx="2894372" cy="901772"/>
            <a:chOff x="1389761" y="2139883"/>
            <a:chExt cx="2894372" cy="901772"/>
          </a:xfrm>
        </p:grpSpPr>
        <p:sp>
          <p:nvSpPr>
            <p:cNvPr id="163" name="文本框 162"/>
            <p:cNvSpPr txBox="1"/>
            <p:nvPr/>
          </p:nvSpPr>
          <p:spPr>
            <a:xfrm>
              <a:off x="1631405" y="213988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162" name="组合 161"/>
            <p:cNvGrpSpPr/>
            <p:nvPr/>
          </p:nvGrpSpPr>
          <p:grpSpPr>
            <a:xfrm>
              <a:off x="1389761" y="2230565"/>
              <a:ext cx="196101" cy="196101"/>
              <a:chOff x="1389761" y="2111236"/>
              <a:chExt cx="196101" cy="196101"/>
            </a:xfrm>
          </p:grpSpPr>
          <p:sp>
            <p:nvSpPr>
              <p:cNvPr id="161" name="矩形 160"/>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4"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166" name="文本框 165"/>
            <p:cNvSpPr txBox="1"/>
            <p:nvPr/>
          </p:nvSpPr>
          <p:spPr>
            <a:xfrm>
              <a:off x="1631405" y="2475346"/>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5" name="组合 4"/>
          <p:cNvGrpSpPr/>
          <p:nvPr/>
        </p:nvGrpSpPr>
        <p:grpSpPr>
          <a:xfrm>
            <a:off x="1389761" y="4509078"/>
            <a:ext cx="2894372" cy="901772"/>
            <a:chOff x="1389761" y="4509078"/>
            <a:chExt cx="2894372" cy="901772"/>
          </a:xfrm>
        </p:grpSpPr>
        <p:sp>
          <p:nvSpPr>
            <p:cNvPr id="167" name="文本框 166"/>
            <p:cNvSpPr txBox="1"/>
            <p:nvPr/>
          </p:nvSpPr>
          <p:spPr>
            <a:xfrm>
              <a:off x="1631405" y="4509078"/>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168" name="组合 167"/>
            <p:cNvGrpSpPr/>
            <p:nvPr/>
          </p:nvGrpSpPr>
          <p:grpSpPr>
            <a:xfrm>
              <a:off x="1389761" y="4599760"/>
              <a:ext cx="196101" cy="196101"/>
              <a:chOff x="1389761" y="2111236"/>
              <a:chExt cx="196101" cy="196101"/>
            </a:xfrm>
          </p:grpSpPr>
          <p:sp>
            <p:nvSpPr>
              <p:cNvPr id="169" name="矩形 16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171" name="文本框 170"/>
            <p:cNvSpPr txBox="1"/>
            <p:nvPr/>
          </p:nvSpPr>
          <p:spPr>
            <a:xfrm>
              <a:off x="1631405" y="4844541"/>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3" name="组合 2"/>
          <p:cNvGrpSpPr/>
          <p:nvPr/>
        </p:nvGrpSpPr>
        <p:grpSpPr>
          <a:xfrm>
            <a:off x="7146599" y="2139883"/>
            <a:ext cx="2894372" cy="901772"/>
            <a:chOff x="7146599" y="2139883"/>
            <a:chExt cx="2894372" cy="901772"/>
          </a:xfrm>
        </p:grpSpPr>
        <p:sp>
          <p:nvSpPr>
            <p:cNvPr id="172" name="文本框 171"/>
            <p:cNvSpPr txBox="1"/>
            <p:nvPr/>
          </p:nvSpPr>
          <p:spPr>
            <a:xfrm>
              <a:off x="7388242" y="213988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173" name="组合 172"/>
            <p:cNvGrpSpPr/>
            <p:nvPr/>
          </p:nvGrpSpPr>
          <p:grpSpPr>
            <a:xfrm>
              <a:off x="7146599" y="2230565"/>
              <a:ext cx="196101" cy="196101"/>
              <a:chOff x="1389761" y="2111236"/>
              <a:chExt cx="196101" cy="196101"/>
            </a:xfrm>
          </p:grpSpPr>
          <p:sp>
            <p:nvSpPr>
              <p:cNvPr id="174" name="矩形 173"/>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5"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176" name="文本框 175"/>
            <p:cNvSpPr txBox="1"/>
            <p:nvPr/>
          </p:nvSpPr>
          <p:spPr>
            <a:xfrm>
              <a:off x="7388242" y="2475346"/>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4" name="组合 3"/>
          <p:cNvGrpSpPr/>
          <p:nvPr/>
        </p:nvGrpSpPr>
        <p:grpSpPr>
          <a:xfrm>
            <a:off x="7146599" y="4509078"/>
            <a:ext cx="2894372" cy="901772"/>
            <a:chOff x="7146599" y="4509078"/>
            <a:chExt cx="2894372" cy="901772"/>
          </a:xfrm>
        </p:grpSpPr>
        <p:sp>
          <p:nvSpPr>
            <p:cNvPr id="177" name="文本框 176"/>
            <p:cNvSpPr txBox="1"/>
            <p:nvPr/>
          </p:nvSpPr>
          <p:spPr>
            <a:xfrm>
              <a:off x="7388242" y="4509078"/>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178" name="组合 177"/>
            <p:cNvGrpSpPr/>
            <p:nvPr/>
          </p:nvGrpSpPr>
          <p:grpSpPr>
            <a:xfrm>
              <a:off x="7146599" y="4599760"/>
              <a:ext cx="196101" cy="196101"/>
              <a:chOff x="1389761" y="2111236"/>
              <a:chExt cx="196101" cy="196101"/>
            </a:xfrm>
          </p:grpSpPr>
          <p:sp>
            <p:nvSpPr>
              <p:cNvPr id="179" name="矩形 17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181" name="文本框 180"/>
            <p:cNvSpPr txBox="1"/>
            <p:nvPr/>
          </p:nvSpPr>
          <p:spPr>
            <a:xfrm>
              <a:off x="7388242" y="4844541"/>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grpSp>
      <p:grpSp>
        <p:nvGrpSpPr>
          <p:cNvPr id="183" name="组合 182"/>
          <p:cNvGrpSpPr/>
          <p:nvPr/>
        </p:nvGrpSpPr>
        <p:grpSpPr>
          <a:xfrm>
            <a:off x="5376800" y="3576316"/>
            <a:ext cx="483962" cy="564791"/>
            <a:chOff x="6132824" y="1646648"/>
            <a:chExt cx="1013884" cy="1183217"/>
          </a:xfrm>
        </p:grpSpPr>
        <p:sp>
          <p:nvSpPr>
            <p:cNvPr id="184" name="Freeform 154"/>
            <p:cNvSpPr/>
            <p:nvPr/>
          </p:nvSpPr>
          <p:spPr bwMode="auto">
            <a:xfrm>
              <a:off x="6132824" y="1646648"/>
              <a:ext cx="1013884" cy="1183217"/>
            </a:xfrm>
            <a:custGeom>
              <a:gdLst>
                <a:gd fmla="*/ 156 w 237" name="T0"/>
                <a:gd fmla="*/ 97 h 277" name="T1"/>
                <a:gd fmla="*/ 156 w 237" name="T2"/>
                <a:gd fmla="*/ 33 h 277" name="T3"/>
                <a:gd fmla="*/ 164 w 237" name="T4"/>
                <a:gd fmla="*/ 33 h 277" name="T5"/>
                <a:gd fmla="*/ 170 w 237" name="T6"/>
                <a:gd fmla="*/ 27 h 277" name="T7"/>
                <a:gd fmla="*/ 170 w 237" name="T8"/>
                <a:gd fmla="*/ 6 h 277" name="T9"/>
                <a:gd fmla="*/ 164 w 237" name="T10"/>
                <a:gd fmla="*/ 0 h 277" name="T11"/>
                <a:gd fmla="*/ 73 w 237" name="T12"/>
                <a:gd fmla="*/ 0 h 277" name="T13"/>
                <a:gd fmla="*/ 67 w 237" name="T14"/>
                <a:gd fmla="*/ 6 h 277" name="T15"/>
                <a:gd fmla="*/ 67 w 237" name="T16"/>
                <a:gd fmla="*/ 27 h 277" name="T17"/>
                <a:gd fmla="*/ 73 w 237" name="T18"/>
                <a:gd fmla="*/ 33 h 277" name="T19"/>
                <a:gd fmla="*/ 81 w 237" name="T20"/>
                <a:gd fmla="*/ 33 h 277" name="T21"/>
                <a:gd fmla="*/ 81 w 237" name="T22"/>
                <a:gd fmla="*/ 97 h 277" name="T23"/>
                <a:gd fmla="*/ 2 w 237" name="T24"/>
                <a:gd fmla="*/ 251 h 277" name="T25"/>
                <a:gd fmla="*/ 3 w 237" name="T26"/>
                <a:gd fmla="*/ 268 h 277" name="T27"/>
                <a:gd fmla="*/ 18 w 237" name="T28"/>
                <a:gd fmla="*/ 277 h 277" name="T29"/>
                <a:gd fmla="*/ 218 w 237" name="T30"/>
                <a:gd fmla="*/ 277 h 277" name="T31"/>
                <a:gd fmla="*/ 233 w 237" name="T32"/>
                <a:gd fmla="*/ 268 h 277" name="T33"/>
                <a:gd fmla="*/ 234 w 237" name="T34"/>
                <a:gd fmla="*/ 251 h 277" name="T35"/>
                <a:gd fmla="*/ 156 w 237" name="T36"/>
                <a:gd fmla="*/ 97 h 27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77" w="236">
                  <a:moveTo>
                    <a:pt x="156" y="97"/>
                  </a:moveTo>
                  <a:cubicBezTo>
                    <a:pt x="156" y="33"/>
                    <a:pt x="156" y="33"/>
                    <a:pt x="156" y="33"/>
                  </a:cubicBezTo>
                  <a:cubicBezTo>
                    <a:pt x="164" y="33"/>
                    <a:pt x="164" y="33"/>
                    <a:pt x="164" y="33"/>
                  </a:cubicBezTo>
                  <a:cubicBezTo>
                    <a:pt x="167" y="33"/>
                    <a:pt x="170" y="31"/>
                    <a:pt x="170" y="27"/>
                  </a:cubicBezTo>
                  <a:cubicBezTo>
                    <a:pt x="170" y="6"/>
                    <a:pt x="170" y="6"/>
                    <a:pt x="170" y="6"/>
                  </a:cubicBezTo>
                  <a:cubicBezTo>
                    <a:pt x="170" y="3"/>
                    <a:pt x="167" y="0"/>
                    <a:pt x="164" y="0"/>
                  </a:cubicBezTo>
                  <a:cubicBezTo>
                    <a:pt x="73" y="0"/>
                    <a:pt x="73" y="0"/>
                    <a:pt x="73" y="0"/>
                  </a:cubicBezTo>
                  <a:cubicBezTo>
                    <a:pt x="69" y="0"/>
                    <a:pt x="67" y="3"/>
                    <a:pt x="67" y="6"/>
                  </a:cubicBezTo>
                  <a:cubicBezTo>
                    <a:pt x="67" y="27"/>
                    <a:pt x="67" y="27"/>
                    <a:pt x="67" y="27"/>
                  </a:cubicBezTo>
                  <a:cubicBezTo>
                    <a:pt x="67" y="31"/>
                    <a:pt x="69" y="33"/>
                    <a:pt x="73" y="33"/>
                  </a:cubicBezTo>
                  <a:cubicBezTo>
                    <a:pt x="81" y="33"/>
                    <a:pt x="81" y="33"/>
                    <a:pt x="81" y="33"/>
                  </a:cubicBezTo>
                  <a:cubicBezTo>
                    <a:pt x="81" y="97"/>
                    <a:pt x="81" y="97"/>
                    <a:pt x="81" y="97"/>
                  </a:cubicBezTo>
                  <a:cubicBezTo>
                    <a:pt x="2" y="251"/>
                    <a:pt x="2" y="251"/>
                    <a:pt x="2" y="251"/>
                  </a:cubicBezTo>
                  <a:cubicBezTo>
                    <a:pt x="0" y="257"/>
                    <a:pt x="0" y="263"/>
                    <a:pt x="3" y="268"/>
                  </a:cubicBezTo>
                  <a:cubicBezTo>
                    <a:pt x="6" y="274"/>
                    <a:pt x="12" y="277"/>
                    <a:pt x="18" y="277"/>
                  </a:cubicBezTo>
                  <a:cubicBezTo>
                    <a:pt x="218" y="277"/>
                    <a:pt x="218" y="277"/>
                    <a:pt x="218" y="277"/>
                  </a:cubicBezTo>
                  <a:cubicBezTo>
                    <a:pt x="224" y="277"/>
                    <a:pt x="230" y="274"/>
                    <a:pt x="233" y="268"/>
                  </a:cubicBezTo>
                  <a:cubicBezTo>
                    <a:pt x="237" y="263"/>
                    <a:pt x="237" y="257"/>
                    <a:pt x="234" y="251"/>
                  </a:cubicBezTo>
                  <a:lnTo>
                    <a:pt x="156" y="97"/>
                  </a:lnTo>
                  <a:close/>
                </a:path>
              </a:pathLst>
            </a:custGeom>
            <a:solidFill>
              <a:schemeClr val="bg1">
                <a:lumMod val="8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sp>
          <p:nvSpPr>
            <p:cNvPr id="185" name="Freeform 155"/>
            <p:cNvSpPr/>
            <p:nvPr/>
          </p:nvSpPr>
          <p:spPr bwMode="auto">
            <a:xfrm>
              <a:off x="6202673" y="2590681"/>
              <a:ext cx="869951" cy="171451"/>
            </a:xfrm>
            <a:custGeom>
              <a:gdLst>
                <a:gd fmla="*/ 185 w 204" name="T0"/>
                <a:gd fmla="*/ 0 h 40" name="T1"/>
                <a:gd fmla="*/ 20 w 204" name="T2"/>
                <a:gd fmla="*/ 0 h 40" name="T3"/>
                <a:gd fmla="*/ 1 w 204" name="T4"/>
                <a:gd fmla="*/ 37 h 40" name="T5"/>
                <a:gd fmla="*/ 1 w 204" name="T6"/>
                <a:gd fmla="*/ 39 h 40" name="T7"/>
                <a:gd fmla="*/ 2 w 204" name="T8"/>
                <a:gd fmla="*/ 40 h 40" name="T9"/>
                <a:gd fmla="*/ 202 w 204" name="T10"/>
                <a:gd fmla="*/ 40 h 40" name="T11"/>
                <a:gd fmla="*/ 204 w 204" name="T12"/>
                <a:gd fmla="*/ 39 h 40" name="T13"/>
                <a:gd fmla="*/ 204 w 204" name="T14"/>
                <a:gd fmla="*/ 37 h 40" name="T15"/>
                <a:gd fmla="*/ 185 w 204" name="T16"/>
                <a:gd fmla="*/ 0 h 4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0" w="204">
                  <a:moveTo>
                    <a:pt x="185" y="0"/>
                  </a:moveTo>
                  <a:cubicBezTo>
                    <a:pt x="20" y="0"/>
                    <a:pt x="20" y="0"/>
                    <a:pt x="20" y="0"/>
                  </a:cubicBezTo>
                  <a:cubicBezTo>
                    <a:pt x="1" y="37"/>
                    <a:pt x="1" y="37"/>
                    <a:pt x="1" y="37"/>
                  </a:cubicBezTo>
                  <a:cubicBezTo>
                    <a:pt x="0" y="38"/>
                    <a:pt x="0" y="39"/>
                    <a:pt x="1" y="39"/>
                  </a:cubicBezTo>
                  <a:cubicBezTo>
                    <a:pt x="1" y="40"/>
                    <a:pt x="2" y="40"/>
                    <a:pt x="2" y="40"/>
                  </a:cubicBezTo>
                  <a:cubicBezTo>
                    <a:pt x="202" y="40"/>
                    <a:pt x="202" y="40"/>
                    <a:pt x="202" y="40"/>
                  </a:cubicBezTo>
                  <a:cubicBezTo>
                    <a:pt x="203" y="40"/>
                    <a:pt x="203" y="40"/>
                    <a:pt x="204" y="39"/>
                  </a:cubicBezTo>
                  <a:cubicBezTo>
                    <a:pt x="204" y="39"/>
                    <a:pt x="204" y="38"/>
                    <a:pt x="204" y="37"/>
                  </a:cubicBezTo>
                  <a:lnTo>
                    <a:pt x="185" y="0"/>
                  </a:lnTo>
                  <a:close/>
                </a:path>
              </a:pathLst>
            </a:custGeom>
            <a:solidFill>
              <a:schemeClr val="bg1">
                <a:lumMod val="7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sp>
          <p:nvSpPr>
            <p:cNvPr id="186" name="Oval 156"/>
            <p:cNvSpPr>
              <a:spLocks noChangeArrowheads="1"/>
            </p:cNvSpPr>
            <p:nvPr/>
          </p:nvSpPr>
          <p:spPr bwMode="auto">
            <a:xfrm>
              <a:off x="6295806" y="2649948"/>
              <a:ext cx="67733" cy="74084"/>
            </a:xfrm>
            <a:prstGeom prst="ellipse">
              <a:avLst/>
            </a:prstGeom>
            <a:solidFill>
              <a:schemeClr val="bg1">
                <a:lumMod val="6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sp>
          <p:nvSpPr>
            <p:cNvPr id="187" name="Oval 157"/>
            <p:cNvSpPr>
              <a:spLocks noChangeArrowheads="1"/>
            </p:cNvSpPr>
            <p:nvPr/>
          </p:nvSpPr>
          <p:spPr bwMode="auto">
            <a:xfrm>
              <a:off x="6949857" y="2685932"/>
              <a:ext cx="50800" cy="50800"/>
            </a:xfrm>
            <a:prstGeom prst="ellipse">
              <a:avLst/>
            </a:prstGeom>
            <a:solidFill>
              <a:schemeClr val="bg1">
                <a:lumMod val="6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sp>
          <p:nvSpPr>
            <p:cNvPr id="188" name="Oval 158"/>
            <p:cNvSpPr>
              <a:spLocks noChangeArrowheads="1"/>
            </p:cNvSpPr>
            <p:nvPr/>
          </p:nvSpPr>
          <p:spPr bwMode="auto">
            <a:xfrm>
              <a:off x="6820740" y="2645714"/>
              <a:ext cx="74084" cy="74084"/>
            </a:xfrm>
            <a:prstGeom prst="ellipse">
              <a:avLst/>
            </a:prstGeom>
            <a:solidFill>
              <a:schemeClr val="bg1">
                <a:lumMod val="6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sp>
          <p:nvSpPr>
            <p:cNvPr id="189" name="Oval 159"/>
            <p:cNvSpPr>
              <a:spLocks noChangeArrowheads="1"/>
            </p:cNvSpPr>
            <p:nvPr/>
          </p:nvSpPr>
          <p:spPr bwMode="auto">
            <a:xfrm>
              <a:off x="6685273" y="2681699"/>
              <a:ext cx="50800" cy="50800"/>
            </a:xfrm>
            <a:prstGeom prst="ellipse">
              <a:avLst/>
            </a:prstGeom>
            <a:solidFill>
              <a:schemeClr val="bg1">
                <a:lumMod val="65000"/>
              </a:schemeClr>
            </a:solidFill>
            <a:ln>
              <a:noFill/>
            </a:ln>
          </p:spPr>
          <p:txBody>
            <a:bodyPr anchor="t" anchorCtr="0" bIns="60960" compatLnSpc="1" lIns="121920" numCol="1" rIns="121920" tIns="60960" vert="horz" wrap="square"/>
            <a:lstStyle/>
            <a:p>
              <a:pPr fontAlgn="base">
                <a:spcBef>
                  <a:spcPct val="0"/>
                </a:spcBef>
                <a:spcAft>
                  <a:spcPct val="0"/>
                </a:spcAft>
              </a:pPr>
              <a:endParaRPr altLang="en-US" lang="zh-CN" sz="2400">
                <a:solidFill>
                  <a:prstClr val="black"/>
                </a:solidFill>
              </a:endParaRP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2500"/>
                                  </p:stCondLst>
                                  <p:childTnLst>
                                    <p:set>
                                      <p:cBhvr>
                                        <p:cTn dur="1" fill="hold" id="6">
                                          <p:stCondLst>
                                            <p:cond delay="0"/>
                                          </p:stCondLst>
                                        </p:cTn>
                                        <p:tgtEl>
                                          <p:spTgt spid="157"/>
                                        </p:tgtEl>
                                        <p:attrNameLst>
                                          <p:attrName>style.visibility</p:attrName>
                                        </p:attrNameLst>
                                      </p:cBhvr>
                                      <p:to>
                                        <p:strVal val="visible"/>
                                      </p:to>
                                    </p:set>
                                    <p:animEffect filter="wipe(left)" transition="in">
                                      <p:cBhvr>
                                        <p:cTn dur="500" id="7"/>
                                        <p:tgtEl>
                                          <p:spTgt spid="157"/>
                                        </p:tgtEl>
                                      </p:cBhvr>
                                    </p:animEffect>
                                  </p:childTnLst>
                                </p:cTn>
                              </p:par>
                              <p:par>
                                <p:cTn fill="hold" id="8" nodeType="withEffect" presetClass="entr" presetID="22" presetSubtype="8">
                                  <p:stCondLst>
                                    <p:cond delay="3000"/>
                                  </p:stCondLst>
                                  <p:childTnLst>
                                    <p:set>
                                      <p:cBhvr>
                                        <p:cTn dur="1" fill="hold" id="9">
                                          <p:stCondLst>
                                            <p:cond delay="0"/>
                                          </p:stCondLst>
                                        </p:cTn>
                                        <p:tgtEl>
                                          <p:spTgt spid="3"/>
                                        </p:tgtEl>
                                        <p:attrNameLst>
                                          <p:attrName>style.visibility</p:attrName>
                                        </p:attrNameLst>
                                      </p:cBhvr>
                                      <p:to>
                                        <p:strVal val="visible"/>
                                      </p:to>
                                    </p:set>
                                    <p:animEffect filter="wipe(left)" transition="in">
                                      <p:cBhvr>
                                        <p:cTn dur="500" id="10"/>
                                        <p:tgtEl>
                                          <p:spTgt spid="3"/>
                                        </p:tgtEl>
                                      </p:cBhvr>
                                    </p:animEffect>
                                  </p:childTnLst>
                                </p:cTn>
                              </p:par>
                              <p:par>
                                <p:cTn fill="hold" grpId="0" id="11" nodeType="withEffect" presetClass="entr" presetID="22" presetSubtype="8">
                                  <p:stCondLst>
                                    <p:cond delay="3500"/>
                                  </p:stCondLst>
                                  <p:childTnLst>
                                    <p:set>
                                      <p:cBhvr>
                                        <p:cTn dur="1" fill="hold" id="12">
                                          <p:stCondLst>
                                            <p:cond delay="0"/>
                                          </p:stCondLst>
                                        </p:cTn>
                                        <p:tgtEl>
                                          <p:spTgt spid="158"/>
                                        </p:tgtEl>
                                        <p:attrNameLst>
                                          <p:attrName>style.visibility</p:attrName>
                                        </p:attrNameLst>
                                      </p:cBhvr>
                                      <p:to>
                                        <p:strVal val="visible"/>
                                      </p:to>
                                    </p:set>
                                    <p:animEffect filter="wipe(left)" transition="in">
                                      <p:cBhvr>
                                        <p:cTn dur="500" id="13"/>
                                        <p:tgtEl>
                                          <p:spTgt spid="158"/>
                                        </p:tgtEl>
                                      </p:cBhvr>
                                    </p:animEffect>
                                  </p:childTnLst>
                                </p:cTn>
                              </p:par>
                              <p:par>
                                <p:cTn fill="hold" id="14" nodeType="withEffect" presetClass="entr" presetID="22" presetSubtype="8">
                                  <p:stCondLst>
                                    <p:cond delay="4000"/>
                                  </p:stCondLst>
                                  <p:childTnLst>
                                    <p:set>
                                      <p:cBhvr>
                                        <p:cTn dur="1" fill="hold" id="15">
                                          <p:stCondLst>
                                            <p:cond delay="0"/>
                                          </p:stCondLst>
                                        </p:cTn>
                                        <p:tgtEl>
                                          <p:spTgt spid="4"/>
                                        </p:tgtEl>
                                        <p:attrNameLst>
                                          <p:attrName>style.visibility</p:attrName>
                                        </p:attrNameLst>
                                      </p:cBhvr>
                                      <p:to>
                                        <p:strVal val="visible"/>
                                      </p:to>
                                    </p:set>
                                    <p:animEffect filter="wipe(left)" transition="in">
                                      <p:cBhvr>
                                        <p:cTn dur="500" id="16"/>
                                        <p:tgtEl>
                                          <p:spTgt spid="4"/>
                                        </p:tgtEl>
                                      </p:cBhvr>
                                    </p:animEffect>
                                  </p:childTnLst>
                                </p:cTn>
                              </p:par>
                              <p:par>
                                <p:cTn fill="hold" grpId="0" id="17" nodeType="withEffect" presetClass="entr" presetID="22" presetSubtype="2">
                                  <p:stCondLst>
                                    <p:cond delay="4500"/>
                                  </p:stCondLst>
                                  <p:childTnLst>
                                    <p:set>
                                      <p:cBhvr>
                                        <p:cTn dur="1" fill="hold" id="18">
                                          <p:stCondLst>
                                            <p:cond delay="0"/>
                                          </p:stCondLst>
                                        </p:cTn>
                                        <p:tgtEl>
                                          <p:spTgt spid="160"/>
                                        </p:tgtEl>
                                        <p:attrNameLst>
                                          <p:attrName>style.visibility</p:attrName>
                                        </p:attrNameLst>
                                      </p:cBhvr>
                                      <p:to>
                                        <p:strVal val="visible"/>
                                      </p:to>
                                    </p:set>
                                    <p:animEffect filter="wipe(right)" transition="in">
                                      <p:cBhvr>
                                        <p:cTn dur="500" id="19"/>
                                        <p:tgtEl>
                                          <p:spTgt spid="160"/>
                                        </p:tgtEl>
                                      </p:cBhvr>
                                    </p:animEffect>
                                  </p:childTnLst>
                                </p:cTn>
                              </p:par>
                              <p:par>
                                <p:cTn fill="hold" id="20" nodeType="withEffect" presetClass="entr" presetID="22" presetSubtype="8">
                                  <p:stCondLst>
                                    <p:cond delay="5000"/>
                                  </p:stCondLst>
                                  <p:childTnLst>
                                    <p:set>
                                      <p:cBhvr>
                                        <p:cTn dur="1" fill="hold" id="21">
                                          <p:stCondLst>
                                            <p:cond delay="0"/>
                                          </p:stCondLst>
                                        </p:cTn>
                                        <p:tgtEl>
                                          <p:spTgt spid="5"/>
                                        </p:tgtEl>
                                        <p:attrNameLst>
                                          <p:attrName>style.visibility</p:attrName>
                                        </p:attrNameLst>
                                      </p:cBhvr>
                                      <p:to>
                                        <p:strVal val="visible"/>
                                      </p:to>
                                    </p:set>
                                    <p:animEffect filter="wipe(left)" transition="in">
                                      <p:cBhvr>
                                        <p:cTn dur="500" id="22"/>
                                        <p:tgtEl>
                                          <p:spTgt spid="5"/>
                                        </p:tgtEl>
                                      </p:cBhvr>
                                    </p:animEffect>
                                  </p:childTnLst>
                                </p:cTn>
                              </p:par>
                              <p:par>
                                <p:cTn fill="hold" grpId="0" id="23" nodeType="withEffect" presetClass="entr" presetID="22" presetSubtype="2">
                                  <p:stCondLst>
                                    <p:cond delay="5500"/>
                                  </p:stCondLst>
                                  <p:childTnLst>
                                    <p:set>
                                      <p:cBhvr>
                                        <p:cTn dur="1" fill="hold" id="24">
                                          <p:stCondLst>
                                            <p:cond delay="0"/>
                                          </p:stCondLst>
                                        </p:cTn>
                                        <p:tgtEl>
                                          <p:spTgt spid="159"/>
                                        </p:tgtEl>
                                        <p:attrNameLst>
                                          <p:attrName>style.visibility</p:attrName>
                                        </p:attrNameLst>
                                      </p:cBhvr>
                                      <p:to>
                                        <p:strVal val="visible"/>
                                      </p:to>
                                    </p:set>
                                    <p:animEffect filter="wipe(right)" transition="in">
                                      <p:cBhvr>
                                        <p:cTn dur="500" id="25"/>
                                        <p:tgtEl>
                                          <p:spTgt spid="159"/>
                                        </p:tgtEl>
                                      </p:cBhvr>
                                    </p:animEffect>
                                  </p:childTnLst>
                                </p:cTn>
                              </p:par>
                              <p:par>
                                <p:cTn fill="hold" id="26" nodeType="withEffect" presetClass="entr" presetID="22" presetSubtype="8">
                                  <p:stCondLst>
                                    <p:cond delay="6000"/>
                                  </p:stCondLst>
                                  <p:childTnLst>
                                    <p:set>
                                      <p:cBhvr>
                                        <p:cTn dur="1" fill="hold" id="27">
                                          <p:stCondLst>
                                            <p:cond delay="0"/>
                                          </p:stCondLst>
                                        </p:cTn>
                                        <p:tgtEl>
                                          <p:spTgt spid="6"/>
                                        </p:tgtEl>
                                        <p:attrNameLst>
                                          <p:attrName>style.visibility</p:attrName>
                                        </p:attrNameLst>
                                      </p:cBhvr>
                                      <p:to>
                                        <p:strVal val="visible"/>
                                      </p:to>
                                    </p:set>
                                    <p:animEffect filter="wipe(left)" transition="in">
                                      <p:cBhvr>
                                        <p:cTn dur="500" id="28"/>
                                        <p:tgtEl>
                                          <p:spTgt spid="6"/>
                                        </p:tgtEl>
                                      </p:cBhvr>
                                    </p:animEffect>
                                  </p:childTnLst>
                                </p:cTn>
                              </p:par>
                              <p:par>
                                <p:cTn fill="hold" id="29" nodeType="withEffect" presetClass="entr" presetID="53" presetSubtype="0">
                                  <p:stCondLst>
                                    <p:cond delay="6500"/>
                                  </p:stCondLst>
                                  <p:childTnLst>
                                    <p:set>
                                      <p:cBhvr>
                                        <p:cTn dur="1" fill="hold" id="30">
                                          <p:stCondLst>
                                            <p:cond delay="0"/>
                                          </p:stCondLst>
                                        </p:cTn>
                                        <p:tgtEl>
                                          <p:spTgt spid="183"/>
                                        </p:tgtEl>
                                        <p:attrNameLst>
                                          <p:attrName>style.visibility</p:attrName>
                                        </p:attrNameLst>
                                      </p:cBhvr>
                                      <p:to>
                                        <p:strVal val="visible"/>
                                      </p:to>
                                    </p:set>
                                    <p:anim calcmode="lin" valueType="num">
                                      <p:cBhvr>
                                        <p:cTn dur="500" fill="hold" id="31"/>
                                        <p:tgtEl>
                                          <p:spTgt spid="183"/>
                                        </p:tgtEl>
                                        <p:attrNameLst>
                                          <p:attrName>ppt_w</p:attrName>
                                        </p:attrNameLst>
                                      </p:cBhvr>
                                      <p:tavLst>
                                        <p:tav tm="0">
                                          <p:val>
                                            <p:fltVal val="0"/>
                                          </p:val>
                                        </p:tav>
                                        <p:tav tm="100000">
                                          <p:val>
                                            <p:strVal val="#ppt_w"/>
                                          </p:val>
                                        </p:tav>
                                      </p:tavLst>
                                    </p:anim>
                                    <p:anim calcmode="lin" valueType="num">
                                      <p:cBhvr>
                                        <p:cTn dur="500" fill="hold" id="32"/>
                                        <p:tgtEl>
                                          <p:spTgt spid="183"/>
                                        </p:tgtEl>
                                        <p:attrNameLst>
                                          <p:attrName>ppt_h</p:attrName>
                                        </p:attrNameLst>
                                      </p:cBhvr>
                                      <p:tavLst>
                                        <p:tav tm="0">
                                          <p:val>
                                            <p:fltVal val="0"/>
                                          </p:val>
                                        </p:tav>
                                        <p:tav tm="100000">
                                          <p:val>
                                            <p:strVal val="#ppt_h"/>
                                          </p:val>
                                        </p:tav>
                                      </p:tavLst>
                                    </p:anim>
                                    <p:animEffect filter="fade" transition="in">
                                      <p:cBhvr>
                                        <p:cTn dur="500" id="33"/>
                                        <p:tgtEl>
                                          <p:spTgt spid="18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7"/>
      <p:bldP grpId="0" spid="158"/>
      <p:bldP grpId="0" spid="159"/>
      <p:bldP grpId="0" spid="160"/>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02657" y="312248"/>
            <a:ext cx="5258480" cy="682623"/>
          </a:xfrm>
        </p:spPr>
        <p:txBody>
          <a:bodyPr/>
          <a:lstStyle/>
          <a:p>
            <a:r>
              <a:rPr altLang="en-US" lang="zh-CN" smtClean="0"/>
              <a:t>国内外相关研究进展</a:t>
            </a:r>
          </a:p>
        </p:txBody>
      </p:sp>
      <p:sp>
        <p:nvSpPr>
          <p:cNvPr id="13" name="Oval 2"/>
          <p:cNvSpPr>
            <a:spLocks noChangeArrowheads="1"/>
          </p:cNvSpPr>
          <p:nvPr/>
        </p:nvSpPr>
        <p:spPr bwMode="auto">
          <a:xfrm>
            <a:off x="4993593" y="3266803"/>
            <a:ext cx="1348080" cy="1348080"/>
          </a:xfrm>
          <a:prstGeom prst="ellipse">
            <a:avLst/>
          </a:prstGeom>
          <a:solidFill>
            <a:schemeClr val="bg1">
              <a:lumMod val="50000"/>
            </a:schemeClr>
          </a:solidFill>
          <a:ln>
            <a:noFill/>
          </a:ln>
          <a:effectLst/>
        </p:spPr>
        <p:txBody>
          <a:bodyPr anchor="ctr" bIns="0" lIns="0" rIns="0" tIns="0" wrap="none"/>
          <a:lstStyle/>
          <a:p>
            <a:endParaRPr altLang="en-US" lang="zh-CN"/>
          </a:p>
        </p:txBody>
      </p:sp>
      <p:sp>
        <p:nvSpPr>
          <p:cNvPr id="14" name="Freeform 4"/>
          <p:cNvSpPr/>
          <p:nvPr/>
        </p:nvSpPr>
        <p:spPr bwMode="auto">
          <a:xfrm>
            <a:off x="5173448" y="3656771"/>
            <a:ext cx="985006" cy="568144"/>
          </a:xfrm>
          <a:custGeom>
            <a:gdLst>
              <a:gd fmla="*/ 0 w 2474" name="T0"/>
              <a:gd fmla="*/ 429 h 852" name="T1"/>
              <a:gd fmla="*/ 133 w 2474" name="T2"/>
              <a:gd fmla="*/ 429 h 852" name="T3"/>
              <a:gd fmla="*/ 133 w 2474" name="T4"/>
              <a:gd fmla="*/ 268 h 852" name="T5"/>
              <a:gd fmla="*/ 313 w 2474" name="T6"/>
              <a:gd fmla="*/ 579 h 852" name="T7"/>
              <a:gd fmla="*/ 313 w 2474" name="T8"/>
              <a:gd fmla="*/ 113 h 852" name="T9"/>
              <a:gd fmla="*/ 740 w 2474" name="T10"/>
              <a:gd fmla="*/ 852 h 852" name="T11"/>
              <a:gd fmla="*/ 740 w 2474" name="T12"/>
              <a:gd fmla="*/ 268 h 852" name="T13"/>
              <a:gd fmla="*/ 920 w 2474" name="T14"/>
              <a:gd fmla="*/ 579 h 852" name="T15"/>
              <a:gd fmla="*/ 920 w 2474" name="T16"/>
              <a:gd fmla="*/ 0 h 852" name="T17"/>
              <a:gd fmla="*/ 1409 w 2474" name="T18"/>
              <a:gd fmla="*/ 847 h 852" name="T19"/>
              <a:gd fmla="*/ 1409 w 2474" name="T20"/>
              <a:gd fmla="*/ 268 h 852" name="T21"/>
              <a:gd fmla="*/ 1589 w 2474" name="T22"/>
              <a:gd fmla="*/ 579 h 852" name="T23"/>
              <a:gd fmla="*/ 1589 w 2474" name="T24"/>
              <a:gd fmla="*/ 113 h 852" name="T25"/>
              <a:gd fmla="*/ 2013 w 2474" name="T26"/>
              <a:gd fmla="*/ 847 h 852" name="T27"/>
              <a:gd fmla="*/ 2013 w 2474" name="T28"/>
              <a:gd fmla="*/ 0 h 852" name="T29"/>
              <a:gd fmla="*/ 2351 w 2474" name="T30"/>
              <a:gd fmla="*/ 586 h 852" name="T31"/>
              <a:gd fmla="*/ 2351 w 2474" name="T32"/>
              <a:gd fmla="*/ 429 h 852" name="T33"/>
              <a:gd fmla="*/ 2474 w 2474" name="T34"/>
              <a:gd fmla="*/ 429 h 85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852" w="2474">
                <a:moveTo>
                  <a:pt x="0" y="429"/>
                </a:moveTo>
                <a:lnTo>
                  <a:pt x="133" y="429"/>
                </a:lnTo>
                <a:lnTo>
                  <a:pt x="133" y="268"/>
                </a:lnTo>
                <a:lnTo>
                  <a:pt x="313" y="579"/>
                </a:lnTo>
                <a:lnTo>
                  <a:pt x="313" y="113"/>
                </a:lnTo>
                <a:lnTo>
                  <a:pt x="740" y="852"/>
                </a:lnTo>
                <a:lnTo>
                  <a:pt x="740" y="268"/>
                </a:lnTo>
                <a:lnTo>
                  <a:pt x="920" y="579"/>
                </a:lnTo>
                <a:lnTo>
                  <a:pt x="920" y="0"/>
                </a:lnTo>
                <a:lnTo>
                  <a:pt x="1409" y="847"/>
                </a:lnTo>
                <a:lnTo>
                  <a:pt x="1409" y="268"/>
                </a:lnTo>
                <a:lnTo>
                  <a:pt x="1589" y="579"/>
                </a:lnTo>
                <a:lnTo>
                  <a:pt x="1589" y="113"/>
                </a:lnTo>
                <a:lnTo>
                  <a:pt x="2013" y="847"/>
                </a:lnTo>
                <a:lnTo>
                  <a:pt x="2013" y="0"/>
                </a:lnTo>
                <a:lnTo>
                  <a:pt x="2351" y="586"/>
                </a:lnTo>
                <a:lnTo>
                  <a:pt x="2351" y="429"/>
                </a:lnTo>
                <a:lnTo>
                  <a:pt x="2474" y="429"/>
                </a:lnTo>
              </a:path>
            </a:pathLst>
          </a:custGeom>
          <a:noFill/>
          <a:ln cap="flat" cmpd="sng" w="22225">
            <a:solidFill>
              <a:schemeClr val="accent1"/>
            </a:solidFill>
            <a:prstDash val="solid"/>
            <a:round/>
          </a:ln>
          <a:effectLst/>
          <a:extLst>
            <a:ext uri="{909E8E84-426E-40DD-AFC4-6F175D3DCCD1}">
              <a14:hiddenFill>
                <a:solidFill>
                  <a:schemeClr val="accent1"/>
                </a:solidFill>
              </a14:hiddenFill>
            </a:ex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15" name="Freeform 5"/>
          <p:cNvSpPr/>
          <p:nvPr/>
        </p:nvSpPr>
        <p:spPr bwMode="auto">
          <a:xfrm>
            <a:off x="1396471" y="3803683"/>
            <a:ext cx="3776977" cy="274320"/>
          </a:xfrm>
          <a:custGeom>
            <a:gdLst>
              <a:gd fmla="*/ 0 w 795" name="T0"/>
              <a:gd fmla="*/ 0 h 375" name="T1"/>
              <a:gd fmla="*/ 649 w 795" name="T2"/>
              <a:gd fmla="*/ 0 h 375" name="T3"/>
              <a:gd fmla="*/ 795 w 795" name="T4"/>
              <a:gd fmla="*/ 189 h 375" name="T5"/>
              <a:gd fmla="*/ 649 w 795" name="T6"/>
              <a:gd fmla="*/ 375 h 375" name="T7"/>
            </a:gdLst>
            <a:cxnLst>
              <a:cxn ang="0">
                <a:pos x="T0" y="T1"/>
              </a:cxn>
              <a:cxn ang="0">
                <a:pos x="T2" y="T3"/>
              </a:cxn>
              <a:cxn ang="0">
                <a:pos x="T4" y="T5"/>
              </a:cxn>
              <a:cxn ang="0">
                <a:pos x="T6" y="T7"/>
              </a:cxn>
            </a:cxnLst>
            <a:rect b="b" l="0" r="r" t="0"/>
            <a:pathLst>
              <a:path h="375" w="795">
                <a:moveTo>
                  <a:pt x="0" y="0"/>
                </a:moveTo>
                <a:lnTo>
                  <a:pt x="649" y="0"/>
                </a:lnTo>
                <a:lnTo>
                  <a:pt x="795" y="189"/>
                </a:lnTo>
                <a:lnTo>
                  <a:pt x="649" y="375"/>
                </a:lnTo>
              </a:path>
            </a:pathLst>
          </a:custGeom>
          <a:noFill/>
          <a:ln cap="flat" cmpd="sng" w="22225">
            <a:solidFill>
              <a:schemeClr val="bg1">
                <a:lumMod val="50000"/>
              </a:schemeClr>
            </a:solidFill>
            <a:prstDash val="solid"/>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endParaRPr altLang="en-US" lang="zh-CN"/>
          </a:p>
        </p:txBody>
      </p:sp>
      <p:sp>
        <p:nvSpPr>
          <p:cNvPr id="16" name="Freeform 6"/>
          <p:cNvSpPr/>
          <p:nvPr/>
        </p:nvSpPr>
        <p:spPr bwMode="auto">
          <a:xfrm flipH="1">
            <a:off x="6158455" y="3803683"/>
            <a:ext cx="3776978" cy="274320"/>
          </a:xfrm>
          <a:custGeom>
            <a:gdLst>
              <a:gd fmla="*/ 0 w 795" name="T0"/>
              <a:gd fmla="*/ 0 h 375" name="T1"/>
              <a:gd fmla="*/ 649 w 795" name="T2"/>
              <a:gd fmla="*/ 0 h 375" name="T3"/>
              <a:gd fmla="*/ 795 w 795" name="T4"/>
              <a:gd fmla="*/ 189 h 375" name="T5"/>
              <a:gd fmla="*/ 649 w 795" name="T6"/>
              <a:gd fmla="*/ 375 h 375" name="T7"/>
            </a:gdLst>
            <a:cxnLst>
              <a:cxn ang="0">
                <a:pos x="T0" y="T1"/>
              </a:cxn>
              <a:cxn ang="0">
                <a:pos x="T2" y="T3"/>
              </a:cxn>
              <a:cxn ang="0">
                <a:pos x="T4" y="T5"/>
              </a:cxn>
              <a:cxn ang="0">
                <a:pos x="T6" y="T7"/>
              </a:cxn>
            </a:cxnLst>
            <a:rect b="b" l="0" r="r" t="0"/>
            <a:pathLst>
              <a:path h="375" w="795">
                <a:moveTo>
                  <a:pt x="0" y="0"/>
                </a:moveTo>
                <a:lnTo>
                  <a:pt x="649" y="0"/>
                </a:lnTo>
                <a:lnTo>
                  <a:pt x="795" y="189"/>
                </a:lnTo>
                <a:lnTo>
                  <a:pt x="649" y="375"/>
                </a:lnTo>
              </a:path>
            </a:pathLst>
          </a:custGeom>
          <a:noFill/>
          <a:ln cap="flat" cmpd="sng" w="22225">
            <a:solidFill>
              <a:schemeClr val="bg1">
                <a:lumMod val="50000"/>
              </a:schemeClr>
            </a:solidFill>
            <a:prstDash val="solid"/>
            <a:roun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bIns="0" lIns="0" rIns="0" tIns="0">
            <a:spAutoFit/>
          </a:bodyPr>
          <a:lstStyle/>
          <a:p>
            <a:endParaRPr altLang="en-US" lang="zh-CN"/>
          </a:p>
        </p:txBody>
      </p:sp>
      <p:sp>
        <p:nvSpPr>
          <p:cNvPr id="17" name="AutoShape 7"/>
          <p:cNvSpPr>
            <a:spLocks noChangeArrowheads="1"/>
          </p:cNvSpPr>
          <p:nvPr/>
        </p:nvSpPr>
        <p:spPr bwMode="auto">
          <a:xfrm>
            <a:off x="5059147" y="3665175"/>
            <a:ext cx="121025" cy="568144"/>
          </a:xfrm>
          <a:prstGeom prst="chevron">
            <a:avLst>
              <a:gd fmla="val 100000" name="adj"/>
            </a:avLst>
          </a:prstGeom>
          <a:solidFill>
            <a:schemeClr val="accent1"/>
          </a:solidFill>
          <a:ln w="19050">
            <a:solidFill>
              <a:schemeClr val="bg1">
                <a:lumMod val="85000"/>
              </a:schemeClr>
            </a:solidFill>
            <a:miter lim="800000"/>
          </a:ln>
          <a:effectLst/>
          <a:extLs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18" name="AutoShape 8"/>
          <p:cNvSpPr>
            <a:spLocks noChangeArrowheads="1"/>
          </p:cNvSpPr>
          <p:nvPr/>
        </p:nvSpPr>
        <p:spPr bwMode="auto">
          <a:xfrm flipH="1">
            <a:off x="6151731" y="3665175"/>
            <a:ext cx="121025" cy="568144"/>
          </a:xfrm>
          <a:prstGeom prst="chevron">
            <a:avLst>
              <a:gd fmla="val 100000" name="adj"/>
            </a:avLst>
          </a:prstGeom>
          <a:solidFill>
            <a:schemeClr val="accent1"/>
          </a:solidFill>
          <a:ln w="19050">
            <a:solidFill>
              <a:schemeClr val="bg1">
                <a:lumMod val="85000"/>
              </a:schemeClr>
            </a:solidFill>
            <a:miter lim="800000"/>
          </a:ln>
          <a:effectLst/>
          <a:extLst>
            <a:ext uri="{AF507438-7753-43E0-B8FC-AC1667EBCBE1}">
              <a14:hiddenEffects>
                <a:effectLst>
                  <a:outerShdw algn="ctr" dir="2700000" dist="35921" rotWithShape="0">
                    <a:srgbClr val="808080"/>
                  </a:outerShdw>
                </a:effectLst>
              </a14:hiddenEffects>
            </a:ext>
          </a:extLst>
        </p:spPr>
        <p:txBody>
          <a:bodyPr anchor="ctr" bIns="0" lIns="0" rIns="0" tIns="0" wrap="none"/>
          <a:lstStyle/>
          <a:p>
            <a:endParaRPr altLang="en-US" lang="zh-CN"/>
          </a:p>
        </p:txBody>
      </p:sp>
      <p:sp>
        <p:nvSpPr>
          <p:cNvPr id="20" name="文本框 19"/>
          <p:cNvSpPr txBox="1"/>
          <p:nvPr/>
        </p:nvSpPr>
        <p:spPr>
          <a:xfrm>
            <a:off x="1302656" y="1829996"/>
            <a:ext cx="3028043" cy="365760"/>
          </a:xfrm>
          <a:prstGeom prst="rect">
            <a:avLst/>
          </a:prstGeom>
          <a:noFill/>
        </p:spPr>
        <p:txBody>
          <a:bodyPr rtlCol="0" wrap="square">
            <a:spAutoFit/>
          </a:bodyPr>
          <a:lstStyle/>
          <a:p>
            <a:r>
              <a:rPr altLang="en-US" lang="zh-CN" smtClean="0">
                <a:solidFill>
                  <a:schemeClr val="accent1"/>
                </a:solidFill>
                <a:latin charset="-122" pitchFamily="34" typeface="微软雅黑"/>
                <a:ea charset="-122" pitchFamily="34" typeface="微软雅黑"/>
                <a:cs charset="0" pitchFamily="34" typeface="Arial"/>
              </a:rPr>
              <a:t>国内研究现状 Sample Text</a:t>
            </a:r>
          </a:p>
        </p:txBody>
      </p:sp>
      <p:sp>
        <p:nvSpPr>
          <p:cNvPr id="21" name="文本框 20"/>
          <p:cNvSpPr txBox="1"/>
          <p:nvPr/>
        </p:nvSpPr>
        <p:spPr>
          <a:xfrm>
            <a:off x="1572032" y="2696744"/>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22" name="文本框 21"/>
          <p:cNvSpPr txBox="1"/>
          <p:nvPr/>
        </p:nvSpPr>
        <p:spPr>
          <a:xfrm>
            <a:off x="7009466" y="1829996"/>
            <a:ext cx="3028043" cy="365760"/>
          </a:xfrm>
          <a:prstGeom prst="rect">
            <a:avLst/>
          </a:prstGeom>
          <a:noFill/>
        </p:spPr>
        <p:txBody>
          <a:bodyPr rtlCol="0" wrap="square">
            <a:spAutoFit/>
          </a:bodyPr>
          <a:lstStyle/>
          <a:p>
            <a:pPr algn="r"/>
            <a:r>
              <a:rPr altLang="en-US" lang="zh-CN" smtClean="0">
                <a:solidFill>
                  <a:schemeClr val="accent1"/>
                </a:solidFill>
                <a:latin charset="-122" pitchFamily="34" typeface="微软雅黑"/>
                <a:ea charset="-122" pitchFamily="34" typeface="微软雅黑"/>
                <a:cs charset="0" pitchFamily="34" typeface="Arial"/>
              </a:rPr>
              <a:t>国外研究现状 Sample Text</a:t>
            </a:r>
          </a:p>
        </p:txBody>
      </p:sp>
      <p:sp>
        <p:nvSpPr>
          <p:cNvPr id="24" name="Freeform 9"/>
          <p:cNvSpPr/>
          <p:nvPr/>
        </p:nvSpPr>
        <p:spPr bwMode="auto">
          <a:xfrm>
            <a:off x="1387329" y="278070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25" name="文本框 24"/>
          <p:cNvSpPr txBox="1"/>
          <p:nvPr/>
        </p:nvSpPr>
        <p:spPr>
          <a:xfrm>
            <a:off x="1572032" y="3678576"/>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26" name="Freeform 9"/>
          <p:cNvSpPr/>
          <p:nvPr/>
        </p:nvSpPr>
        <p:spPr bwMode="auto">
          <a:xfrm>
            <a:off x="1387329" y="3762542"/>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27" name="文本框 26"/>
          <p:cNvSpPr txBox="1"/>
          <p:nvPr/>
        </p:nvSpPr>
        <p:spPr>
          <a:xfrm>
            <a:off x="1572032" y="4660409"/>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28" name="Freeform 9"/>
          <p:cNvSpPr/>
          <p:nvPr/>
        </p:nvSpPr>
        <p:spPr bwMode="auto">
          <a:xfrm>
            <a:off x="1387329" y="4744374"/>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29" name="文本框 28"/>
          <p:cNvSpPr txBox="1"/>
          <p:nvPr/>
        </p:nvSpPr>
        <p:spPr>
          <a:xfrm>
            <a:off x="7365731" y="2696744"/>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30" name="Freeform 9"/>
          <p:cNvSpPr/>
          <p:nvPr/>
        </p:nvSpPr>
        <p:spPr bwMode="auto">
          <a:xfrm>
            <a:off x="7181027" y="278070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31" name="文本框 30"/>
          <p:cNvSpPr txBox="1"/>
          <p:nvPr/>
        </p:nvSpPr>
        <p:spPr>
          <a:xfrm>
            <a:off x="7365731" y="3678576"/>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35" name="Freeform 9"/>
          <p:cNvSpPr/>
          <p:nvPr/>
        </p:nvSpPr>
        <p:spPr bwMode="auto">
          <a:xfrm>
            <a:off x="7181027" y="3762542"/>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
        <p:nvSpPr>
          <p:cNvPr id="36" name="文本框 35"/>
          <p:cNvSpPr txBox="1"/>
          <p:nvPr/>
        </p:nvSpPr>
        <p:spPr>
          <a:xfrm>
            <a:off x="7365731" y="4660409"/>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37" name="Freeform 9"/>
          <p:cNvSpPr/>
          <p:nvPr/>
        </p:nvSpPr>
        <p:spPr bwMode="auto">
          <a:xfrm>
            <a:off x="7181027" y="4744374"/>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tx1">
              <a:lumMod val="60000"/>
              <a:lumOff val="40000"/>
            </a:schemeClr>
          </a:solidFill>
          <a:ln>
            <a:noFill/>
          </a:ln>
        </p:spPr>
        <p:txBody>
          <a:bodyPr anchor="t" anchorCtr="0" bIns="45720" compatLnSpc="1" lIns="91440" numCol="1" rIns="91440" tIns="45720" vert="horz" wrap="square"/>
          <a:lstStyle/>
          <a:p>
            <a:endParaRPr altLang="en-US" lang="zh-CN"/>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10" presetSubtype="0">
                                  <p:stCondLst>
                                    <p:cond delay="250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par>
                                <p:cTn fill="hold" grpId="0" id="8" nodeType="withEffect" presetClass="entr" presetID="53" presetSubtype="0">
                                  <p:stCondLst>
                                    <p:cond delay="3000"/>
                                  </p:stCondLst>
                                  <p:childTnLst>
                                    <p:set>
                                      <p:cBhvr>
                                        <p:cTn dur="1" fill="hold" id="9">
                                          <p:stCondLst>
                                            <p:cond delay="0"/>
                                          </p:stCondLst>
                                        </p:cTn>
                                        <p:tgtEl>
                                          <p:spTgt spid="20"/>
                                        </p:tgtEl>
                                        <p:attrNameLst>
                                          <p:attrName>style.visibility</p:attrName>
                                        </p:attrNameLst>
                                      </p:cBhvr>
                                      <p:to>
                                        <p:strVal val="visible"/>
                                      </p:to>
                                    </p:set>
                                    <p:anim calcmode="lin" valueType="num">
                                      <p:cBhvr>
                                        <p:cTn dur="500" fill="hold" id="10"/>
                                        <p:tgtEl>
                                          <p:spTgt spid="20"/>
                                        </p:tgtEl>
                                        <p:attrNameLst>
                                          <p:attrName>ppt_w</p:attrName>
                                        </p:attrNameLst>
                                      </p:cBhvr>
                                      <p:tavLst>
                                        <p:tav tm="0">
                                          <p:val>
                                            <p:fltVal val="0"/>
                                          </p:val>
                                        </p:tav>
                                        <p:tav tm="100000">
                                          <p:val>
                                            <p:strVal val="#ppt_w"/>
                                          </p:val>
                                        </p:tav>
                                      </p:tavLst>
                                    </p:anim>
                                    <p:anim calcmode="lin" valueType="num">
                                      <p:cBhvr>
                                        <p:cTn dur="500" fill="hold" id="11"/>
                                        <p:tgtEl>
                                          <p:spTgt spid="20"/>
                                        </p:tgtEl>
                                        <p:attrNameLst>
                                          <p:attrName>ppt_h</p:attrName>
                                        </p:attrNameLst>
                                      </p:cBhvr>
                                      <p:tavLst>
                                        <p:tav tm="0">
                                          <p:val>
                                            <p:fltVal val="0"/>
                                          </p:val>
                                        </p:tav>
                                        <p:tav tm="100000">
                                          <p:val>
                                            <p:strVal val="#ppt_h"/>
                                          </p:val>
                                        </p:tav>
                                      </p:tavLst>
                                    </p:anim>
                                    <p:animEffect filter="fade" transition="in">
                                      <p:cBhvr>
                                        <p:cTn dur="500" id="12"/>
                                        <p:tgtEl>
                                          <p:spTgt spid="20"/>
                                        </p:tgtEl>
                                      </p:cBhvr>
                                    </p:animEffect>
                                  </p:childTnLst>
                                </p:cTn>
                              </p:par>
                              <p:par>
                                <p:cTn fill="hold" grpId="0" id="13" nodeType="withEffect" presetClass="entr" presetID="2" presetSubtype="8">
                                  <p:stCondLst>
                                    <p:cond delay="3500"/>
                                  </p:stCondLst>
                                  <p:childTnLst>
                                    <p:set>
                                      <p:cBhvr>
                                        <p:cTn dur="1" fill="hold" id="14">
                                          <p:stCondLst>
                                            <p:cond delay="0"/>
                                          </p:stCondLst>
                                        </p:cTn>
                                        <p:tgtEl>
                                          <p:spTgt spid="24"/>
                                        </p:tgtEl>
                                        <p:attrNameLst>
                                          <p:attrName>style.visibility</p:attrName>
                                        </p:attrNameLst>
                                      </p:cBhvr>
                                      <p:to>
                                        <p:strVal val="visible"/>
                                      </p:to>
                                    </p:set>
                                    <p:anim calcmode="lin" valueType="num">
                                      <p:cBhvr additive="base">
                                        <p:cTn dur="500" fill="hold" id="15"/>
                                        <p:tgtEl>
                                          <p:spTgt spid="24"/>
                                        </p:tgtEl>
                                        <p:attrNameLst>
                                          <p:attrName>ppt_x</p:attrName>
                                        </p:attrNameLst>
                                      </p:cBhvr>
                                      <p:tavLst>
                                        <p:tav tm="0">
                                          <p:val>
                                            <p:strVal val="0-#ppt_w/2"/>
                                          </p:val>
                                        </p:tav>
                                        <p:tav tm="100000">
                                          <p:val>
                                            <p:strVal val="#ppt_x"/>
                                          </p:val>
                                        </p:tav>
                                      </p:tavLst>
                                    </p:anim>
                                    <p:anim calcmode="lin" valueType="num">
                                      <p:cBhvr additive="base">
                                        <p:cTn dur="500" fill="hold" id="16"/>
                                        <p:tgtEl>
                                          <p:spTgt spid="24"/>
                                        </p:tgtEl>
                                        <p:attrNameLst>
                                          <p:attrName>ppt_y</p:attrName>
                                        </p:attrNameLst>
                                      </p:cBhvr>
                                      <p:tavLst>
                                        <p:tav tm="0">
                                          <p:val>
                                            <p:strVal val="#ppt_y"/>
                                          </p:val>
                                        </p:tav>
                                        <p:tav tm="100000">
                                          <p:val>
                                            <p:strVal val="#ppt_y"/>
                                          </p:val>
                                        </p:tav>
                                      </p:tavLst>
                                    </p:anim>
                                  </p:childTnLst>
                                </p:cTn>
                              </p:par>
                              <p:par>
                                <p:cTn fill="hold" grpId="0" id="17" nodeType="withEffect" presetClass="entr" presetID="22" presetSubtype="8">
                                  <p:stCondLst>
                                    <p:cond delay="4000"/>
                                  </p:stCondLst>
                                  <p:childTnLst>
                                    <p:set>
                                      <p:cBhvr>
                                        <p:cTn dur="1" fill="hold" id="18">
                                          <p:stCondLst>
                                            <p:cond delay="0"/>
                                          </p:stCondLst>
                                        </p:cTn>
                                        <p:tgtEl>
                                          <p:spTgt spid="21"/>
                                        </p:tgtEl>
                                        <p:attrNameLst>
                                          <p:attrName>style.visibility</p:attrName>
                                        </p:attrNameLst>
                                      </p:cBhvr>
                                      <p:to>
                                        <p:strVal val="visible"/>
                                      </p:to>
                                    </p:set>
                                    <p:animEffect filter="wipe(left)" transition="in">
                                      <p:cBhvr>
                                        <p:cTn dur="500" id="19"/>
                                        <p:tgtEl>
                                          <p:spTgt spid="21"/>
                                        </p:tgtEl>
                                      </p:cBhvr>
                                    </p:animEffect>
                                  </p:childTnLst>
                                </p:cTn>
                              </p:par>
                              <p:par>
                                <p:cTn fill="hold" grpId="0" id="20" nodeType="withEffect" presetClass="entr" presetID="2" presetSubtype="8">
                                  <p:stCondLst>
                                    <p:cond delay="4500"/>
                                  </p:stCondLst>
                                  <p:childTnLst>
                                    <p:set>
                                      <p:cBhvr>
                                        <p:cTn dur="1" fill="hold" id="21">
                                          <p:stCondLst>
                                            <p:cond delay="0"/>
                                          </p:stCondLst>
                                        </p:cTn>
                                        <p:tgtEl>
                                          <p:spTgt spid="26"/>
                                        </p:tgtEl>
                                        <p:attrNameLst>
                                          <p:attrName>style.visibility</p:attrName>
                                        </p:attrNameLst>
                                      </p:cBhvr>
                                      <p:to>
                                        <p:strVal val="visible"/>
                                      </p:to>
                                    </p:set>
                                    <p:anim calcmode="lin" valueType="num">
                                      <p:cBhvr additive="base">
                                        <p:cTn dur="500" fill="hold" id="22"/>
                                        <p:tgtEl>
                                          <p:spTgt spid="26"/>
                                        </p:tgtEl>
                                        <p:attrNameLst>
                                          <p:attrName>ppt_x</p:attrName>
                                        </p:attrNameLst>
                                      </p:cBhvr>
                                      <p:tavLst>
                                        <p:tav tm="0">
                                          <p:val>
                                            <p:strVal val="0-#ppt_w/2"/>
                                          </p:val>
                                        </p:tav>
                                        <p:tav tm="100000">
                                          <p:val>
                                            <p:strVal val="#ppt_x"/>
                                          </p:val>
                                        </p:tav>
                                      </p:tavLst>
                                    </p:anim>
                                    <p:anim calcmode="lin" valueType="num">
                                      <p:cBhvr additive="base">
                                        <p:cTn dur="500" fill="hold" id="23"/>
                                        <p:tgtEl>
                                          <p:spTgt spid="26"/>
                                        </p:tgtEl>
                                        <p:attrNameLst>
                                          <p:attrName>ppt_y</p:attrName>
                                        </p:attrNameLst>
                                      </p:cBhvr>
                                      <p:tavLst>
                                        <p:tav tm="0">
                                          <p:val>
                                            <p:strVal val="#ppt_y"/>
                                          </p:val>
                                        </p:tav>
                                        <p:tav tm="100000">
                                          <p:val>
                                            <p:strVal val="#ppt_y"/>
                                          </p:val>
                                        </p:tav>
                                      </p:tavLst>
                                    </p:anim>
                                  </p:childTnLst>
                                </p:cTn>
                              </p:par>
                              <p:par>
                                <p:cTn fill="hold" grpId="0" id="24" nodeType="withEffect" presetClass="entr" presetID="22" presetSubtype="8">
                                  <p:stCondLst>
                                    <p:cond delay="5000"/>
                                  </p:stCondLst>
                                  <p:childTnLst>
                                    <p:set>
                                      <p:cBhvr>
                                        <p:cTn dur="1" fill="hold" id="25">
                                          <p:stCondLst>
                                            <p:cond delay="0"/>
                                          </p:stCondLst>
                                        </p:cTn>
                                        <p:tgtEl>
                                          <p:spTgt spid="25"/>
                                        </p:tgtEl>
                                        <p:attrNameLst>
                                          <p:attrName>style.visibility</p:attrName>
                                        </p:attrNameLst>
                                      </p:cBhvr>
                                      <p:to>
                                        <p:strVal val="visible"/>
                                      </p:to>
                                    </p:set>
                                    <p:animEffect filter="wipe(left)" transition="in">
                                      <p:cBhvr>
                                        <p:cTn dur="500" id="26"/>
                                        <p:tgtEl>
                                          <p:spTgt spid="25"/>
                                        </p:tgtEl>
                                      </p:cBhvr>
                                    </p:animEffect>
                                  </p:childTnLst>
                                </p:cTn>
                              </p:par>
                              <p:par>
                                <p:cTn fill="hold" grpId="0" id="27" nodeType="withEffect" presetClass="entr" presetID="2" presetSubtype="8">
                                  <p:stCondLst>
                                    <p:cond delay="5500"/>
                                  </p:stCondLst>
                                  <p:childTnLst>
                                    <p:set>
                                      <p:cBhvr>
                                        <p:cTn dur="1" fill="hold" id="28">
                                          <p:stCondLst>
                                            <p:cond delay="0"/>
                                          </p:stCondLst>
                                        </p:cTn>
                                        <p:tgtEl>
                                          <p:spTgt spid="28"/>
                                        </p:tgtEl>
                                        <p:attrNameLst>
                                          <p:attrName>style.visibility</p:attrName>
                                        </p:attrNameLst>
                                      </p:cBhvr>
                                      <p:to>
                                        <p:strVal val="visible"/>
                                      </p:to>
                                    </p:set>
                                    <p:anim calcmode="lin" valueType="num">
                                      <p:cBhvr additive="base">
                                        <p:cTn dur="500" fill="hold" id="29"/>
                                        <p:tgtEl>
                                          <p:spTgt spid="28"/>
                                        </p:tgtEl>
                                        <p:attrNameLst>
                                          <p:attrName>ppt_x</p:attrName>
                                        </p:attrNameLst>
                                      </p:cBhvr>
                                      <p:tavLst>
                                        <p:tav tm="0">
                                          <p:val>
                                            <p:strVal val="0-#ppt_w/2"/>
                                          </p:val>
                                        </p:tav>
                                        <p:tav tm="100000">
                                          <p:val>
                                            <p:strVal val="#ppt_x"/>
                                          </p:val>
                                        </p:tav>
                                      </p:tavLst>
                                    </p:anim>
                                    <p:anim calcmode="lin" valueType="num">
                                      <p:cBhvr additive="base">
                                        <p:cTn dur="500" fill="hold" id="30"/>
                                        <p:tgtEl>
                                          <p:spTgt spid="28"/>
                                        </p:tgtEl>
                                        <p:attrNameLst>
                                          <p:attrName>ppt_y</p:attrName>
                                        </p:attrNameLst>
                                      </p:cBhvr>
                                      <p:tavLst>
                                        <p:tav tm="0">
                                          <p:val>
                                            <p:strVal val="#ppt_y"/>
                                          </p:val>
                                        </p:tav>
                                        <p:tav tm="100000">
                                          <p:val>
                                            <p:strVal val="#ppt_y"/>
                                          </p:val>
                                        </p:tav>
                                      </p:tavLst>
                                    </p:anim>
                                  </p:childTnLst>
                                </p:cTn>
                              </p:par>
                              <p:par>
                                <p:cTn fill="hold" grpId="0" id="31" nodeType="withEffect" presetClass="entr" presetID="22" presetSubtype="8">
                                  <p:stCondLst>
                                    <p:cond delay="6000"/>
                                  </p:stCondLst>
                                  <p:childTnLst>
                                    <p:set>
                                      <p:cBhvr>
                                        <p:cTn dur="1" fill="hold" id="32">
                                          <p:stCondLst>
                                            <p:cond delay="0"/>
                                          </p:stCondLst>
                                        </p:cTn>
                                        <p:tgtEl>
                                          <p:spTgt spid="27"/>
                                        </p:tgtEl>
                                        <p:attrNameLst>
                                          <p:attrName>style.visibility</p:attrName>
                                        </p:attrNameLst>
                                      </p:cBhvr>
                                      <p:to>
                                        <p:strVal val="visible"/>
                                      </p:to>
                                    </p:set>
                                    <p:animEffect filter="wipe(left)" transition="in">
                                      <p:cBhvr>
                                        <p:cTn dur="500" id="33"/>
                                        <p:tgtEl>
                                          <p:spTgt spid="27"/>
                                        </p:tgtEl>
                                      </p:cBhvr>
                                    </p:animEffect>
                                  </p:childTnLst>
                                </p:cTn>
                              </p:par>
                              <p:par>
                                <p:cTn fill="hold" grpId="0" id="34" nodeType="withEffect" presetClass="entr" presetID="10" presetSubtype="0">
                                  <p:stCondLst>
                                    <p:cond delay="6500"/>
                                  </p:stCondLst>
                                  <p:childTnLst>
                                    <p:set>
                                      <p:cBhvr>
                                        <p:cTn dur="1" fill="hold" id="35">
                                          <p:stCondLst>
                                            <p:cond delay="0"/>
                                          </p:stCondLst>
                                        </p:cTn>
                                        <p:tgtEl>
                                          <p:spTgt spid="16"/>
                                        </p:tgtEl>
                                        <p:attrNameLst>
                                          <p:attrName>style.visibility</p:attrName>
                                        </p:attrNameLst>
                                      </p:cBhvr>
                                      <p:to>
                                        <p:strVal val="visible"/>
                                      </p:to>
                                    </p:set>
                                    <p:animEffect filter="fade" transition="in">
                                      <p:cBhvr>
                                        <p:cTn dur="500" id="36"/>
                                        <p:tgtEl>
                                          <p:spTgt spid="16"/>
                                        </p:tgtEl>
                                      </p:cBhvr>
                                    </p:animEffect>
                                  </p:childTnLst>
                                </p:cTn>
                              </p:par>
                              <p:par>
                                <p:cTn fill="hold" grpId="0" id="37" nodeType="withEffect" presetClass="entr" presetID="53" presetSubtype="0">
                                  <p:stCondLst>
                                    <p:cond delay="7000"/>
                                  </p:stCondLst>
                                  <p:childTnLst>
                                    <p:set>
                                      <p:cBhvr>
                                        <p:cTn dur="1" fill="hold" id="38">
                                          <p:stCondLst>
                                            <p:cond delay="0"/>
                                          </p:stCondLst>
                                        </p:cTn>
                                        <p:tgtEl>
                                          <p:spTgt spid="22"/>
                                        </p:tgtEl>
                                        <p:attrNameLst>
                                          <p:attrName>style.visibility</p:attrName>
                                        </p:attrNameLst>
                                      </p:cBhvr>
                                      <p:to>
                                        <p:strVal val="visible"/>
                                      </p:to>
                                    </p:set>
                                    <p:anim calcmode="lin" valueType="num">
                                      <p:cBhvr>
                                        <p:cTn dur="500" fill="hold" id="39"/>
                                        <p:tgtEl>
                                          <p:spTgt spid="22"/>
                                        </p:tgtEl>
                                        <p:attrNameLst>
                                          <p:attrName>ppt_w</p:attrName>
                                        </p:attrNameLst>
                                      </p:cBhvr>
                                      <p:tavLst>
                                        <p:tav tm="0">
                                          <p:val>
                                            <p:fltVal val="0"/>
                                          </p:val>
                                        </p:tav>
                                        <p:tav tm="100000">
                                          <p:val>
                                            <p:strVal val="#ppt_w"/>
                                          </p:val>
                                        </p:tav>
                                      </p:tavLst>
                                    </p:anim>
                                    <p:anim calcmode="lin" valueType="num">
                                      <p:cBhvr>
                                        <p:cTn dur="500" fill="hold" id="40"/>
                                        <p:tgtEl>
                                          <p:spTgt spid="22"/>
                                        </p:tgtEl>
                                        <p:attrNameLst>
                                          <p:attrName>ppt_h</p:attrName>
                                        </p:attrNameLst>
                                      </p:cBhvr>
                                      <p:tavLst>
                                        <p:tav tm="0">
                                          <p:val>
                                            <p:fltVal val="0"/>
                                          </p:val>
                                        </p:tav>
                                        <p:tav tm="100000">
                                          <p:val>
                                            <p:strVal val="#ppt_h"/>
                                          </p:val>
                                        </p:tav>
                                      </p:tavLst>
                                    </p:anim>
                                    <p:animEffect filter="fade" transition="in">
                                      <p:cBhvr>
                                        <p:cTn dur="500" id="41"/>
                                        <p:tgtEl>
                                          <p:spTgt spid="22"/>
                                        </p:tgtEl>
                                      </p:cBhvr>
                                    </p:animEffect>
                                  </p:childTnLst>
                                </p:cTn>
                              </p:par>
                              <p:par>
                                <p:cTn fill="hold" grpId="0" id="42" nodeType="withEffect" presetClass="entr" presetID="2" presetSubtype="2">
                                  <p:stCondLst>
                                    <p:cond delay="7500"/>
                                  </p:stCondLst>
                                  <p:childTnLst>
                                    <p:set>
                                      <p:cBhvr>
                                        <p:cTn dur="1" fill="hold" id="43">
                                          <p:stCondLst>
                                            <p:cond delay="0"/>
                                          </p:stCondLst>
                                        </p:cTn>
                                        <p:tgtEl>
                                          <p:spTgt spid="30"/>
                                        </p:tgtEl>
                                        <p:attrNameLst>
                                          <p:attrName>style.visibility</p:attrName>
                                        </p:attrNameLst>
                                      </p:cBhvr>
                                      <p:to>
                                        <p:strVal val="visible"/>
                                      </p:to>
                                    </p:set>
                                    <p:anim calcmode="lin" valueType="num">
                                      <p:cBhvr additive="base">
                                        <p:cTn dur="500" fill="hold" id="44"/>
                                        <p:tgtEl>
                                          <p:spTgt spid="30"/>
                                        </p:tgtEl>
                                        <p:attrNameLst>
                                          <p:attrName>ppt_x</p:attrName>
                                        </p:attrNameLst>
                                      </p:cBhvr>
                                      <p:tavLst>
                                        <p:tav tm="0">
                                          <p:val>
                                            <p:strVal val="1+#ppt_w/2"/>
                                          </p:val>
                                        </p:tav>
                                        <p:tav tm="100000">
                                          <p:val>
                                            <p:strVal val="#ppt_x"/>
                                          </p:val>
                                        </p:tav>
                                      </p:tavLst>
                                    </p:anim>
                                    <p:anim calcmode="lin" valueType="num">
                                      <p:cBhvr additive="base">
                                        <p:cTn dur="500" fill="hold" id="45"/>
                                        <p:tgtEl>
                                          <p:spTgt spid="30"/>
                                        </p:tgtEl>
                                        <p:attrNameLst>
                                          <p:attrName>ppt_y</p:attrName>
                                        </p:attrNameLst>
                                      </p:cBhvr>
                                      <p:tavLst>
                                        <p:tav tm="0">
                                          <p:val>
                                            <p:strVal val="#ppt_y"/>
                                          </p:val>
                                        </p:tav>
                                        <p:tav tm="100000">
                                          <p:val>
                                            <p:strVal val="#ppt_y"/>
                                          </p:val>
                                        </p:tav>
                                      </p:tavLst>
                                    </p:anim>
                                  </p:childTnLst>
                                </p:cTn>
                              </p:par>
                              <p:par>
                                <p:cTn fill="hold" grpId="0" id="46" nodeType="withEffect" presetClass="entr" presetID="22" presetSubtype="8">
                                  <p:stCondLst>
                                    <p:cond delay="8000"/>
                                  </p:stCondLst>
                                  <p:childTnLst>
                                    <p:set>
                                      <p:cBhvr>
                                        <p:cTn dur="1" fill="hold" id="47">
                                          <p:stCondLst>
                                            <p:cond delay="0"/>
                                          </p:stCondLst>
                                        </p:cTn>
                                        <p:tgtEl>
                                          <p:spTgt spid="29"/>
                                        </p:tgtEl>
                                        <p:attrNameLst>
                                          <p:attrName>style.visibility</p:attrName>
                                        </p:attrNameLst>
                                      </p:cBhvr>
                                      <p:to>
                                        <p:strVal val="visible"/>
                                      </p:to>
                                    </p:set>
                                    <p:animEffect filter="wipe(left)" transition="in">
                                      <p:cBhvr>
                                        <p:cTn dur="500" id="48"/>
                                        <p:tgtEl>
                                          <p:spTgt spid="29"/>
                                        </p:tgtEl>
                                      </p:cBhvr>
                                    </p:animEffect>
                                  </p:childTnLst>
                                </p:cTn>
                              </p:par>
                              <p:par>
                                <p:cTn fill="hold" grpId="0" id="49" nodeType="withEffect" presetClass="entr" presetID="2" presetSubtype="2">
                                  <p:stCondLst>
                                    <p:cond delay="8500"/>
                                  </p:stCondLst>
                                  <p:childTnLst>
                                    <p:set>
                                      <p:cBhvr>
                                        <p:cTn dur="1" fill="hold" id="50">
                                          <p:stCondLst>
                                            <p:cond delay="0"/>
                                          </p:stCondLst>
                                        </p:cTn>
                                        <p:tgtEl>
                                          <p:spTgt spid="35"/>
                                        </p:tgtEl>
                                        <p:attrNameLst>
                                          <p:attrName>style.visibility</p:attrName>
                                        </p:attrNameLst>
                                      </p:cBhvr>
                                      <p:to>
                                        <p:strVal val="visible"/>
                                      </p:to>
                                    </p:set>
                                    <p:anim calcmode="lin" valueType="num">
                                      <p:cBhvr additive="base">
                                        <p:cTn dur="500" fill="hold" id="51"/>
                                        <p:tgtEl>
                                          <p:spTgt spid="35"/>
                                        </p:tgtEl>
                                        <p:attrNameLst>
                                          <p:attrName>ppt_x</p:attrName>
                                        </p:attrNameLst>
                                      </p:cBhvr>
                                      <p:tavLst>
                                        <p:tav tm="0">
                                          <p:val>
                                            <p:strVal val="1+#ppt_w/2"/>
                                          </p:val>
                                        </p:tav>
                                        <p:tav tm="100000">
                                          <p:val>
                                            <p:strVal val="#ppt_x"/>
                                          </p:val>
                                        </p:tav>
                                      </p:tavLst>
                                    </p:anim>
                                    <p:anim calcmode="lin" valueType="num">
                                      <p:cBhvr additive="base">
                                        <p:cTn dur="500" fill="hold" id="52"/>
                                        <p:tgtEl>
                                          <p:spTgt spid="35"/>
                                        </p:tgtEl>
                                        <p:attrNameLst>
                                          <p:attrName>ppt_y</p:attrName>
                                        </p:attrNameLst>
                                      </p:cBhvr>
                                      <p:tavLst>
                                        <p:tav tm="0">
                                          <p:val>
                                            <p:strVal val="#ppt_y"/>
                                          </p:val>
                                        </p:tav>
                                        <p:tav tm="100000">
                                          <p:val>
                                            <p:strVal val="#ppt_y"/>
                                          </p:val>
                                        </p:tav>
                                      </p:tavLst>
                                    </p:anim>
                                  </p:childTnLst>
                                </p:cTn>
                              </p:par>
                              <p:par>
                                <p:cTn fill="hold" grpId="0" id="53" nodeType="withEffect" presetClass="entr" presetID="22" presetSubtype="8">
                                  <p:stCondLst>
                                    <p:cond delay="9000"/>
                                  </p:stCondLst>
                                  <p:childTnLst>
                                    <p:set>
                                      <p:cBhvr>
                                        <p:cTn dur="1" fill="hold" id="54">
                                          <p:stCondLst>
                                            <p:cond delay="0"/>
                                          </p:stCondLst>
                                        </p:cTn>
                                        <p:tgtEl>
                                          <p:spTgt spid="31"/>
                                        </p:tgtEl>
                                        <p:attrNameLst>
                                          <p:attrName>style.visibility</p:attrName>
                                        </p:attrNameLst>
                                      </p:cBhvr>
                                      <p:to>
                                        <p:strVal val="visible"/>
                                      </p:to>
                                    </p:set>
                                    <p:animEffect filter="wipe(left)" transition="in">
                                      <p:cBhvr>
                                        <p:cTn dur="500" id="55"/>
                                        <p:tgtEl>
                                          <p:spTgt spid="31"/>
                                        </p:tgtEl>
                                      </p:cBhvr>
                                    </p:animEffect>
                                  </p:childTnLst>
                                </p:cTn>
                              </p:par>
                              <p:par>
                                <p:cTn fill="hold" grpId="0" id="56" nodeType="withEffect" presetClass="entr" presetID="2" presetSubtype="2">
                                  <p:stCondLst>
                                    <p:cond delay="9500"/>
                                  </p:stCondLst>
                                  <p:childTnLst>
                                    <p:set>
                                      <p:cBhvr>
                                        <p:cTn dur="1" fill="hold" id="57">
                                          <p:stCondLst>
                                            <p:cond delay="0"/>
                                          </p:stCondLst>
                                        </p:cTn>
                                        <p:tgtEl>
                                          <p:spTgt spid="37"/>
                                        </p:tgtEl>
                                        <p:attrNameLst>
                                          <p:attrName>style.visibility</p:attrName>
                                        </p:attrNameLst>
                                      </p:cBhvr>
                                      <p:to>
                                        <p:strVal val="visible"/>
                                      </p:to>
                                    </p:set>
                                    <p:anim calcmode="lin" valueType="num">
                                      <p:cBhvr additive="base">
                                        <p:cTn dur="500" fill="hold" id="58"/>
                                        <p:tgtEl>
                                          <p:spTgt spid="37"/>
                                        </p:tgtEl>
                                        <p:attrNameLst>
                                          <p:attrName>ppt_x</p:attrName>
                                        </p:attrNameLst>
                                      </p:cBhvr>
                                      <p:tavLst>
                                        <p:tav tm="0">
                                          <p:val>
                                            <p:strVal val="1+#ppt_w/2"/>
                                          </p:val>
                                        </p:tav>
                                        <p:tav tm="100000">
                                          <p:val>
                                            <p:strVal val="#ppt_x"/>
                                          </p:val>
                                        </p:tav>
                                      </p:tavLst>
                                    </p:anim>
                                    <p:anim calcmode="lin" valueType="num">
                                      <p:cBhvr additive="base">
                                        <p:cTn dur="500" fill="hold" id="59"/>
                                        <p:tgtEl>
                                          <p:spTgt spid="37"/>
                                        </p:tgtEl>
                                        <p:attrNameLst>
                                          <p:attrName>ppt_y</p:attrName>
                                        </p:attrNameLst>
                                      </p:cBhvr>
                                      <p:tavLst>
                                        <p:tav tm="0">
                                          <p:val>
                                            <p:strVal val="#ppt_y"/>
                                          </p:val>
                                        </p:tav>
                                        <p:tav tm="100000">
                                          <p:val>
                                            <p:strVal val="#ppt_y"/>
                                          </p:val>
                                        </p:tav>
                                      </p:tavLst>
                                    </p:anim>
                                  </p:childTnLst>
                                </p:cTn>
                              </p:par>
                              <p:par>
                                <p:cTn fill="hold" grpId="0" id="60" nodeType="withEffect" presetClass="entr" presetID="22" presetSubtype="8">
                                  <p:stCondLst>
                                    <p:cond delay="10000"/>
                                  </p:stCondLst>
                                  <p:childTnLst>
                                    <p:set>
                                      <p:cBhvr>
                                        <p:cTn dur="1" fill="hold" id="61">
                                          <p:stCondLst>
                                            <p:cond delay="0"/>
                                          </p:stCondLst>
                                        </p:cTn>
                                        <p:tgtEl>
                                          <p:spTgt spid="36"/>
                                        </p:tgtEl>
                                        <p:attrNameLst>
                                          <p:attrName>style.visibility</p:attrName>
                                        </p:attrNameLst>
                                      </p:cBhvr>
                                      <p:to>
                                        <p:strVal val="visible"/>
                                      </p:to>
                                    </p:set>
                                    <p:animEffect filter="wipe(left)" transition="in">
                                      <p:cBhvr>
                                        <p:cTn dur="500" id="62"/>
                                        <p:tgtEl>
                                          <p:spTgt spid="36"/>
                                        </p:tgtEl>
                                      </p:cBhvr>
                                    </p:animEffect>
                                  </p:childTnLst>
                                </p:cTn>
                              </p:par>
                              <p:par>
                                <p:cTn fill="hold" grpId="0" id="63" nodeType="withEffect" presetClass="entr" presetID="10" presetSubtype="0">
                                  <p:stCondLst>
                                    <p:cond delay="10500"/>
                                  </p:stCondLst>
                                  <p:childTnLst>
                                    <p:set>
                                      <p:cBhvr>
                                        <p:cTn dur="1" fill="hold" id="64">
                                          <p:stCondLst>
                                            <p:cond delay="0"/>
                                          </p:stCondLst>
                                        </p:cTn>
                                        <p:tgtEl>
                                          <p:spTgt spid="13"/>
                                        </p:tgtEl>
                                        <p:attrNameLst>
                                          <p:attrName>style.visibility</p:attrName>
                                        </p:attrNameLst>
                                      </p:cBhvr>
                                      <p:to>
                                        <p:strVal val="visible"/>
                                      </p:to>
                                    </p:set>
                                    <p:animEffect filter="fade" transition="in">
                                      <p:cBhvr>
                                        <p:cTn dur="500" id="65"/>
                                        <p:tgtEl>
                                          <p:spTgt spid="13"/>
                                        </p:tgtEl>
                                      </p:cBhvr>
                                    </p:animEffect>
                                  </p:childTnLst>
                                </p:cTn>
                              </p:par>
                              <p:par>
                                <p:cTn fill="hold" grpId="0" id="66" nodeType="withEffect" presetClass="entr" presetID="22" presetSubtype="8">
                                  <p:stCondLst>
                                    <p:cond delay="11000"/>
                                  </p:stCondLst>
                                  <p:childTnLst>
                                    <p:set>
                                      <p:cBhvr>
                                        <p:cTn dur="1" fill="hold" id="67">
                                          <p:stCondLst>
                                            <p:cond delay="0"/>
                                          </p:stCondLst>
                                        </p:cTn>
                                        <p:tgtEl>
                                          <p:spTgt spid="17"/>
                                        </p:tgtEl>
                                        <p:attrNameLst>
                                          <p:attrName>style.visibility</p:attrName>
                                        </p:attrNameLst>
                                      </p:cBhvr>
                                      <p:to>
                                        <p:strVal val="visible"/>
                                      </p:to>
                                    </p:set>
                                    <p:animEffect filter="wipe(left)" transition="in">
                                      <p:cBhvr>
                                        <p:cTn dur="500" id="68"/>
                                        <p:tgtEl>
                                          <p:spTgt spid="17"/>
                                        </p:tgtEl>
                                      </p:cBhvr>
                                    </p:animEffect>
                                  </p:childTnLst>
                                </p:cTn>
                              </p:par>
                              <p:par>
                                <p:cTn fill="hold" grpId="0" id="69" nodeType="withEffect" presetClass="entr" presetID="22" presetSubtype="2">
                                  <p:stCondLst>
                                    <p:cond delay="11000"/>
                                  </p:stCondLst>
                                  <p:childTnLst>
                                    <p:set>
                                      <p:cBhvr>
                                        <p:cTn dur="1" fill="hold" id="70">
                                          <p:stCondLst>
                                            <p:cond delay="0"/>
                                          </p:stCondLst>
                                        </p:cTn>
                                        <p:tgtEl>
                                          <p:spTgt spid="18"/>
                                        </p:tgtEl>
                                        <p:attrNameLst>
                                          <p:attrName>style.visibility</p:attrName>
                                        </p:attrNameLst>
                                      </p:cBhvr>
                                      <p:to>
                                        <p:strVal val="visible"/>
                                      </p:to>
                                    </p:set>
                                    <p:animEffect filter="wipe(right)" transition="in">
                                      <p:cBhvr>
                                        <p:cTn dur="500" id="71"/>
                                        <p:tgtEl>
                                          <p:spTgt spid="18"/>
                                        </p:tgtEl>
                                      </p:cBhvr>
                                    </p:animEffect>
                                  </p:childTnLst>
                                </p:cTn>
                              </p:par>
                              <p:par>
                                <p:cTn fill="hold" grpId="0" id="72" nodeType="withEffect" presetClass="entr" presetID="22" presetSubtype="8">
                                  <p:stCondLst>
                                    <p:cond delay="11500"/>
                                  </p:stCondLst>
                                  <p:childTnLst>
                                    <p:set>
                                      <p:cBhvr>
                                        <p:cTn dur="1" fill="hold" id="73">
                                          <p:stCondLst>
                                            <p:cond delay="0"/>
                                          </p:stCondLst>
                                        </p:cTn>
                                        <p:tgtEl>
                                          <p:spTgt spid="14"/>
                                        </p:tgtEl>
                                        <p:attrNameLst>
                                          <p:attrName>style.visibility</p:attrName>
                                        </p:attrNameLst>
                                      </p:cBhvr>
                                      <p:to>
                                        <p:strVal val="visible"/>
                                      </p:to>
                                    </p:set>
                                    <p:animEffect filter="wipe(left)" transition="in">
                                      <p:cBhvr>
                                        <p:cTn dur="500" id="7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3"/>
      <p:bldP grpId="0" spid="14"/>
      <p:bldP grpId="0" spid="15"/>
      <p:bldP grpId="0" spid="16"/>
      <p:bldP grpId="0" spid="17"/>
      <p:bldP grpId="0" spid="18"/>
      <p:bldP grpId="0" spid="20"/>
      <p:bldP grpId="0" spid="21"/>
      <p:bldP grpId="0" spid="22"/>
      <p:bldP grpId="0" spid="24"/>
      <p:bldP grpId="0" spid="25"/>
      <p:bldP grpId="0" spid="26"/>
      <p:bldP grpId="0" spid="27"/>
      <p:bldP grpId="0" spid="28"/>
      <p:bldP grpId="0" spid="29"/>
      <p:bldP grpId="0" spid="30"/>
      <p:bldP grpId="0" spid="31"/>
      <p:bldP grpId="0" spid="35"/>
      <p:bldP grpId="0" spid="36"/>
      <p:bldP grpId="0" spid="3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02657" y="312248"/>
            <a:ext cx="5258480" cy="682623"/>
          </a:xfrm>
        </p:spPr>
        <p:txBody>
          <a:bodyPr/>
          <a:lstStyle/>
          <a:p>
            <a:r>
              <a:rPr altLang="en-US" lang="zh-CN" smtClean="0"/>
              <a:t>理论基础与文献综述</a:t>
            </a:r>
          </a:p>
        </p:txBody>
      </p:sp>
      <p:grpSp>
        <p:nvGrpSpPr>
          <p:cNvPr id="8" name="组合 7"/>
          <p:cNvGrpSpPr/>
          <p:nvPr/>
        </p:nvGrpSpPr>
        <p:grpSpPr>
          <a:xfrm>
            <a:off x="1415521" y="1890096"/>
            <a:ext cx="1004272" cy="901847"/>
            <a:chOff x="1379538" y="1963167"/>
            <a:chExt cx="1735707" cy="1558684"/>
          </a:xfrm>
        </p:grpSpPr>
        <p:sp>
          <p:nvSpPr>
            <p:cNvPr id="24" name="Freeform 46"/>
            <p:cNvSpPr/>
            <p:nvPr/>
          </p:nvSpPr>
          <p:spPr bwMode="auto">
            <a:xfrm>
              <a:off x="1379538" y="1963167"/>
              <a:ext cx="1735707" cy="155868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bg1">
                <a:lumMod val="85000"/>
              </a:schemeClr>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47"/>
            <p:cNvSpPr>
              <a:spLocks noEditPoints="1"/>
            </p:cNvSpPr>
            <p:nvPr/>
          </p:nvSpPr>
          <p:spPr bwMode="auto">
            <a:xfrm>
              <a:off x="1379538" y="1963167"/>
              <a:ext cx="1735707" cy="155868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lumMod val="65000"/>
              </a:schemeClr>
            </a:solidFill>
            <a:ln>
              <a:noFill/>
            </a:ln>
            <a:effectLst/>
          </p:spPr>
          <p:txBody>
            <a:bodyPr anchor="t" anchorCtr="0" bIns="45720" compatLnSpc="1" lIns="91440" numCol="1" rIns="91440" tIns="45720" vert="horz" wrap="square"/>
            <a:lstStyle/>
            <a:p>
              <a:endParaRPr altLang="en-US" lang="zh-CN"/>
            </a:p>
          </p:txBody>
        </p:sp>
      </p:grpSp>
      <p:grpSp>
        <p:nvGrpSpPr>
          <p:cNvPr id="52" name="组合 51"/>
          <p:cNvGrpSpPr/>
          <p:nvPr/>
        </p:nvGrpSpPr>
        <p:grpSpPr>
          <a:xfrm>
            <a:off x="3966655" y="1890096"/>
            <a:ext cx="1004272" cy="901847"/>
            <a:chOff x="1379538" y="1963167"/>
            <a:chExt cx="1735707" cy="1558684"/>
          </a:xfrm>
        </p:grpSpPr>
        <p:sp>
          <p:nvSpPr>
            <p:cNvPr id="53" name="Freeform 46"/>
            <p:cNvSpPr/>
            <p:nvPr/>
          </p:nvSpPr>
          <p:spPr bwMode="auto">
            <a:xfrm>
              <a:off x="1379538" y="1963167"/>
              <a:ext cx="1735707" cy="155868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bg1">
                <a:lumMod val="85000"/>
              </a:schemeClr>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4" name="Freeform 47"/>
            <p:cNvSpPr>
              <a:spLocks noEditPoints="1"/>
            </p:cNvSpPr>
            <p:nvPr/>
          </p:nvSpPr>
          <p:spPr bwMode="auto">
            <a:xfrm>
              <a:off x="1379538" y="1963167"/>
              <a:ext cx="1735707" cy="155868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lumMod val="65000"/>
              </a:schemeClr>
            </a:solidFill>
            <a:ln>
              <a:noFill/>
            </a:ln>
            <a:effectLst/>
          </p:spPr>
          <p:txBody>
            <a:bodyPr anchor="t" anchorCtr="0" bIns="45720" compatLnSpc="1" lIns="91440" numCol="1" rIns="91440" tIns="45720" vert="horz" wrap="square"/>
            <a:lstStyle/>
            <a:p>
              <a:endParaRPr altLang="en-US" lang="zh-CN"/>
            </a:p>
          </p:txBody>
        </p:sp>
      </p:grpSp>
      <p:grpSp>
        <p:nvGrpSpPr>
          <p:cNvPr id="55" name="组合 54"/>
          <p:cNvGrpSpPr/>
          <p:nvPr/>
        </p:nvGrpSpPr>
        <p:grpSpPr>
          <a:xfrm>
            <a:off x="6517789" y="1890096"/>
            <a:ext cx="1004272" cy="901847"/>
            <a:chOff x="1379538" y="1963167"/>
            <a:chExt cx="1735707" cy="1558684"/>
          </a:xfrm>
        </p:grpSpPr>
        <p:sp>
          <p:nvSpPr>
            <p:cNvPr id="56" name="Freeform 46"/>
            <p:cNvSpPr/>
            <p:nvPr/>
          </p:nvSpPr>
          <p:spPr bwMode="auto">
            <a:xfrm>
              <a:off x="1379538" y="1963167"/>
              <a:ext cx="1735707" cy="1558684"/>
            </a:xfrm>
            <a:custGeom>
              <a:gdLst>
                <a:gd fmla="*/ 1149 w 1149" name="T0"/>
                <a:gd fmla="*/ 515 h 1030" name="T1"/>
                <a:gd fmla="*/ 1020 w 1149" name="T2"/>
                <a:gd fmla="*/ 412 h 1030" name="T3"/>
                <a:gd fmla="*/ 515 w 1149" name="T4"/>
                <a:gd fmla="*/ 0 h 1030" name="T5"/>
                <a:gd fmla="*/ 0 w 1149" name="T6"/>
                <a:gd fmla="*/ 515 h 1030" name="T7"/>
                <a:gd fmla="*/ 515 w 1149" name="T8"/>
                <a:gd fmla="*/ 1030 h 1030" name="T9"/>
                <a:gd fmla="*/ 1020 w 1149" name="T10"/>
                <a:gd fmla="*/ 618 h 1030" name="T11"/>
                <a:gd fmla="*/ 1149 w 1149" name="T12"/>
                <a:gd fmla="*/ 515 h 1030" name="T13"/>
              </a:gdLst>
              <a:cxnLst>
                <a:cxn ang="0">
                  <a:pos x="T0" y="T1"/>
                </a:cxn>
                <a:cxn ang="0">
                  <a:pos x="T2" y="T3"/>
                </a:cxn>
                <a:cxn ang="0">
                  <a:pos x="T4" y="T5"/>
                </a:cxn>
                <a:cxn ang="0">
                  <a:pos x="T6" y="T7"/>
                </a:cxn>
                <a:cxn ang="0">
                  <a:pos x="T8" y="T9"/>
                </a:cxn>
                <a:cxn ang="0">
                  <a:pos x="T10" y="T11"/>
                </a:cxn>
                <a:cxn ang="0">
                  <a:pos x="T12" y="T13"/>
                </a:cxn>
              </a:cxnLst>
              <a:rect b="b" l="0" r="r" t="0"/>
              <a:pathLst>
                <a:path h="1030" w="1149">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solidFill>
              <a:schemeClr val="bg1">
                <a:lumMod val="85000"/>
              </a:schemeClr>
            </a:solidFill>
            <a:ln w="19050">
              <a:gradFill flip="none" rotWithShape="1">
                <a:gsLst>
                  <a:gs pos="100000">
                    <a:srgbClr val="FFFFFF"/>
                  </a:gs>
                  <a:gs pos="0">
                    <a:srgbClr val="D9D9DA"/>
                  </a:gs>
                </a:gsLst>
                <a:lin ang="135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Freeform 47"/>
            <p:cNvSpPr>
              <a:spLocks noEditPoints="1"/>
            </p:cNvSpPr>
            <p:nvPr/>
          </p:nvSpPr>
          <p:spPr bwMode="auto">
            <a:xfrm>
              <a:off x="1379538" y="1963167"/>
              <a:ext cx="1735707" cy="1558684"/>
            </a:xfrm>
            <a:custGeom>
              <a:gdLst>
                <a:gd fmla="*/ 1020 w 1149" name="T0"/>
                <a:gd fmla="*/ 412 h 1030" name="T1"/>
                <a:gd fmla="*/ 515 w 1149" name="T2"/>
                <a:gd fmla="*/ 0 h 1030" name="T3"/>
                <a:gd fmla="*/ 0 w 1149" name="T4"/>
                <a:gd fmla="*/ 515 h 1030" name="T5"/>
                <a:gd fmla="*/ 515 w 1149" name="T6"/>
                <a:gd fmla="*/ 1030 h 1030" name="T7"/>
                <a:gd fmla="*/ 1020 w 1149" name="T8"/>
                <a:gd fmla="*/ 618 h 1030" name="T9"/>
                <a:gd fmla="*/ 1149 w 1149" name="T10"/>
                <a:gd fmla="*/ 515 h 1030" name="T11"/>
                <a:gd fmla="*/ 1020 w 1149" name="T12"/>
                <a:gd fmla="*/ 412 h 1030" name="T13"/>
                <a:gd fmla="*/ 515 w 1149" name="T14"/>
                <a:gd fmla="*/ 979 h 1030" name="T15"/>
                <a:gd fmla="*/ 51 w 1149" name="T16"/>
                <a:gd fmla="*/ 515 h 1030" name="T17"/>
                <a:gd fmla="*/ 515 w 1149" name="T18"/>
                <a:gd fmla="*/ 51 h 1030" name="T19"/>
                <a:gd fmla="*/ 979 w 1149" name="T20"/>
                <a:gd fmla="*/ 515 h 1030" name="T21"/>
                <a:gd fmla="*/ 515 w 1149" name="T22"/>
                <a:gd fmla="*/ 979 h 1030"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030" w="1149">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bg1">
                <a:lumMod val="65000"/>
              </a:schemeClr>
            </a:solidFill>
            <a:ln>
              <a:noFill/>
            </a:ln>
            <a:effectLst/>
          </p:spPr>
          <p:txBody>
            <a:bodyPr anchor="t" anchorCtr="0" bIns="45720" compatLnSpc="1" lIns="91440" numCol="1" rIns="91440" tIns="45720" vert="horz" wrap="square"/>
            <a:lstStyle/>
            <a:p>
              <a:endParaRPr altLang="en-US" lang="zh-CN"/>
            </a:p>
          </p:txBody>
        </p:sp>
      </p:grpSp>
      <p:sp>
        <p:nvSpPr>
          <p:cNvPr id="66" name="椭圆 65"/>
          <p:cNvSpPr/>
          <p:nvPr/>
        </p:nvSpPr>
        <p:spPr>
          <a:xfrm>
            <a:off x="9068922" y="1919305"/>
            <a:ext cx="843428" cy="843428"/>
          </a:xfrm>
          <a:prstGeom prst="ellipse">
            <a:avLst/>
          </a:prstGeom>
          <a:solidFill>
            <a:schemeClr val="bg1">
              <a:lumMod val="85000"/>
            </a:schemeClr>
          </a:solidFill>
          <a:ln w="4318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7" name="文本框 66"/>
          <p:cNvSpPr txBox="1"/>
          <p:nvPr/>
        </p:nvSpPr>
        <p:spPr>
          <a:xfrm>
            <a:off x="1657165" y="3592478"/>
            <a:ext cx="1613820" cy="365760"/>
          </a:xfrm>
          <a:prstGeom prst="rect">
            <a:avLst/>
          </a:prstGeom>
          <a:noFill/>
        </p:spPr>
        <p:txBody>
          <a:bodyPr rtlCol="0" wrap="square">
            <a:spAutoFit/>
          </a:bodyPr>
          <a:lstStyle/>
          <a:p>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68" name="组合 67"/>
          <p:cNvGrpSpPr/>
          <p:nvPr/>
        </p:nvGrpSpPr>
        <p:grpSpPr>
          <a:xfrm>
            <a:off x="1415521" y="3683160"/>
            <a:ext cx="196101" cy="196101"/>
            <a:chOff x="1389761" y="2111236"/>
            <a:chExt cx="196101" cy="196101"/>
          </a:xfrm>
        </p:grpSpPr>
        <p:sp>
          <p:nvSpPr>
            <p:cNvPr id="69" name="矩形 6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7" name="文本框 76"/>
          <p:cNvSpPr txBox="1"/>
          <p:nvPr/>
        </p:nvSpPr>
        <p:spPr>
          <a:xfrm>
            <a:off x="1657165" y="3961810"/>
            <a:ext cx="360910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sp>
        <p:nvSpPr>
          <p:cNvPr id="78" name="文本框 77"/>
          <p:cNvSpPr txBox="1"/>
          <p:nvPr/>
        </p:nvSpPr>
        <p:spPr>
          <a:xfrm>
            <a:off x="6425142" y="3592478"/>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9" name="组合 78"/>
          <p:cNvGrpSpPr/>
          <p:nvPr/>
        </p:nvGrpSpPr>
        <p:grpSpPr>
          <a:xfrm>
            <a:off x="6183498" y="3683160"/>
            <a:ext cx="196101" cy="196101"/>
            <a:chOff x="1389761" y="2111236"/>
            <a:chExt cx="196101" cy="196101"/>
          </a:xfrm>
        </p:grpSpPr>
        <p:sp>
          <p:nvSpPr>
            <p:cNvPr id="80" name="矩形 7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2" name="文本框 81"/>
          <p:cNvSpPr txBox="1"/>
          <p:nvPr/>
        </p:nvSpPr>
        <p:spPr>
          <a:xfrm>
            <a:off x="6425142" y="3961810"/>
            <a:ext cx="360910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sp>
        <p:nvSpPr>
          <p:cNvPr id="83" name="文本框 82"/>
          <p:cNvSpPr txBox="1"/>
          <p:nvPr/>
        </p:nvSpPr>
        <p:spPr>
          <a:xfrm>
            <a:off x="1657165" y="498557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4" name="组合 83"/>
          <p:cNvGrpSpPr/>
          <p:nvPr/>
        </p:nvGrpSpPr>
        <p:grpSpPr>
          <a:xfrm>
            <a:off x="1415521" y="5076255"/>
            <a:ext cx="196101" cy="196101"/>
            <a:chOff x="1389761" y="2111236"/>
            <a:chExt cx="196101" cy="196101"/>
          </a:xfrm>
        </p:grpSpPr>
        <p:sp>
          <p:nvSpPr>
            <p:cNvPr id="85" name="矩形 84"/>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6"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87" name="文本框 86"/>
          <p:cNvSpPr txBox="1"/>
          <p:nvPr/>
        </p:nvSpPr>
        <p:spPr>
          <a:xfrm>
            <a:off x="1657165" y="5354905"/>
            <a:ext cx="360910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sp>
        <p:nvSpPr>
          <p:cNvPr id="88" name="文本框 87"/>
          <p:cNvSpPr txBox="1"/>
          <p:nvPr/>
        </p:nvSpPr>
        <p:spPr>
          <a:xfrm>
            <a:off x="6425142" y="4985573"/>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89" name="组合 88"/>
          <p:cNvGrpSpPr/>
          <p:nvPr/>
        </p:nvGrpSpPr>
        <p:grpSpPr>
          <a:xfrm>
            <a:off x="6183498" y="5076255"/>
            <a:ext cx="196101" cy="196101"/>
            <a:chOff x="1389761" y="2111236"/>
            <a:chExt cx="196101" cy="196101"/>
          </a:xfrm>
        </p:grpSpPr>
        <p:sp>
          <p:nvSpPr>
            <p:cNvPr id="90" name="矩形 8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1"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92" name="文本框 91"/>
          <p:cNvSpPr txBox="1"/>
          <p:nvPr/>
        </p:nvSpPr>
        <p:spPr>
          <a:xfrm>
            <a:off x="6425142" y="5354905"/>
            <a:ext cx="3609102" cy="795528"/>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a:t>
            </a:r>
          </a:p>
        </p:txBody>
      </p:sp>
      <p:cxnSp>
        <p:nvCxnSpPr>
          <p:cNvPr id="21" name="直接箭头连接符 20"/>
          <p:cNvCxnSpPr>
            <a:stCxn id="25" idx="5"/>
          </p:cNvCxnSpPr>
          <p:nvPr/>
        </p:nvCxnSpPr>
        <p:spPr>
          <a:xfrm flipV="1">
            <a:off x="2419793" y="2341019"/>
            <a:ext cx="1512104"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p:nvPr/>
        </p:nvCxnSpPr>
        <p:spPr>
          <a:xfrm flipV="1">
            <a:off x="4988065" y="2341019"/>
            <a:ext cx="1512104"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4" name="直接箭头连接符 93"/>
          <p:cNvCxnSpPr/>
          <p:nvPr/>
        </p:nvCxnSpPr>
        <p:spPr>
          <a:xfrm flipV="1">
            <a:off x="7505573" y="2341019"/>
            <a:ext cx="1512104" cy="1"/>
          </a:xfrm>
          <a:prstGeom prst="straightConnector1">
            <a:avLst/>
          </a:prstGeom>
          <a:ln>
            <a:solidFill>
              <a:schemeClr val="bg1">
                <a:lumMod val="6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5" name="文本框 94"/>
          <p:cNvSpPr txBox="1"/>
          <p:nvPr/>
        </p:nvSpPr>
        <p:spPr>
          <a:xfrm>
            <a:off x="1541186" y="2018133"/>
            <a:ext cx="659315" cy="64008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01</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sp>
        <p:nvSpPr>
          <p:cNvPr id="96" name="文本框 95"/>
          <p:cNvSpPr txBox="1"/>
          <p:nvPr/>
        </p:nvSpPr>
        <p:spPr>
          <a:xfrm>
            <a:off x="4090414" y="2018133"/>
            <a:ext cx="659315" cy="64008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02</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sp>
        <p:nvSpPr>
          <p:cNvPr id="97" name="文本框 96"/>
          <p:cNvSpPr txBox="1"/>
          <p:nvPr/>
        </p:nvSpPr>
        <p:spPr>
          <a:xfrm>
            <a:off x="6643443" y="2018133"/>
            <a:ext cx="659315" cy="64008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03</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sp>
        <p:nvSpPr>
          <p:cNvPr id="98" name="文本框 97"/>
          <p:cNvSpPr txBox="1"/>
          <p:nvPr/>
        </p:nvSpPr>
        <p:spPr>
          <a:xfrm>
            <a:off x="9166855" y="2018133"/>
            <a:ext cx="659315" cy="640080"/>
          </a:xfrm>
          <a:prstGeom prst="rect">
            <a:avLst/>
          </a:prstGeom>
          <a:noFill/>
        </p:spPr>
        <p:txBody>
          <a:bodyPr rtlCol="0" wrap="square">
            <a:spAutoFit/>
          </a:bodyPr>
          <a:lstStyle/>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04</a:t>
            </a:r>
          </a:p>
          <a:p>
            <a:pPr algn="ctr"/>
            <a:r>
              <a:rPr altLang="zh-CN" lang="en-US" smtClean="0">
                <a:solidFill>
                  <a:schemeClr val="accent1"/>
                </a:solidFill>
                <a:latin charset="-122" panose="02010600040101010101" pitchFamily="2" typeface="华文细黑"/>
                <a:ea charset="-122" panose="02010600040101010101" pitchFamily="2" typeface="华文细黑"/>
                <a:cs charset="0" pitchFamily="34" typeface="Arial"/>
              </a:rPr>
              <a:t>TEXT</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53" presetSubtype="0">
                                  <p:stCondLst>
                                    <p:cond delay="2500"/>
                                  </p:stCondLst>
                                  <p:childTnLst>
                                    <p:set>
                                      <p:cBhvr>
                                        <p:cTn dur="1" fill="hold" id="6">
                                          <p:stCondLst>
                                            <p:cond delay="0"/>
                                          </p:stCondLst>
                                        </p:cTn>
                                        <p:tgtEl>
                                          <p:spTgt spid="8"/>
                                        </p:tgtEl>
                                        <p:attrNameLst>
                                          <p:attrName>style.visibility</p:attrName>
                                        </p:attrNameLst>
                                      </p:cBhvr>
                                      <p:to>
                                        <p:strVal val="visible"/>
                                      </p:to>
                                    </p:set>
                                    <p:anim calcmode="lin" valueType="num">
                                      <p:cBhvr>
                                        <p:cTn dur="500" fill="hold" id="7"/>
                                        <p:tgtEl>
                                          <p:spTgt spid="8"/>
                                        </p:tgtEl>
                                        <p:attrNameLst>
                                          <p:attrName>ppt_w</p:attrName>
                                        </p:attrNameLst>
                                      </p:cBhvr>
                                      <p:tavLst>
                                        <p:tav tm="0">
                                          <p:val>
                                            <p:fltVal val="0"/>
                                          </p:val>
                                        </p:tav>
                                        <p:tav tm="100000">
                                          <p:val>
                                            <p:strVal val="#ppt_w"/>
                                          </p:val>
                                        </p:tav>
                                      </p:tavLst>
                                    </p:anim>
                                    <p:anim calcmode="lin" valueType="num">
                                      <p:cBhvr>
                                        <p:cTn dur="500" fill="hold" id="8"/>
                                        <p:tgtEl>
                                          <p:spTgt spid="8"/>
                                        </p:tgtEl>
                                        <p:attrNameLst>
                                          <p:attrName>ppt_h</p:attrName>
                                        </p:attrNameLst>
                                      </p:cBhvr>
                                      <p:tavLst>
                                        <p:tav tm="0">
                                          <p:val>
                                            <p:fltVal val="0"/>
                                          </p:val>
                                        </p:tav>
                                        <p:tav tm="100000">
                                          <p:val>
                                            <p:strVal val="#ppt_h"/>
                                          </p:val>
                                        </p:tav>
                                      </p:tavLst>
                                    </p:anim>
                                    <p:animEffect filter="fade" transition="in">
                                      <p:cBhvr>
                                        <p:cTn dur="500" id="9"/>
                                        <p:tgtEl>
                                          <p:spTgt spid="8"/>
                                        </p:tgtEl>
                                      </p:cBhvr>
                                    </p:animEffect>
                                  </p:childTnLst>
                                </p:cTn>
                              </p:par>
                              <p:par>
                                <p:cTn fill="hold" grpId="0" id="10" nodeType="withEffect" presetClass="entr" presetID="53" presetSubtype="0">
                                  <p:stCondLst>
                                    <p:cond delay="3000"/>
                                  </p:stCondLst>
                                  <p:childTnLst>
                                    <p:set>
                                      <p:cBhvr>
                                        <p:cTn dur="1" fill="hold" id="11">
                                          <p:stCondLst>
                                            <p:cond delay="0"/>
                                          </p:stCondLst>
                                        </p:cTn>
                                        <p:tgtEl>
                                          <p:spTgt spid="95"/>
                                        </p:tgtEl>
                                        <p:attrNameLst>
                                          <p:attrName>style.visibility</p:attrName>
                                        </p:attrNameLst>
                                      </p:cBhvr>
                                      <p:to>
                                        <p:strVal val="visible"/>
                                      </p:to>
                                    </p:set>
                                    <p:anim calcmode="lin" valueType="num">
                                      <p:cBhvr>
                                        <p:cTn dur="500" fill="hold" id="12"/>
                                        <p:tgtEl>
                                          <p:spTgt spid="95"/>
                                        </p:tgtEl>
                                        <p:attrNameLst>
                                          <p:attrName>ppt_w</p:attrName>
                                        </p:attrNameLst>
                                      </p:cBhvr>
                                      <p:tavLst>
                                        <p:tav tm="0">
                                          <p:val>
                                            <p:fltVal val="0"/>
                                          </p:val>
                                        </p:tav>
                                        <p:tav tm="100000">
                                          <p:val>
                                            <p:strVal val="#ppt_w"/>
                                          </p:val>
                                        </p:tav>
                                      </p:tavLst>
                                    </p:anim>
                                    <p:anim calcmode="lin" valueType="num">
                                      <p:cBhvr>
                                        <p:cTn dur="500" fill="hold" id="13"/>
                                        <p:tgtEl>
                                          <p:spTgt spid="95"/>
                                        </p:tgtEl>
                                        <p:attrNameLst>
                                          <p:attrName>ppt_h</p:attrName>
                                        </p:attrNameLst>
                                      </p:cBhvr>
                                      <p:tavLst>
                                        <p:tav tm="0">
                                          <p:val>
                                            <p:fltVal val="0"/>
                                          </p:val>
                                        </p:tav>
                                        <p:tav tm="100000">
                                          <p:val>
                                            <p:strVal val="#ppt_h"/>
                                          </p:val>
                                        </p:tav>
                                      </p:tavLst>
                                    </p:anim>
                                    <p:animEffect filter="fade" transition="in">
                                      <p:cBhvr>
                                        <p:cTn dur="500" id="14"/>
                                        <p:tgtEl>
                                          <p:spTgt spid="95"/>
                                        </p:tgtEl>
                                      </p:cBhvr>
                                    </p:animEffect>
                                  </p:childTnLst>
                                </p:cTn>
                              </p:par>
                              <p:par>
                                <p:cTn fill="hold" id="15" nodeType="withEffect" presetClass="entr" presetID="2" presetSubtype="8">
                                  <p:stCondLst>
                                    <p:cond delay="3500"/>
                                  </p:stCondLst>
                                  <p:childTnLst>
                                    <p:set>
                                      <p:cBhvr>
                                        <p:cTn dur="1" fill="hold" id="16">
                                          <p:stCondLst>
                                            <p:cond delay="0"/>
                                          </p:stCondLst>
                                        </p:cTn>
                                        <p:tgtEl>
                                          <p:spTgt spid="68"/>
                                        </p:tgtEl>
                                        <p:attrNameLst>
                                          <p:attrName>style.visibility</p:attrName>
                                        </p:attrNameLst>
                                      </p:cBhvr>
                                      <p:to>
                                        <p:strVal val="visible"/>
                                      </p:to>
                                    </p:set>
                                    <p:anim calcmode="lin" valueType="num">
                                      <p:cBhvr additive="base">
                                        <p:cTn dur="500" fill="hold" id="17"/>
                                        <p:tgtEl>
                                          <p:spTgt spid="68"/>
                                        </p:tgtEl>
                                        <p:attrNameLst>
                                          <p:attrName>ppt_x</p:attrName>
                                        </p:attrNameLst>
                                      </p:cBhvr>
                                      <p:tavLst>
                                        <p:tav tm="0">
                                          <p:val>
                                            <p:strVal val="0-#ppt_w/2"/>
                                          </p:val>
                                        </p:tav>
                                        <p:tav tm="100000">
                                          <p:val>
                                            <p:strVal val="#ppt_x"/>
                                          </p:val>
                                        </p:tav>
                                      </p:tavLst>
                                    </p:anim>
                                    <p:anim calcmode="lin" valueType="num">
                                      <p:cBhvr additive="base">
                                        <p:cTn dur="500" fill="hold" id="18"/>
                                        <p:tgtEl>
                                          <p:spTgt spid="68"/>
                                        </p:tgtEl>
                                        <p:attrNameLst>
                                          <p:attrName>ppt_y</p:attrName>
                                        </p:attrNameLst>
                                      </p:cBhvr>
                                      <p:tavLst>
                                        <p:tav tm="0">
                                          <p:val>
                                            <p:strVal val="#ppt_y"/>
                                          </p:val>
                                        </p:tav>
                                        <p:tav tm="100000">
                                          <p:val>
                                            <p:strVal val="#ppt_y"/>
                                          </p:val>
                                        </p:tav>
                                      </p:tavLst>
                                    </p:anim>
                                  </p:childTnLst>
                                </p:cTn>
                              </p:par>
                              <p:par>
                                <p:cTn fill="hold" grpId="0" id="19" nodeType="withEffect" presetClass="entr" presetID="22" presetSubtype="8">
                                  <p:stCondLst>
                                    <p:cond delay="4000"/>
                                  </p:stCondLst>
                                  <p:childTnLst>
                                    <p:set>
                                      <p:cBhvr>
                                        <p:cTn dur="1" fill="hold" id="20">
                                          <p:stCondLst>
                                            <p:cond delay="0"/>
                                          </p:stCondLst>
                                        </p:cTn>
                                        <p:tgtEl>
                                          <p:spTgt spid="67"/>
                                        </p:tgtEl>
                                        <p:attrNameLst>
                                          <p:attrName>style.visibility</p:attrName>
                                        </p:attrNameLst>
                                      </p:cBhvr>
                                      <p:to>
                                        <p:strVal val="visible"/>
                                      </p:to>
                                    </p:set>
                                    <p:animEffect filter="wipe(left)" transition="in">
                                      <p:cBhvr>
                                        <p:cTn dur="500" id="21"/>
                                        <p:tgtEl>
                                          <p:spTgt spid="67"/>
                                        </p:tgtEl>
                                      </p:cBhvr>
                                    </p:animEffect>
                                  </p:childTnLst>
                                </p:cTn>
                              </p:par>
                              <p:par>
                                <p:cTn fill="hold" grpId="0" id="22" nodeType="withEffect" presetClass="entr" presetID="22" presetSubtype="8">
                                  <p:stCondLst>
                                    <p:cond delay="4500"/>
                                  </p:stCondLst>
                                  <p:childTnLst>
                                    <p:set>
                                      <p:cBhvr>
                                        <p:cTn dur="1" fill="hold" id="23">
                                          <p:stCondLst>
                                            <p:cond delay="0"/>
                                          </p:stCondLst>
                                        </p:cTn>
                                        <p:tgtEl>
                                          <p:spTgt spid="77"/>
                                        </p:tgtEl>
                                        <p:attrNameLst>
                                          <p:attrName>style.visibility</p:attrName>
                                        </p:attrNameLst>
                                      </p:cBhvr>
                                      <p:to>
                                        <p:strVal val="visible"/>
                                      </p:to>
                                    </p:set>
                                    <p:animEffect filter="wipe(left)" transition="in">
                                      <p:cBhvr>
                                        <p:cTn dur="500" id="24"/>
                                        <p:tgtEl>
                                          <p:spTgt spid="77"/>
                                        </p:tgtEl>
                                      </p:cBhvr>
                                    </p:animEffect>
                                  </p:childTnLst>
                                </p:cTn>
                              </p:par>
                              <p:par>
                                <p:cTn fill="hold" id="25" nodeType="withEffect" presetClass="entr" presetID="22" presetSubtype="8">
                                  <p:stCondLst>
                                    <p:cond delay="5000"/>
                                  </p:stCondLst>
                                  <p:childTnLst>
                                    <p:set>
                                      <p:cBhvr>
                                        <p:cTn dur="1" fill="hold" id="26">
                                          <p:stCondLst>
                                            <p:cond delay="0"/>
                                          </p:stCondLst>
                                        </p:cTn>
                                        <p:tgtEl>
                                          <p:spTgt spid="21"/>
                                        </p:tgtEl>
                                        <p:attrNameLst>
                                          <p:attrName>style.visibility</p:attrName>
                                        </p:attrNameLst>
                                      </p:cBhvr>
                                      <p:to>
                                        <p:strVal val="visible"/>
                                      </p:to>
                                    </p:set>
                                    <p:animEffect filter="wipe(left)" transition="in">
                                      <p:cBhvr>
                                        <p:cTn dur="500" id="27"/>
                                        <p:tgtEl>
                                          <p:spTgt spid="21"/>
                                        </p:tgtEl>
                                      </p:cBhvr>
                                    </p:animEffect>
                                  </p:childTnLst>
                                </p:cTn>
                              </p:par>
                              <p:par>
                                <p:cTn fill="hold" id="28" nodeType="withEffect" presetClass="entr" presetID="53" presetSubtype="0">
                                  <p:stCondLst>
                                    <p:cond delay="5500"/>
                                  </p:stCondLst>
                                  <p:childTnLst>
                                    <p:set>
                                      <p:cBhvr>
                                        <p:cTn dur="1" fill="hold" id="29">
                                          <p:stCondLst>
                                            <p:cond delay="0"/>
                                          </p:stCondLst>
                                        </p:cTn>
                                        <p:tgtEl>
                                          <p:spTgt spid="52"/>
                                        </p:tgtEl>
                                        <p:attrNameLst>
                                          <p:attrName>style.visibility</p:attrName>
                                        </p:attrNameLst>
                                      </p:cBhvr>
                                      <p:to>
                                        <p:strVal val="visible"/>
                                      </p:to>
                                    </p:set>
                                    <p:anim calcmode="lin" valueType="num">
                                      <p:cBhvr>
                                        <p:cTn dur="500" fill="hold" id="30"/>
                                        <p:tgtEl>
                                          <p:spTgt spid="52"/>
                                        </p:tgtEl>
                                        <p:attrNameLst>
                                          <p:attrName>ppt_w</p:attrName>
                                        </p:attrNameLst>
                                      </p:cBhvr>
                                      <p:tavLst>
                                        <p:tav tm="0">
                                          <p:val>
                                            <p:fltVal val="0"/>
                                          </p:val>
                                        </p:tav>
                                        <p:tav tm="100000">
                                          <p:val>
                                            <p:strVal val="#ppt_w"/>
                                          </p:val>
                                        </p:tav>
                                      </p:tavLst>
                                    </p:anim>
                                    <p:anim calcmode="lin" valueType="num">
                                      <p:cBhvr>
                                        <p:cTn dur="500" fill="hold" id="31"/>
                                        <p:tgtEl>
                                          <p:spTgt spid="52"/>
                                        </p:tgtEl>
                                        <p:attrNameLst>
                                          <p:attrName>ppt_h</p:attrName>
                                        </p:attrNameLst>
                                      </p:cBhvr>
                                      <p:tavLst>
                                        <p:tav tm="0">
                                          <p:val>
                                            <p:fltVal val="0"/>
                                          </p:val>
                                        </p:tav>
                                        <p:tav tm="100000">
                                          <p:val>
                                            <p:strVal val="#ppt_h"/>
                                          </p:val>
                                        </p:tav>
                                      </p:tavLst>
                                    </p:anim>
                                    <p:animEffect filter="fade" transition="in">
                                      <p:cBhvr>
                                        <p:cTn dur="500" id="32"/>
                                        <p:tgtEl>
                                          <p:spTgt spid="52"/>
                                        </p:tgtEl>
                                      </p:cBhvr>
                                    </p:animEffect>
                                  </p:childTnLst>
                                </p:cTn>
                              </p:par>
                              <p:par>
                                <p:cTn fill="hold" grpId="0" id="33" nodeType="withEffect" presetClass="entr" presetID="53" presetSubtype="0">
                                  <p:stCondLst>
                                    <p:cond delay="6000"/>
                                  </p:stCondLst>
                                  <p:childTnLst>
                                    <p:set>
                                      <p:cBhvr>
                                        <p:cTn dur="1" fill="hold" id="34">
                                          <p:stCondLst>
                                            <p:cond delay="0"/>
                                          </p:stCondLst>
                                        </p:cTn>
                                        <p:tgtEl>
                                          <p:spTgt spid="96"/>
                                        </p:tgtEl>
                                        <p:attrNameLst>
                                          <p:attrName>style.visibility</p:attrName>
                                        </p:attrNameLst>
                                      </p:cBhvr>
                                      <p:to>
                                        <p:strVal val="visible"/>
                                      </p:to>
                                    </p:set>
                                    <p:anim calcmode="lin" valueType="num">
                                      <p:cBhvr>
                                        <p:cTn dur="500" fill="hold" id="35"/>
                                        <p:tgtEl>
                                          <p:spTgt spid="96"/>
                                        </p:tgtEl>
                                        <p:attrNameLst>
                                          <p:attrName>ppt_w</p:attrName>
                                        </p:attrNameLst>
                                      </p:cBhvr>
                                      <p:tavLst>
                                        <p:tav tm="0">
                                          <p:val>
                                            <p:fltVal val="0"/>
                                          </p:val>
                                        </p:tav>
                                        <p:tav tm="100000">
                                          <p:val>
                                            <p:strVal val="#ppt_w"/>
                                          </p:val>
                                        </p:tav>
                                      </p:tavLst>
                                    </p:anim>
                                    <p:anim calcmode="lin" valueType="num">
                                      <p:cBhvr>
                                        <p:cTn dur="500" fill="hold" id="36"/>
                                        <p:tgtEl>
                                          <p:spTgt spid="96"/>
                                        </p:tgtEl>
                                        <p:attrNameLst>
                                          <p:attrName>ppt_h</p:attrName>
                                        </p:attrNameLst>
                                      </p:cBhvr>
                                      <p:tavLst>
                                        <p:tav tm="0">
                                          <p:val>
                                            <p:fltVal val="0"/>
                                          </p:val>
                                        </p:tav>
                                        <p:tav tm="100000">
                                          <p:val>
                                            <p:strVal val="#ppt_h"/>
                                          </p:val>
                                        </p:tav>
                                      </p:tavLst>
                                    </p:anim>
                                    <p:animEffect filter="fade" transition="in">
                                      <p:cBhvr>
                                        <p:cTn dur="500" id="37"/>
                                        <p:tgtEl>
                                          <p:spTgt spid="96"/>
                                        </p:tgtEl>
                                      </p:cBhvr>
                                    </p:animEffect>
                                  </p:childTnLst>
                                </p:cTn>
                              </p:par>
                              <p:par>
                                <p:cTn fill="hold" id="38" nodeType="withEffect" presetClass="entr" presetID="2" presetSubtype="8">
                                  <p:stCondLst>
                                    <p:cond delay="6500"/>
                                  </p:stCondLst>
                                  <p:childTnLst>
                                    <p:set>
                                      <p:cBhvr>
                                        <p:cTn dur="1" fill="hold" id="39">
                                          <p:stCondLst>
                                            <p:cond delay="0"/>
                                          </p:stCondLst>
                                        </p:cTn>
                                        <p:tgtEl>
                                          <p:spTgt spid="84"/>
                                        </p:tgtEl>
                                        <p:attrNameLst>
                                          <p:attrName>style.visibility</p:attrName>
                                        </p:attrNameLst>
                                      </p:cBhvr>
                                      <p:to>
                                        <p:strVal val="visible"/>
                                      </p:to>
                                    </p:set>
                                    <p:anim calcmode="lin" valueType="num">
                                      <p:cBhvr additive="base">
                                        <p:cTn dur="500" fill="hold" id="40"/>
                                        <p:tgtEl>
                                          <p:spTgt spid="84"/>
                                        </p:tgtEl>
                                        <p:attrNameLst>
                                          <p:attrName>ppt_x</p:attrName>
                                        </p:attrNameLst>
                                      </p:cBhvr>
                                      <p:tavLst>
                                        <p:tav tm="0">
                                          <p:val>
                                            <p:strVal val="0-#ppt_w/2"/>
                                          </p:val>
                                        </p:tav>
                                        <p:tav tm="100000">
                                          <p:val>
                                            <p:strVal val="#ppt_x"/>
                                          </p:val>
                                        </p:tav>
                                      </p:tavLst>
                                    </p:anim>
                                    <p:anim calcmode="lin" valueType="num">
                                      <p:cBhvr additive="base">
                                        <p:cTn dur="500" fill="hold" id="41"/>
                                        <p:tgtEl>
                                          <p:spTgt spid="84"/>
                                        </p:tgtEl>
                                        <p:attrNameLst>
                                          <p:attrName>ppt_y</p:attrName>
                                        </p:attrNameLst>
                                      </p:cBhvr>
                                      <p:tavLst>
                                        <p:tav tm="0">
                                          <p:val>
                                            <p:strVal val="#ppt_y"/>
                                          </p:val>
                                        </p:tav>
                                        <p:tav tm="100000">
                                          <p:val>
                                            <p:strVal val="#ppt_y"/>
                                          </p:val>
                                        </p:tav>
                                      </p:tavLst>
                                    </p:anim>
                                  </p:childTnLst>
                                </p:cTn>
                              </p:par>
                              <p:par>
                                <p:cTn fill="hold" grpId="0" id="42" nodeType="withEffect" presetClass="entr" presetID="22" presetSubtype="8">
                                  <p:stCondLst>
                                    <p:cond delay="7000"/>
                                  </p:stCondLst>
                                  <p:childTnLst>
                                    <p:set>
                                      <p:cBhvr>
                                        <p:cTn dur="1" fill="hold" id="43">
                                          <p:stCondLst>
                                            <p:cond delay="0"/>
                                          </p:stCondLst>
                                        </p:cTn>
                                        <p:tgtEl>
                                          <p:spTgt spid="83"/>
                                        </p:tgtEl>
                                        <p:attrNameLst>
                                          <p:attrName>style.visibility</p:attrName>
                                        </p:attrNameLst>
                                      </p:cBhvr>
                                      <p:to>
                                        <p:strVal val="visible"/>
                                      </p:to>
                                    </p:set>
                                    <p:animEffect filter="wipe(left)" transition="in">
                                      <p:cBhvr>
                                        <p:cTn dur="500" id="44"/>
                                        <p:tgtEl>
                                          <p:spTgt spid="83"/>
                                        </p:tgtEl>
                                      </p:cBhvr>
                                    </p:animEffect>
                                  </p:childTnLst>
                                </p:cTn>
                              </p:par>
                              <p:par>
                                <p:cTn fill="hold" grpId="0" id="45" nodeType="withEffect" presetClass="entr" presetID="22" presetSubtype="8">
                                  <p:stCondLst>
                                    <p:cond delay="7500"/>
                                  </p:stCondLst>
                                  <p:childTnLst>
                                    <p:set>
                                      <p:cBhvr>
                                        <p:cTn dur="1" fill="hold" id="46">
                                          <p:stCondLst>
                                            <p:cond delay="0"/>
                                          </p:stCondLst>
                                        </p:cTn>
                                        <p:tgtEl>
                                          <p:spTgt spid="87"/>
                                        </p:tgtEl>
                                        <p:attrNameLst>
                                          <p:attrName>style.visibility</p:attrName>
                                        </p:attrNameLst>
                                      </p:cBhvr>
                                      <p:to>
                                        <p:strVal val="visible"/>
                                      </p:to>
                                    </p:set>
                                    <p:animEffect filter="wipe(left)" transition="in">
                                      <p:cBhvr>
                                        <p:cTn dur="500" id="47"/>
                                        <p:tgtEl>
                                          <p:spTgt spid="87"/>
                                        </p:tgtEl>
                                      </p:cBhvr>
                                    </p:animEffect>
                                  </p:childTnLst>
                                </p:cTn>
                              </p:par>
                              <p:par>
                                <p:cTn fill="hold" id="48" nodeType="withEffect" presetClass="entr" presetID="22" presetSubtype="8">
                                  <p:stCondLst>
                                    <p:cond delay="8000"/>
                                  </p:stCondLst>
                                  <p:childTnLst>
                                    <p:set>
                                      <p:cBhvr>
                                        <p:cTn dur="1" fill="hold" id="49">
                                          <p:stCondLst>
                                            <p:cond delay="0"/>
                                          </p:stCondLst>
                                        </p:cTn>
                                        <p:tgtEl>
                                          <p:spTgt spid="93"/>
                                        </p:tgtEl>
                                        <p:attrNameLst>
                                          <p:attrName>style.visibility</p:attrName>
                                        </p:attrNameLst>
                                      </p:cBhvr>
                                      <p:to>
                                        <p:strVal val="visible"/>
                                      </p:to>
                                    </p:set>
                                    <p:animEffect filter="wipe(left)" transition="in">
                                      <p:cBhvr>
                                        <p:cTn dur="500" id="50"/>
                                        <p:tgtEl>
                                          <p:spTgt spid="93"/>
                                        </p:tgtEl>
                                      </p:cBhvr>
                                    </p:animEffect>
                                  </p:childTnLst>
                                </p:cTn>
                              </p:par>
                              <p:par>
                                <p:cTn fill="hold" id="51" nodeType="withEffect" presetClass="entr" presetID="53" presetSubtype="0">
                                  <p:stCondLst>
                                    <p:cond delay="8500"/>
                                  </p:stCondLst>
                                  <p:childTnLst>
                                    <p:set>
                                      <p:cBhvr>
                                        <p:cTn dur="1" fill="hold" id="52">
                                          <p:stCondLst>
                                            <p:cond delay="0"/>
                                          </p:stCondLst>
                                        </p:cTn>
                                        <p:tgtEl>
                                          <p:spTgt spid="55"/>
                                        </p:tgtEl>
                                        <p:attrNameLst>
                                          <p:attrName>style.visibility</p:attrName>
                                        </p:attrNameLst>
                                      </p:cBhvr>
                                      <p:to>
                                        <p:strVal val="visible"/>
                                      </p:to>
                                    </p:set>
                                    <p:anim calcmode="lin" valueType="num">
                                      <p:cBhvr>
                                        <p:cTn dur="500" fill="hold" id="53"/>
                                        <p:tgtEl>
                                          <p:spTgt spid="55"/>
                                        </p:tgtEl>
                                        <p:attrNameLst>
                                          <p:attrName>ppt_w</p:attrName>
                                        </p:attrNameLst>
                                      </p:cBhvr>
                                      <p:tavLst>
                                        <p:tav tm="0">
                                          <p:val>
                                            <p:fltVal val="0"/>
                                          </p:val>
                                        </p:tav>
                                        <p:tav tm="100000">
                                          <p:val>
                                            <p:strVal val="#ppt_w"/>
                                          </p:val>
                                        </p:tav>
                                      </p:tavLst>
                                    </p:anim>
                                    <p:anim calcmode="lin" valueType="num">
                                      <p:cBhvr>
                                        <p:cTn dur="500" fill="hold" id="54"/>
                                        <p:tgtEl>
                                          <p:spTgt spid="55"/>
                                        </p:tgtEl>
                                        <p:attrNameLst>
                                          <p:attrName>ppt_h</p:attrName>
                                        </p:attrNameLst>
                                      </p:cBhvr>
                                      <p:tavLst>
                                        <p:tav tm="0">
                                          <p:val>
                                            <p:fltVal val="0"/>
                                          </p:val>
                                        </p:tav>
                                        <p:tav tm="100000">
                                          <p:val>
                                            <p:strVal val="#ppt_h"/>
                                          </p:val>
                                        </p:tav>
                                      </p:tavLst>
                                    </p:anim>
                                    <p:animEffect filter="fade" transition="in">
                                      <p:cBhvr>
                                        <p:cTn dur="500" id="55"/>
                                        <p:tgtEl>
                                          <p:spTgt spid="55"/>
                                        </p:tgtEl>
                                      </p:cBhvr>
                                    </p:animEffect>
                                  </p:childTnLst>
                                </p:cTn>
                              </p:par>
                              <p:par>
                                <p:cTn fill="hold" grpId="0" id="56" nodeType="withEffect" presetClass="entr" presetID="53" presetSubtype="0">
                                  <p:stCondLst>
                                    <p:cond delay="9000"/>
                                  </p:stCondLst>
                                  <p:childTnLst>
                                    <p:set>
                                      <p:cBhvr>
                                        <p:cTn dur="1" fill="hold" id="57">
                                          <p:stCondLst>
                                            <p:cond delay="0"/>
                                          </p:stCondLst>
                                        </p:cTn>
                                        <p:tgtEl>
                                          <p:spTgt spid="97"/>
                                        </p:tgtEl>
                                        <p:attrNameLst>
                                          <p:attrName>style.visibility</p:attrName>
                                        </p:attrNameLst>
                                      </p:cBhvr>
                                      <p:to>
                                        <p:strVal val="visible"/>
                                      </p:to>
                                    </p:set>
                                    <p:anim calcmode="lin" valueType="num">
                                      <p:cBhvr>
                                        <p:cTn dur="500" fill="hold" id="58"/>
                                        <p:tgtEl>
                                          <p:spTgt spid="97"/>
                                        </p:tgtEl>
                                        <p:attrNameLst>
                                          <p:attrName>ppt_w</p:attrName>
                                        </p:attrNameLst>
                                      </p:cBhvr>
                                      <p:tavLst>
                                        <p:tav tm="0">
                                          <p:val>
                                            <p:fltVal val="0"/>
                                          </p:val>
                                        </p:tav>
                                        <p:tav tm="100000">
                                          <p:val>
                                            <p:strVal val="#ppt_w"/>
                                          </p:val>
                                        </p:tav>
                                      </p:tavLst>
                                    </p:anim>
                                    <p:anim calcmode="lin" valueType="num">
                                      <p:cBhvr>
                                        <p:cTn dur="500" fill="hold" id="59"/>
                                        <p:tgtEl>
                                          <p:spTgt spid="97"/>
                                        </p:tgtEl>
                                        <p:attrNameLst>
                                          <p:attrName>ppt_h</p:attrName>
                                        </p:attrNameLst>
                                      </p:cBhvr>
                                      <p:tavLst>
                                        <p:tav tm="0">
                                          <p:val>
                                            <p:fltVal val="0"/>
                                          </p:val>
                                        </p:tav>
                                        <p:tav tm="100000">
                                          <p:val>
                                            <p:strVal val="#ppt_h"/>
                                          </p:val>
                                        </p:tav>
                                      </p:tavLst>
                                    </p:anim>
                                    <p:animEffect filter="fade" transition="in">
                                      <p:cBhvr>
                                        <p:cTn dur="500" id="60"/>
                                        <p:tgtEl>
                                          <p:spTgt spid="97"/>
                                        </p:tgtEl>
                                      </p:cBhvr>
                                    </p:animEffect>
                                  </p:childTnLst>
                                </p:cTn>
                              </p:par>
                              <p:par>
                                <p:cTn fill="hold" id="61" nodeType="withEffect" presetClass="entr" presetID="2" presetSubtype="8">
                                  <p:stCondLst>
                                    <p:cond delay="9500"/>
                                  </p:stCondLst>
                                  <p:childTnLst>
                                    <p:set>
                                      <p:cBhvr>
                                        <p:cTn dur="1" fill="hold" id="62">
                                          <p:stCondLst>
                                            <p:cond delay="0"/>
                                          </p:stCondLst>
                                        </p:cTn>
                                        <p:tgtEl>
                                          <p:spTgt spid="79"/>
                                        </p:tgtEl>
                                        <p:attrNameLst>
                                          <p:attrName>style.visibility</p:attrName>
                                        </p:attrNameLst>
                                      </p:cBhvr>
                                      <p:to>
                                        <p:strVal val="visible"/>
                                      </p:to>
                                    </p:set>
                                    <p:anim calcmode="lin" valueType="num">
                                      <p:cBhvr additive="base">
                                        <p:cTn dur="500" fill="hold" id="63"/>
                                        <p:tgtEl>
                                          <p:spTgt spid="79"/>
                                        </p:tgtEl>
                                        <p:attrNameLst>
                                          <p:attrName>ppt_x</p:attrName>
                                        </p:attrNameLst>
                                      </p:cBhvr>
                                      <p:tavLst>
                                        <p:tav tm="0">
                                          <p:val>
                                            <p:strVal val="0-#ppt_w/2"/>
                                          </p:val>
                                        </p:tav>
                                        <p:tav tm="100000">
                                          <p:val>
                                            <p:strVal val="#ppt_x"/>
                                          </p:val>
                                        </p:tav>
                                      </p:tavLst>
                                    </p:anim>
                                    <p:anim calcmode="lin" valueType="num">
                                      <p:cBhvr additive="base">
                                        <p:cTn dur="500" fill="hold" id="64"/>
                                        <p:tgtEl>
                                          <p:spTgt spid="79"/>
                                        </p:tgtEl>
                                        <p:attrNameLst>
                                          <p:attrName>ppt_y</p:attrName>
                                        </p:attrNameLst>
                                      </p:cBhvr>
                                      <p:tavLst>
                                        <p:tav tm="0">
                                          <p:val>
                                            <p:strVal val="#ppt_y"/>
                                          </p:val>
                                        </p:tav>
                                        <p:tav tm="100000">
                                          <p:val>
                                            <p:strVal val="#ppt_y"/>
                                          </p:val>
                                        </p:tav>
                                      </p:tavLst>
                                    </p:anim>
                                  </p:childTnLst>
                                </p:cTn>
                              </p:par>
                              <p:par>
                                <p:cTn fill="hold" grpId="0" id="65" nodeType="withEffect" presetClass="entr" presetID="22" presetSubtype="8">
                                  <p:stCondLst>
                                    <p:cond delay="10000"/>
                                  </p:stCondLst>
                                  <p:childTnLst>
                                    <p:set>
                                      <p:cBhvr>
                                        <p:cTn dur="1" fill="hold" id="66">
                                          <p:stCondLst>
                                            <p:cond delay="0"/>
                                          </p:stCondLst>
                                        </p:cTn>
                                        <p:tgtEl>
                                          <p:spTgt spid="78"/>
                                        </p:tgtEl>
                                        <p:attrNameLst>
                                          <p:attrName>style.visibility</p:attrName>
                                        </p:attrNameLst>
                                      </p:cBhvr>
                                      <p:to>
                                        <p:strVal val="visible"/>
                                      </p:to>
                                    </p:set>
                                    <p:animEffect filter="wipe(left)" transition="in">
                                      <p:cBhvr>
                                        <p:cTn dur="500" id="67"/>
                                        <p:tgtEl>
                                          <p:spTgt spid="78"/>
                                        </p:tgtEl>
                                      </p:cBhvr>
                                    </p:animEffect>
                                  </p:childTnLst>
                                </p:cTn>
                              </p:par>
                              <p:par>
                                <p:cTn fill="hold" grpId="0" id="68" nodeType="withEffect" presetClass="entr" presetID="22" presetSubtype="8">
                                  <p:stCondLst>
                                    <p:cond delay="10500"/>
                                  </p:stCondLst>
                                  <p:childTnLst>
                                    <p:set>
                                      <p:cBhvr>
                                        <p:cTn dur="1" fill="hold" id="69">
                                          <p:stCondLst>
                                            <p:cond delay="0"/>
                                          </p:stCondLst>
                                        </p:cTn>
                                        <p:tgtEl>
                                          <p:spTgt spid="82"/>
                                        </p:tgtEl>
                                        <p:attrNameLst>
                                          <p:attrName>style.visibility</p:attrName>
                                        </p:attrNameLst>
                                      </p:cBhvr>
                                      <p:to>
                                        <p:strVal val="visible"/>
                                      </p:to>
                                    </p:set>
                                    <p:animEffect filter="wipe(left)" transition="in">
                                      <p:cBhvr>
                                        <p:cTn dur="500" id="70"/>
                                        <p:tgtEl>
                                          <p:spTgt spid="82"/>
                                        </p:tgtEl>
                                      </p:cBhvr>
                                    </p:animEffect>
                                  </p:childTnLst>
                                </p:cTn>
                              </p:par>
                              <p:par>
                                <p:cTn fill="hold" id="71" nodeType="withEffect" presetClass="entr" presetID="22" presetSubtype="8">
                                  <p:stCondLst>
                                    <p:cond delay="11000"/>
                                  </p:stCondLst>
                                  <p:childTnLst>
                                    <p:set>
                                      <p:cBhvr>
                                        <p:cTn dur="1" fill="hold" id="72">
                                          <p:stCondLst>
                                            <p:cond delay="0"/>
                                          </p:stCondLst>
                                        </p:cTn>
                                        <p:tgtEl>
                                          <p:spTgt spid="94"/>
                                        </p:tgtEl>
                                        <p:attrNameLst>
                                          <p:attrName>style.visibility</p:attrName>
                                        </p:attrNameLst>
                                      </p:cBhvr>
                                      <p:to>
                                        <p:strVal val="visible"/>
                                      </p:to>
                                    </p:set>
                                    <p:animEffect filter="wipe(left)" transition="in">
                                      <p:cBhvr>
                                        <p:cTn dur="500" id="73"/>
                                        <p:tgtEl>
                                          <p:spTgt spid="94"/>
                                        </p:tgtEl>
                                      </p:cBhvr>
                                    </p:animEffect>
                                  </p:childTnLst>
                                </p:cTn>
                              </p:par>
                              <p:par>
                                <p:cTn fill="hold" grpId="0" id="74" nodeType="withEffect" presetClass="entr" presetID="53" presetSubtype="0">
                                  <p:stCondLst>
                                    <p:cond delay="11500"/>
                                  </p:stCondLst>
                                  <p:childTnLst>
                                    <p:set>
                                      <p:cBhvr>
                                        <p:cTn dur="1" fill="hold" id="75">
                                          <p:stCondLst>
                                            <p:cond delay="0"/>
                                          </p:stCondLst>
                                        </p:cTn>
                                        <p:tgtEl>
                                          <p:spTgt spid="66"/>
                                        </p:tgtEl>
                                        <p:attrNameLst>
                                          <p:attrName>style.visibility</p:attrName>
                                        </p:attrNameLst>
                                      </p:cBhvr>
                                      <p:to>
                                        <p:strVal val="visible"/>
                                      </p:to>
                                    </p:set>
                                    <p:anim calcmode="lin" valueType="num">
                                      <p:cBhvr>
                                        <p:cTn dur="500" fill="hold" id="76"/>
                                        <p:tgtEl>
                                          <p:spTgt spid="66"/>
                                        </p:tgtEl>
                                        <p:attrNameLst>
                                          <p:attrName>ppt_w</p:attrName>
                                        </p:attrNameLst>
                                      </p:cBhvr>
                                      <p:tavLst>
                                        <p:tav tm="0">
                                          <p:val>
                                            <p:fltVal val="0"/>
                                          </p:val>
                                        </p:tav>
                                        <p:tav tm="100000">
                                          <p:val>
                                            <p:strVal val="#ppt_w"/>
                                          </p:val>
                                        </p:tav>
                                      </p:tavLst>
                                    </p:anim>
                                    <p:anim calcmode="lin" valueType="num">
                                      <p:cBhvr>
                                        <p:cTn dur="500" fill="hold" id="77"/>
                                        <p:tgtEl>
                                          <p:spTgt spid="66"/>
                                        </p:tgtEl>
                                        <p:attrNameLst>
                                          <p:attrName>ppt_h</p:attrName>
                                        </p:attrNameLst>
                                      </p:cBhvr>
                                      <p:tavLst>
                                        <p:tav tm="0">
                                          <p:val>
                                            <p:fltVal val="0"/>
                                          </p:val>
                                        </p:tav>
                                        <p:tav tm="100000">
                                          <p:val>
                                            <p:strVal val="#ppt_h"/>
                                          </p:val>
                                        </p:tav>
                                      </p:tavLst>
                                    </p:anim>
                                    <p:animEffect filter="fade" transition="in">
                                      <p:cBhvr>
                                        <p:cTn dur="500" id="78"/>
                                        <p:tgtEl>
                                          <p:spTgt spid="66"/>
                                        </p:tgtEl>
                                      </p:cBhvr>
                                    </p:animEffect>
                                  </p:childTnLst>
                                </p:cTn>
                              </p:par>
                              <p:par>
                                <p:cTn fill="hold" grpId="0" id="79" nodeType="withEffect" presetClass="entr" presetID="53" presetSubtype="0">
                                  <p:stCondLst>
                                    <p:cond delay="12000"/>
                                  </p:stCondLst>
                                  <p:childTnLst>
                                    <p:set>
                                      <p:cBhvr>
                                        <p:cTn dur="1" fill="hold" id="80">
                                          <p:stCondLst>
                                            <p:cond delay="0"/>
                                          </p:stCondLst>
                                        </p:cTn>
                                        <p:tgtEl>
                                          <p:spTgt spid="98"/>
                                        </p:tgtEl>
                                        <p:attrNameLst>
                                          <p:attrName>style.visibility</p:attrName>
                                        </p:attrNameLst>
                                      </p:cBhvr>
                                      <p:to>
                                        <p:strVal val="visible"/>
                                      </p:to>
                                    </p:set>
                                    <p:anim calcmode="lin" valueType="num">
                                      <p:cBhvr>
                                        <p:cTn dur="500" fill="hold" id="81"/>
                                        <p:tgtEl>
                                          <p:spTgt spid="98"/>
                                        </p:tgtEl>
                                        <p:attrNameLst>
                                          <p:attrName>ppt_w</p:attrName>
                                        </p:attrNameLst>
                                      </p:cBhvr>
                                      <p:tavLst>
                                        <p:tav tm="0">
                                          <p:val>
                                            <p:fltVal val="0"/>
                                          </p:val>
                                        </p:tav>
                                        <p:tav tm="100000">
                                          <p:val>
                                            <p:strVal val="#ppt_w"/>
                                          </p:val>
                                        </p:tav>
                                      </p:tavLst>
                                    </p:anim>
                                    <p:anim calcmode="lin" valueType="num">
                                      <p:cBhvr>
                                        <p:cTn dur="500" fill="hold" id="82"/>
                                        <p:tgtEl>
                                          <p:spTgt spid="98"/>
                                        </p:tgtEl>
                                        <p:attrNameLst>
                                          <p:attrName>ppt_h</p:attrName>
                                        </p:attrNameLst>
                                      </p:cBhvr>
                                      <p:tavLst>
                                        <p:tav tm="0">
                                          <p:val>
                                            <p:fltVal val="0"/>
                                          </p:val>
                                        </p:tav>
                                        <p:tav tm="100000">
                                          <p:val>
                                            <p:strVal val="#ppt_h"/>
                                          </p:val>
                                        </p:tav>
                                      </p:tavLst>
                                    </p:anim>
                                    <p:animEffect filter="fade" transition="in">
                                      <p:cBhvr>
                                        <p:cTn dur="500" id="83"/>
                                        <p:tgtEl>
                                          <p:spTgt spid="98"/>
                                        </p:tgtEl>
                                      </p:cBhvr>
                                    </p:animEffect>
                                  </p:childTnLst>
                                </p:cTn>
                              </p:par>
                              <p:par>
                                <p:cTn fill="hold" id="84" nodeType="withEffect" presetClass="entr" presetID="2" presetSubtype="8">
                                  <p:stCondLst>
                                    <p:cond delay="12500"/>
                                  </p:stCondLst>
                                  <p:childTnLst>
                                    <p:set>
                                      <p:cBhvr>
                                        <p:cTn dur="1" fill="hold" id="85">
                                          <p:stCondLst>
                                            <p:cond delay="0"/>
                                          </p:stCondLst>
                                        </p:cTn>
                                        <p:tgtEl>
                                          <p:spTgt spid="89"/>
                                        </p:tgtEl>
                                        <p:attrNameLst>
                                          <p:attrName>style.visibility</p:attrName>
                                        </p:attrNameLst>
                                      </p:cBhvr>
                                      <p:to>
                                        <p:strVal val="visible"/>
                                      </p:to>
                                    </p:set>
                                    <p:anim calcmode="lin" valueType="num">
                                      <p:cBhvr additive="base">
                                        <p:cTn dur="500" fill="hold" id="86"/>
                                        <p:tgtEl>
                                          <p:spTgt spid="89"/>
                                        </p:tgtEl>
                                        <p:attrNameLst>
                                          <p:attrName>ppt_x</p:attrName>
                                        </p:attrNameLst>
                                      </p:cBhvr>
                                      <p:tavLst>
                                        <p:tav tm="0">
                                          <p:val>
                                            <p:strVal val="0-#ppt_w/2"/>
                                          </p:val>
                                        </p:tav>
                                        <p:tav tm="100000">
                                          <p:val>
                                            <p:strVal val="#ppt_x"/>
                                          </p:val>
                                        </p:tav>
                                      </p:tavLst>
                                    </p:anim>
                                    <p:anim calcmode="lin" valueType="num">
                                      <p:cBhvr additive="base">
                                        <p:cTn dur="500" fill="hold" id="87"/>
                                        <p:tgtEl>
                                          <p:spTgt spid="89"/>
                                        </p:tgtEl>
                                        <p:attrNameLst>
                                          <p:attrName>ppt_y</p:attrName>
                                        </p:attrNameLst>
                                      </p:cBhvr>
                                      <p:tavLst>
                                        <p:tav tm="0">
                                          <p:val>
                                            <p:strVal val="#ppt_y"/>
                                          </p:val>
                                        </p:tav>
                                        <p:tav tm="100000">
                                          <p:val>
                                            <p:strVal val="#ppt_y"/>
                                          </p:val>
                                        </p:tav>
                                      </p:tavLst>
                                    </p:anim>
                                  </p:childTnLst>
                                </p:cTn>
                              </p:par>
                              <p:par>
                                <p:cTn fill="hold" grpId="0" id="88" nodeType="withEffect" presetClass="entr" presetID="22" presetSubtype="8">
                                  <p:stCondLst>
                                    <p:cond delay="13000"/>
                                  </p:stCondLst>
                                  <p:childTnLst>
                                    <p:set>
                                      <p:cBhvr>
                                        <p:cTn dur="1" fill="hold" id="89">
                                          <p:stCondLst>
                                            <p:cond delay="0"/>
                                          </p:stCondLst>
                                        </p:cTn>
                                        <p:tgtEl>
                                          <p:spTgt spid="88"/>
                                        </p:tgtEl>
                                        <p:attrNameLst>
                                          <p:attrName>style.visibility</p:attrName>
                                        </p:attrNameLst>
                                      </p:cBhvr>
                                      <p:to>
                                        <p:strVal val="visible"/>
                                      </p:to>
                                    </p:set>
                                    <p:animEffect filter="wipe(left)" transition="in">
                                      <p:cBhvr>
                                        <p:cTn dur="500" id="90"/>
                                        <p:tgtEl>
                                          <p:spTgt spid="88"/>
                                        </p:tgtEl>
                                      </p:cBhvr>
                                    </p:animEffect>
                                  </p:childTnLst>
                                </p:cTn>
                              </p:par>
                              <p:par>
                                <p:cTn fill="hold" grpId="0" id="91" nodeType="withEffect" presetClass="entr" presetID="22" presetSubtype="8">
                                  <p:stCondLst>
                                    <p:cond delay="13500"/>
                                  </p:stCondLst>
                                  <p:childTnLst>
                                    <p:set>
                                      <p:cBhvr>
                                        <p:cTn dur="1" fill="hold" id="92">
                                          <p:stCondLst>
                                            <p:cond delay="0"/>
                                          </p:stCondLst>
                                        </p:cTn>
                                        <p:tgtEl>
                                          <p:spTgt spid="92"/>
                                        </p:tgtEl>
                                        <p:attrNameLst>
                                          <p:attrName>style.visibility</p:attrName>
                                        </p:attrNameLst>
                                      </p:cBhvr>
                                      <p:to>
                                        <p:strVal val="visible"/>
                                      </p:to>
                                    </p:set>
                                    <p:animEffect filter="wipe(left)" transition="in">
                                      <p:cBhvr>
                                        <p:cTn dur="1000" id="93"/>
                                        <p:tgtEl>
                                          <p:spTgt spid="9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6"/>
      <p:bldP grpId="0" spid="67"/>
      <p:bldP grpId="0" spid="77"/>
      <p:bldP grpId="0" spid="78"/>
      <p:bldP grpId="0" spid="82"/>
      <p:bldP grpId="0" spid="83"/>
      <p:bldP grpId="0" spid="87"/>
      <p:bldP grpId="0" spid="88"/>
      <p:bldP grpId="0" spid="92"/>
      <p:bldP grpId="0" spid="95"/>
      <p:bldP grpId="0" spid="96"/>
      <p:bldP grpId="0" spid="97"/>
      <p:bldP grpId="0" spid="98"/>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02657" y="312248"/>
            <a:ext cx="5258480" cy="682623"/>
          </a:xfrm>
        </p:spPr>
        <p:txBody>
          <a:bodyPr/>
          <a:lstStyle/>
          <a:p>
            <a:r>
              <a:rPr altLang="en-US" lang="zh-CN" smtClean="0"/>
              <a:t>主要贡献与创新</a:t>
            </a:r>
          </a:p>
        </p:txBody>
      </p:sp>
      <p:sp>
        <p:nvSpPr>
          <p:cNvPr id="21" name="文本框 20"/>
          <p:cNvSpPr txBox="1"/>
          <p:nvPr/>
        </p:nvSpPr>
        <p:spPr>
          <a:xfrm>
            <a:off x="1631405" y="4184895"/>
            <a:ext cx="1613820" cy="365760"/>
          </a:xfrm>
          <a:prstGeom prst="rect">
            <a:avLst/>
          </a:prstGeom>
          <a:noFill/>
        </p:spPr>
        <p:txBody>
          <a:bodyPr rtlCol="0" wrap="square">
            <a:spAutoFit/>
          </a:bodyPr>
          <a:lstStyle/>
          <a:p>
            <a:r>
              <a:rPr altLang="zh-CN" lang="en-US">
                <a:latin charset="-122" panose="02010600040101010101" pitchFamily="2" typeface="华文细黑"/>
                <a:ea charset="-122" panose="02010600040101010101" pitchFamily="2" typeface="华文细黑"/>
                <a:cs charset="0" pitchFamily="34" typeface="Arial"/>
              </a:rPr>
              <a:t>SAMPLE TITLE</a:t>
            </a:r>
          </a:p>
        </p:txBody>
      </p:sp>
      <p:grpSp>
        <p:nvGrpSpPr>
          <p:cNvPr id="22" name="组合 21"/>
          <p:cNvGrpSpPr/>
          <p:nvPr/>
        </p:nvGrpSpPr>
        <p:grpSpPr>
          <a:xfrm>
            <a:off x="1389761" y="4275577"/>
            <a:ext cx="196101" cy="196101"/>
            <a:chOff x="1389761" y="2111236"/>
            <a:chExt cx="196101" cy="196101"/>
          </a:xfrm>
        </p:grpSpPr>
        <p:sp>
          <p:nvSpPr>
            <p:cNvPr id="23" name="矩形 22"/>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25" name="文本框 24"/>
          <p:cNvSpPr txBox="1"/>
          <p:nvPr/>
        </p:nvSpPr>
        <p:spPr>
          <a:xfrm>
            <a:off x="1631405" y="4520357"/>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26" name="文本框 25"/>
          <p:cNvSpPr txBox="1"/>
          <p:nvPr/>
        </p:nvSpPr>
        <p:spPr>
          <a:xfrm>
            <a:off x="7383813" y="4184895"/>
            <a:ext cx="1613820" cy="365760"/>
          </a:xfrm>
          <a:prstGeom prst="rect">
            <a:avLst/>
          </a:prstGeom>
          <a:noFill/>
        </p:spPr>
        <p:txBody>
          <a:bodyPr rtlCol="0" wrap="square">
            <a:spAutoFit/>
          </a:bodyPr>
          <a:lstStyle/>
          <a:p>
            <a:r>
              <a:rPr altLang="zh-CN" lang="en-US">
                <a:latin charset="-122" panose="02010600040101010101" pitchFamily="2" typeface="华文细黑"/>
                <a:ea charset="-122" panose="02010600040101010101" pitchFamily="2" typeface="华文细黑"/>
                <a:cs charset="0" pitchFamily="34" typeface="Arial"/>
              </a:rPr>
              <a:t>SAMPLE TITLE</a:t>
            </a:r>
          </a:p>
        </p:txBody>
      </p:sp>
      <p:grpSp>
        <p:nvGrpSpPr>
          <p:cNvPr id="27" name="组合 26"/>
          <p:cNvGrpSpPr/>
          <p:nvPr/>
        </p:nvGrpSpPr>
        <p:grpSpPr>
          <a:xfrm>
            <a:off x="7142168" y="4275577"/>
            <a:ext cx="196101" cy="196101"/>
            <a:chOff x="1389761" y="2111236"/>
            <a:chExt cx="196101" cy="196101"/>
          </a:xfrm>
        </p:grpSpPr>
        <p:sp>
          <p:nvSpPr>
            <p:cNvPr id="28" name="矩形 27"/>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30" name="文本框 29"/>
          <p:cNvSpPr txBox="1"/>
          <p:nvPr/>
        </p:nvSpPr>
        <p:spPr>
          <a:xfrm>
            <a:off x="7383811" y="4520357"/>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31" name="文本框 30"/>
          <p:cNvSpPr txBox="1"/>
          <p:nvPr/>
        </p:nvSpPr>
        <p:spPr>
          <a:xfrm>
            <a:off x="1631405" y="5450830"/>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35" name="组合 34"/>
          <p:cNvGrpSpPr/>
          <p:nvPr/>
        </p:nvGrpSpPr>
        <p:grpSpPr>
          <a:xfrm>
            <a:off x="1389761" y="5541512"/>
            <a:ext cx="196101" cy="196101"/>
            <a:chOff x="1389761" y="2111236"/>
            <a:chExt cx="196101" cy="196101"/>
          </a:xfrm>
        </p:grpSpPr>
        <p:sp>
          <p:nvSpPr>
            <p:cNvPr id="36" name="矩形 35"/>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38" name="文本框 37"/>
          <p:cNvSpPr txBox="1"/>
          <p:nvPr/>
        </p:nvSpPr>
        <p:spPr>
          <a:xfrm>
            <a:off x="1631405" y="5786293"/>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39" name="文本框 38"/>
          <p:cNvSpPr txBox="1"/>
          <p:nvPr/>
        </p:nvSpPr>
        <p:spPr>
          <a:xfrm>
            <a:off x="7383813" y="5450830"/>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40" name="组合 39"/>
          <p:cNvGrpSpPr/>
          <p:nvPr/>
        </p:nvGrpSpPr>
        <p:grpSpPr>
          <a:xfrm>
            <a:off x="7142168" y="5541512"/>
            <a:ext cx="196101" cy="196101"/>
            <a:chOff x="1389761" y="2111236"/>
            <a:chExt cx="196101" cy="196101"/>
          </a:xfrm>
        </p:grpSpPr>
        <p:sp>
          <p:nvSpPr>
            <p:cNvPr id="41" name="矩形 40"/>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3" name="文本框 42"/>
          <p:cNvSpPr txBox="1"/>
          <p:nvPr/>
        </p:nvSpPr>
        <p:spPr>
          <a:xfrm>
            <a:off x="7383811" y="5786293"/>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44" name="文本框 43"/>
          <p:cNvSpPr txBox="1"/>
          <p:nvPr/>
        </p:nvSpPr>
        <p:spPr>
          <a:xfrm>
            <a:off x="4654538" y="2838888"/>
            <a:ext cx="1613820" cy="365760"/>
          </a:xfrm>
          <a:prstGeom prst="rect">
            <a:avLst/>
          </a:prstGeom>
          <a:noFill/>
        </p:spPr>
        <p:txBody>
          <a:bodyPr rtlCol="0" wrap="square">
            <a:spAutoFit/>
          </a:bodyPr>
          <a:lstStyle/>
          <a:p>
            <a:r>
              <a:rPr altLang="zh-CN" lang="en-US">
                <a:latin charset="-122" panose="02010600040101010101" pitchFamily="2" typeface="华文细黑"/>
                <a:ea charset="-122" panose="02010600040101010101" pitchFamily="2" typeface="华文细黑"/>
                <a:cs charset="0" pitchFamily="34" typeface="Arial"/>
              </a:rPr>
              <a:t>SAMPLE TITLE</a:t>
            </a:r>
          </a:p>
        </p:txBody>
      </p:sp>
      <p:grpSp>
        <p:nvGrpSpPr>
          <p:cNvPr id="45" name="组合 44"/>
          <p:cNvGrpSpPr/>
          <p:nvPr/>
        </p:nvGrpSpPr>
        <p:grpSpPr>
          <a:xfrm>
            <a:off x="4412894" y="2929570"/>
            <a:ext cx="196101" cy="196101"/>
            <a:chOff x="1389761" y="2111236"/>
            <a:chExt cx="196101" cy="196101"/>
          </a:xfrm>
        </p:grpSpPr>
        <p:sp>
          <p:nvSpPr>
            <p:cNvPr id="46" name="矩形 45"/>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7"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48" name="文本框 47"/>
          <p:cNvSpPr txBox="1"/>
          <p:nvPr/>
        </p:nvSpPr>
        <p:spPr>
          <a:xfrm>
            <a:off x="4654538" y="3174351"/>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51" name="文本框 50"/>
          <p:cNvSpPr txBox="1"/>
          <p:nvPr/>
        </p:nvSpPr>
        <p:spPr>
          <a:xfrm>
            <a:off x="1302656" y="1750950"/>
            <a:ext cx="8730343"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
        <p:nvSpPr>
          <p:cNvPr id="53" name="文本框 52"/>
          <p:cNvSpPr txBox="1"/>
          <p:nvPr/>
        </p:nvSpPr>
        <p:spPr>
          <a:xfrm>
            <a:off x="4839034" y="1387360"/>
            <a:ext cx="1613820" cy="365760"/>
          </a:xfrm>
          <a:prstGeom prst="rect">
            <a:avLst/>
          </a:prstGeom>
          <a:noFill/>
        </p:spPr>
        <p:txBody>
          <a:bodyPr rtlCol="0" wrap="square">
            <a:spAutoFit/>
          </a:bodyPr>
          <a:lstStyle/>
          <a:p>
            <a:pPr algn="ctr"/>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cxnSp>
        <p:nvCxnSpPr>
          <p:cNvPr id="12" name="直接连接符 11"/>
          <p:cNvCxnSpPr/>
          <p:nvPr/>
        </p:nvCxnSpPr>
        <p:spPr>
          <a:xfrm>
            <a:off x="1379538" y="2372567"/>
            <a:ext cx="8532812" cy="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等腰三角形 17"/>
          <p:cNvSpPr/>
          <p:nvPr/>
        </p:nvSpPr>
        <p:spPr>
          <a:xfrm flipV="1">
            <a:off x="5578656" y="2371446"/>
            <a:ext cx="165056" cy="10271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4504683" y="4472294"/>
            <a:ext cx="1144108" cy="831473"/>
            <a:chOff x="4504683" y="4472294"/>
            <a:chExt cx="1144108" cy="831473"/>
          </a:xfrm>
        </p:grpSpPr>
        <p:sp>
          <p:nvSpPr>
            <p:cNvPr id="17" name="菱形 16"/>
            <p:cNvSpPr/>
            <p:nvPr/>
          </p:nvSpPr>
          <p:spPr>
            <a:xfrm flipH="1" rot="17280000">
              <a:off x="4661000" y="4315977"/>
              <a:ext cx="831473" cy="114410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2400">
                <a:solidFill>
                  <a:prstClr val="white"/>
                </a:solidFill>
              </a:endParaRPr>
            </a:p>
          </p:txBody>
        </p:sp>
        <p:sp>
          <p:nvSpPr>
            <p:cNvPr id="57" name="文本框 56"/>
            <p:cNvSpPr txBox="1"/>
            <p:nvPr/>
          </p:nvSpPr>
          <p:spPr>
            <a:xfrm>
              <a:off x="4839035" y="4713462"/>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grpSp>
      <p:grpSp>
        <p:nvGrpSpPr>
          <p:cNvPr id="11" name="组合 10"/>
          <p:cNvGrpSpPr/>
          <p:nvPr/>
        </p:nvGrpSpPr>
        <p:grpSpPr>
          <a:xfrm>
            <a:off x="5694302" y="4465557"/>
            <a:ext cx="1144108" cy="831473"/>
            <a:chOff x="5694302" y="4465557"/>
            <a:chExt cx="1144108" cy="831473"/>
          </a:xfrm>
        </p:grpSpPr>
        <p:sp>
          <p:nvSpPr>
            <p:cNvPr id="14" name="菱形 13"/>
            <p:cNvSpPr/>
            <p:nvPr/>
          </p:nvSpPr>
          <p:spPr>
            <a:xfrm rot="4320000">
              <a:off x="5850619" y="4309240"/>
              <a:ext cx="831473" cy="114410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2400">
                <a:solidFill>
                  <a:prstClr val="white"/>
                </a:solidFill>
              </a:endParaRPr>
            </a:p>
          </p:txBody>
        </p:sp>
        <p:sp>
          <p:nvSpPr>
            <p:cNvPr id="58" name="文本框 57"/>
            <p:cNvSpPr txBox="1"/>
            <p:nvPr/>
          </p:nvSpPr>
          <p:spPr>
            <a:xfrm>
              <a:off x="6015691" y="4713461"/>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grpSp>
      <p:grpSp>
        <p:nvGrpSpPr>
          <p:cNvPr id="4" name="组合 3"/>
          <p:cNvGrpSpPr/>
          <p:nvPr/>
        </p:nvGrpSpPr>
        <p:grpSpPr>
          <a:xfrm>
            <a:off x="5255810" y="3860872"/>
            <a:ext cx="831473" cy="1144108"/>
            <a:chOff x="5255810" y="3860872"/>
            <a:chExt cx="831473" cy="1144108"/>
          </a:xfrm>
        </p:grpSpPr>
        <p:sp>
          <p:nvSpPr>
            <p:cNvPr id="13" name="菱形 12"/>
            <p:cNvSpPr/>
            <p:nvPr/>
          </p:nvSpPr>
          <p:spPr>
            <a:xfrm>
              <a:off x="5255810" y="3860872"/>
              <a:ext cx="831473" cy="1144108"/>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2400">
                <a:solidFill>
                  <a:prstClr val="white"/>
                </a:solidFill>
              </a:endParaRPr>
            </a:p>
          </p:txBody>
        </p:sp>
        <p:sp>
          <p:nvSpPr>
            <p:cNvPr id="59" name="文本框 58"/>
            <p:cNvSpPr txBox="1"/>
            <p:nvPr/>
          </p:nvSpPr>
          <p:spPr>
            <a:xfrm>
              <a:off x="5410267" y="4277556"/>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grpSp>
      <p:grpSp>
        <p:nvGrpSpPr>
          <p:cNvPr id="20" name="组合 19"/>
          <p:cNvGrpSpPr/>
          <p:nvPr/>
        </p:nvGrpSpPr>
        <p:grpSpPr>
          <a:xfrm>
            <a:off x="4884454" y="5029880"/>
            <a:ext cx="831473" cy="1144108"/>
            <a:chOff x="4884454" y="5029880"/>
            <a:chExt cx="831473" cy="1144108"/>
          </a:xfrm>
        </p:grpSpPr>
        <p:sp>
          <p:nvSpPr>
            <p:cNvPr id="16" name="菱形 15"/>
            <p:cNvSpPr/>
            <p:nvPr/>
          </p:nvSpPr>
          <p:spPr>
            <a:xfrm rot="12960000">
              <a:off x="4884454" y="5029880"/>
              <a:ext cx="831473" cy="114410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2400">
                <a:solidFill>
                  <a:prstClr val="white"/>
                </a:solidFill>
              </a:endParaRPr>
            </a:p>
          </p:txBody>
        </p:sp>
        <p:sp>
          <p:nvSpPr>
            <p:cNvPr id="60" name="文本框 59"/>
            <p:cNvSpPr txBox="1"/>
            <p:nvPr/>
          </p:nvSpPr>
          <p:spPr>
            <a:xfrm>
              <a:off x="5047709" y="5417246"/>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05</a:t>
              </a:r>
            </a:p>
          </p:txBody>
        </p:sp>
      </p:grpSp>
      <p:grpSp>
        <p:nvGrpSpPr>
          <p:cNvPr id="19" name="组合 18"/>
          <p:cNvGrpSpPr/>
          <p:nvPr/>
        </p:nvGrpSpPr>
        <p:grpSpPr>
          <a:xfrm>
            <a:off x="5627164" y="5023142"/>
            <a:ext cx="831473" cy="1144108"/>
            <a:chOff x="5627164" y="5023142"/>
            <a:chExt cx="831473" cy="1144108"/>
          </a:xfrm>
        </p:grpSpPr>
        <p:sp>
          <p:nvSpPr>
            <p:cNvPr id="15" name="菱形 14"/>
            <p:cNvSpPr/>
            <p:nvPr/>
          </p:nvSpPr>
          <p:spPr>
            <a:xfrm rot="8640000">
              <a:off x="5627164" y="5023142"/>
              <a:ext cx="831473" cy="114410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45719" lIns="91438" rIns="91438" rtlCol="0" tIns="45719"/>
            <a:lstStyle/>
            <a:p>
              <a:pPr algn="ctr" defTabSz="913765"/>
              <a:endParaRPr altLang="en-US" lang="zh-CN" sz="2400">
                <a:solidFill>
                  <a:prstClr val="white"/>
                </a:solidFill>
              </a:endParaRPr>
            </a:p>
          </p:txBody>
        </p:sp>
        <p:sp>
          <p:nvSpPr>
            <p:cNvPr id="66" name="文本框 65"/>
            <p:cNvSpPr txBox="1"/>
            <p:nvPr/>
          </p:nvSpPr>
          <p:spPr>
            <a:xfrm>
              <a:off x="5787985" y="5417245"/>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04</a:t>
              </a:r>
            </a:p>
          </p:txBody>
        </p:sp>
      </p:gr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53"/>
                                        </p:tgtEl>
                                        <p:attrNameLst>
                                          <p:attrName>style.visibility</p:attrName>
                                        </p:attrNameLst>
                                      </p:cBhvr>
                                      <p:to>
                                        <p:strVal val="visible"/>
                                      </p:to>
                                    </p:set>
                                    <p:anim calcmode="lin" valueType="num">
                                      <p:cBhvr>
                                        <p:cTn dur="500" fill="hold" id="7"/>
                                        <p:tgtEl>
                                          <p:spTgt spid="53"/>
                                        </p:tgtEl>
                                        <p:attrNameLst>
                                          <p:attrName>ppt_w</p:attrName>
                                        </p:attrNameLst>
                                      </p:cBhvr>
                                      <p:tavLst>
                                        <p:tav tm="0">
                                          <p:val>
                                            <p:fltVal val="0"/>
                                          </p:val>
                                        </p:tav>
                                        <p:tav tm="100000">
                                          <p:val>
                                            <p:strVal val="#ppt_w"/>
                                          </p:val>
                                        </p:tav>
                                      </p:tavLst>
                                    </p:anim>
                                    <p:anim calcmode="lin" valueType="num">
                                      <p:cBhvr>
                                        <p:cTn dur="500" fill="hold" id="8"/>
                                        <p:tgtEl>
                                          <p:spTgt spid="53"/>
                                        </p:tgtEl>
                                        <p:attrNameLst>
                                          <p:attrName>ppt_h</p:attrName>
                                        </p:attrNameLst>
                                      </p:cBhvr>
                                      <p:tavLst>
                                        <p:tav tm="0">
                                          <p:val>
                                            <p:fltVal val="0"/>
                                          </p:val>
                                        </p:tav>
                                        <p:tav tm="100000">
                                          <p:val>
                                            <p:strVal val="#ppt_h"/>
                                          </p:val>
                                        </p:tav>
                                      </p:tavLst>
                                    </p:anim>
                                    <p:animEffect filter="fade" transition="in">
                                      <p:cBhvr>
                                        <p:cTn dur="500" id="9"/>
                                        <p:tgtEl>
                                          <p:spTgt spid="53"/>
                                        </p:tgtEl>
                                      </p:cBhvr>
                                    </p:animEffect>
                                  </p:childTnLst>
                                </p:cTn>
                              </p:par>
                              <p:par>
                                <p:cTn fill="hold" grpId="0" id="10" nodeType="withEffect" presetClass="entr" presetID="53" presetSubtype="0">
                                  <p:stCondLst>
                                    <p:cond delay="3000"/>
                                  </p:stCondLst>
                                  <p:childTnLst>
                                    <p:set>
                                      <p:cBhvr>
                                        <p:cTn dur="1" fill="hold" id="11">
                                          <p:stCondLst>
                                            <p:cond delay="0"/>
                                          </p:stCondLst>
                                        </p:cTn>
                                        <p:tgtEl>
                                          <p:spTgt spid="51"/>
                                        </p:tgtEl>
                                        <p:attrNameLst>
                                          <p:attrName>style.visibility</p:attrName>
                                        </p:attrNameLst>
                                      </p:cBhvr>
                                      <p:to>
                                        <p:strVal val="visible"/>
                                      </p:to>
                                    </p:set>
                                    <p:anim calcmode="lin" valueType="num">
                                      <p:cBhvr>
                                        <p:cTn dur="500" fill="hold" id="12"/>
                                        <p:tgtEl>
                                          <p:spTgt spid="51"/>
                                        </p:tgtEl>
                                        <p:attrNameLst>
                                          <p:attrName>ppt_w</p:attrName>
                                        </p:attrNameLst>
                                      </p:cBhvr>
                                      <p:tavLst>
                                        <p:tav tm="0">
                                          <p:val>
                                            <p:fltVal val="0"/>
                                          </p:val>
                                        </p:tav>
                                        <p:tav tm="100000">
                                          <p:val>
                                            <p:strVal val="#ppt_w"/>
                                          </p:val>
                                        </p:tav>
                                      </p:tavLst>
                                    </p:anim>
                                    <p:anim calcmode="lin" valueType="num">
                                      <p:cBhvr>
                                        <p:cTn dur="500" fill="hold" id="13"/>
                                        <p:tgtEl>
                                          <p:spTgt spid="51"/>
                                        </p:tgtEl>
                                        <p:attrNameLst>
                                          <p:attrName>ppt_h</p:attrName>
                                        </p:attrNameLst>
                                      </p:cBhvr>
                                      <p:tavLst>
                                        <p:tav tm="0">
                                          <p:val>
                                            <p:fltVal val="0"/>
                                          </p:val>
                                        </p:tav>
                                        <p:tav tm="100000">
                                          <p:val>
                                            <p:strVal val="#ppt_h"/>
                                          </p:val>
                                        </p:tav>
                                      </p:tavLst>
                                    </p:anim>
                                    <p:animEffect filter="fade" transition="in">
                                      <p:cBhvr>
                                        <p:cTn dur="500" id="14"/>
                                        <p:tgtEl>
                                          <p:spTgt spid="51"/>
                                        </p:tgtEl>
                                      </p:cBhvr>
                                    </p:animEffect>
                                  </p:childTnLst>
                                </p:cTn>
                              </p:par>
                              <p:par>
                                <p:cTn fill="hold" id="15" nodeType="withEffect" presetClass="entr" presetID="22" presetSubtype="8">
                                  <p:stCondLst>
                                    <p:cond delay="3500"/>
                                  </p:stCondLst>
                                  <p:childTnLst>
                                    <p:set>
                                      <p:cBhvr>
                                        <p:cTn dur="1" fill="hold" id="16">
                                          <p:stCondLst>
                                            <p:cond delay="0"/>
                                          </p:stCondLst>
                                        </p:cTn>
                                        <p:tgtEl>
                                          <p:spTgt spid="12"/>
                                        </p:tgtEl>
                                        <p:attrNameLst>
                                          <p:attrName>style.visibility</p:attrName>
                                        </p:attrNameLst>
                                      </p:cBhvr>
                                      <p:to>
                                        <p:strVal val="visible"/>
                                      </p:to>
                                    </p:set>
                                    <p:animEffect filter="wipe(left)" transition="in">
                                      <p:cBhvr>
                                        <p:cTn dur="500" id="17"/>
                                        <p:tgtEl>
                                          <p:spTgt spid="12"/>
                                        </p:tgtEl>
                                      </p:cBhvr>
                                    </p:animEffect>
                                  </p:childTnLst>
                                </p:cTn>
                              </p:par>
                              <p:par>
                                <p:cTn fill="hold" grpId="0" id="18" nodeType="withEffect" presetClass="entr" presetID="22" presetSubtype="1">
                                  <p:stCondLst>
                                    <p:cond delay="4000"/>
                                  </p:stCondLst>
                                  <p:childTnLst>
                                    <p:set>
                                      <p:cBhvr>
                                        <p:cTn dur="1" fill="hold" id="19">
                                          <p:stCondLst>
                                            <p:cond delay="0"/>
                                          </p:stCondLst>
                                        </p:cTn>
                                        <p:tgtEl>
                                          <p:spTgt spid="18"/>
                                        </p:tgtEl>
                                        <p:attrNameLst>
                                          <p:attrName>style.visibility</p:attrName>
                                        </p:attrNameLst>
                                      </p:cBhvr>
                                      <p:to>
                                        <p:strVal val="visible"/>
                                      </p:to>
                                    </p:set>
                                    <p:animEffect filter="wipe(up)" transition="in">
                                      <p:cBhvr>
                                        <p:cTn dur="500" id="20"/>
                                        <p:tgtEl>
                                          <p:spTgt spid="18"/>
                                        </p:tgtEl>
                                      </p:cBhvr>
                                    </p:animEffect>
                                  </p:childTnLst>
                                </p:cTn>
                              </p:par>
                              <p:par>
                                <p:cTn fill="hold" id="21" nodeType="withEffect" presetClass="entr" presetID="22" presetSubtype="2">
                                  <p:stCondLst>
                                    <p:cond delay="4500"/>
                                  </p:stCondLst>
                                  <p:childTnLst>
                                    <p:set>
                                      <p:cBhvr>
                                        <p:cTn dur="1" fill="hold" id="22">
                                          <p:stCondLst>
                                            <p:cond delay="0"/>
                                          </p:stCondLst>
                                        </p:cTn>
                                        <p:tgtEl>
                                          <p:spTgt spid="3"/>
                                        </p:tgtEl>
                                        <p:attrNameLst>
                                          <p:attrName>style.visibility</p:attrName>
                                        </p:attrNameLst>
                                      </p:cBhvr>
                                      <p:to>
                                        <p:strVal val="visible"/>
                                      </p:to>
                                    </p:set>
                                    <p:animEffect filter="wipe(right)" transition="in">
                                      <p:cBhvr>
                                        <p:cTn dur="500" id="23"/>
                                        <p:tgtEl>
                                          <p:spTgt spid="3"/>
                                        </p:tgtEl>
                                      </p:cBhvr>
                                    </p:animEffect>
                                  </p:childTnLst>
                                </p:cTn>
                              </p:par>
                              <p:par>
                                <p:cTn fill="hold" id="24" nodeType="withEffect" presetClass="entr" presetID="22" presetSubtype="8">
                                  <p:stCondLst>
                                    <p:cond delay="4500"/>
                                  </p:stCondLst>
                                  <p:childTnLst>
                                    <p:set>
                                      <p:cBhvr>
                                        <p:cTn dur="1" fill="hold" id="25">
                                          <p:stCondLst>
                                            <p:cond delay="0"/>
                                          </p:stCondLst>
                                        </p:cTn>
                                        <p:tgtEl>
                                          <p:spTgt spid="11"/>
                                        </p:tgtEl>
                                        <p:attrNameLst>
                                          <p:attrName>style.visibility</p:attrName>
                                        </p:attrNameLst>
                                      </p:cBhvr>
                                      <p:to>
                                        <p:strVal val="visible"/>
                                      </p:to>
                                    </p:set>
                                    <p:animEffect filter="wipe(left)" transition="in">
                                      <p:cBhvr>
                                        <p:cTn dur="500" id="26"/>
                                        <p:tgtEl>
                                          <p:spTgt spid="11"/>
                                        </p:tgtEl>
                                      </p:cBhvr>
                                    </p:animEffect>
                                  </p:childTnLst>
                                </p:cTn>
                              </p:par>
                              <p:par>
                                <p:cTn fill="hold" id="27" nodeType="withEffect" presetClass="entr" presetID="22" presetSubtype="4">
                                  <p:stCondLst>
                                    <p:cond delay="4500"/>
                                  </p:stCondLst>
                                  <p:childTnLst>
                                    <p:set>
                                      <p:cBhvr>
                                        <p:cTn dur="1" fill="hold" id="28">
                                          <p:stCondLst>
                                            <p:cond delay="0"/>
                                          </p:stCondLst>
                                        </p:cTn>
                                        <p:tgtEl>
                                          <p:spTgt spid="4"/>
                                        </p:tgtEl>
                                        <p:attrNameLst>
                                          <p:attrName>style.visibility</p:attrName>
                                        </p:attrNameLst>
                                      </p:cBhvr>
                                      <p:to>
                                        <p:strVal val="visible"/>
                                      </p:to>
                                    </p:set>
                                    <p:animEffect filter="wipe(down)" transition="in">
                                      <p:cBhvr>
                                        <p:cTn dur="500" id="29"/>
                                        <p:tgtEl>
                                          <p:spTgt spid="4"/>
                                        </p:tgtEl>
                                      </p:cBhvr>
                                    </p:animEffect>
                                  </p:childTnLst>
                                </p:cTn>
                              </p:par>
                              <p:par>
                                <p:cTn fill="hold" id="30" nodeType="withEffect" presetClass="entr" presetID="22" presetSubtype="1">
                                  <p:stCondLst>
                                    <p:cond delay="4500"/>
                                  </p:stCondLst>
                                  <p:childTnLst>
                                    <p:set>
                                      <p:cBhvr>
                                        <p:cTn dur="1" fill="hold" id="31">
                                          <p:stCondLst>
                                            <p:cond delay="0"/>
                                          </p:stCondLst>
                                        </p:cTn>
                                        <p:tgtEl>
                                          <p:spTgt spid="20"/>
                                        </p:tgtEl>
                                        <p:attrNameLst>
                                          <p:attrName>style.visibility</p:attrName>
                                        </p:attrNameLst>
                                      </p:cBhvr>
                                      <p:to>
                                        <p:strVal val="visible"/>
                                      </p:to>
                                    </p:set>
                                    <p:animEffect filter="wipe(up)" transition="in">
                                      <p:cBhvr>
                                        <p:cTn dur="500" id="32"/>
                                        <p:tgtEl>
                                          <p:spTgt spid="20"/>
                                        </p:tgtEl>
                                      </p:cBhvr>
                                    </p:animEffect>
                                  </p:childTnLst>
                                </p:cTn>
                              </p:par>
                              <p:par>
                                <p:cTn fill="hold" id="33" nodeType="withEffect" presetClass="entr" presetID="22" presetSubtype="1">
                                  <p:stCondLst>
                                    <p:cond delay="4500"/>
                                  </p:stCondLst>
                                  <p:childTnLst>
                                    <p:set>
                                      <p:cBhvr>
                                        <p:cTn dur="1" fill="hold" id="34">
                                          <p:stCondLst>
                                            <p:cond delay="0"/>
                                          </p:stCondLst>
                                        </p:cTn>
                                        <p:tgtEl>
                                          <p:spTgt spid="19"/>
                                        </p:tgtEl>
                                        <p:attrNameLst>
                                          <p:attrName>style.visibility</p:attrName>
                                        </p:attrNameLst>
                                      </p:cBhvr>
                                      <p:to>
                                        <p:strVal val="visible"/>
                                      </p:to>
                                    </p:set>
                                    <p:animEffect filter="wipe(up)" transition="in">
                                      <p:cBhvr>
                                        <p:cTn dur="500" id="35"/>
                                        <p:tgtEl>
                                          <p:spTgt spid="19"/>
                                        </p:tgtEl>
                                      </p:cBhvr>
                                    </p:animEffect>
                                  </p:childTnLst>
                                </p:cTn>
                              </p:par>
                              <p:par>
                                <p:cTn fill="hold" id="36" nodeType="withEffect" presetClass="entr" presetID="42" presetSubtype="0">
                                  <p:stCondLst>
                                    <p:cond delay="12000"/>
                                  </p:stCondLst>
                                  <p:childTnLst>
                                    <p:set>
                                      <p:cBhvr>
                                        <p:cTn dur="1" fill="hold" id="37">
                                          <p:stCondLst>
                                            <p:cond delay="0"/>
                                          </p:stCondLst>
                                        </p:cTn>
                                        <p:tgtEl>
                                          <p:spTgt spid="40"/>
                                        </p:tgtEl>
                                        <p:attrNameLst>
                                          <p:attrName>style.visibility</p:attrName>
                                        </p:attrNameLst>
                                      </p:cBhvr>
                                      <p:to>
                                        <p:strVal val="visible"/>
                                      </p:to>
                                    </p:set>
                                    <p:animEffect filter="fade" transition="in">
                                      <p:cBhvr>
                                        <p:cTn dur="1000" id="38"/>
                                        <p:tgtEl>
                                          <p:spTgt spid="40"/>
                                        </p:tgtEl>
                                      </p:cBhvr>
                                    </p:animEffect>
                                    <p:anim calcmode="lin" valueType="num">
                                      <p:cBhvr>
                                        <p:cTn dur="1000" fill="hold" id="39"/>
                                        <p:tgtEl>
                                          <p:spTgt spid="40"/>
                                        </p:tgtEl>
                                        <p:attrNameLst>
                                          <p:attrName>ppt_x</p:attrName>
                                        </p:attrNameLst>
                                      </p:cBhvr>
                                      <p:tavLst>
                                        <p:tav tm="0">
                                          <p:val>
                                            <p:strVal val="#ppt_x"/>
                                          </p:val>
                                        </p:tav>
                                        <p:tav tm="100000">
                                          <p:val>
                                            <p:strVal val="#ppt_x"/>
                                          </p:val>
                                        </p:tav>
                                      </p:tavLst>
                                    </p:anim>
                                    <p:anim calcmode="lin" valueType="num">
                                      <p:cBhvr>
                                        <p:cTn dur="1000" fill="hold" id="40"/>
                                        <p:tgtEl>
                                          <p:spTgt spid="40"/>
                                        </p:tgtEl>
                                        <p:attrNameLst>
                                          <p:attrName>ppt_y</p:attrName>
                                        </p:attrNameLst>
                                      </p:cBhvr>
                                      <p:tavLst>
                                        <p:tav tm="0">
                                          <p:val>
                                            <p:strVal val="#ppt_y+.1"/>
                                          </p:val>
                                        </p:tav>
                                        <p:tav tm="100000">
                                          <p:val>
                                            <p:strVal val="#ppt_y"/>
                                          </p:val>
                                        </p:tav>
                                      </p:tavLst>
                                    </p:anim>
                                  </p:childTnLst>
                                </p:cTn>
                              </p:par>
                              <p:par>
                                <p:cTn fill="hold" id="41" nodeType="withEffect" presetClass="entr" presetID="42" presetSubtype="0">
                                  <p:stCondLst>
                                    <p:cond delay="8500"/>
                                  </p:stCondLst>
                                  <p:childTnLst>
                                    <p:set>
                                      <p:cBhvr>
                                        <p:cTn dur="1" fill="hold" id="42">
                                          <p:stCondLst>
                                            <p:cond delay="0"/>
                                          </p:stCondLst>
                                        </p:cTn>
                                        <p:tgtEl>
                                          <p:spTgt spid="27"/>
                                        </p:tgtEl>
                                        <p:attrNameLst>
                                          <p:attrName>style.visibility</p:attrName>
                                        </p:attrNameLst>
                                      </p:cBhvr>
                                      <p:to>
                                        <p:strVal val="visible"/>
                                      </p:to>
                                    </p:set>
                                    <p:animEffect filter="fade" transition="in">
                                      <p:cBhvr>
                                        <p:cTn dur="1000" id="43"/>
                                        <p:tgtEl>
                                          <p:spTgt spid="27"/>
                                        </p:tgtEl>
                                      </p:cBhvr>
                                    </p:animEffect>
                                    <p:anim calcmode="lin" valueType="num">
                                      <p:cBhvr>
                                        <p:cTn dur="1000" fill="hold" id="44"/>
                                        <p:tgtEl>
                                          <p:spTgt spid="27"/>
                                        </p:tgtEl>
                                        <p:attrNameLst>
                                          <p:attrName>ppt_x</p:attrName>
                                        </p:attrNameLst>
                                      </p:cBhvr>
                                      <p:tavLst>
                                        <p:tav tm="0">
                                          <p:val>
                                            <p:strVal val="#ppt_x"/>
                                          </p:val>
                                        </p:tav>
                                        <p:tav tm="100000">
                                          <p:val>
                                            <p:strVal val="#ppt_x"/>
                                          </p:val>
                                        </p:tav>
                                      </p:tavLst>
                                    </p:anim>
                                    <p:anim calcmode="lin" valueType="num">
                                      <p:cBhvr>
                                        <p:cTn dur="1000" fill="hold" id="45"/>
                                        <p:tgtEl>
                                          <p:spTgt spid="27"/>
                                        </p:tgtEl>
                                        <p:attrNameLst>
                                          <p:attrName>ppt_y</p:attrName>
                                        </p:attrNameLst>
                                      </p:cBhvr>
                                      <p:tavLst>
                                        <p:tav tm="0">
                                          <p:val>
                                            <p:strVal val="#ppt_y+.1"/>
                                          </p:val>
                                        </p:tav>
                                        <p:tav tm="100000">
                                          <p:val>
                                            <p:strVal val="#ppt_y"/>
                                          </p:val>
                                        </p:tav>
                                      </p:tavLst>
                                    </p:anim>
                                  </p:childTnLst>
                                </p:cTn>
                              </p:par>
                              <p:par>
                                <p:cTn fill="hold" id="46" nodeType="withEffect" presetClass="entr" presetID="42" presetSubtype="0">
                                  <p:stCondLst>
                                    <p:cond delay="7000"/>
                                  </p:stCondLst>
                                  <p:childTnLst>
                                    <p:set>
                                      <p:cBhvr>
                                        <p:cTn dur="1" fill="hold" id="47">
                                          <p:stCondLst>
                                            <p:cond delay="0"/>
                                          </p:stCondLst>
                                        </p:cTn>
                                        <p:tgtEl>
                                          <p:spTgt spid="45"/>
                                        </p:tgtEl>
                                        <p:attrNameLst>
                                          <p:attrName>style.visibility</p:attrName>
                                        </p:attrNameLst>
                                      </p:cBhvr>
                                      <p:to>
                                        <p:strVal val="visible"/>
                                      </p:to>
                                    </p:set>
                                    <p:animEffect filter="fade" transition="in">
                                      <p:cBhvr>
                                        <p:cTn dur="1000" id="48"/>
                                        <p:tgtEl>
                                          <p:spTgt spid="45"/>
                                        </p:tgtEl>
                                      </p:cBhvr>
                                    </p:animEffect>
                                    <p:anim calcmode="lin" valueType="num">
                                      <p:cBhvr>
                                        <p:cTn dur="1000" fill="hold" id="49"/>
                                        <p:tgtEl>
                                          <p:spTgt spid="45"/>
                                        </p:tgtEl>
                                        <p:attrNameLst>
                                          <p:attrName>ppt_x</p:attrName>
                                        </p:attrNameLst>
                                      </p:cBhvr>
                                      <p:tavLst>
                                        <p:tav tm="0">
                                          <p:val>
                                            <p:strVal val="#ppt_x"/>
                                          </p:val>
                                        </p:tav>
                                        <p:tav tm="100000">
                                          <p:val>
                                            <p:strVal val="#ppt_x"/>
                                          </p:val>
                                        </p:tav>
                                      </p:tavLst>
                                    </p:anim>
                                    <p:anim calcmode="lin" valueType="num">
                                      <p:cBhvr>
                                        <p:cTn dur="1000" fill="hold" id="50"/>
                                        <p:tgtEl>
                                          <p:spTgt spid="45"/>
                                        </p:tgtEl>
                                        <p:attrNameLst>
                                          <p:attrName>ppt_y</p:attrName>
                                        </p:attrNameLst>
                                      </p:cBhvr>
                                      <p:tavLst>
                                        <p:tav tm="0">
                                          <p:val>
                                            <p:strVal val="#ppt_y+.1"/>
                                          </p:val>
                                        </p:tav>
                                        <p:tav tm="100000">
                                          <p:val>
                                            <p:strVal val="#ppt_y"/>
                                          </p:val>
                                        </p:tav>
                                      </p:tavLst>
                                    </p:anim>
                                  </p:childTnLst>
                                </p:cTn>
                              </p:par>
                              <p:par>
                                <p:cTn fill="hold" id="51" nodeType="withEffect" presetClass="entr" presetID="42" presetSubtype="0">
                                  <p:stCondLst>
                                    <p:cond delay="5000"/>
                                  </p:stCondLst>
                                  <p:childTnLst>
                                    <p:set>
                                      <p:cBhvr>
                                        <p:cTn dur="1" fill="hold" id="52">
                                          <p:stCondLst>
                                            <p:cond delay="0"/>
                                          </p:stCondLst>
                                        </p:cTn>
                                        <p:tgtEl>
                                          <p:spTgt spid="22"/>
                                        </p:tgtEl>
                                        <p:attrNameLst>
                                          <p:attrName>style.visibility</p:attrName>
                                        </p:attrNameLst>
                                      </p:cBhvr>
                                      <p:to>
                                        <p:strVal val="visible"/>
                                      </p:to>
                                    </p:set>
                                    <p:animEffect filter="fade" transition="in">
                                      <p:cBhvr>
                                        <p:cTn dur="1000" id="53"/>
                                        <p:tgtEl>
                                          <p:spTgt spid="22"/>
                                        </p:tgtEl>
                                      </p:cBhvr>
                                    </p:animEffect>
                                    <p:anim calcmode="lin" valueType="num">
                                      <p:cBhvr>
                                        <p:cTn dur="1000" fill="hold" id="54"/>
                                        <p:tgtEl>
                                          <p:spTgt spid="22"/>
                                        </p:tgtEl>
                                        <p:attrNameLst>
                                          <p:attrName>ppt_x</p:attrName>
                                        </p:attrNameLst>
                                      </p:cBhvr>
                                      <p:tavLst>
                                        <p:tav tm="0">
                                          <p:val>
                                            <p:strVal val="#ppt_x"/>
                                          </p:val>
                                        </p:tav>
                                        <p:tav tm="100000">
                                          <p:val>
                                            <p:strVal val="#ppt_x"/>
                                          </p:val>
                                        </p:tav>
                                      </p:tavLst>
                                    </p:anim>
                                    <p:anim calcmode="lin" valueType="num">
                                      <p:cBhvr>
                                        <p:cTn dur="1000" fill="hold" id="55"/>
                                        <p:tgtEl>
                                          <p:spTgt spid="22"/>
                                        </p:tgtEl>
                                        <p:attrNameLst>
                                          <p:attrName>ppt_y</p:attrName>
                                        </p:attrNameLst>
                                      </p:cBhvr>
                                      <p:tavLst>
                                        <p:tav tm="0">
                                          <p:val>
                                            <p:strVal val="#ppt_y+.1"/>
                                          </p:val>
                                        </p:tav>
                                        <p:tav tm="100000">
                                          <p:val>
                                            <p:strVal val="#ppt_y"/>
                                          </p:val>
                                        </p:tav>
                                      </p:tavLst>
                                    </p:anim>
                                  </p:childTnLst>
                                </p:cTn>
                              </p:par>
                              <p:par>
                                <p:cTn fill="hold" id="56" nodeType="withEffect" presetClass="entr" presetID="42" presetSubtype="0">
                                  <p:stCondLst>
                                    <p:cond delay="10500"/>
                                  </p:stCondLst>
                                  <p:childTnLst>
                                    <p:set>
                                      <p:cBhvr>
                                        <p:cTn dur="1" fill="hold" id="57">
                                          <p:stCondLst>
                                            <p:cond delay="0"/>
                                          </p:stCondLst>
                                        </p:cTn>
                                        <p:tgtEl>
                                          <p:spTgt spid="35"/>
                                        </p:tgtEl>
                                        <p:attrNameLst>
                                          <p:attrName>style.visibility</p:attrName>
                                        </p:attrNameLst>
                                      </p:cBhvr>
                                      <p:to>
                                        <p:strVal val="visible"/>
                                      </p:to>
                                    </p:set>
                                    <p:animEffect filter="fade" transition="in">
                                      <p:cBhvr>
                                        <p:cTn dur="1000" id="58"/>
                                        <p:tgtEl>
                                          <p:spTgt spid="35"/>
                                        </p:tgtEl>
                                      </p:cBhvr>
                                    </p:animEffect>
                                    <p:anim calcmode="lin" valueType="num">
                                      <p:cBhvr>
                                        <p:cTn dur="1000" fill="hold" id="59"/>
                                        <p:tgtEl>
                                          <p:spTgt spid="35"/>
                                        </p:tgtEl>
                                        <p:attrNameLst>
                                          <p:attrName>ppt_x</p:attrName>
                                        </p:attrNameLst>
                                      </p:cBhvr>
                                      <p:tavLst>
                                        <p:tav tm="0">
                                          <p:val>
                                            <p:strVal val="#ppt_x"/>
                                          </p:val>
                                        </p:tav>
                                        <p:tav tm="100000">
                                          <p:val>
                                            <p:strVal val="#ppt_x"/>
                                          </p:val>
                                        </p:tav>
                                      </p:tavLst>
                                    </p:anim>
                                    <p:anim calcmode="lin" valueType="num">
                                      <p:cBhvr>
                                        <p:cTn dur="1000" fill="hold" id="60"/>
                                        <p:tgtEl>
                                          <p:spTgt spid="35"/>
                                        </p:tgtEl>
                                        <p:attrNameLst>
                                          <p:attrName>ppt_y</p:attrName>
                                        </p:attrNameLst>
                                      </p:cBhvr>
                                      <p:tavLst>
                                        <p:tav tm="0">
                                          <p:val>
                                            <p:strVal val="#ppt_y+.1"/>
                                          </p:val>
                                        </p:tav>
                                        <p:tav tm="100000">
                                          <p:val>
                                            <p:strVal val="#ppt_y"/>
                                          </p:val>
                                        </p:tav>
                                      </p:tavLst>
                                    </p:anim>
                                  </p:childTnLst>
                                </p:cTn>
                              </p:par>
                              <p:par>
                                <p:cTn fill="hold" grpId="0" id="61" nodeType="withEffect" presetClass="entr" presetID="53" presetSubtype="0">
                                  <p:stCondLst>
                                    <p:cond delay="11000"/>
                                  </p:stCondLst>
                                  <p:childTnLst>
                                    <p:set>
                                      <p:cBhvr>
                                        <p:cTn dur="1" fill="hold" id="62">
                                          <p:stCondLst>
                                            <p:cond delay="0"/>
                                          </p:stCondLst>
                                        </p:cTn>
                                        <p:tgtEl>
                                          <p:spTgt spid="31"/>
                                        </p:tgtEl>
                                        <p:attrNameLst>
                                          <p:attrName>style.visibility</p:attrName>
                                        </p:attrNameLst>
                                      </p:cBhvr>
                                      <p:to>
                                        <p:strVal val="visible"/>
                                      </p:to>
                                    </p:set>
                                    <p:anim calcmode="lin" valueType="num">
                                      <p:cBhvr>
                                        <p:cTn dur="500" fill="hold" id="63"/>
                                        <p:tgtEl>
                                          <p:spTgt spid="31"/>
                                        </p:tgtEl>
                                        <p:attrNameLst>
                                          <p:attrName>ppt_w</p:attrName>
                                        </p:attrNameLst>
                                      </p:cBhvr>
                                      <p:tavLst>
                                        <p:tav tm="0">
                                          <p:val>
                                            <p:fltVal val="0"/>
                                          </p:val>
                                        </p:tav>
                                        <p:tav tm="100000">
                                          <p:val>
                                            <p:strVal val="#ppt_w"/>
                                          </p:val>
                                        </p:tav>
                                      </p:tavLst>
                                    </p:anim>
                                    <p:anim calcmode="lin" valueType="num">
                                      <p:cBhvr>
                                        <p:cTn dur="500" fill="hold" id="64"/>
                                        <p:tgtEl>
                                          <p:spTgt spid="31"/>
                                        </p:tgtEl>
                                        <p:attrNameLst>
                                          <p:attrName>ppt_h</p:attrName>
                                        </p:attrNameLst>
                                      </p:cBhvr>
                                      <p:tavLst>
                                        <p:tav tm="0">
                                          <p:val>
                                            <p:fltVal val="0"/>
                                          </p:val>
                                        </p:tav>
                                        <p:tav tm="100000">
                                          <p:val>
                                            <p:strVal val="#ppt_h"/>
                                          </p:val>
                                        </p:tav>
                                      </p:tavLst>
                                    </p:anim>
                                    <p:animEffect filter="fade" transition="in">
                                      <p:cBhvr>
                                        <p:cTn dur="500" id="65"/>
                                        <p:tgtEl>
                                          <p:spTgt spid="31"/>
                                        </p:tgtEl>
                                      </p:cBhvr>
                                    </p:animEffect>
                                  </p:childTnLst>
                                </p:cTn>
                              </p:par>
                              <p:par>
                                <p:cTn fill="hold" grpId="0" id="66" nodeType="withEffect" presetClass="entr" presetID="53" presetSubtype="0">
                                  <p:stCondLst>
                                    <p:cond delay="6000"/>
                                  </p:stCondLst>
                                  <p:childTnLst>
                                    <p:set>
                                      <p:cBhvr>
                                        <p:cTn dur="1" fill="hold" id="67">
                                          <p:stCondLst>
                                            <p:cond delay="0"/>
                                          </p:stCondLst>
                                        </p:cTn>
                                        <p:tgtEl>
                                          <p:spTgt spid="21"/>
                                        </p:tgtEl>
                                        <p:attrNameLst>
                                          <p:attrName>style.visibility</p:attrName>
                                        </p:attrNameLst>
                                      </p:cBhvr>
                                      <p:to>
                                        <p:strVal val="visible"/>
                                      </p:to>
                                    </p:set>
                                    <p:anim calcmode="lin" valueType="num">
                                      <p:cBhvr>
                                        <p:cTn dur="500" fill="hold" id="68"/>
                                        <p:tgtEl>
                                          <p:spTgt spid="21"/>
                                        </p:tgtEl>
                                        <p:attrNameLst>
                                          <p:attrName>ppt_w</p:attrName>
                                        </p:attrNameLst>
                                      </p:cBhvr>
                                      <p:tavLst>
                                        <p:tav tm="0">
                                          <p:val>
                                            <p:fltVal val="0"/>
                                          </p:val>
                                        </p:tav>
                                        <p:tav tm="100000">
                                          <p:val>
                                            <p:strVal val="#ppt_w"/>
                                          </p:val>
                                        </p:tav>
                                      </p:tavLst>
                                    </p:anim>
                                    <p:anim calcmode="lin" valueType="num">
                                      <p:cBhvr>
                                        <p:cTn dur="500" fill="hold" id="69"/>
                                        <p:tgtEl>
                                          <p:spTgt spid="21"/>
                                        </p:tgtEl>
                                        <p:attrNameLst>
                                          <p:attrName>ppt_h</p:attrName>
                                        </p:attrNameLst>
                                      </p:cBhvr>
                                      <p:tavLst>
                                        <p:tav tm="0">
                                          <p:val>
                                            <p:fltVal val="0"/>
                                          </p:val>
                                        </p:tav>
                                        <p:tav tm="100000">
                                          <p:val>
                                            <p:strVal val="#ppt_h"/>
                                          </p:val>
                                        </p:tav>
                                      </p:tavLst>
                                    </p:anim>
                                    <p:animEffect filter="fade" transition="in">
                                      <p:cBhvr>
                                        <p:cTn dur="500" id="70"/>
                                        <p:tgtEl>
                                          <p:spTgt spid="21"/>
                                        </p:tgtEl>
                                      </p:cBhvr>
                                    </p:animEffect>
                                  </p:childTnLst>
                                </p:cTn>
                              </p:par>
                              <p:par>
                                <p:cTn fill="hold" grpId="0" id="71" nodeType="withEffect" presetClass="entr" presetID="53" presetSubtype="0">
                                  <p:stCondLst>
                                    <p:cond delay="7500"/>
                                  </p:stCondLst>
                                  <p:childTnLst>
                                    <p:set>
                                      <p:cBhvr>
                                        <p:cTn dur="1" fill="hold" id="72">
                                          <p:stCondLst>
                                            <p:cond delay="0"/>
                                          </p:stCondLst>
                                        </p:cTn>
                                        <p:tgtEl>
                                          <p:spTgt spid="44"/>
                                        </p:tgtEl>
                                        <p:attrNameLst>
                                          <p:attrName>style.visibility</p:attrName>
                                        </p:attrNameLst>
                                      </p:cBhvr>
                                      <p:to>
                                        <p:strVal val="visible"/>
                                      </p:to>
                                    </p:set>
                                    <p:anim calcmode="lin" valueType="num">
                                      <p:cBhvr>
                                        <p:cTn dur="500" fill="hold" id="73"/>
                                        <p:tgtEl>
                                          <p:spTgt spid="44"/>
                                        </p:tgtEl>
                                        <p:attrNameLst>
                                          <p:attrName>ppt_w</p:attrName>
                                        </p:attrNameLst>
                                      </p:cBhvr>
                                      <p:tavLst>
                                        <p:tav tm="0">
                                          <p:val>
                                            <p:fltVal val="0"/>
                                          </p:val>
                                        </p:tav>
                                        <p:tav tm="100000">
                                          <p:val>
                                            <p:strVal val="#ppt_w"/>
                                          </p:val>
                                        </p:tav>
                                      </p:tavLst>
                                    </p:anim>
                                    <p:anim calcmode="lin" valueType="num">
                                      <p:cBhvr>
                                        <p:cTn dur="500" fill="hold" id="74"/>
                                        <p:tgtEl>
                                          <p:spTgt spid="44"/>
                                        </p:tgtEl>
                                        <p:attrNameLst>
                                          <p:attrName>ppt_h</p:attrName>
                                        </p:attrNameLst>
                                      </p:cBhvr>
                                      <p:tavLst>
                                        <p:tav tm="0">
                                          <p:val>
                                            <p:fltVal val="0"/>
                                          </p:val>
                                        </p:tav>
                                        <p:tav tm="100000">
                                          <p:val>
                                            <p:strVal val="#ppt_h"/>
                                          </p:val>
                                        </p:tav>
                                      </p:tavLst>
                                    </p:anim>
                                    <p:animEffect filter="fade" transition="in">
                                      <p:cBhvr>
                                        <p:cTn dur="500" id="75"/>
                                        <p:tgtEl>
                                          <p:spTgt spid="44"/>
                                        </p:tgtEl>
                                      </p:cBhvr>
                                    </p:animEffect>
                                  </p:childTnLst>
                                </p:cTn>
                              </p:par>
                              <p:par>
                                <p:cTn fill="hold" grpId="0" id="76" nodeType="withEffect" presetClass="entr" presetID="53" presetSubtype="0">
                                  <p:stCondLst>
                                    <p:cond delay="9000"/>
                                  </p:stCondLst>
                                  <p:childTnLst>
                                    <p:set>
                                      <p:cBhvr>
                                        <p:cTn dur="1" fill="hold" id="77">
                                          <p:stCondLst>
                                            <p:cond delay="0"/>
                                          </p:stCondLst>
                                        </p:cTn>
                                        <p:tgtEl>
                                          <p:spTgt spid="26"/>
                                        </p:tgtEl>
                                        <p:attrNameLst>
                                          <p:attrName>style.visibility</p:attrName>
                                        </p:attrNameLst>
                                      </p:cBhvr>
                                      <p:to>
                                        <p:strVal val="visible"/>
                                      </p:to>
                                    </p:set>
                                    <p:anim calcmode="lin" valueType="num">
                                      <p:cBhvr>
                                        <p:cTn dur="500" fill="hold" id="78"/>
                                        <p:tgtEl>
                                          <p:spTgt spid="26"/>
                                        </p:tgtEl>
                                        <p:attrNameLst>
                                          <p:attrName>ppt_w</p:attrName>
                                        </p:attrNameLst>
                                      </p:cBhvr>
                                      <p:tavLst>
                                        <p:tav tm="0">
                                          <p:val>
                                            <p:fltVal val="0"/>
                                          </p:val>
                                        </p:tav>
                                        <p:tav tm="100000">
                                          <p:val>
                                            <p:strVal val="#ppt_w"/>
                                          </p:val>
                                        </p:tav>
                                      </p:tavLst>
                                    </p:anim>
                                    <p:anim calcmode="lin" valueType="num">
                                      <p:cBhvr>
                                        <p:cTn dur="500" fill="hold" id="79"/>
                                        <p:tgtEl>
                                          <p:spTgt spid="26"/>
                                        </p:tgtEl>
                                        <p:attrNameLst>
                                          <p:attrName>ppt_h</p:attrName>
                                        </p:attrNameLst>
                                      </p:cBhvr>
                                      <p:tavLst>
                                        <p:tav tm="0">
                                          <p:val>
                                            <p:fltVal val="0"/>
                                          </p:val>
                                        </p:tav>
                                        <p:tav tm="100000">
                                          <p:val>
                                            <p:strVal val="#ppt_h"/>
                                          </p:val>
                                        </p:tav>
                                      </p:tavLst>
                                    </p:anim>
                                    <p:animEffect filter="fade" transition="in">
                                      <p:cBhvr>
                                        <p:cTn dur="500" id="80"/>
                                        <p:tgtEl>
                                          <p:spTgt spid="26"/>
                                        </p:tgtEl>
                                      </p:cBhvr>
                                    </p:animEffect>
                                  </p:childTnLst>
                                </p:cTn>
                              </p:par>
                              <p:par>
                                <p:cTn fill="hold" grpId="0" id="81" nodeType="withEffect" presetClass="entr" presetID="53" presetSubtype="0">
                                  <p:stCondLst>
                                    <p:cond delay="12500"/>
                                  </p:stCondLst>
                                  <p:childTnLst>
                                    <p:set>
                                      <p:cBhvr>
                                        <p:cTn dur="1" fill="hold" id="82">
                                          <p:stCondLst>
                                            <p:cond delay="0"/>
                                          </p:stCondLst>
                                        </p:cTn>
                                        <p:tgtEl>
                                          <p:spTgt spid="39"/>
                                        </p:tgtEl>
                                        <p:attrNameLst>
                                          <p:attrName>style.visibility</p:attrName>
                                        </p:attrNameLst>
                                      </p:cBhvr>
                                      <p:to>
                                        <p:strVal val="visible"/>
                                      </p:to>
                                    </p:set>
                                    <p:anim calcmode="lin" valueType="num">
                                      <p:cBhvr>
                                        <p:cTn dur="500" fill="hold" id="83"/>
                                        <p:tgtEl>
                                          <p:spTgt spid="39"/>
                                        </p:tgtEl>
                                        <p:attrNameLst>
                                          <p:attrName>ppt_w</p:attrName>
                                        </p:attrNameLst>
                                      </p:cBhvr>
                                      <p:tavLst>
                                        <p:tav tm="0">
                                          <p:val>
                                            <p:fltVal val="0"/>
                                          </p:val>
                                        </p:tav>
                                        <p:tav tm="100000">
                                          <p:val>
                                            <p:strVal val="#ppt_w"/>
                                          </p:val>
                                        </p:tav>
                                      </p:tavLst>
                                    </p:anim>
                                    <p:anim calcmode="lin" valueType="num">
                                      <p:cBhvr>
                                        <p:cTn dur="500" fill="hold" id="84"/>
                                        <p:tgtEl>
                                          <p:spTgt spid="39"/>
                                        </p:tgtEl>
                                        <p:attrNameLst>
                                          <p:attrName>ppt_h</p:attrName>
                                        </p:attrNameLst>
                                      </p:cBhvr>
                                      <p:tavLst>
                                        <p:tav tm="0">
                                          <p:val>
                                            <p:fltVal val="0"/>
                                          </p:val>
                                        </p:tav>
                                        <p:tav tm="100000">
                                          <p:val>
                                            <p:strVal val="#ppt_h"/>
                                          </p:val>
                                        </p:tav>
                                      </p:tavLst>
                                    </p:anim>
                                    <p:animEffect filter="fade" transition="in">
                                      <p:cBhvr>
                                        <p:cTn dur="500" id="85"/>
                                        <p:tgtEl>
                                          <p:spTgt spid="39"/>
                                        </p:tgtEl>
                                      </p:cBhvr>
                                    </p:animEffect>
                                  </p:childTnLst>
                                </p:cTn>
                              </p:par>
                              <p:par>
                                <p:cTn fill="hold" grpId="0" id="86" nodeType="withEffect" presetClass="entr" presetID="22" presetSubtype="8">
                                  <p:stCondLst>
                                    <p:cond delay="11500"/>
                                  </p:stCondLst>
                                  <p:childTnLst>
                                    <p:set>
                                      <p:cBhvr>
                                        <p:cTn dur="1" fill="hold" id="87">
                                          <p:stCondLst>
                                            <p:cond delay="0"/>
                                          </p:stCondLst>
                                        </p:cTn>
                                        <p:tgtEl>
                                          <p:spTgt spid="38"/>
                                        </p:tgtEl>
                                        <p:attrNameLst>
                                          <p:attrName>style.visibility</p:attrName>
                                        </p:attrNameLst>
                                      </p:cBhvr>
                                      <p:to>
                                        <p:strVal val="visible"/>
                                      </p:to>
                                    </p:set>
                                    <p:animEffect filter="wipe(left)" transition="in">
                                      <p:cBhvr>
                                        <p:cTn dur="500" id="88"/>
                                        <p:tgtEl>
                                          <p:spTgt spid="38"/>
                                        </p:tgtEl>
                                      </p:cBhvr>
                                    </p:animEffect>
                                  </p:childTnLst>
                                </p:cTn>
                              </p:par>
                              <p:par>
                                <p:cTn fill="hold" grpId="0" id="89" nodeType="withEffect" presetClass="entr" presetID="22" presetSubtype="8">
                                  <p:stCondLst>
                                    <p:cond delay="6500"/>
                                  </p:stCondLst>
                                  <p:childTnLst>
                                    <p:set>
                                      <p:cBhvr>
                                        <p:cTn dur="1" fill="hold" id="90">
                                          <p:stCondLst>
                                            <p:cond delay="0"/>
                                          </p:stCondLst>
                                        </p:cTn>
                                        <p:tgtEl>
                                          <p:spTgt spid="25"/>
                                        </p:tgtEl>
                                        <p:attrNameLst>
                                          <p:attrName>style.visibility</p:attrName>
                                        </p:attrNameLst>
                                      </p:cBhvr>
                                      <p:to>
                                        <p:strVal val="visible"/>
                                      </p:to>
                                    </p:set>
                                    <p:animEffect filter="wipe(left)" transition="in">
                                      <p:cBhvr>
                                        <p:cTn dur="500" id="91"/>
                                        <p:tgtEl>
                                          <p:spTgt spid="25"/>
                                        </p:tgtEl>
                                      </p:cBhvr>
                                    </p:animEffect>
                                  </p:childTnLst>
                                </p:cTn>
                              </p:par>
                              <p:par>
                                <p:cTn fill="hold" grpId="0" id="92" nodeType="withEffect" presetClass="entr" presetID="22" presetSubtype="8">
                                  <p:stCondLst>
                                    <p:cond delay="8000"/>
                                  </p:stCondLst>
                                  <p:childTnLst>
                                    <p:set>
                                      <p:cBhvr>
                                        <p:cTn dur="1" fill="hold" id="93">
                                          <p:stCondLst>
                                            <p:cond delay="0"/>
                                          </p:stCondLst>
                                        </p:cTn>
                                        <p:tgtEl>
                                          <p:spTgt spid="48"/>
                                        </p:tgtEl>
                                        <p:attrNameLst>
                                          <p:attrName>style.visibility</p:attrName>
                                        </p:attrNameLst>
                                      </p:cBhvr>
                                      <p:to>
                                        <p:strVal val="visible"/>
                                      </p:to>
                                    </p:set>
                                    <p:animEffect filter="wipe(left)" transition="in">
                                      <p:cBhvr>
                                        <p:cTn dur="500" id="94"/>
                                        <p:tgtEl>
                                          <p:spTgt spid="48"/>
                                        </p:tgtEl>
                                      </p:cBhvr>
                                    </p:animEffect>
                                  </p:childTnLst>
                                </p:cTn>
                              </p:par>
                              <p:par>
                                <p:cTn fill="hold" grpId="0" id="95" nodeType="withEffect" presetClass="entr" presetID="22" presetSubtype="8">
                                  <p:stCondLst>
                                    <p:cond delay="10000"/>
                                  </p:stCondLst>
                                  <p:childTnLst>
                                    <p:set>
                                      <p:cBhvr>
                                        <p:cTn dur="1" fill="hold" id="96">
                                          <p:stCondLst>
                                            <p:cond delay="0"/>
                                          </p:stCondLst>
                                        </p:cTn>
                                        <p:tgtEl>
                                          <p:spTgt spid="30"/>
                                        </p:tgtEl>
                                        <p:attrNameLst>
                                          <p:attrName>style.visibility</p:attrName>
                                        </p:attrNameLst>
                                      </p:cBhvr>
                                      <p:to>
                                        <p:strVal val="visible"/>
                                      </p:to>
                                    </p:set>
                                    <p:animEffect filter="wipe(left)" transition="in">
                                      <p:cBhvr>
                                        <p:cTn dur="500" id="97"/>
                                        <p:tgtEl>
                                          <p:spTgt spid="30"/>
                                        </p:tgtEl>
                                      </p:cBhvr>
                                    </p:animEffect>
                                  </p:childTnLst>
                                </p:cTn>
                              </p:par>
                              <p:par>
                                <p:cTn fill="hold" grpId="0" id="98" nodeType="withEffect" presetClass="entr" presetID="22" presetSubtype="8">
                                  <p:stCondLst>
                                    <p:cond delay="13000"/>
                                  </p:stCondLst>
                                  <p:childTnLst>
                                    <p:set>
                                      <p:cBhvr>
                                        <p:cTn dur="1" fill="hold" id="99">
                                          <p:stCondLst>
                                            <p:cond delay="0"/>
                                          </p:stCondLst>
                                        </p:cTn>
                                        <p:tgtEl>
                                          <p:spTgt spid="43"/>
                                        </p:tgtEl>
                                        <p:attrNameLst>
                                          <p:attrName>style.visibility</p:attrName>
                                        </p:attrNameLst>
                                      </p:cBhvr>
                                      <p:to>
                                        <p:strVal val="visible"/>
                                      </p:to>
                                    </p:set>
                                    <p:animEffect filter="wipe(left)" transition="in">
                                      <p:cBhvr>
                                        <p:cTn dur="500" id="100"/>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5"/>
      <p:bldP grpId="0" spid="26"/>
      <p:bldP grpId="0" spid="30"/>
      <p:bldP grpId="0" spid="31"/>
      <p:bldP grpId="0" spid="38"/>
      <p:bldP grpId="0" spid="39"/>
      <p:bldP grpId="0" spid="43"/>
      <p:bldP grpId="0" spid="44"/>
      <p:bldP grpId="0" spid="48"/>
      <p:bldP grpId="0" spid="51"/>
      <p:bldP grpId="0" spid="53"/>
      <p:bldP grpId="0" spid="18"/>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标题 1"/>
          <p:cNvSpPr>
            <a:spLocks noGrp="1"/>
          </p:cNvSpPr>
          <p:nvPr>
            <p:ph type="title"/>
          </p:nvPr>
        </p:nvSpPr>
        <p:spPr>
          <a:xfrm>
            <a:off x="1302657" y="312248"/>
            <a:ext cx="5258480" cy="682623"/>
          </a:xfrm>
        </p:spPr>
        <p:txBody>
          <a:bodyPr/>
          <a:lstStyle/>
          <a:p>
            <a:r>
              <a:rPr altLang="en-US" lang="zh-CN" smtClean="0"/>
              <a:t>主要贡献与创新</a:t>
            </a:r>
          </a:p>
        </p:txBody>
      </p:sp>
      <p:sp>
        <p:nvSpPr>
          <p:cNvPr id="7" name="等腰三角形 6"/>
          <p:cNvSpPr/>
          <p:nvPr/>
        </p:nvSpPr>
        <p:spPr>
          <a:xfrm>
            <a:off x="4676992" y="2606521"/>
            <a:ext cx="1957886" cy="1687833"/>
          </a:xfrm>
          <a:prstGeom prst="triangl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Freeform 19"/>
          <p:cNvSpPr/>
          <p:nvPr/>
        </p:nvSpPr>
        <p:spPr bwMode="auto">
          <a:xfrm>
            <a:off x="5356227" y="2401273"/>
            <a:ext cx="599418" cy="599417"/>
          </a:xfrm>
          <a:custGeom>
            <a:gdLst>
              <a:gd fmla="*/ 177 w 201" name="T0"/>
              <a:gd fmla="*/ 56 h 201" name="T1"/>
              <a:gd fmla="*/ 145 w 201" name="T2"/>
              <a:gd fmla="*/ 177 h 201" name="T3"/>
              <a:gd fmla="*/ 24 w 201" name="T4"/>
              <a:gd fmla="*/ 144 h 201" name="T5"/>
              <a:gd fmla="*/ 57 w 201" name="T6"/>
              <a:gd fmla="*/ 24 h 201" name="T7"/>
              <a:gd fmla="*/ 177 w 201" name="T8"/>
              <a:gd fmla="*/ 56 h 201" name="T9"/>
            </a:gdLst>
            <a:cxnLst>
              <a:cxn ang="0">
                <a:pos x="T0" y="T1"/>
              </a:cxn>
              <a:cxn ang="0">
                <a:pos x="T2" y="T3"/>
              </a:cxn>
              <a:cxn ang="0">
                <a:pos x="T4" y="T5"/>
              </a:cxn>
              <a:cxn ang="0">
                <a:pos x="T6" y="T7"/>
              </a:cxn>
              <a:cxn ang="0">
                <a:pos x="T8" y="T9"/>
              </a:cxn>
            </a:cxnLst>
            <a:rect b="b" l="0" r="r" t="0"/>
            <a:pathLst>
              <a:path h="201" w="201">
                <a:moveTo>
                  <a:pt x="177" y="56"/>
                </a:moveTo>
                <a:cubicBezTo>
                  <a:pt x="201" y="98"/>
                  <a:pt x="187" y="152"/>
                  <a:pt x="145" y="177"/>
                </a:cubicBezTo>
                <a:cubicBezTo>
                  <a:pt x="103" y="201"/>
                  <a:pt x="49" y="186"/>
                  <a:pt x="24" y="144"/>
                </a:cubicBezTo>
                <a:cubicBezTo>
                  <a:pt x="0" y="102"/>
                  <a:pt x="14" y="48"/>
                  <a:pt x="57" y="24"/>
                </a:cubicBezTo>
                <a:cubicBezTo>
                  <a:pt x="99" y="0"/>
                  <a:pt x="153" y="14"/>
                  <a:pt x="177" y="56"/>
                </a:cubicBezTo>
                <a:close/>
              </a:path>
            </a:pathLst>
          </a:custGeom>
          <a:solidFill>
            <a:schemeClr val="tx1"/>
          </a:solidFill>
          <a:ln>
            <a:noFill/>
          </a:ln>
        </p:spPr>
        <p:txBody>
          <a:bodyPr anchor="t" anchorCtr="0" bIns="60960" compatLnSpc="1" lIns="121920" numCol="1" rIns="121920" tIns="60960" vert="horz" wrap="square"/>
          <a:lstStyle/>
          <a:p>
            <a:endParaRPr altLang="en-US" lang="zh-CN" sz="2400">
              <a:solidFill>
                <a:prstClr val="black"/>
              </a:solidFill>
            </a:endParaRPr>
          </a:p>
        </p:txBody>
      </p:sp>
      <p:sp>
        <p:nvSpPr>
          <p:cNvPr id="22" name="Freeform 18"/>
          <p:cNvSpPr/>
          <p:nvPr/>
        </p:nvSpPr>
        <p:spPr bwMode="auto">
          <a:xfrm>
            <a:off x="6253460" y="3957234"/>
            <a:ext cx="601941" cy="599417"/>
          </a:xfrm>
          <a:custGeom>
            <a:gdLst>
              <a:gd fmla="*/ 177 w 202" name="T0"/>
              <a:gd fmla="*/ 144 h 201" name="T1"/>
              <a:gd fmla="*/ 57 w 202" name="T2"/>
              <a:gd fmla="*/ 177 h 201" name="T3"/>
              <a:gd fmla="*/ 25 w 202" name="T4"/>
              <a:gd fmla="*/ 56 h 201" name="T5"/>
              <a:gd fmla="*/ 145 w 202" name="T6"/>
              <a:gd fmla="*/ 24 h 201" name="T7"/>
              <a:gd fmla="*/ 177 w 202" name="T8"/>
              <a:gd fmla="*/ 144 h 201" name="T9"/>
            </a:gdLst>
            <a:cxnLst>
              <a:cxn ang="0">
                <a:pos x="T0" y="T1"/>
              </a:cxn>
              <a:cxn ang="0">
                <a:pos x="T2" y="T3"/>
              </a:cxn>
              <a:cxn ang="0">
                <a:pos x="T4" y="T5"/>
              </a:cxn>
              <a:cxn ang="0">
                <a:pos x="T6" y="T7"/>
              </a:cxn>
              <a:cxn ang="0">
                <a:pos x="T8" y="T9"/>
              </a:cxn>
            </a:cxnLst>
            <a:rect b="b" l="0" r="r" t="0"/>
            <a:pathLst>
              <a:path h="201" w="201">
                <a:moveTo>
                  <a:pt x="177" y="144"/>
                </a:moveTo>
                <a:cubicBezTo>
                  <a:pt x="153" y="186"/>
                  <a:pt x="99" y="201"/>
                  <a:pt x="57" y="177"/>
                </a:cubicBezTo>
                <a:cubicBezTo>
                  <a:pt x="15" y="152"/>
                  <a:pt x="0" y="98"/>
                  <a:pt x="25" y="56"/>
                </a:cubicBezTo>
                <a:cubicBezTo>
                  <a:pt x="49" y="14"/>
                  <a:pt x="103" y="0"/>
                  <a:pt x="145" y="24"/>
                </a:cubicBezTo>
                <a:cubicBezTo>
                  <a:pt x="187" y="48"/>
                  <a:pt x="202" y="102"/>
                  <a:pt x="177" y="144"/>
                </a:cubicBezTo>
                <a:close/>
              </a:path>
            </a:pathLst>
          </a:custGeom>
          <a:solidFill>
            <a:schemeClr val="tx1"/>
          </a:solidFill>
          <a:ln>
            <a:noFill/>
          </a:ln>
        </p:spPr>
        <p:txBody>
          <a:bodyPr anchor="t" anchorCtr="0" bIns="60960" compatLnSpc="1" lIns="121920" numCol="1" rIns="121920" tIns="60960" vert="horz" wrap="square"/>
          <a:lstStyle/>
          <a:p>
            <a:endParaRPr altLang="en-US" lang="zh-CN" sz="2400">
              <a:solidFill>
                <a:prstClr val="black"/>
              </a:solidFill>
            </a:endParaRPr>
          </a:p>
        </p:txBody>
      </p:sp>
      <p:sp>
        <p:nvSpPr>
          <p:cNvPr id="18" name="Freeform 17"/>
          <p:cNvSpPr/>
          <p:nvPr/>
        </p:nvSpPr>
        <p:spPr bwMode="auto">
          <a:xfrm>
            <a:off x="4458993" y="3957234"/>
            <a:ext cx="599418" cy="599417"/>
          </a:xfrm>
          <a:custGeom>
            <a:gdLst>
              <a:gd fmla="*/ 177 w 201" name="T0"/>
              <a:gd fmla="*/ 144 h 201" name="T1"/>
              <a:gd fmla="*/ 56 w 201" name="T2"/>
              <a:gd fmla="*/ 177 h 201" name="T3"/>
              <a:gd fmla="*/ 24 w 201" name="T4"/>
              <a:gd fmla="*/ 56 h 201" name="T5"/>
              <a:gd fmla="*/ 144 w 201" name="T6"/>
              <a:gd fmla="*/ 24 h 201" name="T7"/>
              <a:gd fmla="*/ 177 w 201" name="T8"/>
              <a:gd fmla="*/ 144 h 201" name="T9"/>
            </a:gdLst>
            <a:cxnLst>
              <a:cxn ang="0">
                <a:pos x="T0" y="T1"/>
              </a:cxn>
              <a:cxn ang="0">
                <a:pos x="T2" y="T3"/>
              </a:cxn>
              <a:cxn ang="0">
                <a:pos x="T4" y="T5"/>
              </a:cxn>
              <a:cxn ang="0">
                <a:pos x="T6" y="T7"/>
              </a:cxn>
              <a:cxn ang="0">
                <a:pos x="T8" y="T9"/>
              </a:cxn>
            </a:cxnLst>
            <a:rect b="b" l="0" r="r" t="0"/>
            <a:pathLst>
              <a:path h="201" w="201">
                <a:moveTo>
                  <a:pt x="177" y="144"/>
                </a:moveTo>
                <a:cubicBezTo>
                  <a:pt x="152" y="186"/>
                  <a:pt x="98" y="201"/>
                  <a:pt x="56" y="177"/>
                </a:cubicBezTo>
                <a:cubicBezTo>
                  <a:pt x="14" y="152"/>
                  <a:pt x="0" y="98"/>
                  <a:pt x="24" y="56"/>
                </a:cubicBezTo>
                <a:cubicBezTo>
                  <a:pt x="48" y="14"/>
                  <a:pt x="102" y="0"/>
                  <a:pt x="144" y="24"/>
                </a:cubicBezTo>
                <a:cubicBezTo>
                  <a:pt x="186" y="48"/>
                  <a:pt x="201" y="102"/>
                  <a:pt x="177" y="144"/>
                </a:cubicBezTo>
                <a:close/>
              </a:path>
            </a:pathLst>
          </a:custGeom>
          <a:solidFill>
            <a:schemeClr val="tx1"/>
          </a:solidFill>
          <a:ln>
            <a:noFill/>
          </a:ln>
        </p:spPr>
        <p:txBody>
          <a:bodyPr anchor="t" anchorCtr="0" bIns="60960" compatLnSpc="1" lIns="121920" numCol="1" rIns="121920" tIns="60960" vert="horz" wrap="square"/>
          <a:lstStyle/>
          <a:p>
            <a:endParaRPr altLang="en-US" lang="zh-CN" sz="2400">
              <a:solidFill>
                <a:prstClr val="black"/>
              </a:solidFill>
            </a:endParaRPr>
          </a:p>
        </p:txBody>
      </p:sp>
      <p:sp>
        <p:nvSpPr>
          <p:cNvPr id="56" name="文本框 55"/>
          <p:cNvSpPr txBox="1"/>
          <p:nvPr/>
        </p:nvSpPr>
        <p:spPr>
          <a:xfrm>
            <a:off x="7376751" y="394879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57" name="组合 56"/>
          <p:cNvGrpSpPr/>
          <p:nvPr/>
        </p:nvGrpSpPr>
        <p:grpSpPr>
          <a:xfrm>
            <a:off x="7135107" y="4039474"/>
            <a:ext cx="196101" cy="196101"/>
            <a:chOff x="1389761" y="2111236"/>
            <a:chExt cx="196101" cy="196101"/>
          </a:xfrm>
        </p:grpSpPr>
        <p:sp>
          <p:nvSpPr>
            <p:cNvPr id="59" name="矩形 58"/>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0"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58" name="文本框 57"/>
          <p:cNvSpPr txBox="1"/>
          <p:nvPr/>
        </p:nvSpPr>
        <p:spPr>
          <a:xfrm>
            <a:off x="7376752" y="4284255"/>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67" name="文本框 66"/>
          <p:cNvSpPr txBox="1"/>
          <p:nvPr/>
        </p:nvSpPr>
        <p:spPr>
          <a:xfrm>
            <a:off x="1647490" y="3948792"/>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68" name="组合 67"/>
          <p:cNvGrpSpPr/>
          <p:nvPr/>
        </p:nvGrpSpPr>
        <p:grpSpPr>
          <a:xfrm>
            <a:off x="1405846" y="4039474"/>
            <a:ext cx="196101" cy="196101"/>
            <a:chOff x="1389761" y="2111236"/>
            <a:chExt cx="196101" cy="196101"/>
          </a:xfrm>
        </p:grpSpPr>
        <p:sp>
          <p:nvSpPr>
            <p:cNvPr id="70" name="矩形 69"/>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1"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69" name="文本框 68"/>
          <p:cNvSpPr txBox="1"/>
          <p:nvPr/>
        </p:nvSpPr>
        <p:spPr>
          <a:xfrm>
            <a:off x="1647490" y="4284255"/>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73" name="文本框 72"/>
          <p:cNvSpPr txBox="1"/>
          <p:nvPr/>
        </p:nvSpPr>
        <p:spPr>
          <a:xfrm>
            <a:off x="4524929" y="1454657"/>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grpSp>
        <p:nvGrpSpPr>
          <p:cNvPr id="74" name="组合 73"/>
          <p:cNvGrpSpPr/>
          <p:nvPr/>
        </p:nvGrpSpPr>
        <p:grpSpPr>
          <a:xfrm>
            <a:off x="4283285" y="1545339"/>
            <a:ext cx="196101" cy="196101"/>
            <a:chOff x="1389761" y="2111236"/>
            <a:chExt cx="196101" cy="196101"/>
          </a:xfrm>
        </p:grpSpPr>
        <p:sp>
          <p:nvSpPr>
            <p:cNvPr id="76" name="矩形 75"/>
            <p:cNvSpPr/>
            <p:nvPr/>
          </p:nvSpPr>
          <p:spPr>
            <a:xfrm>
              <a:off x="1389761" y="2111236"/>
              <a:ext cx="196101" cy="1961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7" name="Freeform 9"/>
            <p:cNvSpPr/>
            <p:nvPr/>
          </p:nvSpPr>
          <p:spPr bwMode="auto">
            <a:xfrm>
              <a:off x="1413970" y="2129319"/>
              <a:ext cx="157206" cy="150410"/>
            </a:xfrm>
            <a:custGeom>
              <a:gdLst>
                <a:gd fmla="*/ 173 w 347" name="T0"/>
                <a:gd fmla="*/ 0 h 332" name="T1"/>
                <a:gd fmla="*/ 226 w 347" name="T2"/>
                <a:gd fmla="*/ 107 h 332" name="T3"/>
                <a:gd fmla="*/ 347 w 347" name="T4"/>
                <a:gd fmla="*/ 126 h 332" name="T5"/>
                <a:gd fmla="*/ 260 w 347" name="T6"/>
                <a:gd fmla="*/ 211 h 332" name="T7"/>
                <a:gd fmla="*/ 279 w 347" name="T8"/>
                <a:gd fmla="*/ 332 h 332" name="T9"/>
                <a:gd fmla="*/ 173 w 347" name="T10"/>
                <a:gd fmla="*/ 274 h 332" name="T11"/>
                <a:gd fmla="*/ 65 w 347" name="T12"/>
                <a:gd fmla="*/ 332 h 332" name="T13"/>
                <a:gd fmla="*/ 84 w 347" name="T14"/>
                <a:gd fmla="*/ 211 h 332" name="T15"/>
                <a:gd fmla="*/ 0 w 347" name="T16"/>
                <a:gd fmla="*/ 126 h 332" name="T17"/>
                <a:gd fmla="*/ 118 w 347" name="T18"/>
                <a:gd fmla="*/ 107 h 332" name="T19"/>
                <a:gd fmla="*/ 173 w 347" name="T20"/>
                <a:gd fmla="*/ 0 h 3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2" w="347">
                  <a:moveTo>
                    <a:pt x="173" y="0"/>
                  </a:moveTo>
                  <a:lnTo>
                    <a:pt x="226" y="107"/>
                  </a:lnTo>
                  <a:lnTo>
                    <a:pt x="347" y="126"/>
                  </a:lnTo>
                  <a:lnTo>
                    <a:pt x="260" y="211"/>
                  </a:lnTo>
                  <a:lnTo>
                    <a:pt x="279" y="332"/>
                  </a:lnTo>
                  <a:lnTo>
                    <a:pt x="173" y="274"/>
                  </a:lnTo>
                  <a:lnTo>
                    <a:pt x="65" y="332"/>
                  </a:lnTo>
                  <a:lnTo>
                    <a:pt x="84" y="211"/>
                  </a:lnTo>
                  <a:lnTo>
                    <a:pt x="0" y="126"/>
                  </a:lnTo>
                  <a:lnTo>
                    <a:pt x="118" y="107"/>
                  </a:lnTo>
                  <a:lnTo>
                    <a:pt x="173" y="0"/>
                  </a:lnTo>
                  <a:close/>
                </a:path>
              </a:pathLst>
            </a:custGeom>
            <a:solidFill>
              <a:schemeClr val="bg1"/>
            </a:solidFill>
            <a:ln>
              <a:noFill/>
            </a:ln>
          </p:spPr>
          <p:txBody>
            <a:bodyPr anchor="t" anchorCtr="0" bIns="45720" compatLnSpc="1" lIns="91440" numCol="1" rIns="91440" tIns="45720" vert="horz" wrap="square"/>
            <a:lstStyle/>
            <a:p>
              <a:endParaRPr altLang="en-US" lang="zh-CN"/>
            </a:p>
          </p:txBody>
        </p:sp>
      </p:grpSp>
      <p:sp>
        <p:nvSpPr>
          <p:cNvPr id="75" name="文本框 74"/>
          <p:cNvSpPr txBox="1"/>
          <p:nvPr/>
        </p:nvSpPr>
        <p:spPr>
          <a:xfrm>
            <a:off x="4524929" y="1790120"/>
            <a:ext cx="2652728"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a:t>
            </a:r>
          </a:p>
        </p:txBody>
      </p:sp>
      <p:sp>
        <p:nvSpPr>
          <p:cNvPr id="10" name="矩形 9"/>
          <p:cNvSpPr/>
          <p:nvPr/>
        </p:nvSpPr>
        <p:spPr>
          <a:xfrm>
            <a:off x="1379539" y="5305203"/>
            <a:ext cx="267951" cy="98228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文本框 77"/>
          <p:cNvSpPr txBox="1"/>
          <p:nvPr/>
        </p:nvSpPr>
        <p:spPr>
          <a:xfrm>
            <a:off x="1771847" y="5692149"/>
            <a:ext cx="8089342" cy="560832"/>
          </a:xfrm>
          <a:prstGeom prst="rect">
            <a:avLst/>
          </a:prstGeom>
          <a:noFill/>
        </p:spPr>
        <p:txBody>
          <a:bodyPr rtlCol="0" wrap="square">
            <a:spAutoFit/>
          </a:bodyPr>
          <a:lstStyle/>
          <a:p>
            <a:pPr algn="just">
              <a:lnSpc>
                <a:spcPct val="110000"/>
              </a:lnSpc>
            </a:pPr>
            <a:r>
              <a:rPr altLang="zh-CN" lang="en-US" sz="1400">
                <a:solidFill>
                  <a:schemeClr val="tx1">
                    <a:lumMod val="60000"/>
                    <a:lumOff val="40000"/>
                  </a:schemeClr>
                </a:solidFill>
                <a:latin charset="-122" panose="02010600040101010101" pitchFamily="2" typeface="华文细黑"/>
                <a:ea charset="-122" panose="02010600040101010101" pitchFamily="2" typeface="华文细黑"/>
                <a:cs charset="0" pitchFamily="34" typeface="Arial"/>
              </a:rPr>
              <a:t>Lorem ipsum dolor sit amet, consectetur adipiscing elit, sed do eiusmod tempor incididunt ut labore et dolore magna aliqua. Ut enim ad minim veniam .</a:t>
            </a:r>
          </a:p>
        </p:txBody>
      </p:sp>
      <p:sp>
        <p:nvSpPr>
          <p:cNvPr id="79" name="文本框 78"/>
          <p:cNvSpPr txBox="1"/>
          <p:nvPr/>
        </p:nvSpPr>
        <p:spPr>
          <a:xfrm>
            <a:off x="1771846" y="5353960"/>
            <a:ext cx="1613820" cy="365760"/>
          </a:xfrm>
          <a:prstGeom prst="rect">
            <a:avLst/>
          </a:prstGeom>
          <a:noFill/>
        </p:spPr>
        <p:txBody>
          <a:bodyPr rtlCol="0" wrap="square">
            <a:spAutoFit/>
          </a:bodyPr>
          <a:lstStyle/>
          <a:p>
            <a:r>
              <a:rPr altLang="zh-CN" lang="en-US">
                <a:solidFill>
                  <a:schemeClr val="accent1"/>
                </a:solidFill>
                <a:latin charset="-122" panose="02010600040101010101" pitchFamily="2" typeface="华文细黑"/>
                <a:ea charset="-122" panose="02010600040101010101" pitchFamily="2" typeface="华文细黑"/>
                <a:cs charset="0" pitchFamily="34" typeface="Arial"/>
              </a:rPr>
              <a:t>SAMPLE TITLE</a:t>
            </a:r>
          </a:p>
        </p:txBody>
      </p:sp>
      <p:sp>
        <p:nvSpPr>
          <p:cNvPr id="80" name="矩形 79"/>
          <p:cNvSpPr/>
          <p:nvPr/>
        </p:nvSpPr>
        <p:spPr>
          <a:xfrm>
            <a:off x="1647490" y="5305203"/>
            <a:ext cx="8264859" cy="98228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等腰三角形 80"/>
          <p:cNvSpPr/>
          <p:nvPr/>
        </p:nvSpPr>
        <p:spPr>
          <a:xfrm>
            <a:off x="9683750" y="6090419"/>
            <a:ext cx="228599" cy="197068"/>
          </a:xfrm>
          <a:prstGeom prst="triangle">
            <a:avLst>
              <a:gd fmla="val 100000" name="adj"/>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2" name="文本框 81"/>
          <p:cNvSpPr txBox="1"/>
          <p:nvPr/>
        </p:nvSpPr>
        <p:spPr>
          <a:xfrm>
            <a:off x="5409435" y="2521096"/>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01</a:t>
            </a:r>
          </a:p>
        </p:txBody>
      </p:sp>
      <p:sp>
        <p:nvSpPr>
          <p:cNvPr id="83" name="文本框 82"/>
          <p:cNvSpPr txBox="1"/>
          <p:nvPr/>
        </p:nvSpPr>
        <p:spPr>
          <a:xfrm>
            <a:off x="6309853" y="4072276"/>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02</a:t>
            </a:r>
          </a:p>
        </p:txBody>
      </p:sp>
      <p:sp>
        <p:nvSpPr>
          <p:cNvPr id="86" name="文本框 85"/>
          <p:cNvSpPr txBox="1"/>
          <p:nvPr/>
        </p:nvSpPr>
        <p:spPr>
          <a:xfrm>
            <a:off x="4509364" y="4072276"/>
            <a:ext cx="493000" cy="365760"/>
          </a:xfrm>
          <a:prstGeom prst="rect">
            <a:avLst/>
          </a:prstGeom>
          <a:noFill/>
        </p:spPr>
        <p:txBody>
          <a:bodyPr rtlCol="0" wrap="square">
            <a:spAutoFit/>
          </a:bodyPr>
          <a:lstStyle/>
          <a:p>
            <a:pPr algn="ctr"/>
            <a:r>
              <a:rPr altLang="zh-CN" lang="en-US" smtClean="0">
                <a:solidFill>
                  <a:schemeClr val="bg1"/>
                </a:solidFill>
                <a:latin charset="-122" panose="02010600040101010101" pitchFamily="2" typeface="华文细黑"/>
                <a:ea charset="-122" panose="02010600040101010101" pitchFamily="2" typeface="华文细黑"/>
                <a:cs charset="0" pitchFamily="34" typeface="Arial"/>
              </a:rPr>
              <a:t>03</a:t>
            </a:r>
          </a:p>
        </p:txBody>
      </p:sp>
    </p:spTree>
  </p:cSld>
  <p:clrMapOvr>
    <a:masterClrMapping/>
  </p:clrMapOvr>
  <p:transition spd="slow">
    <p:fade/>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2500"/>
                                  </p:stCondLst>
                                  <p:childTnLst>
                                    <p:set>
                                      <p:cBhvr>
                                        <p:cTn dur="1" fill="hold" id="6">
                                          <p:stCondLst>
                                            <p:cond delay="0"/>
                                          </p:stCondLst>
                                        </p:cTn>
                                        <p:tgtEl>
                                          <p:spTgt spid="25"/>
                                        </p:tgtEl>
                                        <p:attrNameLst>
                                          <p:attrName>style.visibility</p:attrName>
                                        </p:attrNameLst>
                                      </p:cBhvr>
                                      <p:to>
                                        <p:strVal val="visible"/>
                                      </p:to>
                                    </p:set>
                                    <p:anim calcmode="lin" valueType="num">
                                      <p:cBhvr>
                                        <p:cTn dur="500" fill="hold" id="7"/>
                                        <p:tgtEl>
                                          <p:spTgt spid="25"/>
                                        </p:tgtEl>
                                        <p:attrNameLst>
                                          <p:attrName>ppt_w</p:attrName>
                                        </p:attrNameLst>
                                      </p:cBhvr>
                                      <p:tavLst>
                                        <p:tav tm="0">
                                          <p:val>
                                            <p:fltVal val="0"/>
                                          </p:val>
                                        </p:tav>
                                        <p:tav tm="100000">
                                          <p:val>
                                            <p:strVal val="#ppt_w"/>
                                          </p:val>
                                        </p:tav>
                                      </p:tavLst>
                                    </p:anim>
                                    <p:anim calcmode="lin" valueType="num">
                                      <p:cBhvr>
                                        <p:cTn dur="500" fill="hold" id="8"/>
                                        <p:tgtEl>
                                          <p:spTgt spid="25"/>
                                        </p:tgtEl>
                                        <p:attrNameLst>
                                          <p:attrName>ppt_h</p:attrName>
                                        </p:attrNameLst>
                                      </p:cBhvr>
                                      <p:tavLst>
                                        <p:tav tm="0">
                                          <p:val>
                                            <p:fltVal val="0"/>
                                          </p:val>
                                        </p:tav>
                                        <p:tav tm="100000">
                                          <p:val>
                                            <p:strVal val="#ppt_h"/>
                                          </p:val>
                                        </p:tav>
                                      </p:tavLst>
                                    </p:anim>
                                    <p:animEffect filter="fade" transition="in">
                                      <p:cBhvr>
                                        <p:cTn dur="500" id="9"/>
                                        <p:tgtEl>
                                          <p:spTgt spid="25"/>
                                        </p:tgtEl>
                                      </p:cBhvr>
                                    </p:animEffect>
                                  </p:childTnLst>
                                </p:cTn>
                              </p:par>
                              <p:par>
                                <p:cTn fill="hold" grpId="0" id="10" nodeType="withEffect" presetClass="entr" presetID="53" presetSubtype="0">
                                  <p:stCondLst>
                                    <p:cond delay="3000"/>
                                  </p:stCondLst>
                                  <p:childTnLst>
                                    <p:set>
                                      <p:cBhvr>
                                        <p:cTn dur="1" fill="hold" id="11">
                                          <p:stCondLst>
                                            <p:cond delay="0"/>
                                          </p:stCondLst>
                                        </p:cTn>
                                        <p:tgtEl>
                                          <p:spTgt spid="82"/>
                                        </p:tgtEl>
                                        <p:attrNameLst>
                                          <p:attrName>style.visibility</p:attrName>
                                        </p:attrNameLst>
                                      </p:cBhvr>
                                      <p:to>
                                        <p:strVal val="visible"/>
                                      </p:to>
                                    </p:set>
                                    <p:anim calcmode="lin" valueType="num">
                                      <p:cBhvr>
                                        <p:cTn dur="500" fill="hold" id="12"/>
                                        <p:tgtEl>
                                          <p:spTgt spid="82"/>
                                        </p:tgtEl>
                                        <p:attrNameLst>
                                          <p:attrName>ppt_w</p:attrName>
                                        </p:attrNameLst>
                                      </p:cBhvr>
                                      <p:tavLst>
                                        <p:tav tm="0">
                                          <p:val>
                                            <p:fltVal val="0"/>
                                          </p:val>
                                        </p:tav>
                                        <p:tav tm="100000">
                                          <p:val>
                                            <p:strVal val="#ppt_w"/>
                                          </p:val>
                                        </p:tav>
                                      </p:tavLst>
                                    </p:anim>
                                    <p:anim calcmode="lin" valueType="num">
                                      <p:cBhvr>
                                        <p:cTn dur="500" fill="hold" id="13"/>
                                        <p:tgtEl>
                                          <p:spTgt spid="82"/>
                                        </p:tgtEl>
                                        <p:attrNameLst>
                                          <p:attrName>ppt_h</p:attrName>
                                        </p:attrNameLst>
                                      </p:cBhvr>
                                      <p:tavLst>
                                        <p:tav tm="0">
                                          <p:val>
                                            <p:fltVal val="0"/>
                                          </p:val>
                                        </p:tav>
                                        <p:tav tm="100000">
                                          <p:val>
                                            <p:strVal val="#ppt_h"/>
                                          </p:val>
                                        </p:tav>
                                      </p:tavLst>
                                    </p:anim>
                                    <p:animEffect filter="fade" transition="in">
                                      <p:cBhvr>
                                        <p:cTn dur="500" id="14"/>
                                        <p:tgtEl>
                                          <p:spTgt spid="82"/>
                                        </p:tgtEl>
                                      </p:cBhvr>
                                    </p:animEffect>
                                  </p:childTnLst>
                                </p:cTn>
                              </p:par>
                              <p:par>
                                <p:cTn fill="hold" id="15" nodeType="withEffect" presetClass="entr" presetID="10" presetSubtype="0">
                                  <p:stCondLst>
                                    <p:cond delay="3500"/>
                                  </p:stCondLst>
                                  <p:childTnLst>
                                    <p:set>
                                      <p:cBhvr>
                                        <p:cTn dur="1" fill="hold" id="16">
                                          <p:stCondLst>
                                            <p:cond delay="0"/>
                                          </p:stCondLst>
                                        </p:cTn>
                                        <p:tgtEl>
                                          <p:spTgt spid="74"/>
                                        </p:tgtEl>
                                        <p:attrNameLst>
                                          <p:attrName>style.visibility</p:attrName>
                                        </p:attrNameLst>
                                      </p:cBhvr>
                                      <p:to>
                                        <p:strVal val="visible"/>
                                      </p:to>
                                    </p:set>
                                    <p:animEffect filter="fade" transition="in">
                                      <p:cBhvr>
                                        <p:cTn dur="500" id="17"/>
                                        <p:tgtEl>
                                          <p:spTgt spid="74"/>
                                        </p:tgtEl>
                                      </p:cBhvr>
                                    </p:animEffect>
                                  </p:childTnLst>
                                </p:cTn>
                              </p:par>
                              <p:par>
                                <p:cTn fill="hold" grpId="0" id="18" nodeType="withEffect" presetClass="entr" presetID="22" presetSubtype="8">
                                  <p:stCondLst>
                                    <p:cond delay="4000"/>
                                  </p:stCondLst>
                                  <p:childTnLst>
                                    <p:set>
                                      <p:cBhvr>
                                        <p:cTn dur="1" fill="hold" id="19">
                                          <p:stCondLst>
                                            <p:cond delay="0"/>
                                          </p:stCondLst>
                                        </p:cTn>
                                        <p:tgtEl>
                                          <p:spTgt spid="73"/>
                                        </p:tgtEl>
                                        <p:attrNameLst>
                                          <p:attrName>style.visibility</p:attrName>
                                        </p:attrNameLst>
                                      </p:cBhvr>
                                      <p:to>
                                        <p:strVal val="visible"/>
                                      </p:to>
                                    </p:set>
                                    <p:animEffect filter="wipe(left)" transition="in">
                                      <p:cBhvr>
                                        <p:cTn dur="500" id="20"/>
                                        <p:tgtEl>
                                          <p:spTgt spid="73"/>
                                        </p:tgtEl>
                                      </p:cBhvr>
                                    </p:animEffect>
                                  </p:childTnLst>
                                </p:cTn>
                              </p:par>
                              <p:par>
                                <p:cTn fill="hold" grpId="0" id="21" nodeType="withEffect" presetClass="entr" presetID="22" presetSubtype="8">
                                  <p:stCondLst>
                                    <p:cond delay="4500"/>
                                  </p:stCondLst>
                                  <p:childTnLst>
                                    <p:set>
                                      <p:cBhvr>
                                        <p:cTn dur="1" fill="hold" id="22">
                                          <p:stCondLst>
                                            <p:cond delay="0"/>
                                          </p:stCondLst>
                                        </p:cTn>
                                        <p:tgtEl>
                                          <p:spTgt spid="75"/>
                                        </p:tgtEl>
                                        <p:attrNameLst>
                                          <p:attrName>style.visibility</p:attrName>
                                        </p:attrNameLst>
                                      </p:cBhvr>
                                      <p:to>
                                        <p:strVal val="visible"/>
                                      </p:to>
                                    </p:set>
                                    <p:animEffect filter="wipe(left)" transition="in">
                                      <p:cBhvr>
                                        <p:cTn dur="500" id="23"/>
                                        <p:tgtEl>
                                          <p:spTgt spid="75"/>
                                        </p:tgtEl>
                                      </p:cBhvr>
                                    </p:animEffect>
                                  </p:childTnLst>
                                </p:cTn>
                              </p:par>
                              <p:par>
                                <p:cTn fill="hold" grpId="0" id="24" nodeType="withEffect" presetClass="entr" presetID="53" presetSubtype="0">
                                  <p:stCondLst>
                                    <p:cond delay="5000"/>
                                  </p:stCondLst>
                                  <p:childTnLst>
                                    <p:set>
                                      <p:cBhvr>
                                        <p:cTn dur="1" fill="hold" id="25">
                                          <p:stCondLst>
                                            <p:cond delay="0"/>
                                          </p:stCondLst>
                                        </p:cTn>
                                        <p:tgtEl>
                                          <p:spTgt spid="22"/>
                                        </p:tgtEl>
                                        <p:attrNameLst>
                                          <p:attrName>style.visibility</p:attrName>
                                        </p:attrNameLst>
                                      </p:cBhvr>
                                      <p:to>
                                        <p:strVal val="visible"/>
                                      </p:to>
                                    </p:set>
                                    <p:anim calcmode="lin" valueType="num">
                                      <p:cBhvr>
                                        <p:cTn dur="500" fill="hold" id="26"/>
                                        <p:tgtEl>
                                          <p:spTgt spid="22"/>
                                        </p:tgtEl>
                                        <p:attrNameLst>
                                          <p:attrName>ppt_w</p:attrName>
                                        </p:attrNameLst>
                                      </p:cBhvr>
                                      <p:tavLst>
                                        <p:tav tm="0">
                                          <p:val>
                                            <p:fltVal val="0"/>
                                          </p:val>
                                        </p:tav>
                                        <p:tav tm="100000">
                                          <p:val>
                                            <p:strVal val="#ppt_w"/>
                                          </p:val>
                                        </p:tav>
                                      </p:tavLst>
                                    </p:anim>
                                    <p:anim calcmode="lin" valueType="num">
                                      <p:cBhvr>
                                        <p:cTn dur="500" fill="hold" id="27"/>
                                        <p:tgtEl>
                                          <p:spTgt spid="22"/>
                                        </p:tgtEl>
                                        <p:attrNameLst>
                                          <p:attrName>ppt_h</p:attrName>
                                        </p:attrNameLst>
                                      </p:cBhvr>
                                      <p:tavLst>
                                        <p:tav tm="0">
                                          <p:val>
                                            <p:fltVal val="0"/>
                                          </p:val>
                                        </p:tav>
                                        <p:tav tm="100000">
                                          <p:val>
                                            <p:strVal val="#ppt_h"/>
                                          </p:val>
                                        </p:tav>
                                      </p:tavLst>
                                    </p:anim>
                                    <p:animEffect filter="fade" transition="in">
                                      <p:cBhvr>
                                        <p:cTn dur="500" id="28"/>
                                        <p:tgtEl>
                                          <p:spTgt spid="22"/>
                                        </p:tgtEl>
                                      </p:cBhvr>
                                    </p:animEffect>
                                  </p:childTnLst>
                                </p:cTn>
                              </p:par>
                              <p:par>
                                <p:cTn fill="hold" grpId="0" id="29" nodeType="withEffect" presetClass="entr" presetID="53" presetSubtype="0">
                                  <p:stCondLst>
                                    <p:cond delay="5500"/>
                                  </p:stCondLst>
                                  <p:childTnLst>
                                    <p:set>
                                      <p:cBhvr>
                                        <p:cTn dur="1" fill="hold" id="30">
                                          <p:stCondLst>
                                            <p:cond delay="0"/>
                                          </p:stCondLst>
                                        </p:cTn>
                                        <p:tgtEl>
                                          <p:spTgt spid="83"/>
                                        </p:tgtEl>
                                        <p:attrNameLst>
                                          <p:attrName>style.visibility</p:attrName>
                                        </p:attrNameLst>
                                      </p:cBhvr>
                                      <p:to>
                                        <p:strVal val="visible"/>
                                      </p:to>
                                    </p:set>
                                    <p:anim calcmode="lin" valueType="num">
                                      <p:cBhvr>
                                        <p:cTn dur="500" fill="hold" id="31"/>
                                        <p:tgtEl>
                                          <p:spTgt spid="83"/>
                                        </p:tgtEl>
                                        <p:attrNameLst>
                                          <p:attrName>ppt_w</p:attrName>
                                        </p:attrNameLst>
                                      </p:cBhvr>
                                      <p:tavLst>
                                        <p:tav tm="0">
                                          <p:val>
                                            <p:fltVal val="0"/>
                                          </p:val>
                                        </p:tav>
                                        <p:tav tm="100000">
                                          <p:val>
                                            <p:strVal val="#ppt_w"/>
                                          </p:val>
                                        </p:tav>
                                      </p:tavLst>
                                    </p:anim>
                                    <p:anim calcmode="lin" valueType="num">
                                      <p:cBhvr>
                                        <p:cTn dur="500" fill="hold" id="32"/>
                                        <p:tgtEl>
                                          <p:spTgt spid="83"/>
                                        </p:tgtEl>
                                        <p:attrNameLst>
                                          <p:attrName>ppt_h</p:attrName>
                                        </p:attrNameLst>
                                      </p:cBhvr>
                                      <p:tavLst>
                                        <p:tav tm="0">
                                          <p:val>
                                            <p:fltVal val="0"/>
                                          </p:val>
                                        </p:tav>
                                        <p:tav tm="100000">
                                          <p:val>
                                            <p:strVal val="#ppt_h"/>
                                          </p:val>
                                        </p:tav>
                                      </p:tavLst>
                                    </p:anim>
                                    <p:animEffect filter="fade" transition="in">
                                      <p:cBhvr>
                                        <p:cTn dur="500" id="33"/>
                                        <p:tgtEl>
                                          <p:spTgt spid="83"/>
                                        </p:tgtEl>
                                      </p:cBhvr>
                                    </p:animEffect>
                                  </p:childTnLst>
                                </p:cTn>
                              </p:par>
                              <p:par>
                                <p:cTn fill="hold" id="34" nodeType="withEffect" presetClass="entr" presetID="10" presetSubtype="0">
                                  <p:stCondLst>
                                    <p:cond delay="6000"/>
                                  </p:stCondLst>
                                  <p:childTnLst>
                                    <p:set>
                                      <p:cBhvr>
                                        <p:cTn dur="1" fill="hold" id="35">
                                          <p:stCondLst>
                                            <p:cond delay="0"/>
                                          </p:stCondLst>
                                        </p:cTn>
                                        <p:tgtEl>
                                          <p:spTgt spid="57"/>
                                        </p:tgtEl>
                                        <p:attrNameLst>
                                          <p:attrName>style.visibility</p:attrName>
                                        </p:attrNameLst>
                                      </p:cBhvr>
                                      <p:to>
                                        <p:strVal val="visible"/>
                                      </p:to>
                                    </p:set>
                                    <p:animEffect filter="fade" transition="in">
                                      <p:cBhvr>
                                        <p:cTn dur="500" id="36"/>
                                        <p:tgtEl>
                                          <p:spTgt spid="57"/>
                                        </p:tgtEl>
                                      </p:cBhvr>
                                    </p:animEffect>
                                  </p:childTnLst>
                                </p:cTn>
                              </p:par>
                              <p:par>
                                <p:cTn fill="hold" grpId="0" id="37" nodeType="withEffect" presetClass="entr" presetID="22" presetSubtype="8">
                                  <p:stCondLst>
                                    <p:cond delay="6500"/>
                                  </p:stCondLst>
                                  <p:childTnLst>
                                    <p:set>
                                      <p:cBhvr>
                                        <p:cTn dur="1" fill="hold" id="38">
                                          <p:stCondLst>
                                            <p:cond delay="0"/>
                                          </p:stCondLst>
                                        </p:cTn>
                                        <p:tgtEl>
                                          <p:spTgt spid="56"/>
                                        </p:tgtEl>
                                        <p:attrNameLst>
                                          <p:attrName>style.visibility</p:attrName>
                                        </p:attrNameLst>
                                      </p:cBhvr>
                                      <p:to>
                                        <p:strVal val="visible"/>
                                      </p:to>
                                    </p:set>
                                    <p:animEffect filter="wipe(left)" transition="in">
                                      <p:cBhvr>
                                        <p:cTn dur="500" id="39"/>
                                        <p:tgtEl>
                                          <p:spTgt spid="56"/>
                                        </p:tgtEl>
                                      </p:cBhvr>
                                    </p:animEffect>
                                  </p:childTnLst>
                                </p:cTn>
                              </p:par>
                              <p:par>
                                <p:cTn fill="hold" grpId="0" id="40" nodeType="withEffect" presetClass="entr" presetID="22" presetSubtype="8">
                                  <p:stCondLst>
                                    <p:cond delay="7000"/>
                                  </p:stCondLst>
                                  <p:childTnLst>
                                    <p:set>
                                      <p:cBhvr>
                                        <p:cTn dur="1" fill="hold" id="41">
                                          <p:stCondLst>
                                            <p:cond delay="0"/>
                                          </p:stCondLst>
                                        </p:cTn>
                                        <p:tgtEl>
                                          <p:spTgt spid="58"/>
                                        </p:tgtEl>
                                        <p:attrNameLst>
                                          <p:attrName>style.visibility</p:attrName>
                                        </p:attrNameLst>
                                      </p:cBhvr>
                                      <p:to>
                                        <p:strVal val="visible"/>
                                      </p:to>
                                    </p:set>
                                    <p:animEffect filter="wipe(left)" transition="in">
                                      <p:cBhvr>
                                        <p:cTn dur="500" id="42"/>
                                        <p:tgtEl>
                                          <p:spTgt spid="58"/>
                                        </p:tgtEl>
                                      </p:cBhvr>
                                    </p:animEffect>
                                  </p:childTnLst>
                                </p:cTn>
                              </p:par>
                              <p:par>
                                <p:cTn fill="hold" grpId="0" id="43" nodeType="withEffect" presetClass="entr" presetID="53" presetSubtype="0">
                                  <p:stCondLst>
                                    <p:cond delay="7500"/>
                                  </p:stCondLst>
                                  <p:childTnLst>
                                    <p:set>
                                      <p:cBhvr>
                                        <p:cTn dur="1" fill="hold" id="44">
                                          <p:stCondLst>
                                            <p:cond delay="0"/>
                                          </p:stCondLst>
                                        </p:cTn>
                                        <p:tgtEl>
                                          <p:spTgt spid="18"/>
                                        </p:tgtEl>
                                        <p:attrNameLst>
                                          <p:attrName>style.visibility</p:attrName>
                                        </p:attrNameLst>
                                      </p:cBhvr>
                                      <p:to>
                                        <p:strVal val="visible"/>
                                      </p:to>
                                    </p:set>
                                    <p:anim calcmode="lin" valueType="num">
                                      <p:cBhvr>
                                        <p:cTn dur="500" fill="hold" id="45"/>
                                        <p:tgtEl>
                                          <p:spTgt spid="18"/>
                                        </p:tgtEl>
                                        <p:attrNameLst>
                                          <p:attrName>ppt_w</p:attrName>
                                        </p:attrNameLst>
                                      </p:cBhvr>
                                      <p:tavLst>
                                        <p:tav tm="0">
                                          <p:val>
                                            <p:fltVal val="0"/>
                                          </p:val>
                                        </p:tav>
                                        <p:tav tm="100000">
                                          <p:val>
                                            <p:strVal val="#ppt_w"/>
                                          </p:val>
                                        </p:tav>
                                      </p:tavLst>
                                    </p:anim>
                                    <p:anim calcmode="lin" valueType="num">
                                      <p:cBhvr>
                                        <p:cTn dur="500" fill="hold" id="46"/>
                                        <p:tgtEl>
                                          <p:spTgt spid="18"/>
                                        </p:tgtEl>
                                        <p:attrNameLst>
                                          <p:attrName>ppt_h</p:attrName>
                                        </p:attrNameLst>
                                      </p:cBhvr>
                                      <p:tavLst>
                                        <p:tav tm="0">
                                          <p:val>
                                            <p:fltVal val="0"/>
                                          </p:val>
                                        </p:tav>
                                        <p:tav tm="100000">
                                          <p:val>
                                            <p:strVal val="#ppt_h"/>
                                          </p:val>
                                        </p:tav>
                                      </p:tavLst>
                                    </p:anim>
                                    <p:animEffect filter="fade" transition="in">
                                      <p:cBhvr>
                                        <p:cTn dur="500" id="47"/>
                                        <p:tgtEl>
                                          <p:spTgt spid="18"/>
                                        </p:tgtEl>
                                      </p:cBhvr>
                                    </p:animEffect>
                                  </p:childTnLst>
                                </p:cTn>
                              </p:par>
                              <p:par>
                                <p:cTn fill="hold" grpId="0" id="48" nodeType="withEffect" presetClass="entr" presetID="53" presetSubtype="0">
                                  <p:stCondLst>
                                    <p:cond delay="8000"/>
                                  </p:stCondLst>
                                  <p:childTnLst>
                                    <p:set>
                                      <p:cBhvr>
                                        <p:cTn dur="1" fill="hold" id="49">
                                          <p:stCondLst>
                                            <p:cond delay="0"/>
                                          </p:stCondLst>
                                        </p:cTn>
                                        <p:tgtEl>
                                          <p:spTgt spid="86"/>
                                        </p:tgtEl>
                                        <p:attrNameLst>
                                          <p:attrName>style.visibility</p:attrName>
                                        </p:attrNameLst>
                                      </p:cBhvr>
                                      <p:to>
                                        <p:strVal val="visible"/>
                                      </p:to>
                                    </p:set>
                                    <p:anim calcmode="lin" valueType="num">
                                      <p:cBhvr>
                                        <p:cTn dur="500" fill="hold" id="50"/>
                                        <p:tgtEl>
                                          <p:spTgt spid="86"/>
                                        </p:tgtEl>
                                        <p:attrNameLst>
                                          <p:attrName>ppt_w</p:attrName>
                                        </p:attrNameLst>
                                      </p:cBhvr>
                                      <p:tavLst>
                                        <p:tav tm="0">
                                          <p:val>
                                            <p:fltVal val="0"/>
                                          </p:val>
                                        </p:tav>
                                        <p:tav tm="100000">
                                          <p:val>
                                            <p:strVal val="#ppt_w"/>
                                          </p:val>
                                        </p:tav>
                                      </p:tavLst>
                                    </p:anim>
                                    <p:anim calcmode="lin" valueType="num">
                                      <p:cBhvr>
                                        <p:cTn dur="500" fill="hold" id="51"/>
                                        <p:tgtEl>
                                          <p:spTgt spid="86"/>
                                        </p:tgtEl>
                                        <p:attrNameLst>
                                          <p:attrName>ppt_h</p:attrName>
                                        </p:attrNameLst>
                                      </p:cBhvr>
                                      <p:tavLst>
                                        <p:tav tm="0">
                                          <p:val>
                                            <p:fltVal val="0"/>
                                          </p:val>
                                        </p:tav>
                                        <p:tav tm="100000">
                                          <p:val>
                                            <p:strVal val="#ppt_h"/>
                                          </p:val>
                                        </p:tav>
                                      </p:tavLst>
                                    </p:anim>
                                    <p:animEffect filter="fade" transition="in">
                                      <p:cBhvr>
                                        <p:cTn dur="500" id="52"/>
                                        <p:tgtEl>
                                          <p:spTgt spid="86"/>
                                        </p:tgtEl>
                                      </p:cBhvr>
                                    </p:animEffect>
                                  </p:childTnLst>
                                </p:cTn>
                              </p:par>
                              <p:par>
                                <p:cTn fill="hold" id="53" nodeType="withEffect" presetClass="entr" presetID="10" presetSubtype="0">
                                  <p:stCondLst>
                                    <p:cond delay="8500"/>
                                  </p:stCondLst>
                                  <p:childTnLst>
                                    <p:set>
                                      <p:cBhvr>
                                        <p:cTn dur="1" fill="hold" id="54">
                                          <p:stCondLst>
                                            <p:cond delay="0"/>
                                          </p:stCondLst>
                                        </p:cTn>
                                        <p:tgtEl>
                                          <p:spTgt spid="68"/>
                                        </p:tgtEl>
                                        <p:attrNameLst>
                                          <p:attrName>style.visibility</p:attrName>
                                        </p:attrNameLst>
                                      </p:cBhvr>
                                      <p:to>
                                        <p:strVal val="visible"/>
                                      </p:to>
                                    </p:set>
                                    <p:animEffect filter="fade" transition="in">
                                      <p:cBhvr>
                                        <p:cTn dur="500" id="55"/>
                                        <p:tgtEl>
                                          <p:spTgt spid="68"/>
                                        </p:tgtEl>
                                      </p:cBhvr>
                                    </p:animEffect>
                                  </p:childTnLst>
                                </p:cTn>
                              </p:par>
                              <p:par>
                                <p:cTn fill="hold" grpId="0" id="56" nodeType="withEffect" presetClass="entr" presetID="22" presetSubtype="8">
                                  <p:stCondLst>
                                    <p:cond delay="9000"/>
                                  </p:stCondLst>
                                  <p:childTnLst>
                                    <p:set>
                                      <p:cBhvr>
                                        <p:cTn dur="1" fill="hold" id="57">
                                          <p:stCondLst>
                                            <p:cond delay="0"/>
                                          </p:stCondLst>
                                        </p:cTn>
                                        <p:tgtEl>
                                          <p:spTgt spid="67"/>
                                        </p:tgtEl>
                                        <p:attrNameLst>
                                          <p:attrName>style.visibility</p:attrName>
                                        </p:attrNameLst>
                                      </p:cBhvr>
                                      <p:to>
                                        <p:strVal val="visible"/>
                                      </p:to>
                                    </p:set>
                                    <p:animEffect filter="wipe(left)" transition="in">
                                      <p:cBhvr>
                                        <p:cTn dur="500" id="58"/>
                                        <p:tgtEl>
                                          <p:spTgt spid="67"/>
                                        </p:tgtEl>
                                      </p:cBhvr>
                                    </p:animEffect>
                                  </p:childTnLst>
                                </p:cTn>
                              </p:par>
                              <p:par>
                                <p:cTn fill="hold" grpId="0" id="59" nodeType="withEffect" presetClass="entr" presetID="22" presetSubtype="8">
                                  <p:stCondLst>
                                    <p:cond delay="9500"/>
                                  </p:stCondLst>
                                  <p:childTnLst>
                                    <p:set>
                                      <p:cBhvr>
                                        <p:cTn dur="1" fill="hold" id="60">
                                          <p:stCondLst>
                                            <p:cond delay="0"/>
                                          </p:stCondLst>
                                        </p:cTn>
                                        <p:tgtEl>
                                          <p:spTgt spid="69"/>
                                        </p:tgtEl>
                                        <p:attrNameLst>
                                          <p:attrName>style.visibility</p:attrName>
                                        </p:attrNameLst>
                                      </p:cBhvr>
                                      <p:to>
                                        <p:strVal val="visible"/>
                                      </p:to>
                                    </p:set>
                                    <p:animEffect filter="wipe(left)" transition="in">
                                      <p:cBhvr>
                                        <p:cTn dur="500" id="61"/>
                                        <p:tgtEl>
                                          <p:spTgt spid="69"/>
                                        </p:tgtEl>
                                      </p:cBhvr>
                                    </p:animEffect>
                                  </p:childTnLst>
                                </p:cTn>
                              </p:par>
                              <p:par>
                                <p:cTn fill="hold" grpId="0" id="62" nodeType="withEffect" presetClass="entr" presetID="53" presetSubtype="0">
                                  <p:stCondLst>
                                    <p:cond delay="10000"/>
                                  </p:stCondLst>
                                  <p:childTnLst>
                                    <p:set>
                                      <p:cBhvr>
                                        <p:cTn dur="1" fill="hold" id="63">
                                          <p:stCondLst>
                                            <p:cond delay="0"/>
                                          </p:stCondLst>
                                        </p:cTn>
                                        <p:tgtEl>
                                          <p:spTgt spid="7"/>
                                        </p:tgtEl>
                                        <p:attrNameLst>
                                          <p:attrName>style.visibility</p:attrName>
                                        </p:attrNameLst>
                                      </p:cBhvr>
                                      <p:to>
                                        <p:strVal val="visible"/>
                                      </p:to>
                                    </p:set>
                                    <p:anim calcmode="lin" valueType="num">
                                      <p:cBhvr>
                                        <p:cTn dur="500" fill="hold" id="64"/>
                                        <p:tgtEl>
                                          <p:spTgt spid="7"/>
                                        </p:tgtEl>
                                        <p:attrNameLst>
                                          <p:attrName>ppt_w</p:attrName>
                                        </p:attrNameLst>
                                      </p:cBhvr>
                                      <p:tavLst>
                                        <p:tav tm="0">
                                          <p:val>
                                            <p:fltVal val="0"/>
                                          </p:val>
                                        </p:tav>
                                        <p:tav tm="100000">
                                          <p:val>
                                            <p:strVal val="#ppt_w"/>
                                          </p:val>
                                        </p:tav>
                                      </p:tavLst>
                                    </p:anim>
                                    <p:anim calcmode="lin" valueType="num">
                                      <p:cBhvr>
                                        <p:cTn dur="500" fill="hold" id="65"/>
                                        <p:tgtEl>
                                          <p:spTgt spid="7"/>
                                        </p:tgtEl>
                                        <p:attrNameLst>
                                          <p:attrName>ppt_h</p:attrName>
                                        </p:attrNameLst>
                                      </p:cBhvr>
                                      <p:tavLst>
                                        <p:tav tm="0">
                                          <p:val>
                                            <p:fltVal val="0"/>
                                          </p:val>
                                        </p:tav>
                                        <p:tav tm="100000">
                                          <p:val>
                                            <p:strVal val="#ppt_h"/>
                                          </p:val>
                                        </p:tav>
                                      </p:tavLst>
                                    </p:anim>
                                    <p:animEffect filter="fade" transition="in">
                                      <p:cBhvr>
                                        <p:cTn dur="500" id="66"/>
                                        <p:tgtEl>
                                          <p:spTgt spid="7"/>
                                        </p:tgtEl>
                                      </p:cBhvr>
                                    </p:animEffect>
                                  </p:childTnLst>
                                </p:cTn>
                              </p:par>
                              <p:par>
                                <p:cTn fill="hold" grpId="0" id="67" nodeType="withEffect" presetClass="entr" presetID="22" presetSubtype="8">
                                  <p:stCondLst>
                                    <p:cond delay="10500"/>
                                  </p:stCondLst>
                                  <p:childTnLst>
                                    <p:set>
                                      <p:cBhvr>
                                        <p:cTn dur="1" fill="hold" id="68">
                                          <p:stCondLst>
                                            <p:cond delay="0"/>
                                          </p:stCondLst>
                                        </p:cTn>
                                        <p:tgtEl>
                                          <p:spTgt spid="81"/>
                                        </p:tgtEl>
                                        <p:attrNameLst>
                                          <p:attrName>style.visibility</p:attrName>
                                        </p:attrNameLst>
                                      </p:cBhvr>
                                      <p:to>
                                        <p:strVal val="visible"/>
                                      </p:to>
                                    </p:set>
                                    <p:animEffect filter="wipe(left)" transition="in">
                                      <p:cBhvr>
                                        <p:cTn dur="500" id="69"/>
                                        <p:tgtEl>
                                          <p:spTgt spid="81"/>
                                        </p:tgtEl>
                                      </p:cBhvr>
                                    </p:animEffect>
                                  </p:childTnLst>
                                </p:cTn>
                              </p:par>
                              <p:par>
                                <p:cTn fill="hold" grpId="0" id="70" nodeType="withEffect" presetClass="entr" presetID="22" presetSubtype="8">
                                  <p:stCondLst>
                                    <p:cond delay="10500"/>
                                  </p:stCondLst>
                                  <p:childTnLst>
                                    <p:set>
                                      <p:cBhvr>
                                        <p:cTn dur="1" fill="hold" id="71">
                                          <p:stCondLst>
                                            <p:cond delay="0"/>
                                          </p:stCondLst>
                                        </p:cTn>
                                        <p:tgtEl>
                                          <p:spTgt spid="80"/>
                                        </p:tgtEl>
                                        <p:attrNameLst>
                                          <p:attrName>style.visibility</p:attrName>
                                        </p:attrNameLst>
                                      </p:cBhvr>
                                      <p:to>
                                        <p:strVal val="visible"/>
                                      </p:to>
                                    </p:set>
                                    <p:animEffect filter="wipe(left)" transition="in">
                                      <p:cBhvr>
                                        <p:cTn dur="500" id="72"/>
                                        <p:tgtEl>
                                          <p:spTgt spid="80"/>
                                        </p:tgtEl>
                                      </p:cBhvr>
                                    </p:animEffect>
                                  </p:childTnLst>
                                </p:cTn>
                              </p:par>
                              <p:par>
                                <p:cTn fill="hold" grpId="0" id="73" nodeType="withEffect" presetClass="entr" presetID="22" presetSubtype="8">
                                  <p:stCondLst>
                                    <p:cond delay="10500"/>
                                  </p:stCondLst>
                                  <p:childTnLst>
                                    <p:set>
                                      <p:cBhvr>
                                        <p:cTn dur="1" fill="hold" id="74">
                                          <p:stCondLst>
                                            <p:cond delay="0"/>
                                          </p:stCondLst>
                                        </p:cTn>
                                        <p:tgtEl>
                                          <p:spTgt spid="10"/>
                                        </p:tgtEl>
                                        <p:attrNameLst>
                                          <p:attrName>style.visibility</p:attrName>
                                        </p:attrNameLst>
                                      </p:cBhvr>
                                      <p:to>
                                        <p:strVal val="visible"/>
                                      </p:to>
                                    </p:set>
                                    <p:animEffect filter="wipe(left)" transition="in">
                                      <p:cBhvr>
                                        <p:cTn dur="500" id="75"/>
                                        <p:tgtEl>
                                          <p:spTgt spid="10"/>
                                        </p:tgtEl>
                                      </p:cBhvr>
                                    </p:animEffect>
                                  </p:childTnLst>
                                </p:cTn>
                              </p:par>
                              <p:par>
                                <p:cTn fill="hold" grpId="0" id="76" nodeType="withEffect" presetClass="entr" presetID="22" presetSubtype="8">
                                  <p:stCondLst>
                                    <p:cond delay="11000"/>
                                  </p:stCondLst>
                                  <p:childTnLst>
                                    <p:set>
                                      <p:cBhvr>
                                        <p:cTn dur="1" fill="hold" id="77">
                                          <p:stCondLst>
                                            <p:cond delay="0"/>
                                          </p:stCondLst>
                                        </p:cTn>
                                        <p:tgtEl>
                                          <p:spTgt spid="79"/>
                                        </p:tgtEl>
                                        <p:attrNameLst>
                                          <p:attrName>style.visibility</p:attrName>
                                        </p:attrNameLst>
                                      </p:cBhvr>
                                      <p:to>
                                        <p:strVal val="visible"/>
                                      </p:to>
                                    </p:set>
                                    <p:animEffect filter="wipe(left)" transition="in">
                                      <p:cBhvr>
                                        <p:cTn dur="500" id="78"/>
                                        <p:tgtEl>
                                          <p:spTgt spid="79"/>
                                        </p:tgtEl>
                                      </p:cBhvr>
                                    </p:animEffect>
                                  </p:childTnLst>
                                </p:cTn>
                              </p:par>
                              <p:par>
                                <p:cTn fill="hold" grpId="0" id="79" nodeType="withEffect" presetClass="entr" presetID="22" presetSubtype="8">
                                  <p:stCondLst>
                                    <p:cond delay="11500"/>
                                  </p:stCondLst>
                                  <p:childTnLst>
                                    <p:set>
                                      <p:cBhvr>
                                        <p:cTn dur="1" fill="hold" id="80">
                                          <p:stCondLst>
                                            <p:cond delay="0"/>
                                          </p:stCondLst>
                                        </p:cTn>
                                        <p:tgtEl>
                                          <p:spTgt spid="78"/>
                                        </p:tgtEl>
                                        <p:attrNameLst>
                                          <p:attrName>style.visibility</p:attrName>
                                        </p:attrNameLst>
                                      </p:cBhvr>
                                      <p:to>
                                        <p:strVal val="visible"/>
                                      </p:to>
                                    </p:set>
                                    <p:animEffect filter="wipe(left)" transition="in">
                                      <p:cBhvr>
                                        <p:cTn dur="1000" id="81"/>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25"/>
      <p:bldP grpId="0" spid="22"/>
      <p:bldP grpId="0" spid="18"/>
      <p:bldP grpId="0" spid="56"/>
      <p:bldP grpId="0" spid="58"/>
      <p:bldP grpId="0" spid="67"/>
      <p:bldP grpId="0" spid="69"/>
      <p:bldP grpId="0" spid="73"/>
      <p:bldP grpId="0" spid="75"/>
      <p:bldP grpId="0" spid="10"/>
      <p:bldP grpId="0" spid="78"/>
      <p:bldP grpId="0" spid="79"/>
      <p:bldP grpId="0" spid="80"/>
      <p:bldP grpId="0" spid="81"/>
      <p:bldP grpId="0" spid="82"/>
      <p:bldP grpId="0" spid="83"/>
      <p:bldP grpId="0" spid="8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北京大学">
      <a:dk1>
        <a:srgbClr val="333333"/>
      </a:dk1>
      <a:lt1>
        <a:srgbClr val="FFFFFF"/>
      </a:lt1>
      <a:dk2>
        <a:srgbClr val="538135"/>
      </a:dk2>
      <a:lt2>
        <a:srgbClr val="538135"/>
      </a:lt2>
      <a:accent1>
        <a:srgbClr val="8F000B"/>
      </a:accent1>
      <a:accent2>
        <a:srgbClr val="700005"/>
      </a:accent2>
      <a:accent3>
        <a:srgbClr val="AC0000"/>
      </a:accent3>
      <a:accent4>
        <a:srgbClr val="538135"/>
      </a:accent4>
      <a:accent5>
        <a:srgbClr val="538135"/>
      </a:accent5>
      <a:accent6>
        <a:srgbClr val="538135"/>
      </a:accent6>
      <a:hlink>
        <a:srgbClr val="538135"/>
      </a:hlink>
      <a:folHlink>
        <a:srgbClr val="538135"/>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nchor="ctr" rtlCol="0"/>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394</Paragraphs>
  <Slides>38</Slides>
  <Notes>0</Notes>
  <TotalTime>0</TotalTime>
  <HiddenSlides>0</HiddenSlides>
  <MMClips>0</MMClips>
  <ScaleCrop>0</ScaleCrop>
  <HeadingPairs>
    <vt:vector baseType="variant" size="6">
      <vt:variant>
        <vt:lpstr>Fonts used</vt:lpstr>
      </vt:variant>
      <vt:variant>
        <vt:i4>9</vt:i4>
      </vt:variant>
      <vt:variant>
        <vt:lpstr>Theme</vt:lpstr>
      </vt:variant>
      <vt:variant>
        <vt:i4>1</vt:i4>
      </vt:variant>
      <vt:variant>
        <vt:lpstr>Slide Titles</vt:lpstr>
      </vt:variant>
      <vt:variant>
        <vt:i4>38</vt:i4>
      </vt:variant>
    </vt:vector>
  </HeadingPairs>
  <TitlesOfParts>
    <vt:vector baseType="lpstr" size="48">
      <vt:lpstr>Arial</vt:lpstr>
      <vt:lpstr>Calibri Light</vt:lpstr>
      <vt:lpstr>Calibri</vt:lpstr>
      <vt:lpstr>微软雅黑</vt:lpstr>
      <vt:lpstr>华文细黑</vt:lpstr>
      <vt:lpstr>Verdana</vt:lpstr>
      <vt:lpstr>Raavi</vt:lpstr>
      <vt:lpstr>Tahoma</vt:lpstr>
      <vt:lpstr>宋体</vt:lpstr>
      <vt:lpstr>Office 主题</vt:lpstr>
      <vt:lpstr>PowerPoint Presentation</vt:lpstr>
      <vt:lpstr>PowerPoint Presentation</vt:lpstr>
      <vt:lpstr>研究概述</vt:lpstr>
      <vt:lpstr>选题背景</vt:lpstr>
      <vt:lpstr>研究意义</vt:lpstr>
      <vt:lpstr>国内外相关研究进展</vt:lpstr>
      <vt:lpstr>理论基础与文献综述</vt:lpstr>
      <vt:lpstr>主要贡献与创新</vt:lpstr>
      <vt:lpstr>主要贡献与创新</vt:lpstr>
      <vt:lpstr>研究方法</vt:lpstr>
      <vt:lpstr>总体思路</vt:lpstr>
      <vt:lpstr>总体思路</vt:lpstr>
      <vt:lpstr>具体方法</vt:lpstr>
      <vt:lpstr>研究方案的可行性</vt:lpstr>
      <vt:lpstr>研究方案的可行性</vt:lpstr>
      <vt:lpstr>研究过程</vt:lpstr>
      <vt:lpstr>关键技术突破</vt:lpstr>
      <vt:lpstr>实践难点</vt:lpstr>
      <vt:lpstr>技术对比分析</vt:lpstr>
      <vt:lpstr>市场调研分析</vt:lpstr>
      <vt:lpstr>市场调研分析</vt:lpstr>
      <vt:lpstr>研究成果</vt:lpstr>
      <vt:lpstr>研究目标</vt:lpstr>
      <vt:lpstr>成果形式</vt:lpstr>
      <vt:lpstr>成果形式</vt:lpstr>
      <vt:lpstr>应用前景</vt:lpstr>
      <vt:lpstr>应用前景</vt:lpstr>
      <vt:lpstr>结论建议</vt:lpstr>
      <vt:lpstr>问题分析与评估</vt:lpstr>
      <vt:lpstr>相关对策与解决办法</vt:lpstr>
      <vt:lpstr>研究总结</vt:lpstr>
      <vt:lpstr>研究总结</vt:lpstr>
      <vt:lpstr>研究总结</vt:lpstr>
      <vt:lpstr>研究总结</vt:lpstr>
      <vt:lpstr>参考文献</vt:lpstr>
      <vt:lpstr>模板使用说明</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2021-08-22T11:53:24Z</dcterms:created>
  <cp:lastPrinted>2021-08-22T11:53:24Z</cp:lastPrinted>
  <dcterms:modified xsi:type="dcterms:W3CDTF">2021-08-22T05:41:24Z</dcterms:modified>
  <cp:revision>1</cp:revision>
</cp:coreProperties>
</file>