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5143500" type="screen16x9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5" autoAdjust="0"/>
    <p:restoredTop sz="91262" autoAdjust="0"/>
  </p:normalViewPr>
  <p:slideViewPr>
    <p:cSldViewPr snapToGrid="0">
      <p:cViewPr varScale="1">
        <p:scale>
          <a:sx n="146" d="100"/>
          <a:sy n="146" d="100"/>
        </p:scale>
        <p:origin x="10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tags/tag29.xml" Type="http://schemas.openxmlformats.org/officeDocument/2006/relationships/tags"/><Relationship Id="rId35" Target="presProps.xml" Type="http://schemas.openxmlformats.org/officeDocument/2006/relationships/presProps"/><Relationship Id="rId36" Target="viewProps.xml" Type="http://schemas.openxmlformats.org/officeDocument/2006/relationships/viewProps"/><Relationship Id="rId37" Target="theme/theme1.xml" Type="http://schemas.openxmlformats.org/officeDocument/2006/relationships/theme"/><Relationship Id="rId38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0ABBE-C9D7-41BB-89C0-FAE3C2FBE554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D8D5A-8C1C-4BFE-81EB-A1BF4854C5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3320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7.xml.rels><?xml version="1.0" encoding="UTF-8" standalone="yes"?><Relationships xmlns="http://schemas.openxmlformats.org/package/2006/relationships"><Relationship Id="rId1" Target="../slides/slide2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8.xml.rels><?xml version="1.0" encoding="UTF-8" standalone="yes"?><Relationships xmlns="http://schemas.openxmlformats.org/package/2006/relationships"><Relationship Id="rId1" Target="../slides/slide2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9.xml.rels><?xml version="1.0" encoding="UTF-8" standalone="yes"?><Relationships xmlns="http://schemas.openxmlformats.org/package/2006/relationships"><Relationship Id="rId1" Target="../slides/slide2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0.xml.rels><?xml version="1.0" encoding="UTF-8" standalone="yes"?><Relationships xmlns="http://schemas.openxmlformats.org/package/2006/relationships"><Relationship Id="rId1" Target="../slides/slide3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96994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400033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9473150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3035189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507943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14" indent="0" algn="ctr">
              <a:buNone/>
              <a:defRPr sz="1500"/>
            </a:lvl2pPr>
            <a:lvl3pPr marL="685629" indent="0" algn="ctr">
              <a:buNone/>
              <a:defRPr sz="1350"/>
            </a:lvl3pPr>
            <a:lvl4pPr marL="1028443" indent="0" algn="ctr">
              <a:buNone/>
              <a:defRPr sz="1200"/>
            </a:lvl4pPr>
            <a:lvl5pPr marL="1371257" indent="0" algn="ctr">
              <a:buNone/>
              <a:defRPr sz="1200"/>
            </a:lvl5pPr>
            <a:lvl6pPr marL="1714071" indent="0" algn="ctr">
              <a:buNone/>
              <a:defRPr sz="1200"/>
            </a:lvl6pPr>
            <a:lvl7pPr marL="2056886" indent="0" algn="ctr">
              <a:buNone/>
              <a:defRPr sz="1200"/>
            </a:lvl7pPr>
            <a:lvl8pPr marL="2399700" indent="0" algn="ctr">
              <a:buNone/>
              <a:defRPr sz="1200"/>
            </a:lvl8pPr>
            <a:lvl9pPr marL="2742514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1547630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407465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2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4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2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0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8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5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5574697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0047450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6465063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9261654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582854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399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888703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04836906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399"/>
            </a:lvl1pPr>
            <a:lvl2pPr marL="342814" indent="0">
              <a:buNone/>
              <a:defRPr sz="2100"/>
            </a:lvl2pPr>
            <a:lvl3pPr marL="685629" indent="0">
              <a:buNone/>
              <a:defRPr sz="1800"/>
            </a:lvl3pPr>
            <a:lvl4pPr marL="1028443" indent="0">
              <a:buNone/>
              <a:defRPr sz="1500"/>
            </a:lvl4pPr>
            <a:lvl5pPr marL="1371257" indent="0">
              <a:buNone/>
              <a:defRPr sz="1500"/>
            </a:lvl5pPr>
            <a:lvl6pPr marL="1714071" indent="0">
              <a:buNone/>
              <a:defRPr sz="1500"/>
            </a:lvl6pPr>
            <a:lvl7pPr marL="2056886" indent="0">
              <a:buNone/>
              <a:defRPr sz="1500"/>
            </a:lvl7pPr>
            <a:lvl8pPr marL="2399700" indent="0">
              <a:buNone/>
              <a:defRPr sz="1500"/>
            </a:lvl8pPr>
            <a:lvl9pPr marL="2742514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2744540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183231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9998104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5372742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6490212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1497581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4821054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5943981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3528901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4461814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02B17-D7FF-4C39-8F3D-F8D75D80E9D8}" type="datetimeFigureOut">
              <a:rPr lang="zh-CN" altLang="en-US" smtClean="0"/>
              <a:t>2017/3/6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2F4B-1567-42F2-8056-5AACE679F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6505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629"/>
              <a:t>2017/3/6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629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8680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629" rtl="0" eaLnBrk="1" latinLnBrk="0" hangingPunct="1">
        <a:lnSpc>
          <a:spcPct val="90000"/>
        </a:lnSpc>
        <a:spcBef>
          <a:spcPct val="0"/>
        </a:spcBef>
        <a:buNone/>
        <a:defRPr sz="3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07" indent="-171407" algn="l" defTabSz="685629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21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036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850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664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479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293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107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3921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29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43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257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071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886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70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5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media/image2.jpe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.jpeg" Type="http://schemas.openxmlformats.org/officeDocument/2006/relationships/image"/><Relationship Id="rId4" Target="../tags/tag9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.jpeg" Type="http://schemas.openxmlformats.org/officeDocument/2006/relationships/image"/><Relationship Id="rId4" Target="../tags/tag10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.jpeg" Type="http://schemas.openxmlformats.org/officeDocument/2006/relationships/image"/><Relationship Id="rId4" Target="../media/image16.png" Type="http://schemas.openxmlformats.org/officeDocument/2006/relationships/image"/><Relationship Id="rId5" Target="../tags/tag11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.jpeg" Type="http://schemas.openxmlformats.org/officeDocument/2006/relationships/image"/><Relationship Id="rId4" Target="../media/image17.png" Type="http://schemas.openxmlformats.org/officeDocument/2006/relationships/image"/><Relationship Id="rId5" Target="../media/image18.png" Type="http://schemas.openxmlformats.org/officeDocument/2006/relationships/image"/><Relationship Id="rId6" Target="../media/image19.png" Type="http://schemas.openxmlformats.org/officeDocument/2006/relationships/image"/><Relationship Id="rId7" Target="../media/image20.png" Type="http://schemas.openxmlformats.org/officeDocument/2006/relationships/image"/><Relationship Id="rId8" Target="../tags/tag12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.jpeg" Type="http://schemas.openxmlformats.org/officeDocument/2006/relationships/image"/><Relationship Id="rId4" Target="../media/image21.png" Type="http://schemas.openxmlformats.org/officeDocument/2006/relationships/image"/><Relationship Id="rId5" Target="../media/image22.png" Type="http://schemas.openxmlformats.org/officeDocument/2006/relationships/image"/><Relationship Id="rId6" Target="../media/image23.png" Type="http://schemas.openxmlformats.org/officeDocument/2006/relationships/image"/><Relationship Id="rId7" Target="../media/image24.png" Type="http://schemas.openxmlformats.org/officeDocument/2006/relationships/image"/><Relationship Id="rId8" Target="../tags/tag13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.jpeg" Type="http://schemas.openxmlformats.org/officeDocument/2006/relationships/image"/><Relationship Id="rId4" Target="../media/image25.png" Type="http://schemas.openxmlformats.org/officeDocument/2006/relationships/image"/><Relationship Id="rId5" Target="../tags/tag14.xml" Type="http://schemas.openxmlformats.org/officeDocument/2006/relationships/tags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.jpeg" Type="http://schemas.openxmlformats.org/officeDocument/2006/relationships/image"/><Relationship Id="rId4" Target="../tags/tag15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.jpeg" Type="http://schemas.openxmlformats.org/officeDocument/2006/relationships/image"/><Relationship Id="rId4" Target="../tags/tag16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.jpeg" Type="http://schemas.openxmlformats.org/officeDocument/2006/relationships/image"/><Relationship Id="rId4" Target="../tags/tag17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.jpeg" Type="http://schemas.openxmlformats.org/officeDocument/2006/relationships/image"/><Relationship Id="rId4" Target="../tags/tag18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1.xml" Type="http://schemas.openxmlformats.org/officeDocument/2006/relationships/tags"/><Relationship Id="rId2" Target="../notesSlides/notesSlide2.xml" Type="http://schemas.openxmlformats.org/officeDocument/2006/relationships/notesSlide"/><Relationship Id="rId3" Target="../media/image1.jpe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Relationship Id="rId8" Target="../media/image9.png" Type="http://schemas.openxmlformats.org/officeDocument/2006/relationships/image"/><Relationship Id="rId9" Target="../media/image10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.jpeg" Type="http://schemas.openxmlformats.org/officeDocument/2006/relationships/image"/><Relationship Id="rId4" Target="../media/image26.png" Type="http://schemas.openxmlformats.org/officeDocument/2006/relationships/image"/><Relationship Id="rId5" Target="../media/image27.png" Type="http://schemas.openxmlformats.org/officeDocument/2006/relationships/image"/><Relationship Id="rId6" Target="../media/image28.png" Type="http://schemas.openxmlformats.org/officeDocument/2006/relationships/image"/><Relationship Id="rId7" Target="../media/image29.png" Type="http://schemas.openxmlformats.org/officeDocument/2006/relationships/image"/><Relationship Id="rId8" Target="../tags/tag19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.jpeg" Type="http://schemas.openxmlformats.org/officeDocument/2006/relationships/image"/><Relationship Id="rId4" Target="../tags/tag20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.jpeg" Type="http://schemas.openxmlformats.org/officeDocument/2006/relationships/image"/><Relationship Id="rId4" Target="../media/image30.png" Type="http://schemas.openxmlformats.org/officeDocument/2006/relationships/image"/><Relationship Id="rId5" Target="../media/image31.png" Type="http://schemas.openxmlformats.org/officeDocument/2006/relationships/image"/><Relationship Id="rId6" Target="../media/image32.png" Type="http://schemas.openxmlformats.org/officeDocument/2006/relationships/image"/><Relationship Id="rId7" Target="../media/image33.png" Type="http://schemas.openxmlformats.org/officeDocument/2006/relationships/image"/><Relationship Id="rId8" Target="../tags/tag21.xml" Type="http://schemas.openxmlformats.org/officeDocument/2006/relationships/tags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1.jpeg" Type="http://schemas.openxmlformats.org/officeDocument/2006/relationships/image"/><Relationship Id="rId4" Target="../tags/tag22.xml" Type="http://schemas.openxmlformats.org/officeDocument/2006/relationships/tags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1.jpeg" Type="http://schemas.openxmlformats.org/officeDocument/2006/relationships/image"/><Relationship Id="rId4" Target="../media/image25.png" Type="http://schemas.openxmlformats.org/officeDocument/2006/relationships/image"/><Relationship Id="rId5" Target="../tags/tag23.xml" Type="http://schemas.openxmlformats.org/officeDocument/2006/relationships/tags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media/image1.jpeg" Type="http://schemas.openxmlformats.org/officeDocument/2006/relationships/image"/><Relationship Id="rId4" Target="../media/image34.png" Type="http://schemas.openxmlformats.org/officeDocument/2006/relationships/image"/><Relationship Id="rId5" Target="../media/image35.png" Type="http://schemas.openxmlformats.org/officeDocument/2006/relationships/image"/><Relationship Id="rId6" Target="../media/image36.png" Type="http://schemas.openxmlformats.org/officeDocument/2006/relationships/image"/><Relationship Id="rId7" Target="../media/image37.png" Type="http://schemas.openxmlformats.org/officeDocument/2006/relationships/image"/><Relationship Id="rId8" Target="../tags/tag24.xml" Type="http://schemas.openxmlformats.org/officeDocument/2006/relationships/tags"/></Relationships>
</file>

<file path=ppt/slides/_rels/slide2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6.xml" Type="http://schemas.openxmlformats.org/officeDocument/2006/relationships/notesSlide"/><Relationship Id="rId3" Target="../media/image1.jpeg" Type="http://schemas.openxmlformats.org/officeDocument/2006/relationships/image"/><Relationship Id="rId4" Target="../media/image38.png" Type="http://schemas.openxmlformats.org/officeDocument/2006/relationships/image"/><Relationship Id="rId5" Target="../media/image39.png" Type="http://schemas.openxmlformats.org/officeDocument/2006/relationships/image"/><Relationship Id="rId6" Target="../media/image40.png" Type="http://schemas.openxmlformats.org/officeDocument/2006/relationships/image"/><Relationship Id="rId7" Target="../media/image41.png" Type="http://schemas.openxmlformats.org/officeDocument/2006/relationships/image"/><Relationship Id="rId8" Target="../tags/tag25.xml" Type="http://schemas.openxmlformats.org/officeDocument/2006/relationships/tags"/></Relationships>
</file>

<file path=ppt/slides/_rels/slide2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7.xml" Type="http://schemas.openxmlformats.org/officeDocument/2006/relationships/notesSlide"/><Relationship Id="rId3" Target="../media/image1.jpeg" Type="http://schemas.openxmlformats.org/officeDocument/2006/relationships/image"/><Relationship Id="rId4" Target="../tags/tag26.xml" Type="http://schemas.openxmlformats.org/officeDocument/2006/relationships/tags"/></Relationships>
</file>

<file path=ppt/slides/_rels/slide2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8.xml" Type="http://schemas.openxmlformats.org/officeDocument/2006/relationships/notesSlide"/><Relationship Id="rId3" Target="../media/image1.jpeg" Type="http://schemas.openxmlformats.org/officeDocument/2006/relationships/image"/><Relationship Id="rId4" Target="../media/image42.png" Type="http://schemas.openxmlformats.org/officeDocument/2006/relationships/image"/><Relationship Id="rId5" Target="../media/image43.png" Type="http://schemas.openxmlformats.org/officeDocument/2006/relationships/image"/><Relationship Id="rId6" Target="../media/image44.png" Type="http://schemas.openxmlformats.org/officeDocument/2006/relationships/image"/><Relationship Id="rId7" Target="../media/image45.png" Type="http://schemas.openxmlformats.org/officeDocument/2006/relationships/image"/><Relationship Id="rId8" Target="../tags/tag27.xml" Type="http://schemas.openxmlformats.org/officeDocument/2006/relationships/tags"/></Relationships>
</file>

<file path=ppt/slides/_rels/slide2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9.xml" Type="http://schemas.openxmlformats.org/officeDocument/2006/relationships/notesSlide"/><Relationship Id="rId3" Target="../media/image1.jpeg" Type="http://schemas.openxmlformats.org/officeDocument/2006/relationships/image"/><Relationship Id="rId4" Target="../tags/tag28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jpeg" Type="http://schemas.openxmlformats.org/officeDocument/2006/relationships/image"/><Relationship Id="rId4" Target="../media/image11.png" Type="http://schemas.openxmlformats.org/officeDocument/2006/relationships/image"/><Relationship Id="rId5" Target="../tags/tag2.xml" Type="http://schemas.openxmlformats.org/officeDocument/2006/relationships/tags"/></Relationships>
</file>

<file path=ppt/slides/_rels/slide3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0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jpeg" Type="http://schemas.openxmlformats.org/officeDocument/2006/relationships/image"/><Relationship Id="rId4" Target="../media/image12.jpeg" Type="http://schemas.openxmlformats.org/officeDocument/2006/relationships/image"/><Relationship Id="rId5" Target="../media/image13.jpeg" Type="http://schemas.openxmlformats.org/officeDocument/2006/relationships/image"/><Relationship Id="rId6" Target="../media/image14.jpeg" Type="http://schemas.openxmlformats.org/officeDocument/2006/relationships/image"/><Relationship Id="rId7" Target="../tags/tag3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.jpeg" Type="http://schemas.openxmlformats.org/officeDocument/2006/relationships/image"/><Relationship Id="rId4" Target="../tags/tag4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jpeg" Type="http://schemas.openxmlformats.org/officeDocument/2006/relationships/image"/><Relationship Id="rId4" Target="../tags/tag5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jpeg" Type="http://schemas.openxmlformats.org/officeDocument/2006/relationships/image"/><Relationship Id="rId4" Target="../tags/tag6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.jpeg" Type="http://schemas.openxmlformats.org/officeDocument/2006/relationships/image"/><Relationship Id="rId4" Target="../media/image15.png" Type="http://schemas.openxmlformats.org/officeDocument/2006/relationships/image"/><Relationship Id="rId5" Target="../tags/tag7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.jpeg" Type="http://schemas.openxmlformats.org/officeDocument/2006/relationships/image"/><Relationship Id="rId4" Target="../tags/tag8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423651"/>
            <a:ext cx="7772400" cy="1102519"/>
          </a:xfrm>
        </p:spPr>
        <p:txBody>
          <a:bodyPr/>
          <a:lstStyle/>
          <a:p>
            <a:endParaRPr altLang="en-US" lang="zh-CN"/>
          </a:p>
        </p:txBody>
      </p:sp>
      <p:sp>
        <p:nvSpPr>
          <p:cNvPr id="3" name="副标题 2"/>
          <p:cNvSpPr>
            <a:spLocks noGrp="1"/>
          </p:cNvSpPr>
          <p:nvPr>
            <p:ph idx="1" type="subTitle"/>
          </p:nvPr>
        </p:nvSpPr>
        <p:spPr>
          <a:xfrm>
            <a:off x="1371600" y="2101866"/>
            <a:ext cx="6400800" cy="1314450"/>
          </a:xfrm>
        </p:spPr>
        <p:txBody>
          <a:bodyPr/>
          <a:lstStyle/>
          <a:p>
            <a:endParaRPr altLang="en-US" lang="zh-CN"/>
          </a:p>
        </p:txBody>
      </p:sp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2425700" y="1614020"/>
            <a:ext cx="6718300" cy="1332000"/>
          </a:xfrm>
          <a:prstGeom prst="rect">
            <a:avLst/>
          </a:prstGeom>
          <a:solidFill>
            <a:srgbClr val="414455"/>
          </a:solidFill>
          <a:ln>
            <a:noFill/>
          </a:ln>
          <a:effectLst>
            <a:outerShdw algn="tl" blurRad="1524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5" name="组合 14"/>
          <p:cNvGrpSpPr/>
          <p:nvPr/>
        </p:nvGrpSpPr>
        <p:grpSpPr>
          <a:xfrm>
            <a:off x="0" y="1619854"/>
            <a:ext cx="2146300" cy="1332000"/>
            <a:chOff x="0" y="1619854"/>
            <a:chExt cx="2146300" cy="1332000"/>
          </a:xfrm>
        </p:grpSpPr>
        <p:sp>
          <p:nvSpPr>
            <p:cNvPr id="4" name="矩形 3"/>
            <p:cNvSpPr/>
            <p:nvPr/>
          </p:nvSpPr>
          <p:spPr>
            <a:xfrm>
              <a:off x="0" y="1619854"/>
              <a:ext cx="2146300" cy="133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algn="tl" blurRad="1524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descr="C:\Documents and Settings\Administrator\桌面\45.jpg" id="1029" name="Picture 5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51520" y="1619854"/>
              <a:ext cx="1611812" cy="1332000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2576311" y="1619854"/>
            <a:ext cx="6075680" cy="9753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5800">
                <a:solidFill>
                  <a:schemeClr val="bg1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课题开题报告模板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07880" y="2565151"/>
            <a:ext cx="57708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XX学院XX系XX级XX班      答辩人：优页PPT    导师：杨镇宁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3281227" y="4173648"/>
            <a:ext cx="2558233" cy="880164"/>
            <a:chOff x="3028949" y="58335"/>
            <a:chExt cx="2558233" cy="880164"/>
          </a:xfrm>
        </p:grpSpPr>
        <p:pic>
          <p:nvPicPr>
            <p:cNvPr descr="C:\Documents and Settings\Administrator\桌面\北京大学2.png" id="1030" name="Picture 6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06219" y="58335"/>
              <a:ext cx="1780963" cy="715064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descr="C:\Documents and Settings\Administrator\桌面\北京大学.png" id="1033" name="Picture 9"/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28949" y="194436"/>
              <a:ext cx="725323" cy="719042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3806219" y="671799"/>
              <a:ext cx="1625917" cy="2667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150">
                  <a:solidFill>
                    <a:srgbClr val="414455"/>
                  </a:solidFill>
                  <a:latin charset="0" pitchFamily="18" typeface="High Tower Text"/>
                  <a:ea charset="-128" pitchFamily="65" typeface="有澤行書"/>
                </a:rPr>
                <a:t>PEKING UNIVERSITY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162394" y="3098295"/>
            <a:ext cx="3611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严谨实用学术答辩动态PPT模板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extLst>
      <p:ext uri="{BB962C8B-B14F-4D97-AF65-F5344CB8AC3E}">
        <p14:creationId val="811613800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grpId="0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fill="hold" grpId="0" id="25" nodeType="afterEffect" presetClass="entr" presetID="4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decel="100000" fill="hold" id="31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fill="hold" grpId="0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3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7"/>
      <p:bldP grpId="0" spid="13"/>
      <p:bldP grpId="0" spid="24"/>
      <p:bldP grpId="0" spid="27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课题现状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1" name="泪滴形 40"/>
          <p:cNvSpPr/>
          <p:nvPr/>
        </p:nvSpPr>
        <p:spPr>
          <a:xfrm>
            <a:off x="3060647" y="3098327"/>
            <a:ext cx="1398494" cy="1398494"/>
          </a:xfrm>
          <a:prstGeom prst="teardrop">
            <a:avLst/>
          </a:prstGeom>
          <a:solidFill>
            <a:srgbClr val="414455"/>
          </a:solidFill>
          <a:ln>
            <a:noFill/>
          </a:ln>
          <a:effectLst>
            <a:outerShdw algn="r" blurRad="152400" dir="10800000" dist="152400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泪滴形 41"/>
          <p:cNvSpPr/>
          <p:nvPr/>
        </p:nvSpPr>
        <p:spPr>
          <a:xfrm flipH="1" flipV="1">
            <a:off x="4532459" y="1624922"/>
            <a:ext cx="1398494" cy="1398494"/>
          </a:xfrm>
          <a:prstGeom prst="teardrop">
            <a:avLst/>
          </a:prstGeom>
          <a:solidFill>
            <a:srgbClr val="414455"/>
          </a:solidFill>
          <a:ln>
            <a:noFill/>
          </a:ln>
          <a:effectLst>
            <a:outerShdw algn="r" blurRad="152400" dir="10800000" dist="152400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泪滴形 44"/>
          <p:cNvSpPr/>
          <p:nvPr/>
        </p:nvSpPr>
        <p:spPr>
          <a:xfrm flipV="1">
            <a:off x="3316526" y="1880803"/>
            <a:ext cx="1142613" cy="1142613"/>
          </a:xfrm>
          <a:prstGeom prst="teardrop">
            <a:avLst/>
          </a:prstGeom>
          <a:solidFill>
            <a:srgbClr val="00B0F0"/>
          </a:solidFill>
          <a:ln>
            <a:noFill/>
          </a:ln>
          <a:effectLst>
            <a:outerShdw algn="r" blurRad="152400" dir="10800000" dist="152400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>
            <a:off x="4772415" y="1743154"/>
            <a:ext cx="1020672" cy="10206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3228042" y="3334957"/>
            <a:ext cx="1020672" cy="10206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3447739" y="1986892"/>
            <a:ext cx="755417" cy="75541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泪滴形 48"/>
          <p:cNvSpPr/>
          <p:nvPr/>
        </p:nvSpPr>
        <p:spPr>
          <a:xfrm flipH="1">
            <a:off x="4532460" y="3098327"/>
            <a:ext cx="1398494" cy="1398494"/>
          </a:xfrm>
          <a:prstGeom prst="teardrop">
            <a:avLst/>
          </a:prstGeom>
          <a:solidFill>
            <a:srgbClr val="00B0F0"/>
          </a:solidFill>
          <a:ln>
            <a:noFill/>
          </a:ln>
          <a:effectLst>
            <a:outerShdw algn="r" blurRad="152400" dir="10800000" dist="152400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92D050"/>
              </a:solidFill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4761657" y="3346345"/>
            <a:ext cx="1020672" cy="10206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TextBox 50"/>
          <p:cNvSpPr txBox="1"/>
          <p:nvPr/>
        </p:nvSpPr>
        <p:spPr>
          <a:xfrm>
            <a:off x="3420221" y="2209223"/>
            <a:ext cx="7924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文字标题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18625" y="2100560"/>
            <a:ext cx="10972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185385" y="3706906"/>
            <a:ext cx="10972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49639" y="3718182"/>
            <a:ext cx="10972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sp>
        <p:nvSpPr>
          <p:cNvPr id="86" name="环形箭头 85"/>
          <p:cNvSpPr/>
          <p:nvPr/>
        </p:nvSpPr>
        <p:spPr>
          <a:xfrm>
            <a:off x="5664438" y="3218714"/>
            <a:ext cx="1024980" cy="1024980"/>
          </a:xfrm>
          <a:prstGeom prst="circularArrow">
            <a:avLst>
              <a:gd fmla="val 8049" name="adj1"/>
              <a:gd fmla="val 1142319" name="adj2"/>
              <a:gd fmla="val 20457681" name="adj3"/>
              <a:gd fmla="val 14921288" name="adj4"/>
              <a:gd fmla="val 11288" name="adj5"/>
            </a:avLst>
          </a:prstGeom>
          <a:solidFill>
            <a:srgbClr val="00B0F0">
              <a:alpha val="80000"/>
            </a:srgbClr>
          </a:solidFill>
          <a:ln>
            <a:noFill/>
          </a:ln>
          <a:effectLst>
            <a:outerShdw algn="r" blurRad="76200" dir="10800000" dist="635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87" name="环形箭头 86"/>
          <p:cNvSpPr/>
          <p:nvPr/>
        </p:nvSpPr>
        <p:spPr>
          <a:xfrm flipV="1">
            <a:off x="5640456" y="2068286"/>
            <a:ext cx="1024980" cy="1024980"/>
          </a:xfrm>
          <a:prstGeom prst="circularArrow">
            <a:avLst>
              <a:gd fmla="val 8049" name="adj1"/>
              <a:gd fmla="val 1142319" name="adj2"/>
              <a:gd fmla="val 20457681" name="adj3"/>
              <a:gd fmla="val 14921288" name="adj4"/>
              <a:gd fmla="val 11288" name="adj5"/>
            </a:avLst>
          </a:prstGeom>
          <a:solidFill>
            <a:srgbClr val="414455"/>
          </a:solidFill>
          <a:ln>
            <a:noFill/>
          </a:ln>
          <a:effectLst>
            <a:outerShdw algn="r" blurRad="76200" dir="10800000" dist="635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88" name="环形箭头 87"/>
          <p:cNvSpPr/>
          <p:nvPr/>
        </p:nvSpPr>
        <p:spPr>
          <a:xfrm flipH="1">
            <a:off x="2381385" y="3180319"/>
            <a:ext cx="1024980" cy="1024980"/>
          </a:xfrm>
          <a:prstGeom prst="circularArrow">
            <a:avLst>
              <a:gd fmla="val 8049" name="adj1"/>
              <a:gd fmla="val 1142319" name="adj2"/>
              <a:gd fmla="val 20457681" name="adj3"/>
              <a:gd fmla="val 14921288" name="adj4"/>
              <a:gd fmla="val 11288" name="adj5"/>
            </a:avLst>
          </a:prstGeom>
          <a:solidFill>
            <a:srgbClr val="414455"/>
          </a:solidFill>
          <a:ln>
            <a:noFill/>
          </a:ln>
          <a:effectLst>
            <a:outerShdw algn="r" blurRad="76200" dir="10800000" dist="635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89" name="环形箭头 88"/>
          <p:cNvSpPr/>
          <p:nvPr/>
        </p:nvSpPr>
        <p:spPr>
          <a:xfrm flipH="1" flipV="1">
            <a:off x="2357403" y="2029891"/>
            <a:ext cx="1024980" cy="1024980"/>
          </a:xfrm>
          <a:prstGeom prst="circularArrow">
            <a:avLst>
              <a:gd fmla="val 8049" name="adj1"/>
              <a:gd fmla="val 1142319" name="adj2"/>
              <a:gd fmla="val 20457681" name="adj3"/>
              <a:gd fmla="val 14921288" name="adj4"/>
              <a:gd fmla="val 11288" name="adj5"/>
            </a:avLst>
          </a:prstGeom>
          <a:solidFill>
            <a:srgbClr val="00B0F0">
              <a:alpha val="80000"/>
            </a:srgbClr>
          </a:solidFill>
          <a:ln>
            <a:noFill/>
          </a:ln>
          <a:effectLst>
            <a:outerShdw algn="r" blurRad="76200" dir="10800000" dist="635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4" name="圆角矩形 93"/>
          <p:cNvSpPr/>
          <p:nvPr/>
        </p:nvSpPr>
        <p:spPr>
          <a:xfrm>
            <a:off x="514507" y="3875889"/>
            <a:ext cx="2433406" cy="812026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65142" y="3945418"/>
            <a:ext cx="2341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点击添加文字内容，内容简要详尽，言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简意赅叙述内容概要。点击添加文字内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容，内容简要详尽，言简意赅叙述内容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概要。</a:t>
            </a:r>
          </a:p>
        </p:txBody>
      </p:sp>
      <p:sp>
        <p:nvSpPr>
          <p:cNvPr id="97" name="圆角矩形 96"/>
          <p:cNvSpPr/>
          <p:nvPr/>
        </p:nvSpPr>
        <p:spPr>
          <a:xfrm>
            <a:off x="6178869" y="3910499"/>
            <a:ext cx="2433406" cy="812026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229503" y="3980029"/>
            <a:ext cx="2341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点击添加文字内容，内容简要详尽，言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简意赅叙述内容概要。点击添加文字内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容，内容简要详尽，言简意赅叙述内容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概要。</a:t>
            </a:r>
          </a:p>
        </p:txBody>
      </p:sp>
      <p:sp>
        <p:nvSpPr>
          <p:cNvPr id="100" name="圆角矩形 99"/>
          <p:cNvSpPr/>
          <p:nvPr/>
        </p:nvSpPr>
        <p:spPr>
          <a:xfrm>
            <a:off x="521429" y="1474790"/>
            <a:ext cx="2433406" cy="812026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72064" y="1544320"/>
            <a:ext cx="2341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点击添加文字内容，内容简要详尽，言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简意赅叙述内容概要。点击添加文字内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容，内容简要详尽，言简意赅叙述内容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概要。</a:t>
            </a:r>
          </a:p>
        </p:txBody>
      </p:sp>
      <p:sp>
        <p:nvSpPr>
          <p:cNvPr id="102" name="圆角矩形 101"/>
          <p:cNvSpPr/>
          <p:nvPr/>
        </p:nvSpPr>
        <p:spPr>
          <a:xfrm>
            <a:off x="6176928" y="1427033"/>
            <a:ext cx="2433406" cy="812026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7563" y="1496563"/>
            <a:ext cx="2341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点击添加文字内容，内容简要详尽，言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简意赅叙述内容概要。点击添加文字内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容，内容简要详尽，言简意赅叙述内容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概要。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750241965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8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Left)" transition="in">
                                      <p:cBhvr>
                                        <p:cTn dur="500" id="18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2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2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70" nodeType="afterEffect" presetClass="entr" presetID="18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Left)" transition="in">
                                      <p:cBhvr>
                                        <p:cTn dur="500" id="72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75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78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81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8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5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8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1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4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7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3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6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0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11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41"/>
      <p:bldP grpId="0" spid="42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86"/>
      <p:bldP grpId="0" spid="87"/>
      <p:bldP grpId="0" spid="88"/>
      <p:bldP grpId="0" spid="89"/>
      <p:bldP grpId="0" spid="94"/>
      <p:bldP grpId="0" spid="96"/>
      <p:bldP grpId="0" spid="97"/>
      <p:bldP grpId="0" spid="99"/>
      <p:bldP grpId="0" spid="100"/>
      <p:bldP grpId="0" spid="101"/>
      <p:bldP grpId="0" spid="102"/>
      <p:bldP grpId="0" spid="103"/>
      <p:bldP grpId="0" spid="10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797265" y="752996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发展情况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0" y="921296"/>
            <a:ext cx="9144000" cy="2135215"/>
            <a:chOff x="0" y="921296"/>
            <a:chExt cx="9144000" cy="2135215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4826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8623300" y="921296"/>
              <a:ext cx="5207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482600" y="928123"/>
              <a:ext cx="0" cy="211255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482600" y="3050305"/>
              <a:ext cx="2045091" cy="0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6597416" y="1969556"/>
              <a:ext cx="2025884" cy="0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2527691" y="1969432"/>
              <a:ext cx="2044309" cy="0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/>
          </p:nvCxnSpPr>
          <p:spPr>
            <a:xfrm flipH="1" flipV="1">
              <a:off x="2527691" y="1969556"/>
              <a:ext cx="0" cy="1080749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>
              <a:off x="4572000" y="3046251"/>
              <a:ext cx="2025416" cy="0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 flipH="1" flipV="1">
              <a:off x="4572000" y="1975762"/>
              <a:ext cx="0" cy="1080749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 flipH="1" flipV="1">
              <a:off x="6597416" y="1965502"/>
              <a:ext cx="0" cy="1080749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 flipH="1">
              <a:off x="8623300" y="928123"/>
              <a:ext cx="0" cy="1056275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矩形 59"/>
          <p:cNvSpPr/>
          <p:nvPr/>
        </p:nvSpPr>
        <p:spPr>
          <a:xfrm>
            <a:off x="756403" y="2326172"/>
            <a:ext cx="1500680" cy="1440161"/>
          </a:xfrm>
          <a:prstGeom prst="rect">
            <a:avLst/>
          </a:prstGeom>
          <a:solidFill>
            <a:srgbClr val="F3F3F3"/>
          </a:solidFill>
          <a:ln w="19050">
            <a:solidFill>
              <a:srgbClr val="00B0F0"/>
            </a:solidFill>
          </a:ln>
          <a:effectLst>
            <a:outerShdw algn="r" blurRad="127000" dir="10800000" dist="635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2D2A19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756403" y="2326172"/>
            <a:ext cx="1506368" cy="43266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2D2A19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70358" y="2350521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itchFamily="2" typeface="Watford DB"/>
                <a:ea charset="-128" pitchFamily="34" typeface="Adobe Gothic Std B"/>
              </a:rPr>
              <a:t>2012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97265" y="2840288"/>
            <a:ext cx="1452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容简要详尽，言简意赅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叙述内容概要。点击添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加文字内容，内容简要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详尽。</a:t>
            </a:r>
          </a:p>
        </p:txBody>
      </p:sp>
      <p:sp>
        <p:nvSpPr>
          <p:cNvPr id="66" name="矩形 65"/>
          <p:cNvSpPr/>
          <p:nvPr/>
        </p:nvSpPr>
        <p:spPr>
          <a:xfrm>
            <a:off x="2798300" y="1245986"/>
            <a:ext cx="1500680" cy="1440161"/>
          </a:xfrm>
          <a:prstGeom prst="rect">
            <a:avLst/>
          </a:prstGeom>
          <a:solidFill>
            <a:srgbClr val="F9F9F9"/>
          </a:solidFill>
          <a:ln w="19050">
            <a:solidFill>
              <a:srgbClr val="414455"/>
            </a:solidFill>
          </a:ln>
          <a:effectLst>
            <a:outerShdw algn="r" blurRad="127000" dir="10800000" dist="635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2D2A19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2798300" y="1245986"/>
            <a:ext cx="1506368" cy="432665"/>
          </a:xfrm>
          <a:prstGeom prst="rect">
            <a:avLst/>
          </a:prstGeom>
          <a:solidFill>
            <a:srgbClr val="414455"/>
          </a:solidFill>
          <a:ln>
            <a:solidFill>
              <a:srgbClr val="4144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2D2A19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112778" y="1274120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itchFamily="2" typeface="Watford DB"/>
                <a:ea charset="-128" pitchFamily="34" typeface="Adobe Gothic Std B"/>
              </a:rPr>
              <a:t>2013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830783" y="1766998"/>
            <a:ext cx="1452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容简要详尽，言简意赅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叙述内容概要。点击添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加文字内容，内容简要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详尽。</a:t>
            </a:r>
          </a:p>
        </p:txBody>
      </p:sp>
      <p:sp>
        <p:nvSpPr>
          <p:cNvPr id="71" name="矩形 70"/>
          <p:cNvSpPr/>
          <p:nvPr/>
        </p:nvSpPr>
        <p:spPr>
          <a:xfrm>
            <a:off x="4826128" y="2326171"/>
            <a:ext cx="1500680" cy="1440161"/>
          </a:xfrm>
          <a:prstGeom prst="rect">
            <a:avLst/>
          </a:prstGeom>
          <a:solidFill>
            <a:srgbClr val="F3F3F3"/>
          </a:solidFill>
          <a:ln w="19050">
            <a:solidFill>
              <a:srgbClr val="00B0F0"/>
            </a:solidFill>
          </a:ln>
          <a:effectLst>
            <a:outerShdw algn="r" blurRad="127000" dir="10800000" dist="635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2D2A19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826128" y="2326171"/>
            <a:ext cx="1506368" cy="4326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2D2A19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127906" y="2350521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itchFamily="2" typeface="Watford DB"/>
                <a:ea charset="-128" pitchFamily="34" typeface="Adobe Gothic Std B"/>
              </a:rPr>
              <a:t>2014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64777" y="2849813"/>
            <a:ext cx="1452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容简要详尽，言简意赅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叙述内容概要。点击添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加文字内容，内容简要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详尽。</a:t>
            </a:r>
          </a:p>
        </p:txBody>
      </p:sp>
      <p:sp>
        <p:nvSpPr>
          <p:cNvPr id="76" name="矩形 75"/>
          <p:cNvSpPr/>
          <p:nvPr/>
        </p:nvSpPr>
        <p:spPr>
          <a:xfrm>
            <a:off x="6868025" y="1245985"/>
            <a:ext cx="1500680" cy="1440161"/>
          </a:xfrm>
          <a:prstGeom prst="rect">
            <a:avLst/>
          </a:prstGeom>
          <a:solidFill>
            <a:srgbClr val="F3F3F3"/>
          </a:solidFill>
          <a:ln w="19050">
            <a:solidFill>
              <a:srgbClr val="414455"/>
            </a:solidFill>
          </a:ln>
          <a:effectLst>
            <a:outerShdw algn="r" blurRad="127000" dir="10800000" dist="635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2D2A19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6868025" y="1245985"/>
            <a:ext cx="1506368" cy="432665"/>
          </a:xfrm>
          <a:prstGeom prst="rect">
            <a:avLst/>
          </a:prstGeom>
          <a:solidFill>
            <a:srgbClr val="414455"/>
          </a:solidFill>
          <a:ln>
            <a:solidFill>
              <a:srgbClr val="4144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2D2A19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169802" y="1274120"/>
            <a:ext cx="690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itchFamily="2" typeface="Watford DB"/>
                <a:ea charset="-128" pitchFamily="34" typeface="Adobe Gothic Std B"/>
              </a:rPr>
              <a:t>2015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01638" y="1776523"/>
            <a:ext cx="1452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容简要详尽，言简意赅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叙述内容概要。点击添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加文字内容，内容简要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详尽。</a:t>
            </a:r>
          </a:p>
        </p:txBody>
      </p:sp>
      <p:sp>
        <p:nvSpPr>
          <p:cNvPr id="44" name="椭圆 43"/>
          <p:cNvSpPr/>
          <p:nvPr/>
        </p:nvSpPr>
        <p:spPr>
          <a:xfrm>
            <a:off x="326015" y="727022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82" name="TextBox 81"/>
          <p:cNvSpPr txBox="1"/>
          <p:nvPr/>
        </p:nvSpPr>
        <p:spPr>
          <a:xfrm>
            <a:off x="10835407" y="563587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4277803389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18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9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2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5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2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4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5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7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9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2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5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8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51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53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7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8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62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4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66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67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69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7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3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74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7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78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8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82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60"/>
      <p:bldP grpId="1" spid="62"/>
      <p:bldP grpId="0" spid="63"/>
      <p:bldP grpId="0" spid="64"/>
      <p:bldP grpId="0" spid="66"/>
      <p:bldP grpId="1" spid="67"/>
      <p:bldP grpId="0" spid="68"/>
      <p:bldP grpId="0" spid="69"/>
      <p:bldP grpId="0" spid="71"/>
      <p:bldP grpId="1" spid="72"/>
      <p:bldP grpId="0" spid="73"/>
      <p:bldP grpId="0" spid="74"/>
      <p:bldP grpId="0" spid="76"/>
      <p:bldP grpId="1" spid="77"/>
      <p:bldP grpId="0" spid="78"/>
      <p:bldP grpId="0" spid="79"/>
      <p:bldP grpId="0" spid="44"/>
      <p:bldP grpId="0" spid="82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4579144" y="3889679"/>
            <a:ext cx="339993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680288"/>
            <a:ext cx="2672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研究思路及过程</a:t>
            </a: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7979079" y="921296"/>
            <a:ext cx="0" cy="2968383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492098" y="922851"/>
            <a:ext cx="3068459" cy="2950649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2062308" y="1471140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6" name="椭圆 45"/>
          <p:cNvSpPr/>
          <p:nvPr/>
        </p:nvSpPr>
        <p:spPr>
          <a:xfrm>
            <a:off x="2540350" y="192391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50" name="TextBox 49"/>
          <p:cNvSpPr txBox="1"/>
          <p:nvPr/>
        </p:nvSpPr>
        <p:spPr>
          <a:xfrm>
            <a:off x="2586487" y="1393945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研究思路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57819" y="1846723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研究过程</a:t>
            </a:r>
          </a:p>
        </p:txBody>
      </p:sp>
      <p:grpSp>
        <p:nvGrpSpPr>
          <p:cNvPr id="85" name="组合 84"/>
          <p:cNvGrpSpPr/>
          <p:nvPr/>
        </p:nvGrpSpPr>
        <p:grpSpPr>
          <a:xfrm>
            <a:off x="981273" y="396384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id="2051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21600" y="1087288"/>
              <a:ext cx="256698" cy="257865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7979079" y="920886"/>
            <a:ext cx="1164921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  <p:extLst>
      <p:ext uri="{BB962C8B-B14F-4D97-AF65-F5344CB8AC3E}">
        <p14:creationId val="284805643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2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4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46"/>
      <p:bldP grpId="0" spid="50"/>
      <p:bldP grpId="0" spid="51"/>
      <p:bldP grpId="0" spid="16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研究思路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1" name="右箭头 40"/>
          <p:cNvSpPr/>
          <p:nvPr/>
        </p:nvSpPr>
        <p:spPr>
          <a:xfrm>
            <a:off x="4361952" y="1933377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42" name="右箭头 41"/>
          <p:cNvSpPr/>
          <p:nvPr/>
        </p:nvSpPr>
        <p:spPr>
          <a:xfrm flipH="1">
            <a:off x="4341291" y="3755656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45" name="右箭头 44"/>
          <p:cNvSpPr/>
          <p:nvPr/>
        </p:nvSpPr>
        <p:spPr>
          <a:xfrm flipH="1" rot="5400000">
            <a:off x="3418915" y="2779687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46" name="右箭头 45"/>
          <p:cNvSpPr/>
          <p:nvPr/>
        </p:nvSpPr>
        <p:spPr>
          <a:xfrm flipH="1" flipV="1" rot="16200000">
            <a:off x="5246382" y="2804741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6187171" y="1779417"/>
            <a:ext cx="2056724" cy="691111"/>
            <a:chOff x="6187171" y="1779417"/>
            <a:chExt cx="2056724" cy="691111"/>
          </a:xfrm>
        </p:grpSpPr>
        <p:sp>
          <p:nvSpPr>
            <p:cNvPr id="48" name="圆角矩形 47"/>
            <p:cNvSpPr/>
            <p:nvPr/>
          </p:nvSpPr>
          <p:spPr>
            <a:xfrm>
              <a:off x="6212570" y="1779417"/>
              <a:ext cx="2031325" cy="691111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187172" y="1813052"/>
              <a:ext cx="2011680" cy="64008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点击添加文字内容，内容简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要详尽，言简意赅叙述内容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概要。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6203321" y="3524705"/>
            <a:ext cx="2040574" cy="720735"/>
            <a:chOff x="6203321" y="3524705"/>
            <a:chExt cx="2040574" cy="720735"/>
          </a:xfrm>
        </p:grpSpPr>
        <p:sp>
          <p:nvSpPr>
            <p:cNvPr id="51" name="圆角矩形 50"/>
            <p:cNvSpPr/>
            <p:nvPr/>
          </p:nvSpPr>
          <p:spPr>
            <a:xfrm>
              <a:off x="6203321" y="3524705"/>
              <a:ext cx="2031325" cy="691111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212570" y="3599109"/>
              <a:ext cx="2011680" cy="64008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点击添加文字内容，内容简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要详尽，言简意赅叙述内容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概要。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847086" y="3547979"/>
            <a:ext cx="2031326" cy="694285"/>
            <a:chOff x="847086" y="3547979"/>
            <a:chExt cx="2031326" cy="694285"/>
          </a:xfrm>
        </p:grpSpPr>
        <p:sp>
          <p:nvSpPr>
            <p:cNvPr id="54" name="圆角矩形 53"/>
            <p:cNvSpPr/>
            <p:nvPr/>
          </p:nvSpPr>
          <p:spPr>
            <a:xfrm>
              <a:off x="847086" y="3547979"/>
              <a:ext cx="2031325" cy="691111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847087" y="3595934"/>
              <a:ext cx="2011680" cy="64008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点击添加文字内容，内容简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要详尽，言简意赅叙述内容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概要。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847085" y="1716833"/>
            <a:ext cx="2031326" cy="695622"/>
            <a:chOff x="847085" y="1716833"/>
            <a:chExt cx="2031326" cy="695622"/>
          </a:xfrm>
        </p:grpSpPr>
        <p:sp>
          <p:nvSpPr>
            <p:cNvPr id="82" name="圆角矩形 81"/>
            <p:cNvSpPr/>
            <p:nvPr/>
          </p:nvSpPr>
          <p:spPr>
            <a:xfrm>
              <a:off x="847085" y="1716833"/>
              <a:ext cx="2031325" cy="691111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47086" y="1766124"/>
              <a:ext cx="2011680" cy="64008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点击添加文字内容，内容简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要详尽，言简意赅叙述内容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概要。</a:t>
              </a: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4949740" y="3392050"/>
            <a:ext cx="1023522" cy="1023522"/>
            <a:chOff x="4949740" y="3392050"/>
            <a:chExt cx="1023522" cy="1023522"/>
          </a:xfrm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grpSpPr>
        <p:sp>
          <p:nvSpPr>
            <p:cNvPr id="85" name="椭圆 84"/>
            <p:cNvSpPr/>
            <p:nvPr/>
          </p:nvSpPr>
          <p:spPr>
            <a:xfrm>
              <a:off x="4949740" y="3392050"/>
              <a:ext cx="1023522" cy="102352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pic>
          <p:nvPicPr>
            <p:cNvPr id="86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232045" y="3556924"/>
              <a:ext cx="449361" cy="679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8" name="组合 87"/>
          <p:cNvGrpSpPr/>
          <p:nvPr/>
        </p:nvGrpSpPr>
        <p:grpSpPr>
          <a:xfrm>
            <a:off x="3114140" y="3386763"/>
            <a:ext cx="1023522" cy="1023522"/>
            <a:chOff x="3114140" y="3386763"/>
            <a:chExt cx="1023522" cy="1023522"/>
          </a:xfrm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grpSpPr>
        <p:sp>
          <p:nvSpPr>
            <p:cNvPr id="89" name="椭圆 88"/>
            <p:cNvSpPr/>
            <p:nvPr/>
          </p:nvSpPr>
          <p:spPr>
            <a:xfrm>
              <a:off x="3114140" y="3386763"/>
              <a:ext cx="1023522" cy="102352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pic>
          <p:nvPicPr>
            <p:cNvPr id="90" name="Picture 4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350035" y="3577933"/>
              <a:ext cx="551732" cy="637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2" name="组合 91"/>
          <p:cNvGrpSpPr/>
          <p:nvPr/>
        </p:nvGrpSpPr>
        <p:grpSpPr>
          <a:xfrm>
            <a:off x="3133775" y="1603105"/>
            <a:ext cx="1023522" cy="1023522"/>
            <a:chOff x="3133775" y="1603105"/>
            <a:chExt cx="1023522" cy="1023522"/>
          </a:xfrm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grpSpPr>
        <p:sp>
          <p:nvSpPr>
            <p:cNvPr id="93" name="椭圆 92"/>
            <p:cNvSpPr/>
            <p:nvPr/>
          </p:nvSpPr>
          <p:spPr>
            <a:xfrm>
              <a:off x="3133775" y="1603105"/>
              <a:ext cx="1023522" cy="102352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pic>
          <p:nvPicPr>
            <p:cNvPr id="94" name="Picture 2"/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405418" y="1773664"/>
              <a:ext cx="568133" cy="668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6" name="组合 95"/>
          <p:cNvGrpSpPr/>
          <p:nvPr/>
        </p:nvGrpSpPr>
        <p:grpSpPr>
          <a:xfrm>
            <a:off x="4937214" y="1603105"/>
            <a:ext cx="1023522" cy="1023522"/>
            <a:chOff x="4937214" y="1603105"/>
            <a:chExt cx="1023522" cy="1023522"/>
          </a:xfrm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grpSpPr>
        <p:sp>
          <p:nvSpPr>
            <p:cNvPr id="97" name="椭圆 96"/>
            <p:cNvSpPr/>
            <p:nvPr/>
          </p:nvSpPr>
          <p:spPr>
            <a:xfrm>
              <a:off x="4937214" y="1603105"/>
              <a:ext cx="1023522" cy="102352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pic>
          <p:nvPicPr>
            <p:cNvPr id="98" name="Picture 5"/>
            <p:cNvPicPr>
              <a:picLocks noChangeArrowheads="1"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210713" y="1831174"/>
              <a:ext cx="481060" cy="581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0" name="TextBox 99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8"/>
    </p:custDataLst>
    <p:extLst>
      <p:ext uri="{BB962C8B-B14F-4D97-AF65-F5344CB8AC3E}">
        <p14:creationId val="2875902362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2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22" nodeType="after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24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25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26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27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1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7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41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id="43" nodeType="after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45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46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47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48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5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57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61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fill="hold" id="63" nodeType="after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65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66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67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68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7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77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81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fill="hold" id="83" nodeType="after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85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86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87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88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9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9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99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41"/>
      <p:bldP grpId="0" spid="42"/>
      <p:bldP grpId="0" spid="45"/>
      <p:bldP grpId="0" spid="46"/>
      <p:bldP grpId="0" spid="100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研究过程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39" name="圆角右箭头 38"/>
          <p:cNvSpPr/>
          <p:nvPr/>
        </p:nvSpPr>
        <p:spPr>
          <a:xfrm>
            <a:off x="6362288" y="1326312"/>
            <a:ext cx="1778000" cy="1139190"/>
          </a:xfrm>
          <a:prstGeom prst="bentArrow">
            <a:avLst>
              <a:gd fmla="val 21656" name="adj1"/>
              <a:gd fmla="val 25000" name="adj2"/>
              <a:gd fmla="val 31020" name="adj3"/>
              <a:gd fmla="val 45757" name="adj4"/>
            </a:avLst>
          </a:prstGeom>
          <a:solidFill>
            <a:srgbClr val="00B0F0"/>
          </a:solidFill>
          <a:ln>
            <a:noFill/>
          </a:ln>
          <a:effectLst>
            <a:outerShdw algn="br" blurRad="63500" dir="13500000" dist="508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0" name="圆角右箭头 39"/>
          <p:cNvSpPr/>
          <p:nvPr/>
        </p:nvSpPr>
        <p:spPr>
          <a:xfrm>
            <a:off x="4584288" y="1734981"/>
            <a:ext cx="1778000" cy="1139190"/>
          </a:xfrm>
          <a:prstGeom prst="bentArrow">
            <a:avLst>
              <a:gd fmla="val 21656" name="adj1"/>
              <a:gd fmla="val 25000" name="adj2"/>
              <a:gd fmla="val 31020" name="adj3"/>
              <a:gd fmla="val 45757" name="adj4"/>
            </a:avLst>
          </a:prstGeom>
          <a:solidFill>
            <a:srgbClr val="00B0F0"/>
          </a:solidFill>
          <a:ln>
            <a:noFill/>
          </a:ln>
          <a:effectLst>
            <a:outerShdw algn="br" blurRad="63500" dir="13500000" dist="508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5" name="圆角右箭头 54"/>
          <p:cNvSpPr/>
          <p:nvPr/>
        </p:nvSpPr>
        <p:spPr>
          <a:xfrm>
            <a:off x="2806288" y="2155893"/>
            <a:ext cx="1778000" cy="1139190"/>
          </a:xfrm>
          <a:prstGeom prst="bentArrow">
            <a:avLst>
              <a:gd fmla="val 21656" name="adj1"/>
              <a:gd fmla="val 25000" name="adj2"/>
              <a:gd fmla="val 31020" name="adj3"/>
              <a:gd fmla="val 45757" name="adj4"/>
            </a:avLst>
          </a:prstGeom>
          <a:solidFill>
            <a:srgbClr val="00B0F0"/>
          </a:solidFill>
          <a:ln>
            <a:noFill/>
          </a:ln>
          <a:effectLst>
            <a:outerShdw algn="br" blurRad="63500" dir="13500000" dist="508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961725" y="3979178"/>
            <a:ext cx="6973492" cy="7675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algn="r" blurRad="127000" dir="10800000" dist="889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圆角右箭头 56"/>
          <p:cNvSpPr/>
          <p:nvPr/>
        </p:nvSpPr>
        <p:spPr>
          <a:xfrm>
            <a:off x="1025304" y="2596850"/>
            <a:ext cx="1778000" cy="1139190"/>
          </a:xfrm>
          <a:prstGeom prst="bentArrow">
            <a:avLst>
              <a:gd fmla="val 21656" name="adj1"/>
              <a:gd fmla="val 25000" name="adj2"/>
              <a:gd fmla="val 31020" name="adj3"/>
              <a:gd fmla="val 45757" name="adj4"/>
            </a:avLst>
          </a:prstGeom>
          <a:solidFill>
            <a:srgbClr val="00B0F0"/>
          </a:solidFill>
          <a:ln>
            <a:noFill/>
          </a:ln>
          <a:effectLst>
            <a:outerShdw algn="br" blurRad="63500" dir="13500000" dist="508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cxnSp>
        <p:nvCxnSpPr>
          <p:cNvPr id="58" name="直接连接符 57"/>
          <p:cNvCxnSpPr/>
          <p:nvPr/>
        </p:nvCxnSpPr>
        <p:spPr>
          <a:xfrm>
            <a:off x="914664" y="3867106"/>
            <a:ext cx="7137844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82059" y="4016757"/>
            <a:ext cx="6786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点击添加文字内容，内容简要详尽，言简意赅叙述内容概要。点击添加文字内容，内容简要详尽，言简意赅叙述内容概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要。点击添加文字内容，内容简要详尽，言简意赅叙述内容概要。点击添加文字内容，内容简要详尽，言简意赅叙述内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容概要。点击添加文字内容，内容简要详尽，言简意赅叙述内容概要。点击添加文字内容，内容简要详尽，言简意赅叙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述内容概要。</a:t>
            </a:r>
          </a:p>
        </p:txBody>
      </p:sp>
      <p:pic>
        <p:nvPicPr>
          <p:cNvPr id="60" name="Picture 4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67153" y="2820977"/>
            <a:ext cx="446668" cy="487978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32751" y="3259290"/>
            <a:ext cx="487979" cy="469905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62598" y="2379895"/>
            <a:ext cx="487979" cy="487979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7"/>
          <p:cNvPicPr>
            <a:picLocks noChangeArrowheads="1"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727898" y="1959796"/>
            <a:ext cx="487979" cy="487979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1625941" y="3559175"/>
            <a:ext cx="9448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点击添加文字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48181" y="3132234"/>
            <a:ext cx="9448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点击添加文字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257387" y="2712960"/>
            <a:ext cx="9448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点击添加文字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22682" y="2282184"/>
            <a:ext cx="9448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点击添加文字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8"/>
    </p:custDataLst>
    <p:extLst>
      <p:ext uri="{BB962C8B-B14F-4D97-AF65-F5344CB8AC3E}">
        <p14:creationId val="3374221100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18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9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6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3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6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7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6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7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77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39"/>
      <p:bldP grpId="0" spid="40"/>
      <p:bldP grpId="0" spid="55"/>
      <p:bldP grpId="0" spid="56"/>
      <p:bldP grpId="0" spid="57"/>
      <p:bldP grpId="0" spid="59"/>
      <p:bldP grpId="0" spid="65"/>
      <p:bldP grpId="0" spid="66"/>
      <p:bldP grpId="0" spid="67"/>
      <p:bldP grpId="0" spid="68"/>
      <p:bldP grpId="0" spid="70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4579144" y="3889679"/>
            <a:ext cx="339993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68028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实验数据结果</a:t>
            </a: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7979079" y="922851"/>
            <a:ext cx="0" cy="2966828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492098" y="922851"/>
            <a:ext cx="3068459" cy="2950649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2062308" y="1471140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6" name="椭圆 45"/>
          <p:cNvSpPr/>
          <p:nvPr/>
        </p:nvSpPr>
        <p:spPr>
          <a:xfrm>
            <a:off x="2540350" y="192391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50" name="TextBox 49"/>
          <p:cNvSpPr txBox="1"/>
          <p:nvPr/>
        </p:nvSpPr>
        <p:spPr>
          <a:xfrm>
            <a:off x="2586487" y="1393945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实验数据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57819" y="1846723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实验难点</a:t>
            </a:r>
          </a:p>
        </p:txBody>
      </p:sp>
      <p:grpSp>
        <p:nvGrpSpPr>
          <p:cNvPr id="85" name="组合 84"/>
          <p:cNvGrpSpPr/>
          <p:nvPr/>
        </p:nvGrpSpPr>
        <p:grpSpPr>
          <a:xfrm>
            <a:off x="981273" y="396384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id="2051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26877" y="1087288"/>
              <a:ext cx="246143" cy="257865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椭圆 15"/>
          <p:cNvSpPr/>
          <p:nvPr/>
        </p:nvSpPr>
        <p:spPr>
          <a:xfrm>
            <a:off x="3468956" y="2837406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17" name="椭圆 16"/>
          <p:cNvSpPr/>
          <p:nvPr/>
        </p:nvSpPr>
        <p:spPr>
          <a:xfrm>
            <a:off x="3008311" y="2384629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18" name="TextBox 17"/>
          <p:cNvSpPr txBox="1"/>
          <p:nvPr/>
        </p:nvSpPr>
        <p:spPr>
          <a:xfrm>
            <a:off x="3476061" y="2334525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案例分析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69234" y="2798808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问题评估</a:t>
            </a:r>
          </a:p>
        </p:txBody>
      </p:sp>
      <p:sp>
        <p:nvSpPr>
          <p:cNvPr id="21" name="椭圆 20"/>
          <p:cNvSpPr/>
          <p:nvPr/>
        </p:nvSpPr>
        <p:spPr>
          <a:xfrm>
            <a:off x="3974935" y="329817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22" name="TextBox 21"/>
          <p:cNvSpPr txBox="1"/>
          <p:nvPr/>
        </p:nvSpPr>
        <p:spPr>
          <a:xfrm>
            <a:off x="4475213" y="3259580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研究成果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  <p:cxnSp>
        <p:nvCxnSpPr>
          <p:cNvPr id="24" name="直接连接符 23"/>
          <p:cNvCxnSpPr/>
          <p:nvPr/>
        </p:nvCxnSpPr>
        <p:spPr>
          <a:xfrm>
            <a:off x="7979079" y="920886"/>
            <a:ext cx="1164921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  <p:extLst>
      <p:ext uri="{BB962C8B-B14F-4D97-AF65-F5344CB8AC3E}">
        <p14:creationId val="1840788019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2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4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6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7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7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46"/>
      <p:bldP grpId="0" spid="50"/>
      <p:bldP grpId="0" spid="51"/>
      <p:bldP grpId="0" spid="16"/>
      <p:bldP grpId="0" spid="17"/>
      <p:bldP grpId="0" spid="18"/>
      <p:bldP grpId="0" spid="19"/>
      <p:bldP grpId="0" spid="21"/>
      <p:bldP grpId="0" spid="22"/>
      <p:bldP grpId="0" spid="23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实验数据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26" name="圆角矩形 25"/>
          <p:cNvSpPr/>
          <p:nvPr/>
        </p:nvSpPr>
        <p:spPr>
          <a:xfrm>
            <a:off x="1059575" y="3296599"/>
            <a:ext cx="1347628" cy="945862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6591063" y="1874090"/>
            <a:ext cx="1326945" cy="1326945"/>
          </a:xfrm>
          <a:prstGeom prst="donut">
            <a:avLst>
              <a:gd fmla="val 4534" name="adj"/>
            </a:avLst>
          </a:prstGeom>
          <a:solidFill>
            <a:schemeClr val="bg1"/>
          </a:solidFill>
          <a:ln>
            <a:noFill/>
          </a:ln>
          <a:effectLst>
            <a:outerShdw algn="r" blurRad="101600" dir="10800000" dist="50800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9" name="同心圆 28"/>
          <p:cNvSpPr/>
          <p:nvPr/>
        </p:nvSpPr>
        <p:spPr>
          <a:xfrm>
            <a:off x="1074708" y="1886616"/>
            <a:ext cx="1326945" cy="1326945"/>
          </a:xfrm>
          <a:prstGeom prst="donut">
            <a:avLst>
              <a:gd fmla="val 4534" name="adj"/>
            </a:avLst>
          </a:prstGeom>
          <a:solidFill>
            <a:schemeClr val="bg1"/>
          </a:solidFill>
          <a:ln>
            <a:noFill/>
          </a:ln>
          <a:effectLst>
            <a:outerShdw algn="r" blurRad="101600" dir="10800000" dist="50800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2913493" y="1886616"/>
            <a:ext cx="1326945" cy="1326945"/>
          </a:xfrm>
          <a:prstGeom prst="donut">
            <a:avLst>
              <a:gd fmla="val 4534" name="adj"/>
            </a:avLst>
          </a:prstGeom>
          <a:solidFill>
            <a:schemeClr val="bg1"/>
          </a:solidFill>
          <a:ln>
            <a:noFill/>
          </a:ln>
          <a:effectLst>
            <a:outerShdw algn="r" blurRad="101600" dir="10800000" dist="50800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1" name="同心圆 30"/>
          <p:cNvSpPr/>
          <p:nvPr/>
        </p:nvSpPr>
        <p:spPr>
          <a:xfrm>
            <a:off x="4752278" y="1874090"/>
            <a:ext cx="1326945" cy="1326945"/>
          </a:xfrm>
          <a:prstGeom prst="donut">
            <a:avLst>
              <a:gd fmla="val 4534" name="adj"/>
            </a:avLst>
          </a:prstGeom>
          <a:solidFill>
            <a:schemeClr val="bg1"/>
          </a:solidFill>
          <a:ln>
            <a:noFill/>
          </a:ln>
          <a:effectLst>
            <a:outerShdw algn="r" blurRad="101600" dir="10800000" dist="50800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2" name="饼形 11"/>
          <p:cNvSpPr/>
          <p:nvPr/>
        </p:nvSpPr>
        <p:spPr>
          <a:xfrm flipH="1">
            <a:off x="4753625" y="1874512"/>
            <a:ext cx="1326944" cy="1326549"/>
          </a:xfrm>
          <a:custGeom>
            <a:rect b="b" l="l" r="r" t="t"/>
            <a:pathLst>
              <a:path h="1475225" w="1475666">
                <a:moveTo>
                  <a:pt x="729096" y="0"/>
                </a:moveTo>
                <a:lnTo>
                  <a:pt x="729096" y="87283"/>
                </a:lnTo>
                <a:cubicBezTo>
                  <a:pt x="373585" y="91142"/>
                  <a:pt x="86843" y="380781"/>
                  <a:pt x="86843" y="737392"/>
                </a:cubicBezTo>
                <a:cubicBezTo>
                  <a:pt x="86843" y="1096924"/>
                  <a:pt x="378301" y="1388382"/>
                  <a:pt x="737833" y="1388382"/>
                </a:cubicBezTo>
                <a:cubicBezTo>
                  <a:pt x="1097365" y="1388382"/>
                  <a:pt x="1388823" y="1096924"/>
                  <a:pt x="1388823" y="737392"/>
                </a:cubicBezTo>
                <a:cubicBezTo>
                  <a:pt x="1388823" y="463479"/>
                  <a:pt x="1219652" y="229079"/>
                  <a:pt x="979688" y="133978"/>
                </a:cubicBezTo>
                <a:lnTo>
                  <a:pt x="1012985" y="53802"/>
                </a:lnTo>
                <a:cubicBezTo>
                  <a:pt x="1284399" y="161922"/>
                  <a:pt x="1475666" y="427321"/>
                  <a:pt x="1475666" y="737392"/>
                </a:cubicBezTo>
                <a:cubicBezTo>
                  <a:pt x="1475666" y="1144886"/>
                  <a:pt x="1145327" y="1475225"/>
                  <a:pt x="737833" y="1475225"/>
                </a:cubicBezTo>
                <a:cubicBezTo>
                  <a:pt x="330339" y="1475225"/>
                  <a:pt x="0" y="1144886"/>
                  <a:pt x="0" y="737392"/>
                </a:cubicBezTo>
                <a:cubicBezTo>
                  <a:pt x="0" y="332816"/>
                  <a:pt x="325625" y="4294"/>
                  <a:pt x="729096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2892810" y="3296599"/>
            <a:ext cx="1347628" cy="945862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36" name="圆角矩形 35"/>
          <p:cNvSpPr/>
          <p:nvPr/>
        </p:nvSpPr>
        <p:spPr>
          <a:xfrm>
            <a:off x="4773958" y="3296599"/>
            <a:ext cx="1347628" cy="945862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37" name="饼形 13"/>
          <p:cNvSpPr/>
          <p:nvPr/>
        </p:nvSpPr>
        <p:spPr>
          <a:xfrm flipH="1">
            <a:off x="2910317" y="1887038"/>
            <a:ext cx="1326946" cy="1326523"/>
          </a:xfrm>
          <a:custGeom>
            <a:rect b="b" l="l" r="r" t="t"/>
            <a:pathLst>
              <a:path h="1475196" w="1475666">
                <a:moveTo>
                  <a:pt x="728532" y="0"/>
                </a:moveTo>
                <a:lnTo>
                  <a:pt x="728532" y="87311"/>
                </a:lnTo>
                <a:cubicBezTo>
                  <a:pt x="373281" y="91420"/>
                  <a:pt x="86843" y="380941"/>
                  <a:pt x="86843" y="737363"/>
                </a:cubicBezTo>
                <a:cubicBezTo>
                  <a:pt x="86843" y="1096895"/>
                  <a:pt x="378301" y="1388353"/>
                  <a:pt x="737833" y="1388353"/>
                </a:cubicBezTo>
                <a:cubicBezTo>
                  <a:pt x="1097365" y="1388353"/>
                  <a:pt x="1388823" y="1096895"/>
                  <a:pt x="1388823" y="737363"/>
                </a:cubicBezTo>
                <a:lnTo>
                  <a:pt x="1388654" y="735682"/>
                </a:lnTo>
                <a:lnTo>
                  <a:pt x="1475581" y="735682"/>
                </a:lnTo>
                <a:cubicBezTo>
                  <a:pt x="1475665" y="736242"/>
                  <a:pt x="1475666" y="736803"/>
                  <a:pt x="1475666" y="737363"/>
                </a:cubicBezTo>
                <a:cubicBezTo>
                  <a:pt x="1475666" y="1144857"/>
                  <a:pt x="1145327" y="1475196"/>
                  <a:pt x="737833" y="1475196"/>
                </a:cubicBezTo>
                <a:cubicBezTo>
                  <a:pt x="330339" y="1475196"/>
                  <a:pt x="0" y="1144857"/>
                  <a:pt x="0" y="737363"/>
                </a:cubicBezTo>
                <a:cubicBezTo>
                  <a:pt x="0" y="332976"/>
                  <a:pt x="325322" y="4571"/>
                  <a:pt x="728532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1" name="饼形 12"/>
          <p:cNvSpPr/>
          <p:nvPr/>
        </p:nvSpPr>
        <p:spPr>
          <a:xfrm flipH="1">
            <a:off x="6591062" y="1874090"/>
            <a:ext cx="1326945" cy="1326830"/>
          </a:xfrm>
          <a:custGeom>
            <a:rect b="b" l="l" r="r" t="t"/>
            <a:pathLst>
              <a:path h="1475537" w="1475666">
                <a:moveTo>
                  <a:pt x="735279" y="0"/>
                </a:moveTo>
                <a:lnTo>
                  <a:pt x="735279" y="86972"/>
                </a:lnTo>
                <a:cubicBezTo>
                  <a:pt x="376921" y="88096"/>
                  <a:pt x="86843" y="379024"/>
                  <a:pt x="86843" y="737704"/>
                </a:cubicBezTo>
                <a:cubicBezTo>
                  <a:pt x="86843" y="1097236"/>
                  <a:pt x="378301" y="1388694"/>
                  <a:pt x="737833" y="1388694"/>
                </a:cubicBezTo>
                <a:cubicBezTo>
                  <a:pt x="1097365" y="1388694"/>
                  <a:pt x="1388823" y="1097236"/>
                  <a:pt x="1388823" y="737704"/>
                </a:cubicBezTo>
                <a:cubicBezTo>
                  <a:pt x="1388823" y="680887"/>
                  <a:pt x="1381544" y="625771"/>
                  <a:pt x="1365464" y="573862"/>
                </a:cubicBezTo>
                <a:lnTo>
                  <a:pt x="1448299" y="549133"/>
                </a:lnTo>
                <a:cubicBezTo>
                  <a:pt x="1467145" y="608797"/>
                  <a:pt x="1475666" y="672256"/>
                  <a:pt x="1475666" y="737704"/>
                </a:cubicBezTo>
                <a:cubicBezTo>
                  <a:pt x="1475666" y="1145198"/>
                  <a:pt x="1145327" y="1475537"/>
                  <a:pt x="737833" y="1475537"/>
                </a:cubicBezTo>
                <a:cubicBezTo>
                  <a:pt x="330339" y="1475537"/>
                  <a:pt x="0" y="1145198"/>
                  <a:pt x="0" y="737704"/>
                </a:cubicBezTo>
                <a:cubicBezTo>
                  <a:pt x="0" y="331062"/>
                  <a:pt x="328959" y="1253"/>
                  <a:pt x="735279" y="0"/>
                </a:cubicBezTo>
                <a:close/>
              </a:path>
            </a:pathLst>
          </a:cu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2" name="同心圆 26"/>
          <p:cNvSpPr/>
          <p:nvPr/>
        </p:nvSpPr>
        <p:spPr>
          <a:xfrm flipH="1">
            <a:off x="1243319" y="1886874"/>
            <a:ext cx="1158334" cy="1326687"/>
          </a:xfrm>
          <a:custGeom>
            <a:rect b="b" l="l" r="r" t="t"/>
            <a:pathLst>
              <a:path h="1475378" w="1288156">
                <a:moveTo>
                  <a:pt x="732132" y="0"/>
                </a:moveTo>
                <a:lnTo>
                  <a:pt x="732132" y="87130"/>
                </a:lnTo>
                <a:cubicBezTo>
                  <a:pt x="375223" y="89644"/>
                  <a:pt x="86843" y="379917"/>
                  <a:pt x="86843" y="737545"/>
                </a:cubicBezTo>
                <a:cubicBezTo>
                  <a:pt x="86843" y="1097077"/>
                  <a:pt x="378301" y="1388535"/>
                  <a:pt x="737833" y="1388535"/>
                </a:cubicBezTo>
                <a:cubicBezTo>
                  <a:pt x="931636" y="1388535"/>
                  <a:pt x="1105659" y="1303847"/>
                  <a:pt x="1222994" y="1167757"/>
                </a:cubicBezTo>
                <a:lnTo>
                  <a:pt x="1288156" y="1224613"/>
                </a:lnTo>
                <a:cubicBezTo>
                  <a:pt x="1155176" y="1379174"/>
                  <a:pt x="957739" y="1475378"/>
                  <a:pt x="737833" y="1475378"/>
                </a:cubicBezTo>
                <a:cubicBezTo>
                  <a:pt x="330339" y="1475378"/>
                  <a:pt x="0" y="1145039"/>
                  <a:pt x="0" y="737545"/>
                </a:cubicBezTo>
                <a:cubicBezTo>
                  <a:pt x="0" y="331954"/>
                  <a:pt x="327261" y="2799"/>
                  <a:pt x="732132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cxnSp>
        <p:nvCxnSpPr>
          <p:cNvPr id="45" name="直接连接符 44"/>
          <p:cNvCxnSpPr/>
          <p:nvPr/>
        </p:nvCxnSpPr>
        <p:spPr>
          <a:xfrm flipH="1" flipV="1">
            <a:off x="4500639" y="1702256"/>
            <a:ext cx="0" cy="2429372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H="1" flipV="1">
            <a:off x="2648283" y="1689286"/>
            <a:ext cx="0" cy="2442342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H="1" flipV="1">
            <a:off x="6402907" y="1718622"/>
            <a:ext cx="0" cy="2413006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5802" y="2545644"/>
            <a:ext cx="8210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solidFill>
                  <a:srgbClr val="00B0F0"/>
                </a:solidFill>
                <a:latin charset="-127" pitchFamily="49" typeface="GulimChe"/>
                <a:ea charset="-127" pitchFamily="49" typeface="GulimChe"/>
              </a:rPr>
              <a:t>75%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367017" y="2550031"/>
            <a:ext cx="8210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solidFill>
                  <a:srgbClr val="00B0F0"/>
                </a:solidFill>
                <a:latin charset="-127" pitchFamily="49" typeface="GulimChe"/>
                <a:ea charset="-127" pitchFamily="49" typeface="GulimChe"/>
              </a:rPr>
              <a:t>64%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055459" y="2525184"/>
            <a:ext cx="8210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solidFill>
                  <a:srgbClr val="00B0F0"/>
                </a:solidFill>
                <a:latin charset="-127" pitchFamily="49" typeface="GulimChe"/>
                <a:ea charset="-127" pitchFamily="49" typeface="GulimChe"/>
              </a:rPr>
              <a:t>90%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02422" y="2507395"/>
            <a:ext cx="8210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solidFill>
                  <a:srgbClr val="414455"/>
                </a:solidFill>
                <a:latin charset="-127" pitchFamily="49" typeface="GulimChe"/>
                <a:ea charset="-127" pitchFamily="49" typeface="GulimChe"/>
              </a:rPr>
              <a:t>78%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187442" y="3385642"/>
            <a:ext cx="1071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容，内容简要详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尽，言简意赅叙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述内容概要。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040662" y="3404533"/>
            <a:ext cx="1071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容，内容简要详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尽，言简意赅叙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述内容概要。</a:t>
            </a:r>
          </a:p>
        </p:txBody>
      </p:sp>
      <p:sp>
        <p:nvSpPr>
          <p:cNvPr id="54" name="圆角矩形 53"/>
          <p:cNvSpPr/>
          <p:nvPr/>
        </p:nvSpPr>
        <p:spPr>
          <a:xfrm>
            <a:off x="6618004" y="3285704"/>
            <a:ext cx="1347628" cy="945862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97171" y="3401125"/>
            <a:ext cx="1071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容，内容简要详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尽，言简意赅叙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述内容概要。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53332" y="3387515"/>
            <a:ext cx="1071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容，内容简要详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尽，言简意赅叙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述内容概要。</a:t>
            </a:r>
          </a:p>
        </p:txBody>
      </p:sp>
      <p:sp>
        <p:nvSpPr>
          <p:cNvPr id="71" name="等腰三角形 70"/>
          <p:cNvSpPr/>
          <p:nvPr/>
        </p:nvSpPr>
        <p:spPr>
          <a:xfrm>
            <a:off x="1582013" y="2237402"/>
            <a:ext cx="316673" cy="272994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algn="r" blurRad="76200" dir="10800000" dist="50800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等腰三角形 71"/>
          <p:cNvSpPr/>
          <p:nvPr/>
        </p:nvSpPr>
        <p:spPr>
          <a:xfrm>
            <a:off x="3409102" y="2226546"/>
            <a:ext cx="316673" cy="272994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algn="r" blurRad="76200" dir="10800000" dist="50800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等腰三角形 72"/>
          <p:cNvSpPr/>
          <p:nvPr/>
        </p:nvSpPr>
        <p:spPr>
          <a:xfrm>
            <a:off x="5257413" y="2202679"/>
            <a:ext cx="316673" cy="272994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algn="r" blurRad="76200" dir="10800000" dist="50800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等腰三角形 73"/>
          <p:cNvSpPr/>
          <p:nvPr/>
        </p:nvSpPr>
        <p:spPr>
          <a:xfrm flipV="1">
            <a:off x="7096197" y="2214020"/>
            <a:ext cx="316673" cy="272994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algn="r" blurRad="76200" dir="10800000" dist="50800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TextBox 74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1098412040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5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4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5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56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79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2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5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6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9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3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94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96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98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9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10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10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10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10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6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6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1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132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26"/>
      <p:bldP grpId="0" spid="27"/>
      <p:bldP grpId="0" spid="29"/>
      <p:bldP grpId="0" spid="30"/>
      <p:bldP grpId="0" spid="31"/>
      <p:bldP grpId="0" spid="32"/>
      <p:bldP grpId="0" spid="34"/>
      <p:bldP grpId="0" spid="36"/>
      <p:bldP grpId="0" spid="37"/>
      <p:bldP grpId="0" spid="41"/>
      <p:bldP grpId="0" spid="42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69"/>
      <p:bldP grpId="0" spid="70"/>
      <p:bldP grpId="0" spid="71"/>
      <p:bldP grpId="0" spid="72"/>
      <p:bldP grpId="0" spid="73"/>
      <p:bldP grpId="0" spid="74"/>
      <p:bldP grpId="0" spid="7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实验数据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cxnSp>
        <p:nvCxnSpPr>
          <p:cNvPr id="39" name="直接连接符 38"/>
          <p:cNvCxnSpPr/>
          <p:nvPr/>
        </p:nvCxnSpPr>
        <p:spPr>
          <a:xfrm>
            <a:off x="1900654" y="4296930"/>
            <a:ext cx="5929828" cy="0"/>
          </a:xfrm>
          <a:prstGeom prst="line">
            <a:avLst/>
          </a:prstGeom>
          <a:ln w="19050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2031280" y="3285534"/>
            <a:ext cx="502022" cy="589452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V="1">
            <a:off x="2533302" y="2943919"/>
            <a:ext cx="619125" cy="931069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>
            <a:off x="3152427" y="2950269"/>
            <a:ext cx="555625" cy="410272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V="1">
            <a:off x="3708052" y="2877244"/>
            <a:ext cx="552450" cy="483298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4254152" y="2888657"/>
            <a:ext cx="347976" cy="344186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 flipV="1">
            <a:off x="4602128" y="2397081"/>
            <a:ext cx="515810" cy="835763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5111588" y="2401356"/>
            <a:ext cx="502022" cy="589452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V="1">
            <a:off x="5613610" y="2772469"/>
            <a:ext cx="548717" cy="218340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6162327" y="2761659"/>
            <a:ext cx="502022" cy="589452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V="1">
            <a:off x="6672188" y="2943919"/>
            <a:ext cx="966514" cy="416624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等腰三角形 64"/>
          <p:cNvSpPr/>
          <p:nvPr/>
        </p:nvSpPr>
        <p:spPr>
          <a:xfrm>
            <a:off x="5016227" y="2257665"/>
            <a:ext cx="203421" cy="219718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66" name="等腰三角形 65"/>
          <p:cNvSpPr/>
          <p:nvPr/>
        </p:nvSpPr>
        <p:spPr>
          <a:xfrm>
            <a:off x="4500417" y="3098906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67" name="等腰三角形 66"/>
          <p:cNvSpPr/>
          <p:nvPr/>
        </p:nvSpPr>
        <p:spPr>
          <a:xfrm>
            <a:off x="4130216" y="2761659"/>
            <a:ext cx="203421" cy="219718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68" name="等腰三角形 67"/>
          <p:cNvSpPr/>
          <p:nvPr/>
        </p:nvSpPr>
        <p:spPr>
          <a:xfrm>
            <a:off x="3606341" y="3189924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75" name="等腰三角形 74"/>
          <p:cNvSpPr/>
          <p:nvPr/>
        </p:nvSpPr>
        <p:spPr>
          <a:xfrm>
            <a:off x="3060241" y="2853279"/>
            <a:ext cx="203421" cy="219718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76" name="等腰三角形 75"/>
          <p:cNvSpPr/>
          <p:nvPr/>
        </p:nvSpPr>
        <p:spPr>
          <a:xfrm>
            <a:off x="2431591" y="3720067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77" name="等腰三角形 76"/>
          <p:cNvSpPr/>
          <p:nvPr/>
        </p:nvSpPr>
        <p:spPr>
          <a:xfrm>
            <a:off x="5511899" y="2839334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78" name="等腰三角形 77"/>
          <p:cNvSpPr/>
          <p:nvPr/>
        </p:nvSpPr>
        <p:spPr>
          <a:xfrm>
            <a:off x="6060616" y="2667051"/>
            <a:ext cx="203421" cy="219718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79" name="等腰三角形 78"/>
          <p:cNvSpPr/>
          <p:nvPr/>
        </p:nvSpPr>
        <p:spPr>
          <a:xfrm>
            <a:off x="6570477" y="3208765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4868990" y="4287477"/>
            <a:ext cx="4622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1996</a:t>
            </a:r>
          </a:p>
        </p:txBody>
      </p:sp>
      <p:sp>
        <p:nvSpPr>
          <p:cNvPr id="81" name="矩形 80"/>
          <p:cNvSpPr/>
          <p:nvPr/>
        </p:nvSpPr>
        <p:spPr>
          <a:xfrm>
            <a:off x="5363391" y="4287477"/>
            <a:ext cx="4622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2003</a:t>
            </a:r>
          </a:p>
        </p:txBody>
      </p:sp>
      <p:sp>
        <p:nvSpPr>
          <p:cNvPr id="82" name="矩形 81"/>
          <p:cNvSpPr/>
          <p:nvPr/>
        </p:nvSpPr>
        <p:spPr>
          <a:xfrm>
            <a:off x="5920202" y="4287477"/>
            <a:ext cx="4622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2009</a:t>
            </a:r>
          </a:p>
        </p:txBody>
      </p:sp>
      <p:sp>
        <p:nvSpPr>
          <p:cNvPr id="83" name="矩形 82"/>
          <p:cNvSpPr/>
          <p:nvPr/>
        </p:nvSpPr>
        <p:spPr>
          <a:xfrm>
            <a:off x="6413338" y="4287477"/>
            <a:ext cx="4622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2012</a:t>
            </a:r>
          </a:p>
        </p:txBody>
      </p:sp>
      <p:sp>
        <p:nvSpPr>
          <p:cNvPr id="84" name="矩形 83"/>
          <p:cNvSpPr/>
          <p:nvPr/>
        </p:nvSpPr>
        <p:spPr>
          <a:xfrm>
            <a:off x="4351978" y="4287477"/>
            <a:ext cx="4622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1990</a:t>
            </a:r>
          </a:p>
        </p:txBody>
      </p:sp>
      <p:sp>
        <p:nvSpPr>
          <p:cNvPr id="85" name="矩形 84"/>
          <p:cNvSpPr/>
          <p:nvPr/>
        </p:nvSpPr>
        <p:spPr>
          <a:xfrm>
            <a:off x="3966468" y="4287477"/>
            <a:ext cx="4622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1988</a:t>
            </a:r>
          </a:p>
        </p:txBody>
      </p:sp>
      <p:sp>
        <p:nvSpPr>
          <p:cNvPr id="86" name="矩形 85"/>
          <p:cNvSpPr/>
          <p:nvPr/>
        </p:nvSpPr>
        <p:spPr>
          <a:xfrm>
            <a:off x="2887185" y="4287477"/>
            <a:ext cx="4622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1970</a:t>
            </a:r>
          </a:p>
        </p:txBody>
      </p:sp>
      <p:sp>
        <p:nvSpPr>
          <p:cNvPr id="87" name="矩形 86"/>
          <p:cNvSpPr/>
          <p:nvPr/>
        </p:nvSpPr>
        <p:spPr>
          <a:xfrm>
            <a:off x="3442593" y="4287477"/>
            <a:ext cx="4622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1979</a:t>
            </a:r>
          </a:p>
        </p:txBody>
      </p:sp>
      <p:sp>
        <p:nvSpPr>
          <p:cNvPr id="88" name="矩形 87"/>
          <p:cNvSpPr/>
          <p:nvPr/>
        </p:nvSpPr>
        <p:spPr>
          <a:xfrm>
            <a:off x="2267844" y="4287477"/>
            <a:ext cx="4622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1966</a:t>
            </a:r>
          </a:p>
        </p:txBody>
      </p:sp>
      <p:cxnSp>
        <p:nvCxnSpPr>
          <p:cNvPr id="89" name="直接连接符 88"/>
          <p:cNvCxnSpPr>
            <a:stCxn id="76" idx="3"/>
          </p:cNvCxnSpPr>
          <p:nvPr/>
        </p:nvCxnSpPr>
        <p:spPr>
          <a:xfrm flipH="1">
            <a:off x="2533302" y="3939785"/>
            <a:ext cx="0" cy="355009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>
            <a:stCxn id="75" idx="3"/>
          </p:cNvCxnSpPr>
          <p:nvPr/>
        </p:nvCxnSpPr>
        <p:spPr>
          <a:xfrm>
            <a:off x="3161952" y="3072997"/>
            <a:ext cx="449" cy="1221797"/>
          </a:xfrm>
          <a:prstGeom prst="line">
            <a:avLst/>
          </a:prstGeom>
          <a:ln w="63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>
            <a:stCxn id="68" idx="3"/>
          </p:cNvCxnSpPr>
          <p:nvPr/>
        </p:nvCxnSpPr>
        <p:spPr>
          <a:xfrm flipH="1">
            <a:off x="3708052" y="3409642"/>
            <a:ext cx="0" cy="885152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 flipH="1">
            <a:off x="4231926" y="2820253"/>
            <a:ext cx="0" cy="1474541"/>
          </a:xfrm>
          <a:prstGeom prst="line">
            <a:avLst/>
          </a:prstGeom>
          <a:ln w="63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>
            <a:stCxn id="66" idx="3"/>
          </p:cNvCxnSpPr>
          <p:nvPr/>
        </p:nvCxnSpPr>
        <p:spPr>
          <a:xfrm>
            <a:off x="4602128" y="3318624"/>
            <a:ext cx="6800" cy="976170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>
            <a:stCxn id="65" idx="3"/>
          </p:cNvCxnSpPr>
          <p:nvPr/>
        </p:nvCxnSpPr>
        <p:spPr>
          <a:xfrm>
            <a:off x="5117938" y="2477383"/>
            <a:ext cx="7882" cy="1817411"/>
          </a:xfrm>
          <a:prstGeom prst="line">
            <a:avLst/>
          </a:prstGeom>
          <a:ln w="63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>
            <a:stCxn id="77" idx="3"/>
          </p:cNvCxnSpPr>
          <p:nvPr/>
        </p:nvCxnSpPr>
        <p:spPr>
          <a:xfrm flipH="1">
            <a:off x="5611204" y="3059052"/>
            <a:ext cx="2406" cy="1235742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 flipH="1">
            <a:off x="6174265" y="2820253"/>
            <a:ext cx="0" cy="1474541"/>
          </a:xfrm>
          <a:prstGeom prst="line">
            <a:avLst/>
          </a:prstGeom>
          <a:ln w="63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96"/>
          <p:cNvCxnSpPr>
            <a:stCxn id="79" idx="3"/>
          </p:cNvCxnSpPr>
          <p:nvPr/>
        </p:nvCxnSpPr>
        <p:spPr>
          <a:xfrm flipH="1">
            <a:off x="6664349" y="3428483"/>
            <a:ext cx="7839" cy="866311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矩形 97"/>
          <p:cNvSpPr/>
          <p:nvPr/>
        </p:nvSpPr>
        <p:spPr>
          <a:xfrm>
            <a:off x="4793710" y="1980180"/>
            <a:ext cx="6019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5300万</a:t>
            </a:r>
          </a:p>
        </p:txBody>
      </p:sp>
      <p:sp>
        <p:nvSpPr>
          <p:cNvPr id="99" name="矩形 98"/>
          <p:cNvSpPr/>
          <p:nvPr/>
        </p:nvSpPr>
        <p:spPr>
          <a:xfrm>
            <a:off x="5837464" y="2365810"/>
            <a:ext cx="6019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4200万</a:t>
            </a:r>
          </a:p>
        </p:txBody>
      </p:sp>
      <p:sp>
        <p:nvSpPr>
          <p:cNvPr id="100" name="矩形 99"/>
          <p:cNvSpPr/>
          <p:nvPr/>
        </p:nvSpPr>
        <p:spPr>
          <a:xfrm>
            <a:off x="3900715" y="2480299"/>
            <a:ext cx="6019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3900万</a:t>
            </a:r>
          </a:p>
        </p:txBody>
      </p:sp>
      <p:sp>
        <p:nvSpPr>
          <p:cNvPr id="101" name="矩形 100"/>
          <p:cNvSpPr/>
          <p:nvPr/>
        </p:nvSpPr>
        <p:spPr>
          <a:xfrm>
            <a:off x="2833339" y="2544059"/>
            <a:ext cx="601980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3200万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334988" y="1540885"/>
            <a:ext cx="1706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点击添加文字内容内容简要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详尽，言简意赅叙述内容概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要。点击添加文字内容内容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简要详尽。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2782807232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200" id="26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id="28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200" id="3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id="32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200" id="3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id="3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200" id="38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fill="hold" id="40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200" id="4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44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200" id="4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fill="hold" id="48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200" id="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id="52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200" id="54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id="56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200" id="58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fill="hold" id="60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200" id="62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3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8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3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8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11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2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5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8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1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4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7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3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6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7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138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41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4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45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8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49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0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2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53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6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57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8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61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4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65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8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69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0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2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73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4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17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7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78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9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1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2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3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5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6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7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9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9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1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19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194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65"/>
      <p:bldP grpId="0" spid="66"/>
      <p:bldP grpId="0" spid="67"/>
      <p:bldP grpId="0" spid="68"/>
      <p:bldP grpId="0" spid="75"/>
      <p:bldP grpId="0" spid="76"/>
      <p:bldP grpId="0" spid="77"/>
      <p:bldP grpId="0" spid="78"/>
      <p:bldP grpId="0" spid="79"/>
      <p:bldP grpId="0" spid="80"/>
      <p:bldP grpId="0" spid="81"/>
      <p:bldP grpId="0" spid="82"/>
      <p:bldP grpId="0" spid="83"/>
      <p:bldP grpId="0" spid="84"/>
      <p:bldP grpId="0" spid="85"/>
      <p:bldP grpId="0" spid="86"/>
      <p:bldP grpId="0" spid="87"/>
      <p:bldP grpId="0" spid="88"/>
      <p:bldP grpId="0" spid="98"/>
      <p:bldP grpId="0" spid="99"/>
      <p:bldP grpId="0" spid="100"/>
      <p:bldP grpId="0" spid="101"/>
      <p:bldP grpId="0" spid="102"/>
      <p:bldP grpId="0" spid="103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实验数据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54" name="流程图: 数据 6"/>
          <p:cNvSpPr/>
          <p:nvPr/>
        </p:nvSpPr>
        <p:spPr>
          <a:xfrm>
            <a:off x="1313547" y="4037389"/>
            <a:ext cx="6847788" cy="453997"/>
          </a:xfrm>
          <a:custGeom>
            <a:gdLst>
              <a:gd fmla="*/ 0 w 10000" name="connsiteX0"/>
              <a:gd fmla="*/ 10000 h 10000" name="connsiteY0"/>
              <a:gd fmla="*/ 744 w 10000" name="connsiteX1"/>
              <a:gd fmla="*/ 105 h 10000" name="connsiteY1"/>
              <a:gd fmla="*/ 10000 w 10000" name="connsiteX2"/>
              <a:gd fmla="*/ 0 h 10000" name="connsiteY2"/>
              <a:gd fmla="*/ 9469 w 10000" name="connsiteX3"/>
              <a:gd fmla="*/ 10000 h 10000" name="connsiteY3"/>
              <a:gd fmla="*/ 0 w 10000" name="connsiteX4"/>
              <a:gd fmla="*/ 10000 h 100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0000" w="10000">
                <a:moveTo>
                  <a:pt x="0" y="10000"/>
                </a:moveTo>
                <a:lnTo>
                  <a:pt x="744" y="105"/>
                </a:lnTo>
                <a:lnTo>
                  <a:pt x="10000" y="0"/>
                </a:lnTo>
                <a:cubicBezTo>
                  <a:pt x="9810" y="3333"/>
                  <a:pt x="9659" y="6667"/>
                  <a:pt x="9469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" blurRad="101600" dir="5400000" dist="762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9" name="组合 68"/>
          <p:cNvGrpSpPr/>
          <p:nvPr/>
        </p:nvGrpSpPr>
        <p:grpSpPr>
          <a:xfrm>
            <a:off x="7374190" y="2970380"/>
            <a:ext cx="528433" cy="1402372"/>
            <a:chOff x="7461274" y="2970380"/>
            <a:chExt cx="528433" cy="1402372"/>
          </a:xfrm>
        </p:grpSpPr>
        <p:sp>
          <p:nvSpPr>
            <p:cNvPr id="70" name="等腰三角形 69"/>
            <p:cNvSpPr/>
            <p:nvPr/>
          </p:nvSpPr>
          <p:spPr>
            <a:xfrm>
              <a:off x="7461274" y="2977703"/>
              <a:ext cx="416268" cy="1390683"/>
            </a:xfrm>
            <a:prstGeom prst="triangle">
              <a:avLst/>
            </a:prstGeom>
            <a:solidFill>
              <a:srgbClr val="2D2A1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直角三角形 4"/>
            <p:cNvSpPr/>
            <p:nvPr/>
          </p:nvSpPr>
          <p:spPr>
            <a:xfrm>
              <a:off x="7668545" y="2970380"/>
              <a:ext cx="321162" cy="1402372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6333329" y="1758950"/>
            <a:ext cx="528433" cy="2613802"/>
            <a:chOff x="6420413" y="1758950"/>
            <a:chExt cx="528433" cy="2613802"/>
          </a:xfrm>
        </p:grpSpPr>
        <p:sp>
          <p:nvSpPr>
            <p:cNvPr id="73" name="等腰三角形 72"/>
            <p:cNvSpPr/>
            <p:nvPr/>
          </p:nvSpPr>
          <p:spPr>
            <a:xfrm>
              <a:off x="6420413" y="1772599"/>
              <a:ext cx="416268" cy="2592015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4" name="直角三角形 4"/>
            <p:cNvSpPr/>
            <p:nvPr/>
          </p:nvSpPr>
          <p:spPr>
            <a:xfrm>
              <a:off x="6627684" y="1758950"/>
              <a:ext cx="321162" cy="2613802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5292463" y="2925906"/>
            <a:ext cx="528433" cy="1446846"/>
            <a:chOff x="5379547" y="2925906"/>
            <a:chExt cx="528433" cy="1446846"/>
          </a:xfrm>
        </p:grpSpPr>
        <p:sp>
          <p:nvSpPr>
            <p:cNvPr id="104" name="等腰三角形 103"/>
            <p:cNvSpPr/>
            <p:nvPr/>
          </p:nvSpPr>
          <p:spPr>
            <a:xfrm>
              <a:off x="5379547" y="2933461"/>
              <a:ext cx="416268" cy="1434786"/>
            </a:xfrm>
            <a:prstGeom prst="triangle">
              <a:avLst/>
            </a:prstGeom>
            <a:solidFill>
              <a:srgbClr val="2D2A1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5" name="直角三角形 4"/>
            <p:cNvSpPr/>
            <p:nvPr/>
          </p:nvSpPr>
          <p:spPr>
            <a:xfrm>
              <a:off x="5586818" y="2925906"/>
              <a:ext cx="321162" cy="1446846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4772030" y="2515829"/>
            <a:ext cx="528433" cy="1856923"/>
            <a:chOff x="4859114" y="2515829"/>
            <a:chExt cx="528433" cy="1856923"/>
          </a:xfrm>
        </p:grpSpPr>
        <p:sp>
          <p:nvSpPr>
            <p:cNvPr id="107" name="等腰三角形 106"/>
            <p:cNvSpPr/>
            <p:nvPr/>
          </p:nvSpPr>
          <p:spPr>
            <a:xfrm>
              <a:off x="4859114" y="2525525"/>
              <a:ext cx="416268" cy="1841445"/>
            </a:xfrm>
            <a:prstGeom prst="triangle">
              <a:avLst/>
            </a:prstGeom>
            <a:solidFill>
              <a:srgbClr val="92D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直角三角形 4"/>
            <p:cNvSpPr/>
            <p:nvPr/>
          </p:nvSpPr>
          <p:spPr>
            <a:xfrm>
              <a:off x="5066385" y="2515829"/>
              <a:ext cx="321162" cy="1856923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6853762" y="2618683"/>
            <a:ext cx="528433" cy="1754069"/>
            <a:chOff x="6940846" y="2618683"/>
            <a:chExt cx="528433" cy="1754069"/>
          </a:xfrm>
        </p:grpSpPr>
        <p:sp>
          <p:nvSpPr>
            <p:cNvPr id="110" name="等腰三角形 109"/>
            <p:cNvSpPr/>
            <p:nvPr/>
          </p:nvSpPr>
          <p:spPr>
            <a:xfrm>
              <a:off x="6940846" y="2627842"/>
              <a:ext cx="416268" cy="1739448"/>
            </a:xfrm>
            <a:prstGeom prst="triangle">
              <a:avLst/>
            </a:prstGeom>
            <a:solidFill>
              <a:srgbClr val="92D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1" name="直角三角形 4"/>
            <p:cNvSpPr/>
            <p:nvPr/>
          </p:nvSpPr>
          <p:spPr>
            <a:xfrm>
              <a:off x="7148117" y="2618683"/>
              <a:ext cx="321162" cy="1754069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4251597" y="2925906"/>
            <a:ext cx="528433" cy="1446846"/>
            <a:chOff x="4338681" y="2925906"/>
            <a:chExt cx="528433" cy="1446846"/>
          </a:xfrm>
        </p:grpSpPr>
        <p:sp>
          <p:nvSpPr>
            <p:cNvPr id="113" name="等腰三角形 112"/>
            <p:cNvSpPr/>
            <p:nvPr/>
          </p:nvSpPr>
          <p:spPr>
            <a:xfrm>
              <a:off x="4338681" y="2933461"/>
              <a:ext cx="416268" cy="1434786"/>
            </a:xfrm>
            <a:prstGeom prst="triangle">
              <a:avLst/>
            </a:prstGeom>
            <a:solidFill>
              <a:schemeClr val="bg1">
                <a:lumMod val="6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4" name="直角三角形 4"/>
            <p:cNvSpPr/>
            <p:nvPr/>
          </p:nvSpPr>
          <p:spPr>
            <a:xfrm>
              <a:off x="4545952" y="2925906"/>
              <a:ext cx="321162" cy="1446846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5812896" y="2609476"/>
            <a:ext cx="528433" cy="1763276"/>
            <a:chOff x="5899980" y="2609476"/>
            <a:chExt cx="528433" cy="1763276"/>
          </a:xfrm>
        </p:grpSpPr>
        <p:sp>
          <p:nvSpPr>
            <p:cNvPr id="116" name="等腰三角形 115"/>
            <p:cNvSpPr/>
            <p:nvPr/>
          </p:nvSpPr>
          <p:spPr>
            <a:xfrm>
              <a:off x="5899980" y="2618683"/>
              <a:ext cx="416268" cy="1748579"/>
            </a:xfrm>
            <a:prstGeom prst="triangle">
              <a:avLst/>
            </a:prstGeom>
            <a:solidFill>
              <a:srgbClr val="00B0F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7" name="直角三角形 4"/>
            <p:cNvSpPr/>
            <p:nvPr/>
          </p:nvSpPr>
          <p:spPr>
            <a:xfrm>
              <a:off x="6107251" y="2609476"/>
              <a:ext cx="321162" cy="1763276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3731164" y="3136600"/>
            <a:ext cx="528433" cy="1236151"/>
            <a:chOff x="3818248" y="3136600"/>
            <a:chExt cx="528433" cy="1236151"/>
          </a:xfrm>
        </p:grpSpPr>
        <p:sp>
          <p:nvSpPr>
            <p:cNvPr id="119" name="等腰三角形 118"/>
            <p:cNvSpPr/>
            <p:nvPr/>
          </p:nvSpPr>
          <p:spPr>
            <a:xfrm>
              <a:off x="3818248" y="3143055"/>
              <a:ext cx="416268" cy="1225847"/>
            </a:xfrm>
            <a:prstGeom prst="triangle">
              <a:avLst/>
            </a:prstGeom>
            <a:solidFill>
              <a:srgbClr val="00B0F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0" name="直角三角形 4"/>
            <p:cNvSpPr/>
            <p:nvPr/>
          </p:nvSpPr>
          <p:spPr>
            <a:xfrm>
              <a:off x="4025519" y="3136600"/>
              <a:ext cx="321162" cy="1236151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2690298" y="2125382"/>
            <a:ext cx="528433" cy="2247370"/>
            <a:chOff x="2777382" y="2125382"/>
            <a:chExt cx="528433" cy="2247370"/>
          </a:xfrm>
        </p:grpSpPr>
        <p:sp>
          <p:nvSpPr>
            <p:cNvPr id="122" name="等腰三角形 121"/>
            <p:cNvSpPr/>
            <p:nvPr/>
          </p:nvSpPr>
          <p:spPr>
            <a:xfrm>
              <a:off x="2777382" y="2137117"/>
              <a:ext cx="416268" cy="2228638"/>
            </a:xfrm>
            <a:prstGeom prst="triangle">
              <a:avLst/>
            </a:prstGeom>
            <a:solidFill>
              <a:srgbClr val="92D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3" name="直角三角形 4"/>
            <p:cNvSpPr/>
            <p:nvPr/>
          </p:nvSpPr>
          <p:spPr>
            <a:xfrm>
              <a:off x="2984653" y="2125382"/>
              <a:ext cx="321162" cy="2247370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1649432" y="2925906"/>
            <a:ext cx="528433" cy="1446846"/>
            <a:chOff x="1736516" y="2925906"/>
            <a:chExt cx="528433" cy="1446846"/>
          </a:xfrm>
        </p:grpSpPr>
        <p:sp>
          <p:nvSpPr>
            <p:cNvPr id="125" name="等腰三角形 124"/>
            <p:cNvSpPr/>
            <p:nvPr/>
          </p:nvSpPr>
          <p:spPr>
            <a:xfrm>
              <a:off x="1736516" y="2933461"/>
              <a:ext cx="416268" cy="1434786"/>
            </a:xfrm>
            <a:prstGeom prst="triangle">
              <a:avLst/>
            </a:prstGeom>
            <a:solidFill>
              <a:srgbClr val="00B0F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6" name="直角三角形 4"/>
            <p:cNvSpPr/>
            <p:nvPr/>
          </p:nvSpPr>
          <p:spPr>
            <a:xfrm>
              <a:off x="1943787" y="2925906"/>
              <a:ext cx="321162" cy="1446846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7" name="组合 126"/>
          <p:cNvGrpSpPr/>
          <p:nvPr/>
        </p:nvGrpSpPr>
        <p:grpSpPr>
          <a:xfrm>
            <a:off x="3210731" y="2970380"/>
            <a:ext cx="528433" cy="1402372"/>
            <a:chOff x="3297815" y="2970380"/>
            <a:chExt cx="528433" cy="1402372"/>
          </a:xfrm>
        </p:grpSpPr>
        <p:sp>
          <p:nvSpPr>
            <p:cNvPr id="128" name="等腰三角形 127"/>
            <p:cNvSpPr/>
            <p:nvPr/>
          </p:nvSpPr>
          <p:spPr>
            <a:xfrm>
              <a:off x="3297815" y="2977703"/>
              <a:ext cx="416268" cy="1390683"/>
            </a:xfrm>
            <a:prstGeom prst="triangle">
              <a:avLst/>
            </a:prstGeom>
            <a:solidFill>
              <a:srgbClr val="2D2A1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2D2A19"/>
                </a:solidFill>
              </a:endParaRPr>
            </a:p>
          </p:txBody>
        </p:sp>
        <p:sp>
          <p:nvSpPr>
            <p:cNvPr id="129" name="直角三角形 4"/>
            <p:cNvSpPr/>
            <p:nvPr/>
          </p:nvSpPr>
          <p:spPr>
            <a:xfrm>
              <a:off x="3505086" y="2970380"/>
              <a:ext cx="321162" cy="1402372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0" name="组合 129"/>
          <p:cNvGrpSpPr/>
          <p:nvPr/>
        </p:nvGrpSpPr>
        <p:grpSpPr>
          <a:xfrm>
            <a:off x="2169865" y="2506082"/>
            <a:ext cx="528433" cy="1866670"/>
            <a:chOff x="2256949" y="2506082"/>
            <a:chExt cx="528433" cy="1866670"/>
          </a:xfrm>
        </p:grpSpPr>
        <p:sp>
          <p:nvSpPr>
            <p:cNvPr id="131" name="等腰三角形 130"/>
            <p:cNvSpPr/>
            <p:nvPr/>
          </p:nvSpPr>
          <p:spPr>
            <a:xfrm>
              <a:off x="2256949" y="2515829"/>
              <a:ext cx="416268" cy="1851111"/>
            </a:xfrm>
            <a:prstGeom prst="triangle">
              <a:avLst/>
            </a:prstGeom>
            <a:solidFill>
              <a:schemeClr val="bg1">
                <a:lumMod val="6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2" name="直角三角形 4"/>
            <p:cNvSpPr/>
            <p:nvPr/>
          </p:nvSpPr>
          <p:spPr>
            <a:xfrm>
              <a:off x="2464220" y="2506082"/>
              <a:ext cx="321162" cy="1866670"/>
            </a:xfrm>
            <a:custGeom>
              <a:gdLst>
                <a:gd fmla="*/ 342901 w 530589" name="connsiteX0"/>
                <a:gd fmla="*/ 1999704 h 1999704" name="connsiteY0"/>
                <a:gd fmla="*/ 0 w 530589" name="connsiteX1"/>
                <a:gd fmla="*/ 0 h 1999704" name="connsiteY1"/>
                <a:gd fmla="*/ 530589 w 530589" name="connsiteX2"/>
                <a:gd fmla="*/ 1798886 h 1999704" name="connsiteY2"/>
                <a:gd fmla="*/ 342901 w 530589" name="connsiteX3"/>
                <a:gd fmla="*/ 1999704 h 199970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99704" w="530589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626517" y="4517039"/>
            <a:ext cx="3733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1月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2135846" y="4517039"/>
            <a:ext cx="3733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2月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645175" y="4517039"/>
            <a:ext cx="3733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3月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154504" y="4517039"/>
            <a:ext cx="3733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4月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3663833" y="4517039"/>
            <a:ext cx="3733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5月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4173162" y="4517039"/>
            <a:ext cx="3733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6月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4682491" y="4517039"/>
            <a:ext cx="3733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7月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5191820" y="4517039"/>
            <a:ext cx="3733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8月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5701149" y="4517039"/>
            <a:ext cx="3733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9月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210478" y="4517039"/>
            <a:ext cx="4368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10月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6798353" y="4517039"/>
            <a:ext cx="4368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11月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7386224" y="4517039"/>
            <a:ext cx="436880" cy="243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12月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1450097" y="1417348"/>
            <a:ext cx="1960880" cy="5486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尽，言简意赅叙述内容概要。点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击添加文字内容。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276567562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8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8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6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9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6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3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6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9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2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5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8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1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4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7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3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6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9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1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54"/>
      <p:bldP grpId="0" spid="133"/>
      <p:bldP grpId="0" spid="134"/>
      <p:bldP grpId="0" spid="135"/>
      <p:bldP grpId="0" spid="136"/>
      <p:bldP grpId="0" spid="137"/>
      <p:bldP grpId="0" spid="138"/>
      <p:bldP grpId="0" spid="139"/>
      <p:bldP grpId="0" spid="140"/>
      <p:bldP grpId="0" spid="141"/>
      <p:bldP grpId="0" spid="142"/>
      <p:bldP grpId="0" spid="143"/>
      <p:bldP grpId="0" spid="144"/>
      <p:bldP grpId="0" spid="145"/>
      <p:bldP grpId="0" spid="146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实验数据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62" name="直角三角形 61"/>
          <p:cNvSpPr/>
          <p:nvPr/>
        </p:nvSpPr>
        <p:spPr>
          <a:xfrm flipH="1">
            <a:off x="1560170" y="3103032"/>
            <a:ext cx="990600" cy="1311404"/>
          </a:xfrm>
          <a:prstGeom prst="rtTriangle">
            <a:avLst/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直角三角形 62"/>
          <p:cNvSpPr/>
          <p:nvPr/>
        </p:nvSpPr>
        <p:spPr>
          <a:xfrm flipH="1">
            <a:off x="2325302" y="2626429"/>
            <a:ext cx="990600" cy="1788008"/>
          </a:xfrm>
          <a:prstGeom prst="rtTriangle">
            <a:avLst/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直角三角形 63"/>
          <p:cNvSpPr/>
          <p:nvPr/>
        </p:nvSpPr>
        <p:spPr>
          <a:xfrm flipH="1">
            <a:off x="3090434" y="2421055"/>
            <a:ext cx="990600" cy="1993382"/>
          </a:xfrm>
          <a:prstGeom prst="rtTriangle">
            <a:avLst/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直角三角形 64"/>
          <p:cNvSpPr/>
          <p:nvPr/>
        </p:nvSpPr>
        <p:spPr>
          <a:xfrm flipH="1">
            <a:off x="3880618" y="1889112"/>
            <a:ext cx="990600" cy="2525324"/>
          </a:xfrm>
          <a:prstGeom prst="rtTriangle">
            <a:avLst/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TextBox 65"/>
          <p:cNvSpPr txBox="1"/>
          <p:nvPr/>
        </p:nvSpPr>
        <p:spPr>
          <a:xfrm>
            <a:off x="1866088" y="4097008"/>
            <a:ext cx="4876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2012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618520" y="4096687"/>
            <a:ext cx="4876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2013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5552" y="4096686"/>
            <a:ext cx="4876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2014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35736" y="4096684"/>
            <a:ext cx="4876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2015</a:t>
            </a:r>
          </a:p>
        </p:txBody>
      </p:sp>
      <p:sp>
        <p:nvSpPr>
          <p:cNvPr id="76" name="椭圆 75"/>
          <p:cNvSpPr/>
          <p:nvPr/>
        </p:nvSpPr>
        <p:spPr>
          <a:xfrm>
            <a:off x="2474971" y="3035608"/>
            <a:ext cx="134848" cy="134848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椭圆 76"/>
          <p:cNvSpPr/>
          <p:nvPr/>
        </p:nvSpPr>
        <p:spPr>
          <a:xfrm>
            <a:off x="3232690" y="2583254"/>
            <a:ext cx="134848" cy="134848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椭圆 77"/>
          <p:cNvSpPr/>
          <p:nvPr/>
        </p:nvSpPr>
        <p:spPr>
          <a:xfrm>
            <a:off x="4003728" y="2383920"/>
            <a:ext cx="134848" cy="134848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椭圆 78"/>
          <p:cNvSpPr/>
          <p:nvPr/>
        </p:nvSpPr>
        <p:spPr>
          <a:xfrm>
            <a:off x="4797444" y="1855278"/>
            <a:ext cx="134848" cy="134848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TextBox 79"/>
          <p:cNvSpPr txBox="1"/>
          <p:nvPr/>
        </p:nvSpPr>
        <p:spPr>
          <a:xfrm>
            <a:off x="1914188" y="1867804"/>
            <a:ext cx="14020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</a:t>
            </a:r>
          </a:p>
        </p:txBody>
      </p:sp>
      <p:cxnSp>
        <p:nvCxnSpPr>
          <p:cNvPr id="81" name="直接连接符 80"/>
          <p:cNvCxnSpPr/>
          <p:nvPr/>
        </p:nvCxnSpPr>
        <p:spPr>
          <a:xfrm flipH="1">
            <a:off x="5787879" y="1855278"/>
            <a:ext cx="0" cy="2536184"/>
          </a:xfrm>
          <a:prstGeom prst="line">
            <a:avLst/>
          </a:prstGeom>
          <a:ln cmpd="sng" w="12700">
            <a:solidFill>
              <a:srgbClr val="41445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828157" y="1829218"/>
            <a:ext cx="1960880" cy="5486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尽，言简意赅叙述内容概要。点</a:t>
            </a:r>
          </a:p>
          <a:p>
            <a:r>
              <a:rPr altLang="en-US" lang="zh-CN" smtClean="0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击添加文字内容。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828157" y="2826938"/>
            <a:ext cx="1960880" cy="5486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尽，言简意赅叙述内容概要。点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击添加文字内容。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828157" y="3824658"/>
            <a:ext cx="1960880" cy="5486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尽，言简意赅叙述内容概要。点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击添加文字内容。</a:t>
            </a:r>
          </a:p>
        </p:txBody>
      </p:sp>
      <p:cxnSp>
        <p:nvCxnSpPr>
          <p:cNvPr id="85" name="直接连接符 84"/>
          <p:cNvCxnSpPr/>
          <p:nvPr/>
        </p:nvCxnSpPr>
        <p:spPr>
          <a:xfrm flipH="1">
            <a:off x="1372874" y="4412627"/>
            <a:ext cx="3782068" cy="0"/>
          </a:xfrm>
          <a:prstGeom prst="line">
            <a:avLst/>
          </a:prstGeom>
          <a:ln w="15875">
            <a:solidFill>
              <a:srgbClr val="2D2A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2091290046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9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2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5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8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7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5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8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1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8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85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75"/>
      <p:bldP grpId="0" spid="76"/>
      <p:bldP grpId="0" spid="77"/>
      <p:bldP grpId="0" spid="78"/>
      <p:bldP grpId="0" spid="79"/>
      <p:bldP grpId="0" spid="80"/>
      <p:bldP grpId="0" spid="82"/>
      <p:bldP grpId="0" spid="83"/>
      <p:bldP grpId="0" spid="84"/>
      <p:bldP grpId="0" spid="86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7142954" y="4321479"/>
            <a:ext cx="2001046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H="1" flipV="1">
            <a:off x="3928135" y="1242736"/>
            <a:ext cx="3201673" cy="3078746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942975" y="1236314"/>
            <a:ext cx="298516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椭圆 51"/>
          <p:cNvSpPr/>
          <p:nvPr/>
        </p:nvSpPr>
        <p:spPr>
          <a:xfrm>
            <a:off x="753931" y="305882"/>
            <a:ext cx="1810761" cy="1810761"/>
          </a:xfrm>
          <a:prstGeom prst="ellipse">
            <a:avLst/>
          </a:prstGeom>
          <a:solidFill>
            <a:schemeClr val="bg1"/>
          </a:solidFill>
          <a:ln w="38100">
            <a:solidFill>
              <a:srgbClr val="414455"/>
            </a:solidFill>
          </a:ln>
          <a:effectLst>
            <a:outerShdw algn="r" blurRad="266700" dir="10800000" dist="1778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61" name="TextBox 60"/>
          <p:cNvSpPr txBox="1"/>
          <p:nvPr/>
        </p:nvSpPr>
        <p:spPr>
          <a:xfrm>
            <a:off x="4409926" y="1016933"/>
            <a:ext cx="1783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课题背景及内容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43649" y="2176415"/>
            <a:ext cx="20116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80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总目录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024978" y="1620333"/>
            <a:ext cx="2240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课题现状及发展情况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63436" y="2236259"/>
            <a:ext cx="1783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研究思路及过程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298858" y="2852185"/>
            <a:ext cx="15544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实验数据结果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940803" y="3493164"/>
            <a:ext cx="1783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解决方案及总结</a:t>
            </a:r>
          </a:p>
        </p:txBody>
      </p:sp>
      <p:pic>
        <p:nvPicPr>
          <p:cNvPr descr="F:\0PPT素材\z00234.png" id="2050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314025" y="613809"/>
            <a:ext cx="708576" cy="708576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TextBox 94"/>
          <p:cNvSpPr txBox="1"/>
          <p:nvPr/>
        </p:nvSpPr>
        <p:spPr>
          <a:xfrm>
            <a:off x="911535" y="1462868"/>
            <a:ext cx="995680" cy="3352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CONTENTS</a:t>
            </a:r>
          </a:p>
        </p:txBody>
      </p:sp>
      <p:grpSp>
        <p:nvGrpSpPr>
          <p:cNvPr id="85" name="组合 84"/>
          <p:cNvGrpSpPr/>
          <p:nvPr/>
        </p:nvGrpSpPr>
        <p:grpSpPr>
          <a:xfrm>
            <a:off x="3658913" y="921296"/>
            <a:ext cx="579934" cy="57993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descr="F:\0PPT素材\课题背景及内容.png" id="2051" name="Picture 3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751761" y="1087288"/>
              <a:ext cx="396376" cy="257865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6" name="组合 85"/>
          <p:cNvGrpSpPr/>
          <p:nvPr/>
        </p:nvGrpSpPr>
        <p:grpSpPr>
          <a:xfrm>
            <a:off x="4289520" y="1537222"/>
            <a:ext cx="579934" cy="579934"/>
            <a:chOff x="4289520" y="1537222"/>
            <a:chExt cx="579934" cy="579934"/>
          </a:xfrm>
        </p:grpSpPr>
        <p:sp>
          <p:nvSpPr>
            <p:cNvPr id="68" name="椭圆 67"/>
            <p:cNvSpPr/>
            <p:nvPr/>
          </p:nvSpPr>
          <p:spPr>
            <a:xfrm>
              <a:off x="4289520" y="1537222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descr="F:\0PPT素材\课题现状及发展情况.png" id="2052" name="Picture 4"/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401753" y="1623887"/>
              <a:ext cx="370708" cy="402218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1" name="组合 90"/>
          <p:cNvGrpSpPr/>
          <p:nvPr/>
        </p:nvGrpSpPr>
        <p:grpSpPr>
          <a:xfrm>
            <a:off x="4930438" y="2153148"/>
            <a:ext cx="579934" cy="579934"/>
            <a:chOff x="4930438" y="2153148"/>
            <a:chExt cx="579934" cy="579934"/>
          </a:xfrm>
        </p:grpSpPr>
        <p:sp>
          <p:nvSpPr>
            <p:cNvPr id="69" name="椭圆 68"/>
            <p:cNvSpPr/>
            <p:nvPr/>
          </p:nvSpPr>
          <p:spPr>
            <a:xfrm>
              <a:off x="4930438" y="2153148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descr="F:\0PPT素材\研究思路及过程.png" id="2053" name="Picture 5"/>
            <p:cNvPicPr>
              <a:picLocks noChangeArrowheads="1"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058319" y="2285890"/>
              <a:ext cx="328072" cy="329564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3" name="组合 92"/>
          <p:cNvGrpSpPr/>
          <p:nvPr/>
        </p:nvGrpSpPr>
        <p:grpSpPr>
          <a:xfrm>
            <a:off x="5568613" y="2769074"/>
            <a:ext cx="579934" cy="579934"/>
            <a:chOff x="5568613" y="2769074"/>
            <a:chExt cx="579934" cy="579934"/>
          </a:xfrm>
        </p:grpSpPr>
        <p:sp>
          <p:nvSpPr>
            <p:cNvPr id="71" name="椭圆 70"/>
            <p:cNvSpPr/>
            <p:nvPr/>
          </p:nvSpPr>
          <p:spPr>
            <a:xfrm>
              <a:off x="5568613" y="2769074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descr="F:\0PPT素材\实验数据结果.png" id="2054" name="Picture 6"/>
            <p:cNvPicPr>
              <a:picLocks noChangeArrowheads="1"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692586" y="2888665"/>
              <a:ext cx="325262" cy="340751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组合 93"/>
          <p:cNvGrpSpPr/>
          <p:nvPr/>
        </p:nvGrpSpPr>
        <p:grpSpPr>
          <a:xfrm>
            <a:off x="6216313" y="3384999"/>
            <a:ext cx="579934" cy="579934"/>
            <a:chOff x="6216313" y="3384999"/>
            <a:chExt cx="579934" cy="579934"/>
          </a:xfrm>
        </p:grpSpPr>
        <p:sp>
          <p:nvSpPr>
            <p:cNvPr id="70" name="椭圆 69"/>
            <p:cNvSpPr/>
            <p:nvPr/>
          </p:nvSpPr>
          <p:spPr>
            <a:xfrm>
              <a:off x="6216313" y="3384999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descr="F:\0PPT素材\解决方案及总结.png" id="2055" name="Picture 7"/>
            <p:cNvPicPr>
              <a:picLocks noChangeArrowheads="1"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348263" y="3514107"/>
              <a:ext cx="298931" cy="340750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6" name="TextBox 105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10"/>
    </p:custDataLst>
    <p:extLst>
      <p:ext uri="{BB962C8B-B14F-4D97-AF65-F5344CB8AC3E}">
        <p14:creationId val="571506854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7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1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6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28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3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3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4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62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4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5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6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7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5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76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7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84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6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7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8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91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2"/>
      <p:bldP grpId="0" spid="61"/>
      <p:bldP grpId="0" spid="73"/>
      <p:bldP grpId="0" spid="87"/>
      <p:bldP grpId="0" spid="88"/>
      <p:bldP grpId="0" spid="89"/>
      <p:bldP grpId="0" spid="90"/>
      <p:bldP grpId="0" spid="95"/>
      <p:bldP grpId="0" spid="106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实验难点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grpSp>
        <p:nvGrpSpPr>
          <p:cNvPr id="29" name="组合 28"/>
          <p:cNvGrpSpPr/>
          <p:nvPr/>
        </p:nvGrpSpPr>
        <p:grpSpPr>
          <a:xfrm>
            <a:off x="3480592" y="1953793"/>
            <a:ext cx="2233616" cy="2245998"/>
            <a:chOff x="3480592" y="1740851"/>
            <a:chExt cx="2233616" cy="2245998"/>
          </a:xfrm>
          <a:effectLst>
            <a:outerShdw algn="br" blurRad="127000" dir="13500000" dist="101600" rotWithShape="0">
              <a:prstClr val="black">
                <a:alpha val="25000"/>
              </a:prstClr>
            </a:outerShdw>
          </a:effectLst>
        </p:grpSpPr>
        <p:sp>
          <p:nvSpPr>
            <p:cNvPr id="30" name="椭圆 8"/>
            <p:cNvSpPr/>
            <p:nvPr/>
          </p:nvSpPr>
          <p:spPr>
            <a:xfrm>
              <a:off x="3480592" y="1769429"/>
              <a:ext cx="1082675" cy="1333500"/>
            </a:xfrm>
            <a:custGeom>
              <a:rect b="b" l="l" r="r" t="t"/>
              <a:pathLst>
                <a:path h="1333500" w="1082675">
                  <a:moveTo>
                    <a:pt x="666750" y="0"/>
                  </a:moveTo>
                  <a:cubicBezTo>
                    <a:pt x="824932" y="0"/>
                    <a:pt x="970249" y="55084"/>
                    <a:pt x="1082675" y="149463"/>
                  </a:cubicBezTo>
                  <a:cubicBezTo>
                    <a:pt x="928985" y="269330"/>
                    <a:pt x="831850" y="456696"/>
                    <a:pt x="831850" y="666750"/>
                  </a:cubicBezTo>
                  <a:cubicBezTo>
                    <a:pt x="831850" y="876804"/>
                    <a:pt x="928985" y="1064171"/>
                    <a:pt x="1082675" y="1184037"/>
                  </a:cubicBezTo>
                  <a:cubicBezTo>
                    <a:pt x="970249" y="1278416"/>
                    <a:pt x="824932" y="1333500"/>
                    <a:pt x="666750" y="1333500"/>
                  </a:cubicBezTo>
                  <a:cubicBezTo>
                    <a:pt x="298514" y="1333500"/>
                    <a:pt x="0" y="1034986"/>
                    <a:pt x="0" y="666750"/>
                  </a:cubicBezTo>
                  <a:cubicBezTo>
                    <a:pt x="0" y="298514"/>
                    <a:pt x="298514" y="0"/>
                    <a:pt x="666750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椭圆 8"/>
            <p:cNvSpPr/>
            <p:nvPr/>
          </p:nvSpPr>
          <p:spPr>
            <a:xfrm rot="5400000">
              <a:off x="4477542" y="1615439"/>
              <a:ext cx="1082675" cy="1333500"/>
            </a:xfrm>
            <a:custGeom>
              <a:rect b="b" l="l" r="r" t="t"/>
              <a:pathLst>
                <a:path h="1333500" w="1082675">
                  <a:moveTo>
                    <a:pt x="666750" y="0"/>
                  </a:moveTo>
                  <a:cubicBezTo>
                    <a:pt x="824932" y="0"/>
                    <a:pt x="970249" y="55084"/>
                    <a:pt x="1082675" y="149463"/>
                  </a:cubicBezTo>
                  <a:cubicBezTo>
                    <a:pt x="928985" y="269330"/>
                    <a:pt x="831850" y="456696"/>
                    <a:pt x="831850" y="666750"/>
                  </a:cubicBezTo>
                  <a:cubicBezTo>
                    <a:pt x="831850" y="876804"/>
                    <a:pt x="928985" y="1064171"/>
                    <a:pt x="1082675" y="1184037"/>
                  </a:cubicBezTo>
                  <a:cubicBezTo>
                    <a:pt x="970249" y="1278416"/>
                    <a:pt x="824932" y="1333500"/>
                    <a:pt x="666750" y="1333500"/>
                  </a:cubicBezTo>
                  <a:cubicBezTo>
                    <a:pt x="298514" y="1333500"/>
                    <a:pt x="0" y="1034986"/>
                    <a:pt x="0" y="666750"/>
                  </a:cubicBezTo>
                  <a:cubicBezTo>
                    <a:pt x="0" y="298514"/>
                    <a:pt x="298514" y="0"/>
                    <a:pt x="666750" y="0"/>
                  </a:cubicBezTo>
                  <a:close/>
                </a:path>
              </a:pathLst>
            </a:custGeom>
            <a:solidFill>
              <a:srgbClr val="41445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椭圆 8"/>
            <p:cNvSpPr/>
            <p:nvPr/>
          </p:nvSpPr>
          <p:spPr>
            <a:xfrm flipH="1">
              <a:off x="4631533" y="2624771"/>
              <a:ext cx="1082675" cy="1333500"/>
            </a:xfrm>
            <a:custGeom>
              <a:rect b="b" l="l" r="r" t="t"/>
              <a:pathLst>
                <a:path h="1333500" w="1082675">
                  <a:moveTo>
                    <a:pt x="666750" y="0"/>
                  </a:moveTo>
                  <a:cubicBezTo>
                    <a:pt x="824932" y="0"/>
                    <a:pt x="970249" y="55084"/>
                    <a:pt x="1082675" y="149463"/>
                  </a:cubicBezTo>
                  <a:cubicBezTo>
                    <a:pt x="928985" y="269330"/>
                    <a:pt x="831850" y="456696"/>
                    <a:pt x="831850" y="666750"/>
                  </a:cubicBezTo>
                  <a:cubicBezTo>
                    <a:pt x="831850" y="876804"/>
                    <a:pt x="928985" y="1064171"/>
                    <a:pt x="1082675" y="1184037"/>
                  </a:cubicBezTo>
                  <a:cubicBezTo>
                    <a:pt x="970249" y="1278416"/>
                    <a:pt x="824932" y="1333500"/>
                    <a:pt x="666750" y="1333500"/>
                  </a:cubicBezTo>
                  <a:cubicBezTo>
                    <a:pt x="298514" y="1333500"/>
                    <a:pt x="0" y="1034986"/>
                    <a:pt x="0" y="666750"/>
                  </a:cubicBezTo>
                  <a:cubicBezTo>
                    <a:pt x="0" y="298514"/>
                    <a:pt x="298514" y="0"/>
                    <a:pt x="666750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椭圆 8"/>
            <p:cNvSpPr/>
            <p:nvPr/>
          </p:nvSpPr>
          <p:spPr>
            <a:xfrm flipV="1" rot="16200000">
              <a:off x="3625055" y="2778762"/>
              <a:ext cx="1082675" cy="1333500"/>
            </a:xfrm>
            <a:custGeom>
              <a:rect b="b" l="l" r="r" t="t"/>
              <a:pathLst>
                <a:path h="1333500" w="1082675">
                  <a:moveTo>
                    <a:pt x="666750" y="0"/>
                  </a:moveTo>
                  <a:cubicBezTo>
                    <a:pt x="824932" y="0"/>
                    <a:pt x="970249" y="55084"/>
                    <a:pt x="1082675" y="149463"/>
                  </a:cubicBezTo>
                  <a:cubicBezTo>
                    <a:pt x="928985" y="269330"/>
                    <a:pt x="831850" y="456696"/>
                    <a:pt x="831850" y="666750"/>
                  </a:cubicBezTo>
                  <a:cubicBezTo>
                    <a:pt x="831850" y="876804"/>
                    <a:pt x="928985" y="1064171"/>
                    <a:pt x="1082675" y="1184037"/>
                  </a:cubicBezTo>
                  <a:cubicBezTo>
                    <a:pt x="970249" y="1278416"/>
                    <a:pt x="824932" y="1333500"/>
                    <a:pt x="666750" y="1333500"/>
                  </a:cubicBezTo>
                  <a:cubicBezTo>
                    <a:pt x="298514" y="1333500"/>
                    <a:pt x="0" y="1034986"/>
                    <a:pt x="0" y="666750"/>
                  </a:cubicBezTo>
                  <a:cubicBezTo>
                    <a:pt x="0" y="298514"/>
                    <a:pt x="298514" y="0"/>
                    <a:pt x="666750" y="0"/>
                  </a:cubicBezTo>
                  <a:close/>
                </a:path>
              </a:pathLst>
            </a:custGeom>
            <a:solidFill>
              <a:srgbClr val="41445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descr="F:\PPT素材\323231.png" id="36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932291" y="2017808"/>
              <a:ext cx="454771" cy="454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descr="F:\PPT素材\33331.png" id="37" name="Picture 4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08458" y="3267657"/>
              <a:ext cx="454771" cy="454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descr="F:\PPT素材\644331.png" id="39" name="Picture 5"/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031579" y="3196537"/>
              <a:ext cx="454771" cy="454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descr="F:\PPT素材\9543341.png" id="40" name="Picture 6"/>
            <p:cNvPicPr>
              <a:picLocks noChangeArrowheads="1"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686214" y="2055700"/>
              <a:ext cx="454771" cy="454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" name="组合 40"/>
          <p:cNvGrpSpPr/>
          <p:nvPr/>
        </p:nvGrpSpPr>
        <p:grpSpPr>
          <a:xfrm rot="10800000">
            <a:off x="2755439" y="2379211"/>
            <a:ext cx="525579" cy="371182"/>
            <a:chOff x="5758372" y="2313737"/>
            <a:chExt cx="525579" cy="371182"/>
          </a:xfrm>
          <a:solidFill>
            <a:srgbClr val="00B0F0"/>
          </a:solidFill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grpSpPr>
        <p:sp>
          <p:nvSpPr>
            <p:cNvPr id="42" name="等腰三角形 41"/>
            <p:cNvSpPr/>
            <p:nvPr/>
          </p:nvSpPr>
          <p:spPr>
            <a:xfrm rot="5400000">
              <a:off x="5732774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等腰三角形 44"/>
            <p:cNvSpPr/>
            <p:nvPr/>
          </p:nvSpPr>
          <p:spPr>
            <a:xfrm rot="5400000">
              <a:off x="5938368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6" name="组合 45"/>
          <p:cNvGrpSpPr/>
          <p:nvPr/>
        </p:nvGrpSpPr>
        <p:grpSpPr>
          <a:xfrm rot="10800000">
            <a:off x="2791119" y="3484785"/>
            <a:ext cx="525579" cy="371182"/>
            <a:chOff x="5758372" y="2313737"/>
            <a:chExt cx="525579" cy="371182"/>
          </a:xfrm>
          <a:solidFill>
            <a:srgbClr val="414455"/>
          </a:solidFill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grpSpPr>
        <p:sp>
          <p:nvSpPr>
            <p:cNvPr id="47" name="等腰三角形 46"/>
            <p:cNvSpPr/>
            <p:nvPr/>
          </p:nvSpPr>
          <p:spPr>
            <a:xfrm rot="5400000">
              <a:off x="5732774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等腰三角形 47"/>
            <p:cNvSpPr/>
            <p:nvPr/>
          </p:nvSpPr>
          <p:spPr>
            <a:xfrm rot="5400000">
              <a:off x="5938368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885913" y="2311674"/>
            <a:ext cx="525579" cy="371182"/>
            <a:chOff x="5758372" y="2313737"/>
            <a:chExt cx="525579" cy="371182"/>
          </a:xfrm>
          <a:solidFill>
            <a:srgbClr val="414455"/>
          </a:solidFill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grpSpPr>
        <p:sp>
          <p:nvSpPr>
            <p:cNvPr id="50" name="等腰三角形 49"/>
            <p:cNvSpPr/>
            <p:nvPr/>
          </p:nvSpPr>
          <p:spPr>
            <a:xfrm rot="5400000">
              <a:off x="5732774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等腰三角形 50"/>
            <p:cNvSpPr/>
            <p:nvPr/>
          </p:nvSpPr>
          <p:spPr>
            <a:xfrm rot="5400000">
              <a:off x="5938368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921593" y="3417248"/>
            <a:ext cx="525579" cy="371182"/>
            <a:chOff x="5758372" y="2313737"/>
            <a:chExt cx="525579" cy="371182"/>
          </a:xfrm>
          <a:solidFill>
            <a:srgbClr val="00B0F0"/>
          </a:solidFill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grpSpPr>
        <p:sp>
          <p:nvSpPr>
            <p:cNvPr id="53" name="等腰三角形 52"/>
            <p:cNvSpPr/>
            <p:nvPr/>
          </p:nvSpPr>
          <p:spPr>
            <a:xfrm rot="5400000">
              <a:off x="5732774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等腰三角形 53"/>
            <p:cNvSpPr/>
            <p:nvPr/>
          </p:nvSpPr>
          <p:spPr>
            <a:xfrm rot="5400000">
              <a:off x="5938368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6503540" y="3349523"/>
            <a:ext cx="1894386" cy="506445"/>
            <a:chOff x="1936570" y="360433"/>
            <a:chExt cx="1894386" cy="506445"/>
          </a:xfrm>
        </p:grpSpPr>
        <p:sp>
          <p:nvSpPr>
            <p:cNvPr id="56" name="圆角矩形 55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36569" y="394067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067036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503540" y="2223298"/>
            <a:ext cx="1894386" cy="506445"/>
            <a:chOff x="1936570" y="360433"/>
            <a:chExt cx="1894386" cy="506445"/>
          </a:xfrm>
        </p:grpSpPr>
        <p:sp>
          <p:nvSpPr>
            <p:cNvPr id="60" name="圆角矩形 59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936569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67036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655973" y="3437100"/>
            <a:ext cx="1894386" cy="506445"/>
            <a:chOff x="1936570" y="360433"/>
            <a:chExt cx="1894386" cy="506445"/>
          </a:xfrm>
        </p:grpSpPr>
        <p:sp>
          <p:nvSpPr>
            <p:cNvPr id="72" name="圆角矩形 71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936570" y="394067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067035" y="379614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655973" y="2310875"/>
            <a:ext cx="1894386" cy="506445"/>
            <a:chOff x="1936570" y="360433"/>
            <a:chExt cx="1894386" cy="506445"/>
          </a:xfrm>
        </p:grpSpPr>
        <p:sp>
          <p:nvSpPr>
            <p:cNvPr id="87" name="圆角矩形 86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8"/>
    </p:custDataLst>
    <p:extLst>
      <p:ext uri="{BB962C8B-B14F-4D97-AF65-F5344CB8AC3E}">
        <p14:creationId val="844135734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id="16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4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3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7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4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59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90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案例分析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62" name="Freeform 4"/>
          <p:cNvSpPr/>
          <p:nvPr/>
        </p:nvSpPr>
        <p:spPr bwMode="blackWhite">
          <a:xfrm>
            <a:off x="3810028" y="2226936"/>
            <a:ext cx="1641835" cy="856300"/>
          </a:xfrm>
          <a:custGeom>
            <a:gdLst>
              <a:gd fmla="*/ 1591 w 1717" name="T0"/>
              <a:gd fmla="*/ 589 h 887" name="T1"/>
              <a:gd fmla="*/ 1551 w 1717" name="T2"/>
              <a:gd fmla="*/ 480 h 887" name="T3"/>
              <a:gd fmla="*/ 1495 w 1717" name="T4"/>
              <a:gd fmla="*/ 378 h 887" name="T5"/>
              <a:gd fmla="*/ 1426 w 1717" name="T6"/>
              <a:gd fmla="*/ 284 h 887" name="T7"/>
              <a:gd fmla="*/ 1344 w 1717" name="T8"/>
              <a:gd fmla="*/ 201 h 887" name="T9"/>
              <a:gd fmla="*/ 1251 w 1717" name="T10"/>
              <a:gd fmla="*/ 131 h 887" name="T11"/>
              <a:gd fmla="*/ 1149 w 1717" name="T12"/>
              <a:gd fmla="*/ 75 h 887" name="T13"/>
              <a:gd fmla="*/ 1039 w 1717" name="T14"/>
              <a:gd fmla="*/ 34 h 887" name="T15"/>
              <a:gd fmla="*/ 926 w 1717" name="T16"/>
              <a:gd fmla="*/ 9 h 887" name="T17"/>
              <a:gd fmla="*/ 809 w 1717" name="T18"/>
              <a:gd fmla="*/ 0 h 887" name="T19"/>
              <a:gd fmla="*/ 694 w 1717" name="T20"/>
              <a:gd fmla="*/ 9 h 887" name="T21"/>
              <a:gd fmla="*/ 579 w 1717" name="T22"/>
              <a:gd fmla="*/ 33 h 887" name="T23"/>
              <a:gd fmla="*/ 470 w 1717" name="T24"/>
              <a:gd fmla="*/ 74 h 887" name="T25"/>
              <a:gd fmla="*/ 367 w 1717" name="T26"/>
              <a:gd fmla="*/ 130 h 887" name="T27"/>
              <a:gd fmla="*/ 275 w 1717" name="T28"/>
              <a:gd fmla="*/ 199 h 887" name="T29"/>
              <a:gd fmla="*/ 192 w 1717" name="T30"/>
              <a:gd fmla="*/ 282 h 887" name="T31"/>
              <a:gd fmla="*/ 122 w 1717" name="T32"/>
              <a:gd fmla="*/ 374 h 887" name="T33"/>
              <a:gd fmla="*/ 66 w 1717" name="T34"/>
              <a:gd fmla="*/ 477 h 887" name="T35"/>
              <a:gd fmla="*/ 25 w 1717" name="T36"/>
              <a:gd fmla="*/ 586 h 887" name="T37"/>
              <a:gd fmla="*/ 0 w 1717" name="T38"/>
              <a:gd fmla="*/ 699 h 887" name="T39"/>
              <a:gd fmla="*/ 237 w 1717" name="T40"/>
              <a:gd fmla="*/ 543 h 887" name="T41"/>
              <a:gd fmla="*/ 442 w 1717" name="T42"/>
              <a:gd fmla="*/ 660 h 887" name="T43"/>
              <a:gd fmla="*/ 484 w 1717" name="T44"/>
              <a:gd fmla="*/ 591 h 887" name="T45"/>
              <a:gd fmla="*/ 540 w 1717" name="T46"/>
              <a:gd fmla="*/ 531 h 887" name="T47"/>
              <a:gd fmla="*/ 605 w 1717" name="T48"/>
              <a:gd fmla="*/ 485 h 887" name="T49"/>
              <a:gd fmla="*/ 679 w 1717" name="T50"/>
              <a:gd fmla="*/ 451 h 887" name="T51"/>
              <a:gd fmla="*/ 758 w 1717" name="T52"/>
              <a:gd fmla="*/ 432 h 887" name="T53"/>
              <a:gd fmla="*/ 839 w 1717" name="T54"/>
              <a:gd fmla="*/ 430 h 887" name="T55"/>
              <a:gd fmla="*/ 919 w 1717" name="T56"/>
              <a:gd fmla="*/ 444 h 887" name="T57"/>
              <a:gd fmla="*/ 995 w 1717" name="T58"/>
              <a:gd fmla="*/ 473 h 887" name="T59"/>
              <a:gd fmla="*/ 1063 w 1717" name="T60"/>
              <a:gd fmla="*/ 516 h 887" name="T61"/>
              <a:gd fmla="*/ 1121 w 1717" name="T62"/>
              <a:gd fmla="*/ 573 h 887" name="T63"/>
              <a:gd fmla="*/ 1168 w 1717" name="T64"/>
              <a:gd fmla="*/ 640 h 887" name="T65"/>
              <a:gd fmla="*/ 1041 w 1717" name="T66"/>
              <a:gd fmla="*/ 646 h 887" name="T67"/>
              <a:gd fmla="*/ 1716 w 1717" name="T68"/>
              <a:gd fmla="*/ 646 h 887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886" w="1716">
                <a:moveTo>
                  <a:pt x="1606" y="646"/>
                </a:moveTo>
                <a:lnTo>
                  <a:pt x="1591" y="589"/>
                </a:lnTo>
                <a:lnTo>
                  <a:pt x="1573" y="534"/>
                </a:lnTo>
                <a:lnTo>
                  <a:pt x="1551" y="480"/>
                </a:lnTo>
                <a:lnTo>
                  <a:pt x="1525" y="428"/>
                </a:lnTo>
                <a:lnTo>
                  <a:pt x="1495" y="378"/>
                </a:lnTo>
                <a:lnTo>
                  <a:pt x="1463" y="330"/>
                </a:lnTo>
                <a:lnTo>
                  <a:pt x="1426" y="284"/>
                </a:lnTo>
                <a:lnTo>
                  <a:pt x="1386" y="241"/>
                </a:lnTo>
                <a:lnTo>
                  <a:pt x="1344" y="201"/>
                </a:lnTo>
                <a:lnTo>
                  <a:pt x="1298" y="165"/>
                </a:lnTo>
                <a:lnTo>
                  <a:pt x="1251" y="131"/>
                </a:lnTo>
                <a:lnTo>
                  <a:pt x="1201" y="102"/>
                </a:lnTo>
                <a:lnTo>
                  <a:pt x="1149" y="75"/>
                </a:lnTo>
                <a:lnTo>
                  <a:pt x="1095" y="52"/>
                </a:lnTo>
                <a:lnTo>
                  <a:pt x="1039" y="34"/>
                </a:lnTo>
                <a:lnTo>
                  <a:pt x="983" y="20"/>
                </a:lnTo>
                <a:lnTo>
                  <a:pt x="926" y="9"/>
                </a:lnTo>
                <a:lnTo>
                  <a:pt x="867" y="2"/>
                </a:lnTo>
                <a:lnTo>
                  <a:pt x="809" y="0"/>
                </a:lnTo>
                <a:lnTo>
                  <a:pt x="752" y="2"/>
                </a:lnTo>
                <a:lnTo>
                  <a:pt x="694" y="9"/>
                </a:lnTo>
                <a:lnTo>
                  <a:pt x="636" y="19"/>
                </a:lnTo>
                <a:lnTo>
                  <a:pt x="579" y="33"/>
                </a:lnTo>
                <a:lnTo>
                  <a:pt x="523" y="51"/>
                </a:lnTo>
                <a:lnTo>
                  <a:pt x="470" y="74"/>
                </a:lnTo>
                <a:lnTo>
                  <a:pt x="418" y="99"/>
                </a:lnTo>
                <a:lnTo>
                  <a:pt x="367" y="130"/>
                </a:lnTo>
                <a:lnTo>
                  <a:pt x="320" y="163"/>
                </a:lnTo>
                <a:lnTo>
                  <a:pt x="275" y="199"/>
                </a:lnTo>
                <a:lnTo>
                  <a:pt x="231" y="239"/>
                </a:lnTo>
                <a:lnTo>
                  <a:pt x="192" y="282"/>
                </a:lnTo>
                <a:lnTo>
                  <a:pt x="155" y="326"/>
                </a:lnTo>
                <a:lnTo>
                  <a:pt x="122" y="374"/>
                </a:lnTo>
                <a:lnTo>
                  <a:pt x="93" y="425"/>
                </a:lnTo>
                <a:lnTo>
                  <a:pt x="66" y="477"/>
                </a:lnTo>
                <a:lnTo>
                  <a:pt x="44" y="530"/>
                </a:lnTo>
                <a:lnTo>
                  <a:pt x="25" y="586"/>
                </a:lnTo>
                <a:lnTo>
                  <a:pt x="11" y="643"/>
                </a:lnTo>
                <a:lnTo>
                  <a:pt x="0" y="699"/>
                </a:lnTo>
                <a:lnTo>
                  <a:pt x="120" y="623"/>
                </a:lnTo>
                <a:lnTo>
                  <a:pt x="237" y="543"/>
                </a:lnTo>
                <a:lnTo>
                  <a:pt x="426" y="697"/>
                </a:lnTo>
                <a:lnTo>
                  <a:pt x="442" y="660"/>
                </a:lnTo>
                <a:lnTo>
                  <a:pt x="461" y="624"/>
                </a:lnTo>
                <a:lnTo>
                  <a:pt x="484" y="591"/>
                </a:lnTo>
                <a:lnTo>
                  <a:pt x="510" y="560"/>
                </a:lnTo>
                <a:lnTo>
                  <a:pt x="540" y="531"/>
                </a:lnTo>
                <a:lnTo>
                  <a:pt x="572" y="506"/>
                </a:lnTo>
                <a:lnTo>
                  <a:pt x="605" y="485"/>
                </a:lnTo>
                <a:lnTo>
                  <a:pt x="641" y="466"/>
                </a:lnTo>
                <a:lnTo>
                  <a:pt x="679" y="451"/>
                </a:lnTo>
                <a:lnTo>
                  <a:pt x="718" y="440"/>
                </a:lnTo>
                <a:lnTo>
                  <a:pt x="758" y="432"/>
                </a:lnTo>
                <a:lnTo>
                  <a:pt x="798" y="429"/>
                </a:lnTo>
                <a:lnTo>
                  <a:pt x="839" y="430"/>
                </a:lnTo>
                <a:lnTo>
                  <a:pt x="879" y="435"/>
                </a:lnTo>
                <a:lnTo>
                  <a:pt x="919" y="444"/>
                </a:lnTo>
                <a:lnTo>
                  <a:pt x="958" y="456"/>
                </a:lnTo>
                <a:lnTo>
                  <a:pt x="995" y="473"/>
                </a:lnTo>
                <a:lnTo>
                  <a:pt x="1030" y="493"/>
                </a:lnTo>
                <a:lnTo>
                  <a:pt x="1063" y="516"/>
                </a:lnTo>
                <a:lnTo>
                  <a:pt x="1094" y="543"/>
                </a:lnTo>
                <a:lnTo>
                  <a:pt x="1121" y="573"/>
                </a:lnTo>
                <a:lnTo>
                  <a:pt x="1146" y="605"/>
                </a:lnTo>
                <a:lnTo>
                  <a:pt x="1168" y="640"/>
                </a:lnTo>
                <a:lnTo>
                  <a:pt x="1171" y="646"/>
                </a:lnTo>
                <a:lnTo>
                  <a:pt x="1041" y="646"/>
                </a:lnTo>
                <a:lnTo>
                  <a:pt x="1382" y="886"/>
                </a:lnTo>
                <a:lnTo>
                  <a:pt x="1716" y="646"/>
                </a:lnTo>
                <a:lnTo>
                  <a:pt x="1606" y="646"/>
                </a:lnTo>
              </a:path>
            </a:pathLst>
          </a:custGeom>
          <a:solidFill>
            <a:srgbClr val="00B0F0"/>
          </a:solidFill>
          <a:ln cap="rnd" cmpd="sng" w="28575">
            <a:solidFill>
              <a:schemeClr val="bg1"/>
            </a:solidFill>
            <a:prstDash val="solid"/>
            <a:round/>
          </a:ln>
          <a:effectLst>
            <a:outerShdw algn="r" blurRad="101600" dir="10800000" dist="63500" rotWithShape="0">
              <a:prstClr val="black">
                <a:alpha val="30000"/>
              </a:prstClr>
            </a:outerShdw>
          </a:effectLst>
          <a:extLst/>
        </p:spPr>
        <p:txBody>
          <a:bodyPr/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63" name="Freeform 5"/>
          <p:cNvSpPr/>
          <p:nvPr/>
        </p:nvSpPr>
        <p:spPr bwMode="blackWhite">
          <a:xfrm>
            <a:off x="3673289" y="2810997"/>
            <a:ext cx="1698252" cy="1057101"/>
          </a:xfrm>
          <a:custGeom>
            <a:gdLst>
              <a:gd fmla="*/ 1365 w 1776" name="T0"/>
              <a:gd fmla="*/ 265 h 1095" name="T1"/>
              <a:gd fmla="*/ 1360 w 1776" name="T2"/>
              <a:gd fmla="*/ 349 h 1095" name="T3"/>
              <a:gd fmla="*/ 1337 w 1776" name="T4"/>
              <a:gd fmla="*/ 429 h 1095" name="T5"/>
              <a:gd fmla="*/ 1299 w 1776" name="T6"/>
              <a:gd fmla="*/ 504 h 1095" name="T7"/>
              <a:gd fmla="*/ 1247 w 1776" name="T8"/>
              <a:gd fmla="*/ 569 h 1095" name="T9"/>
              <a:gd fmla="*/ 1183 w 1776" name="T10"/>
              <a:gd fmla="*/ 624 h 1095" name="T11"/>
              <a:gd fmla="*/ 1108 w 1776" name="T12"/>
              <a:gd fmla="*/ 663 h 1095" name="T13"/>
              <a:gd fmla="*/ 1028 w 1776" name="T14"/>
              <a:gd fmla="*/ 686 h 1095" name="T15"/>
              <a:gd fmla="*/ 945 w 1776" name="T16"/>
              <a:gd fmla="*/ 692 h 1095" name="T17"/>
              <a:gd fmla="*/ 861 w 1776" name="T18"/>
              <a:gd fmla="*/ 682 h 1095" name="T19"/>
              <a:gd fmla="*/ 782 w 1776" name="T20"/>
              <a:gd fmla="*/ 655 h 1095" name="T21"/>
              <a:gd fmla="*/ 709 w 1776" name="T22"/>
              <a:gd fmla="*/ 613 h 1095" name="T23"/>
              <a:gd fmla="*/ 647 w 1776" name="T24"/>
              <a:gd fmla="*/ 556 h 1095" name="T25"/>
              <a:gd fmla="*/ 598 w 1776" name="T26"/>
              <a:gd fmla="*/ 488 h 1095" name="T27"/>
              <a:gd fmla="*/ 563 w 1776" name="T28"/>
              <a:gd fmla="*/ 412 h 1095" name="T29"/>
              <a:gd fmla="*/ 544 w 1776" name="T30"/>
              <a:gd fmla="*/ 330 h 1095" name="T31"/>
              <a:gd fmla="*/ 543 w 1776" name="T32"/>
              <a:gd fmla="*/ 246 h 1095" name="T33"/>
              <a:gd fmla="*/ 379 w 1776" name="T34"/>
              <a:gd fmla="*/ 0 h 1095" name="T35"/>
              <a:gd fmla="*/ 134 w 1776" name="T36"/>
              <a:gd fmla="*/ 238 h 1095" name="T37"/>
              <a:gd fmla="*/ 138 w 1776" name="T38"/>
              <a:gd fmla="*/ 357 h 1095" name="T39"/>
              <a:gd fmla="*/ 158 w 1776" name="T40"/>
              <a:gd fmla="*/ 473 h 1095" name="T41"/>
              <a:gd fmla="*/ 195 w 1776" name="T42"/>
              <a:gd fmla="*/ 585 h 1095" name="T43"/>
              <a:gd fmla="*/ 248 w 1776" name="T44"/>
              <a:gd fmla="*/ 691 h 1095" name="T45"/>
              <a:gd fmla="*/ 315 w 1776" name="T46"/>
              <a:gd fmla="*/ 788 h 1095" name="T47"/>
              <a:gd fmla="*/ 396 w 1776" name="T48"/>
              <a:gd fmla="*/ 875 h 1095" name="T49"/>
              <a:gd fmla="*/ 489 w 1776" name="T50"/>
              <a:gd fmla="*/ 949 h 1095" name="T51"/>
              <a:gd fmla="*/ 590 w 1776" name="T52"/>
              <a:gd fmla="*/ 1009 h 1095" name="T53"/>
              <a:gd fmla="*/ 699 w 1776" name="T54"/>
              <a:gd fmla="*/ 1053 h 1095" name="T55"/>
              <a:gd fmla="*/ 815 w 1776" name="T56"/>
              <a:gd fmla="*/ 1082 h 1095" name="T57"/>
              <a:gd fmla="*/ 932 w 1776" name="T58"/>
              <a:gd fmla="*/ 1094 h 1095" name="T59"/>
              <a:gd fmla="*/ 1051 w 1776" name="T60"/>
              <a:gd fmla="*/ 1088 h 1095" name="T61"/>
              <a:gd fmla="*/ 1166 w 1776" name="T62"/>
              <a:gd fmla="*/ 1067 h 1095" name="T63"/>
              <a:gd fmla="*/ 1279 w 1776" name="T64"/>
              <a:gd fmla="*/ 1027 h 1095" name="T65"/>
              <a:gd fmla="*/ 1383 w 1776" name="T66"/>
              <a:gd fmla="*/ 973 h 1095" name="T67"/>
              <a:gd fmla="*/ 1479 w 1776" name="T68"/>
              <a:gd fmla="*/ 904 h 1095" name="T69"/>
              <a:gd fmla="*/ 1564 w 1776" name="T70"/>
              <a:gd fmla="*/ 822 h 1095" name="T71"/>
              <a:gd fmla="*/ 1636 w 1776" name="T72"/>
              <a:gd fmla="*/ 728 h 1095" name="T73"/>
              <a:gd fmla="*/ 1695 w 1776" name="T74"/>
              <a:gd fmla="*/ 626 h 1095" name="T75"/>
              <a:gd fmla="*/ 1738 w 1776" name="T76"/>
              <a:gd fmla="*/ 516 h 1095" name="T77"/>
              <a:gd fmla="*/ 1765 w 1776" name="T78"/>
              <a:gd fmla="*/ 400 h 1095" name="T79"/>
              <a:gd fmla="*/ 1775 w 1776" name="T80"/>
              <a:gd fmla="*/ 282 h 1095" name="T81"/>
              <a:gd fmla="*/ 1767 w 1776" name="T82"/>
              <a:gd fmla="*/ 164 h 1095" name="T83"/>
              <a:gd fmla="*/ 1361 w 1776" name="T84"/>
              <a:gd fmla="*/ 222 h 1095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1095" w="1775">
                <a:moveTo>
                  <a:pt x="1361" y="222"/>
                </a:moveTo>
                <a:lnTo>
                  <a:pt x="1365" y="265"/>
                </a:lnTo>
                <a:lnTo>
                  <a:pt x="1365" y="306"/>
                </a:lnTo>
                <a:lnTo>
                  <a:pt x="1360" y="349"/>
                </a:lnTo>
                <a:lnTo>
                  <a:pt x="1351" y="389"/>
                </a:lnTo>
                <a:lnTo>
                  <a:pt x="1337" y="429"/>
                </a:lnTo>
                <a:lnTo>
                  <a:pt x="1321" y="468"/>
                </a:lnTo>
                <a:lnTo>
                  <a:pt x="1299" y="504"/>
                </a:lnTo>
                <a:lnTo>
                  <a:pt x="1275" y="539"/>
                </a:lnTo>
                <a:lnTo>
                  <a:pt x="1247" y="569"/>
                </a:lnTo>
                <a:lnTo>
                  <a:pt x="1216" y="597"/>
                </a:lnTo>
                <a:lnTo>
                  <a:pt x="1183" y="624"/>
                </a:lnTo>
                <a:lnTo>
                  <a:pt x="1146" y="644"/>
                </a:lnTo>
                <a:lnTo>
                  <a:pt x="1108" y="663"/>
                </a:lnTo>
                <a:lnTo>
                  <a:pt x="1069" y="676"/>
                </a:lnTo>
                <a:lnTo>
                  <a:pt x="1028" y="686"/>
                </a:lnTo>
                <a:lnTo>
                  <a:pt x="986" y="691"/>
                </a:lnTo>
                <a:lnTo>
                  <a:pt x="945" y="692"/>
                </a:lnTo>
                <a:lnTo>
                  <a:pt x="902" y="689"/>
                </a:lnTo>
                <a:lnTo>
                  <a:pt x="861" y="682"/>
                </a:lnTo>
                <a:lnTo>
                  <a:pt x="820" y="670"/>
                </a:lnTo>
                <a:lnTo>
                  <a:pt x="782" y="655"/>
                </a:lnTo>
                <a:lnTo>
                  <a:pt x="744" y="636"/>
                </a:lnTo>
                <a:lnTo>
                  <a:pt x="709" y="613"/>
                </a:lnTo>
                <a:lnTo>
                  <a:pt x="676" y="585"/>
                </a:lnTo>
                <a:lnTo>
                  <a:pt x="647" y="556"/>
                </a:lnTo>
                <a:lnTo>
                  <a:pt x="621" y="523"/>
                </a:lnTo>
                <a:lnTo>
                  <a:pt x="598" y="488"/>
                </a:lnTo>
                <a:lnTo>
                  <a:pt x="578" y="451"/>
                </a:lnTo>
                <a:lnTo>
                  <a:pt x="563" y="412"/>
                </a:lnTo>
                <a:lnTo>
                  <a:pt x="552" y="372"/>
                </a:lnTo>
                <a:lnTo>
                  <a:pt x="544" y="330"/>
                </a:lnTo>
                <a:lnTo>
                  <a:pt x="542" y="288"/>
                </a:lnTo>
                <a:lnTo>
                  <a:pt x="543" y="246"/>
                </a:lnTo>
                <a:lnTo>
                  <a:pt x="680" y="246"/>
                </a:lnTo>
                <a:lnTo>
                  <a:pt x="379" y="0"/>
                </a:lnTo>
                <a:lnTo>
                  <a:pt x="0" y="237"/>
                </a:lnTo>
                <a:lnTo>
                  <a:pt x="134" y="238"/>
                </a:lnTo>
                <a:lnTo>
                  <a:pt x="134" y="297"/>
                </a:lnTo>
                <a:lnTo>
                  <a:pt x="138" y="357"/>
                </a:lnTo>
                <a:lnTo>
                  <a:pt x="146" y="415"/>
                </a:lnTo>
                <a:lnTo>
                  <a:pt x="158" y="473"/>
                </a:lnTo>
                <a:lnTo>
                  <a:pt x="175" y="530"/>
                </a:lnTo>
                <a:lnTo>
                  <a:pt x="195" y="585"/>
                </a:lnTo>
                <a:lnTo>
                  <a:pt x="219" y="640"/>
                </a:lnTo>
                <a:lnTo>
                  <a:pt x="248" y="691"/>
                </a:lnTo>
                <a:lnTo>
                  <a:pt x="280" y="741"/>
                </a:lnTo>
                <a:lnTo>
                  <a:pt x="315" y="788"/>
                </a:lnTo>
                <a:lnTo>
                  <a:pt x="355" y="833"/>
                </a:lnTo>
                <a:lnTo>
                  <a:pt x="396" y="875"/>
                </a:lnTo>
                <a:lnTo>
                  <a:pt x="441" y="914"/>
                </a:lnTo>
                <a:lnTo>
                  <a:pt x="489" y="949"/>
                </a:lnTo>
                <a:lnTo>
                  <a:pt x="538" y="980"/>
                </a:lnTo>
                <a:lnTo>
                  <a:pt x="590" y="1009"/>
                </a:lnTo>
                <a:lnTo>
                  <a:pt x="645" y="1033"/>
                </a:lnTo>
                <a:lnTo>
                  <a:pt x="699" y="1053"/>
                </a:lnTo>
                <a:lnTo>
                  <a:pt x="757" y="1070"/>
                </a:lnTo>
                <a:lnTo>
                  <a:pt x="815" y="1082"/>
                </a:lnTo>
                <a:lnTo>
                  <a:pt x="873" y="1089"/>
                </a:lnTo>
                <a:lnTo>
                  <a:pt x="932" y="1094"/>
                </a:lnTo>
                <a:lnTo>
                  <a:pt x="992" y="1093"/>
                </a:lnTo>
                <a:lnTo>
                  <a:pt x="1051" y="1088"/>
                </a:lnTo>
                <a:lnTo>
                  <a:pt x="1108" y="1080"/>
                </a:lnTo>
                <a:lnTo>
                  <a:pt x="1166" y="1067"/>
                </a:lnTo>
                <a:lnTo>
                  <a:pt x="1223" y="1049"/>
                </a:lnTo>
                <a:lnTo>
                  <a:pt x="1279" y="1027"/>
                </a:lnTo>
                <a:lnTo>
                  <a:pt x="1332" y="1002"/>
                </a:lnTo>
                <a:lnTo>
                  <a:pt x="1383" y="973"/>
                </a:lnTo>
                <a:lnTo>
                  <a:pt x="1432" y="940"/>
                </a:lnTo>
                <a:lnTo>
                  <a:pt x="1479" y="904"/>
                </a:lnTo>
                <a:lnTo>
                  <a:pt x="1523" y="865"/>
                </a:lnTo>
                <a:lnTo>
                  <a:pt x="1564" y="822"/>
                </a:lnTo>
                <a:lnTo>
                  <a:pt x="1602" y="776"/>
                </a:lnTo>
                <a:lnTo>
                  <a:pt x="1636" y="728"/>
                </a:lnTo>
                <a:lnTo>
                  <a:pt x="1668" y="678"/>
                </a:lnTo>
                <a:lnTo>
                  <a:pt x="1695" y="626"/>
                </a:lnTo>
                <a:lnTo>
                  <a:pt x="1719" y="571"/>
                </a:lnTo>
                <a:lnTo>
                  <a:pt x="1738" y="516"/>
                </a:lnTo>
                <a:lnTo>
                  <a:pt x="1754" y="459"/>
                </a:lnTo>
                <a:lnTo>
                  <a:pt x="1765" y="400"/>
                </a:lnTo>
                <a:lnTo>
                  <a:pt x="1772" y="342"/>
                </a:lnTo>
                <a:lnTo>
                  <a:pt x="1775" y="282"/>
                </a:lnTo>
                <a:lnTo>
                  <a:pt x="1774" y="223"/>
                </a:lnTo>
                <a:lnTo>
                  <a:pt x="1767" y="164"/>
                </a:lnTo>
                <a:lnTo>
                  <a:pt x="1529" y="342"/>
                </a:lnTo>
                <a:lnTo>
                  <a:pt x="1361" y="222"/>
                </a:lnTo>
              </a:path>
            </a:pathLst>
          </a:custGeom>
          <a:solidFill>
            <a:srgbClr val="414455"/>
          </a:solidFill>
          <a:ln cap="rnd" cmpd="sng" w="28575">
            <a:solidFill>
              <a:schemeClr val="bg1"/>
            </a:solidFill>
            <a:prstDash val="solid"/>
            <a:round/>
          </a:ln>
          <a:effectLst>
            <a:outerShdw algn="r" blurRad="101600" dir="10800000" dist="63500" rotWithShape="0">
              <a:prstClr val="black">
                <a:alpha val="30000"/>
              </a:prstClr>
            </a:outerShdw>
          </a:effectLst>
          <a:extLst/>
        </p:spPr>
        <p:txBody>
          <a:bodyPr/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64" name="圆角矩形 63"/>
          <p:cNvSpPr/>
          <p:nvPr/>
        </p:nvSpPr>
        <p:spPr>
          <a:xfrm>
            <a:off x="1045415" y="1541582"/>
            <a:ext cx="1861957" cy="1306855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14618" y="1688195"/>
            <a:ext cx="1706880" cy="1005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容简要详尽。点击添加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文字内容，内容简要详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尽。点击添加文字内容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，内容简要详尽。</a:t>
            </a:r>
          </a:p>
        </p:txBody>
      </p:sp>
      <p:sp>
        <p:nvSpPr>
          <p:cNvPr id="75" name="圆角矩形 74"/>
          <p:cNvSpPr/>
          <p:nvPr/>
        </p:nvSpPr>
        <p:spPr>
          <a:xfrm>
            <a:off x="1025040" y="3253332"/>
            <a:ext cx="1861957" cy="1306855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94243" y="3399945"/>
            <a:ext cx="1706880" cy="1005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容简要详尽。点击添加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文字内容，内容简要详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尽。点击添加文字内容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，内容简要详尽。</a:t>
            </a:r>
          </a:p>
        </p:txBody>
      </p:sp>
      <p:cxnSp>
        <p:nvCxnSpPr>
          <p:cNvPr id="77" name="直接连接符 76"/>
          <p:cNvCxnSpPr/>
          <p:nvPr/>
        </p:nvCxnSpPr>
        <p:spPr>
          <a:xfrm>
            <a:off x="872671" y="3054059"/>
            <a:ext cx="216231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环形箭头 77"/>
          <p:cNvSpPr/>
          <p:nvPr/>
        </p:nvSpPr>
        <p:spPr>
          <a:xfrm flipV="1">
            <a:off x="2780353" y="3121451"/>
            <a:ext cx="1024980" cy="1024980"/>
          </a:xfrm>
          <a:prstGeom prst="circularArrow">
            <a:avLst>
              <a:gd fmla="val 8049" name="adj1"/>
              <a:gd fmla="val 1142319" name="adj2"/>
              <a:gd fmla="val 20457681" name="adj3"/>
              <a:gd fmla="val 14921288" name="adj4"/>
              <a:gd fmla="val 11288" name="adj5"/>
            </a:avLst>
          </a:prstGeom>
          <a:solidFill>
            <a:srgbClr val="414455"/>
          </a:solidFill>
          <a:ln>
            <a:noFill/>
          </a:ln>
          <a:effectLst>
            <a:outerShdw algn="r" blurRad="76200" dir="10800000" dist="635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79" name="环形箭头 78"/>
          <p:cNvSpPr/>
          <p:nvPr/>
        </p:nvSpPr>
        <p:spPr>
          <a:xfrm>
            <a:off x="2785399" y="1971023"/>
            <a:ext cx="1024980" cy="1024980"/>
          </a:xfrm>
          <a:prstGeom prst="circularArrow">
            <a:avLst>
              <a:gd fmla="val 8049" name="adj1"/>
              <a:gd fmla="val 1142319" name="adj2"/>
              <a:gd fmla="val 20457681" name="adj3"/>
              <a:gd fmla="val 14921288" name="adj4"/>
              <a:gd fmla="val 11288" name="adj5"/>
            </a:avLst>
          </a:prstGeom>
          <a:solidFill>
            <a:srgbClr val="00B0F0">
              <a:alpha val="80000"/>
            </a:srgbClr>
          </a:solidFill>
          <a:ln>
            <a:noFill/>
          </a:ln>
          <a:effectLst>
            <a:outerShdw algn="r" blurRad="76200" dir="10800000" dist="635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82" name="右箭头 81"/>
          <p:cNvSpPr/>
          <p:nvPr/>
        </p:nvSpPr>
        <p:spPr>
          <a:xfrm>
            <a:off x="5618755" y="2848437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83" name="圆角矩形 82"/>
          <p:cNvSpPr/>
          <p:nvPr/>
        </p:nvSpPr>
        <p:spPr>
          <a:xfrm>
            <a:off x="6286499" y="1693982"/>
            <a:ext cx="1915887" cy="2662118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374505" y="1796467"/>
            <a:ext cx="1706880" cy="24688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容简要详尽。点击添加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文字内容，内容简要详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尽。点击添加文字内容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，内容简要详尽。点击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添加文字内容，内容简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要详尽。点击添加文字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内容，内容简要详尽。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容简要详尽。点击添加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文字内容，内容简要详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尽。点击添加文字内容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，内容简要详尽。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1487324596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4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9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5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7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8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2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66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62"/>
      <p:bldP grpId="0" spid="63"/>
      <p:bldP grpId="0" spid="64"/>
      <p:bldP grpId="0" spid="66"/>
      <p:bldP grpId="0" spid="75"/>
      <p:bldP grpId="0" spid="76"/>
      <p:bldP grpId="0" spid="78"/>
      <p:bldP grpId="0" spid="79"/>
      <p:bldP grpId="0" spid="82"/>
      <p:bldP grpId="0" spid="83"/>
      <p:bldP grpId="0" spid="84"/>
      <p:bldP grpId="0" spid="85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问题评估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23" name="饼形 4"/>
          <p:cNvSpPr/>
          <p:nvPr/>
        </p:nvSpPr>
        <p:spPr>
          <a:xfrm rot="3634040">
            <a:off x="668150" y="2425074"/>
            <a:ext cx="2435410" cy="2097930"/>
          </a:xfrm>
          <a:custGeom>
            <a:rect b="b" l="l" r="r" t="t"/>
            <a:pathLst>
              <a:path h="2391466" w="2776165">
                <a:moveTo>
                  <a:pt x="1150483" y="1951363"/>
                </a:moveTo>
                <a:cubicBezTo>
                  <a:pt x="1465922" y="1736850"/>
                  <a:pt x="1736590" y="1447220"/>
                  <a:pt x="1936625" y="1092688"/>
                </a:cubicBezTo>
                <a:cubicBezTo>
                  <a:pt x="2132419" y="745672"/>
                  <a:pt x="2240002" y="372886"/>
                  <a:pt x="2263568" y="0"/>
                </a:cubicBezTo>
                <a:lnTo>
                  <a:pt x="2776165" y="0"/>
                </a:lnTo>
                <a:cubicBezTo>
                  <a:pt x="2776165" y="982785"/>
                  <a:pt x="2256557" y="1892329"/>
                  <a:pt x="1409959" y="2391466"/>
                </a:cubicBezTo>
                <a:close/>
                <a:moveTo>
                  <a:pt x="1638719" y="0"/>
                </a:moveTo>
                <a:lnTo>
                  <a:pt x="2228374" y="0"/>
                </a:lnTo>
                <a:cubicBezTo>
                  <a:pt x="2204804" y="367012"/>
                  <a:pt x="2098718" y="733866"/>
                  <a:pt x="1906009" y="1075413"/>
                </a:cubicBezTo>
                <a:cubicBezTo>
                  <a:pt x="1709126" y="1424360"/>
                  <a:pt x="1442881" y="1709573"/>
                  <a:pt x="1132596" y="1921024"/>
                </a:cubicBezTo>
                <a:lnTo>
                  <a:pt x="847085" y="1436761"/>
                </a:lnTo>
                <a:cubicBezTo>
                  <a:pt x="1077138" y="1291147"/>
                  <a:pt x="1275301" y="1088010"/>
                  <a:pt x="1418442" y="834314"/>
                </a:cubicBezTo>
                <a:cubicBezTo>
                  <a:pt x="1567505" y="570122"/>
                  <a:pt x="1638785" y="283205"/>
                  <a:pt x="1638719" y="0"/>
                </a:cubicBezTo>
                <a:close/>
                <a:moveTo>
                  <a:pt x="1047481" y="0"/>
                </a:moveTo>
                <a:lnTo>
                  <a:pt x="1602791" y="0"/>
                </a:lnTo>
                <a:cubicBezTo>
                  <a:pt x="1602828" y="277212"/>
                  <a:pt x="1533044" y="558052"/>
                  <a:pt x="1387136" y="816652"/>
                </a:cubicBezTo>
                <a:cubicBezTo>
                  <a:pt x="1247218" y="1064635"/>
                  <a:pt x="1053601" y="1263274"/>
                  <a:pt x="828794" y="1405739"/>
                </a:cubicBezTo>
                <a:lnTo>
                  <a:pt x="540306" y="916427"/>
                </a:lnTo>
                <a:cubicBezTo>
                  <a:pt x="697168" y="834023"/>
                  <a:pt x="832498" y="706671"/>
                  <a:pt x="926026" y="540908"/>
                </a:cubicBezTo>
                <a:cubicBezTo>
                  <a:pt x="1022475" y="369967"/>
                  <a:pt x="1060973" y="182095"/>
                  <a:pt x="1047481" y="0"/>
                </a:cubicBezTo>
                <a:close/>
                <a:moveTo>
                  <a:pt x="0" y="0"/>
                </a:moveTo>
                <a:lnTo>
                  <a:pt x="1012008" y="0"/>
                </a:lnTo>
                <a:cubicBezTo>
                  <a:pt x="1025436" y="176166"/>
                  <a:pt x="988449" y="358048"/>
                  <a:pt x="895115" y="523468"/>
                </a:cubicBezTo>
                <a:cubicBezTo>
                  <a:pt x="804770" y="683591"/>
                  <a:pt x="673923" y="806499"/>
                  <a:pt x="522295" y="88587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24" name="矩形 11"/>
          <p:cNvSpPr/>
          <p:nvPr/>
        </p:nvSpPr>
        <p:spPr>
          <a:xfrm>
            <a:off x="2235435" y="1898036"/>
            <a:ext cx="2573790" cy="751657"/>
          </a:xfrm>
          <a:custGeom>
            <a:gdLst>
              <a:gd fmla="*/ 0 w 2573790" name="connsiteX0"/>
              <a:gd fmla="*/ 1588 h 751657" name="connsiteY0"/>
              <a:gd fmla="*/ 2573790 w 2573790" name="connsiteX1"/>
              <a:gd fmla="*/ 0 h 751657" name="connsiteY1"/>
              <a:gd fmla="*/ 2573790 w 2573790" name="connsiteX2"/>
              <a:gd fmla="*/ 750069 h 751657" name="connsiteY2"/>
              <a:gd fmla="*/ 425450 w 2573790" name="connsiteX3"/>
              <a:gd fmla="*/ 751657 h 751657" name="connsiteY3"/>
              <a:gd fmla="*/ 0 w 2573790" name="connsiteX4"/>
              <a:gd fmla="*/ 1588 h 751657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751657" w="2573790">
                <a:moveTo>
                  <a:pt x="0" y="1588"/>
                </a:moveTo>
                <a:lnTo>
                  <a:pt x="2573790" y="0"/>
                </a:lnTo>
                <a:lnTo>
                  <a:pt x="2573790" y="750069"/>
                </a:lnTo>
                <a:lnTo>
                  <a:pt x="425450" y="751657"/>
                </a:lnTo>
                <a:lnTo>
                  <a:pt x="0" y="1588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26" name="矩形 11"/>
          <p:cNvSpPr/>
          <p:nvPr/>
        </p:nvSpPr>
        <p:spPr>
          <a:xfrm>
            <a:off x="2679935" y="2677931"/>
            <a:ext cx="2128496" cy="426220"/>
          </a:xfrm>
          <a:custGeom>
            <a:gdLst>
              <a:gd fmla="*/ 0 w 2128496" name="connsiteX0"/>
              <a:gd fmla="*/ 7938 h 426220" name="connsiteY0"/>
              <a:gd fmla="*/ 2126115 w 2128496" name="connsiteX1"/>
              <a:gd fmla="*/ 0 h 426220" name="connsiteY1"/>
              <a:gd fmla="*/ 2128496 w 2128496" name="connsiteX2"/>
              <a:gd fmla="*/ 426219 h 426220" name="connsiteY2"/>
              <a:gd fmla="*/ 234950 w 2128496" name="connsiteX3"/>
              <a:gd fmla="*/ 426220 h 426220" name="connsiteY3"/>
              <a:gd fmla="*/ 0 w 2128496" name="connsiteX4"/>
              <a:gd fmla="*/ 7938 h 42622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26220" w="2128496">
                <a:moveTo>
                  <a:pt x="0" y="7938"/>
                </a:moveTo>
                <a:lnTo>
                  <a:pt x="2126115" y="0"/>
                </a:lnTo>
                <a:cubicBezTo>
                  <a:pt x="2128232" y="186523"/>
                  <a:pt x="2126379" y="239696"/>
                  <a:pt x="2128496" y="426219"/>
                </a:cubicBezTo>
                <a:lnTo>
                  <a:pt x="234950" y="426220"/>
                </a:lnTo>
                <a:lnTo>
                  <a:pt x="0" y="7938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27" name="矩形 11"/>
          <p:cNvSpPr/>
          <p:nvPr/>
        </p:nvSpPr>
        <p:spPr>
          <a:xfrm>
            <a:off x="2933935" y="3133927"/>
            <a:ext cx="1879077" cy="450032"/>
          </a:xfrm>
          <a:custGeom>
            <a:gdLst>
              <a:gd fmla="*/ 0 w 1879077" name="connsiteX0"/>
              <a:gd fmla="*/ 794 h 450032" name="connsiteY0"/>
              <a:gd fmla="*/ 1878466 w 1879077" name="connsiteX1"/>
              <a:gd fmla="*/ 0 h 450032" name="connsiteY1"/>
              <a:gd fmla="*/ 1878465 w 1879077" name="connsiteX2"/>
              <a:gd fmla="*/ 447650 h 450032" name="connsiteY2"/>
              <a:gd fmla="*/ 251618 w 1879077" name="connsiteX3"/>
              <a:gd fmla="*/ 450032 h 450032" name="connsiteY3"/>
              <a:gd fmla="*/ 0 w 1879077" name="connsiteX4"/>
              <a:gd fmla="*/ 794 h 45003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50032" w="1879077">
                <a:moveTo>
                  <a:pt x="0" y="794"/>
                </a:moveTo>
                <a:lnTo>
                  <a:pt x="1878466" y="0"/>
                </a:lnTo>
                <a:cubicBezTo>
                  <a:pt x="1880583" y="186523"/>
                  <a:pt x="1876348" y="261127"/>
                  <a:pt x="1878465" y="447650"/>
                </a:cubicBezTo>
                <a:lnTo>
                  <a:pt x="251618" y="450032"/>
                </a:lnTo>
                <a:lnTo>
                  <a:pt x="0" y="79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29" name="矩形 11"/>
          <p:cNvSpPr/>
          <p:nvPr/>
        </p:nvSpPr>
        <p:spPr>
          <a:xfrm>
            <a:off x="3207416" y="3609653"/>
            <a:ext cx="1608590" cy="396850"/>
          </a:xfrm>
          <a:custGeom>
            <a:gdLst>
              <a:gd fmla="*/ 0 w 1608590" name="connsiteX0"/>
              <a:gd fmla="*/ 794 h 396850" name="connsiteY0"/>
              <a:gd fmla="*/ 1604621 w 1608590" name="connsiteX1"/>
              <a:gd fmla="*/ 0 h 396850" name="connsiteY1"/>
              <a:gd fmla="*/ 1608590 w 1608590" name="connsiteX2"/>
              <a:gd fmla="*/ 396850 h 396850" name="connsiteY2"/>
              <a:gd fmla="*/ 220662 w 1608590" name="connsiteX3"/>
              <a:gd fmla="*/ 395264 h 396850" name="connsiteY3"/>
              <a:gd fmla="*/ 0 w 1608590" name="connsiteX4"/>
              <a:gd fmla="*/ 794 h 39685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96850" w="1608590">
                <a:moveTo>
                  <a:pt x="0" y="794"/>
                </a:moveTo>
                <a:lnTo>
                  <a:pt x="1604621" y="0"/>
                </a:lnTo>
                <a:cubicBezTo>
                  <a:pt x="1606738" y="186523"/>
                  <a:pt x="1606473" y="210327"/>
                  <a:pt x="1608590" y="396850"/>
                </a:cubicBezTo>
                <a:lnTo>
                  <a:pt x="220662" y="395264"/>
                </a:lnTo>
                <a:lnTo>
                  <a:pt x="0" y="79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907689" y="2520609"/>
            <a:ext cx="5638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A标题</a:t>
            </a:r>
          </a:p>
        </p:txBody>
      </p:sp>
      <p:sp>
        <p:nvSpPr>
          <p:cNvPr id="31" name="矩形 30"/>
          <p:cNvSpPr/>
          <p:nvPr/>
        </p:nvSpPr>
        <p:spPr>
          <a:xfrm>
            <a:off x="1920513" y="3035821"/>
            <a:ext cx="5638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B标题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357319" y="3613326"/>
            <a:ext cx="1452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</a:t>
            </a:r>
          </a:p>
          <a:p>
            <a:r>
              <a:rPr altLang="en-US" lang="zh-CN" smtClean="0" sz="10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容简要详尽。</a:t>
            </a:r>
          </a:p>
        </p:txBody>
      </p:sp>
      <p:sp>
        <p:nvSpPr>
          <p:cNvPr id="34" name="矩形 33"/>
          <p:cNvSpPr/>
          <p:nvPr/>
        </p:nvSpPr>
        <p:spPr>
          <a:xfrm>
            <a:off x="1894865" y="3547733"/>
            <a:ext cx="5638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C标题</a:t>
            </a:r>
          </a:p>
        </p:txBody>
      </p:sp>
      <p:sp>
        <p:nvSpPr>
          <p:cNvPr id="36" name="矩形 35"/>
          <p:cNvSpPr/>
          <p:nvPr/>
        </p:nvSpPr>
        <p:spPr>
          <a:xfrm>
            <a:off x="1901277" y="4058814"/>
            <a:ext cx="5638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D标题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602591" y="2139986"/>
            <a:ext cx="2087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点击添加文字内容，内容简要详尽。</a:t>
            </a:r>
          </a:p>
          <a:p>
            <a:r>
              <a:rPr altLang="en-US" lang="zh-CN" smtClean="0" sz="10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点击添加文字内容，内容简要详尽。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00119" y="2696818"/>
            <a:ext cx="1833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</a:t>
            </a:r>
          </a:p>
          <a:p>
            <a:r>
              <a:rPr altLang="en-US" lang="zh-CN" smtClean="0" sz="10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详尽。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182059" y="3168460"/>
            <a:ext cx="1579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</a:t>
            </a:r>
          </a:p>
          <a:p>
            <a:r>
              <a:rPr altLang="en-US" lang="zh-CN" smtClean="0" sz="10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简要详尽。</a:t>
            </a:r>
          </a:p>
        </p:txBody>
      </p:sp>
      <p:cxnSp>
        <p:nvCxnSpPr>
          <p:cNvPr id="41" name="直接连接符 40"/>
          <p:cNvCxnSpPr/>
          <p:nvPr/>
        </p:nvCxnSpPr>
        <p:spPr>
          <a:xfrm>
            <a:off x="5362453" y="2421450"/>
            <a:ext cx="9290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00102" y="2436391"/>
            <a:ext cx="1071880" cy="548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容，内容简要详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尽。</a:t>
            </a:r>
          </a:p>
        </p:txBody>
      </p:sp>
      <p:cxnSp>
        <p:nvCxnSpPr>
          <p:cNvPr id="45" name="直接连接符 44"/>
          <p:cNvCxnSpPr/>
          <p:nvPr/>
        </p:nvCxnSpPr>
        <p:spPr>
          <a:xfrm>
            <a:off x="6857719" y="2421450"/>
            <a:ext cx="927277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95367" y="2436391"/>
            <a:ext cx="1071880" cy="548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容，内容简要详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尽。</a:t>
            </a:r>
          </a:p>
        </p:txBody>
      </p:sp>
      <p:cxnSp>
        <p:nvCxnSpPr>
          <p:cNvPr id="47" name="直接连接符 46"/>
          <p:cNvCxnSpPr/>
          <p:nvPr/>
        </p:nvCxnSpPr>
        <p:spPr>
          <a:xfrm>
            <a:off x="5375801" y="3711217"/>
            <a:ext cx="915675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313450" y="3726157"/>
            <a:ext cx="1071880" cy="548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容，内容简要详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尽。</a:t>
            </a:r>
          </a:p>
        </p:txBody>
      </p:sp>
      <p:cxnSp>
        <p:nvCxnSpPr>
          <p:cNvPr id="49" name="直接连接符 48"/>
          <p:cNvCxnSpPr/>
          <p:nvPr/>
        </p:nvCxnSpPr>
        <p:spPr>
          <a:xfrm>
            <a:off x="6871067" y="3711217"/>
            <a:ext cx="913929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781271" y="3726157"/>
            <a:ext cx="1071880" cy="548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点击添加文字内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容，内容简要详</a:t>
            </a:r>
          </a:p>
          <a:p>
            <a:r>
              <a:rPr altLang="en-US" lang="zh-CN" sz="10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</a:rPr>
              <a:t>尽。</a:t>
            </a:r>
          </a:p>
        </p:txBody>
      </p:sp>
      <p:pic>
        <p:nvPicPr>
          <p:cNvPr id="51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84708" y="3190609"/>
            <a:ext cx="473298" cy="473298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71214" y="1821266"/>
            <a:ext cx="486791" cy="531813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88718" y="1793264"/>
            <a:ext cx="531812" cy="512116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"/>
          <p:cNvPicPr>
            <a:picLocks noChangeArrowheads="1"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88718" y="3153273"/>
            <a:ext cx="531814" cy="531814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8"/>
    </p:custDataLst>
    <p:extLst>
      <p:ext uri="{BB962C8B-B14F-4D97-AF65-F5344CB8AC3E}">
        <p14:creationId val="1029516862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500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500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500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500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500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500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2" nodeType="with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500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500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7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6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9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9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0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10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106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23"/>
      <p:bldP grpId="0" spid="24"/>
      <p:bldP grpId="0" spid="26"/>
      <p:bldP grpId="0" spid="27"/>
      <p:bldP grpId="0" spid="29"/>
      <p:bldP grpId="0" spid="30"/>
      <p:bldP grpId="0" spid="31"/>
      <p:bldP grpId="0" spid="32"/>
      <p:bldP grpId="0" spid="34"/>
      <p:bldP grpId="0" spid="36"/>
      <p:bldP grpId="0" spid="37"/>
      <p:bldP grpId="0" spid="39"/>
      <p:bldP grpId="0" spid="40"/>
      <p:bldP grpId="0" spid="42"/>
      <p:bldP grpId="0" spid="46"/>
      <p:bldP grpId="0" spid="48"/>
      <p:bldP grpId="0" spid="50"/>
      <p:bldP grpId="0" spid="55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研究成果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55" name="梯形 54"/>
          <p:cNvSpPr/>
          <p:nvPr/>
        </p:nvSpPr>
        <p:spPr>
          <a:xfrm>
            <a:off x="4018306" y="2781580"/>
            <a:ext cx="1962980" cy="178602"/>
          </a:xfrm>
          <a:prstGeom prst="trapezoid">
            <a:avLst>
              <a:gd fmla="val 299959" name="adj"/>
            </a:avLst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algn="r" blurRad="76200" dir="10800000" dist="762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56" name="梯形 55"/>
          <p:cNvSpPr/>
          <p:nvPr/>
        </p:nvSpPr>
        <p:spPr>
          <a:xfrm>
            <a:off x="6087256" y="2350289"/>
            <a:ext cx="1670626" cy="152002"/>
          </a:xfrm>
          <a:prstGeom prst="trapezoid">
            <a:avLst>
              <a:gd fmla="val 299959" name="adj"/>
            </a:avLst>
          </a:prstGeom>
          <a:solidFill>
            <a:srgbClr val="00B0F0">
              <a:alpha val="40000"/>
            </a:srgbClr>
          </a:solidFill>
          <a:ln>
            <a:noFill/>
          </a:ln>
          <a:effectLst>
            <a:outerShdw algn="r" blurRad="76200" dir="10800000" dist="762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1577484" y="3907759"/>
            <a:ext cx="2322281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109661" y="3586464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cxnSp>
        <p:nvCxnSpPr>
          <p:cNvPr id="59" name="直接连接符 58"/>
          <p:cNvCxnSpPr/>
          <p:nvPr/>
        </p:nvCxnSpPr>
        <p:spPr>
          <a:xfrm>
            <a:off x="4015305" y="3230754"/>
            <a:ext cx="1962980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435578" y="2963540"/>
            <a:ext cx="10972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cxnSp>
        <p:nvCxnSpPr>
          <p:cNvPr id="62" name="直接连接符 61"/>
          <p:cNvCxnSpPr/>
          <p:nvPr/>
        </p:nvCxnSpPr>
        <p:spPr>
          <a:xfrm>
            <a:off x="6124834" y="2753250"/>
            <a:ext cx="1670626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476156" y="2502291"/>
            <a:ext cx="9448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grpSp>
        <p:nvGrpSpPr>
          <p:cNvPr id="64" name="组合 63"/>
          <p:cNvGrpSpPr/>
          <p:nvPr/>
        </p:nvGrpSpPr>
        <p:grpSpPr>
          <a:xfrm>
            <a:off x="1464000" y="4050516"/>
            <a:ext cx="2464739" cy="658923"/>
            <a:chOff x="1936570" y="360433"/>
            <a:chExt cx="1894386" cy="506445"/>
          </a:xfrm>
        </p:grpSpPr>
        <p:sp>
          <p:nvSpPr>
            <p:cNvPr id="65" name="圆角矩形 64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36570" y="394068"/>
              <a:ext cx="140561" cy="210841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typeface="+mn-ea"/>
                <a:ea charset="-122" pitchFamily="2" typeface="方正兰亭细黑_GBK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67035" y="379613"/>
              <a:ext cx="1311899" cy="351402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3905806" y="3337668"/>
            <a:ext cx="2068843" cy="553084"/>
            <a:chOff x="1936570" y="360433"/>
            <a:chExt cx="1894386" cy="506445"/>
          </a:xfrm>
        </p:grpSpPr>
        <p:sp>
          <p:nvSpPr>
            <p:cNvPr id="69" name="圆角矩形 68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36570" y="394068"/>
              <a:ext cx="167458" cy="251188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067035" y="379613"/>
              <a:ext cx="1562946" cy="418646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6079827" y="2858354"/>
            <a:ext cx="1754253" cy="479343"/>
            <a:chOff x="1936570" y="360433"/>
            <a:chExt cx="1980318" cy="520068"/>
          </a:xfrm>
        </p:grpSpPr>
        <p:sp>
          <p:nvSpPr>
            <p:cNvPr id="73" name="圆角矩形 72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936570" y="394068"/>
              <a:ext cx="206447" cy="297626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53054" y="379613"/>
              <a:ext cx="1763834" cy="496044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容，内容简要。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4366294" y="1468237"/>
            <a:ext cx="1271539" cy="1427643"/>
            <a:chOff x="4048794" y="1493637"/>
            <a:chExt cx="1271539" cy="1427643"/>
          </a:xfrm>
        </p:grpSpPr>
        <p:sp>
          <p:nvSpPr>
            <p:cNvPr id="77" name="等腰三角形 7"/>
            <p:cNvSpPr/>
            <p:nvPr/>
          </p:nvSpPr>
          <p:spPr>
            <a:xfrm flipV="1">
              <a:off x="4048794" y="1637895"/>
              <a:ext cx="1271539" cy="1283385"/>
            </a:xfrm>
            <a:custGeom>
              <a:rect b="b" l="l" r="r" t="t"/>
              <a:pathLst>
                <a:path h="1479704" w="1466046">
                  <a:moveTo>
                    <a:pt x="734095" y="1479704"/>
                  </a:moveTo>
                  <a:cubicBezTo>
                    <a:pt x="891399" y="1479475"/>
                    <a:pt x="1048629" y="1428756"/>
                    <a:pt x="1180078" y="1327587"/>
                  </a:cubicBezTo>
                  <a:cubicBezTo>
                    <a:pt x="1442975" y="1125247"/>
                    <a:pt x="1537193" y="771557"/>
                    <a:pt x="1409790" y="465247"/>
                  </a:cubicBezTo>
                  <a:lnTo>
                    <a:pt x="874841" y="466030"/>
                  </a:lnTo>
                  <a:lnTo>
                    <a:pt x="723498" y="0"/>
                  </a:lnTo>
                  <a:lnTo>
                    <a:pt x="572012" y="466472"/>
                  </a:lnTo>
                  <a:lnTo>
                    <a:pt x="55436" y="467228"/>
                  </a:lnTo>
                  <a:cubicBezTo>
                    <a:pt x="-71070" y="773908"/>
                    <a:pt x="24181" y="1127321"/>
                    <a:pt x="287669" y="1328891"/>
                  </a:cubicBezTo>
                  <a:cubicBezTo>
                    <a:pt x="419413" y="1429676"/>
                    <a:pt x="576791" y="1479934"/>
                    <a:pt x="734095" y="1479704"/>
                  </a:cubicBezTo>
                  <a:close/>
                </a:path>
              </a:pathLst>
            </a:custGeom>
            <a:solidFill>
              <a:srgbClr val="00B0F0">
                <a:alpha val="60000"/>
              </a:srgbClr>
            </a:solidFill>
            <a:ln>
              <a:noFill/>
            </a:ln>
            <a:effectLst>
              <a:outerShdw algn="r" blurRad="76200" dir="10800000" dist="762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368895" y="1493637"/>
              <a:ext cx="646430" cy="1188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720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79" name="梯形 78"/>
          <p:cNvSpPr/>
          <p:nvPr/>
        </p:nvSpPr>
        <p:spPr>
          <a:xfrm>
            <a:off x="1577484" y="3366562"/>
            <a:ext cx="2322281" cy="211293"/>
          </a:xfrm>
          <a:prstGeom prst="trapezoid">
            <a:avLst>
              <a:gd fmla="val 299959" name="adj"/>
            </a:avLst>
          </a:prstGeom>
          <a:solidFill>
            <a:srgbClr val="00B0F0">
              <a:alpha val="80000"/>
            </a:srgbClr>
          </a:solidFill>
          <a:ln>
            <a:noFill/>
          </a:ln>
          <a:effectLst>
            <a:outerShdw algn="r" blurRad="76200" dir="10800000" dist="762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grpSp>
        <p:nvGrpSpPr>
          <p:cNvPr id="80" name="组合 79"/>
          <p:cNvGrpSpPr/>
          <p:nvPr/>
        </p:nvGrpSpPr>
        <p:grpSpPr>
          <a:xfrm>
            <a:off x="1915457" y="1746108"/>
            <a:ext cx="1607234" cy="1752526"/>
            <a:chOff x="1597957" y="1771508"/>
            <a:chExt cx="1607234" cy="1752526"/>
          </a:xfrm>
        </p:grpSpPr>
        <p:sp>
          <p:nvSpPr>
            <p:cNvPr id="81" name="等腰三角形 7"/>
            <p:cNvSpPr/>
            <p:nvPr/>
          </p:nvSpPr>
          <p:spPr>
            <a:xfrm flipV="1">
              <a:off x="1597957" y="1901827"/>
              <a:ext cx="1607234" cy="1622207"/>
            </a:xfrm>
            <a:custGeom>
              <a:rect b="b" l="l" r="r" t="t"/>
              <a:pathLst>
                <a:path h="1479704" w="1466046">
                  <a:moveTo>
                    <a:pt x="734095" y="1479704"/>
                  </a:moveTo>
                  <a:cubicBezTo>
                    <a:pt x="891399" y="1479475"/>
                    <a:pt x="1048629" y="1428756"/>
                    <a:pt x="1180078" y="1327587"/>
                  </a:cubicBezTo>
                  <a:cubicBezTo>
                    <a:pt x="1442975" y="1125247"/>
                    <a:pt x="1537193" y="771557"/>
                    <a:pt x="1409790" y="465247"/>
                  </a:cubicBezTo>
                  <a:lnTo>
                    <a:pt x="874841" y="466030"/>
                  </a:lnTo>
                  <a:lnTo>
                    <a:pt x="723498" y="0"/>
                  </a:lnTo>
                  <a:lnTo>
                    <a:pt x="572012" y="466472"/>
                  </a:lnTo>
                  <a:lnTo>
                    <a:pt x="55436" y="467228"/>
                  </a:lnTo>
                  <a:cubicBezTo>
                    <a:pt x="-71070" y="773908"/>
                    <a:pt x="24181" y="1127321"/>
                    <a:pt x="287669" y="1328891"/>
                  </a:cubicBezTo>
                  <a:cubicBezTo>
                    <a:pt x="419413" y="1429676"/>
                    <a:pt x="576791" y="1479934"/>
                    <a:pt x="734095" y="1479704"/>
                  </a:cubicBez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  <a:effectLst>
              <a:outerShdw algn="r" blurRad="76200" dir="10800000" dist="762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09982" y="1771508"/>
              <a:ext cx="749618" cy="14325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88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6425705" y="1300688"/>
            <a:ext cx="1016747" cy="1125801"/>
            <a:chOff x="6108205" y="1326088"/>
            <a:chExt cx="1016747" cy="1125801"/>
          </a:xfrm>
        </p:grpSpPr>
        <p:sp>
          <p:nvSpPr>
            <p:cNvPr id="84" name="等腰三角形 7"/>
            <p:cNvSpPr/>
            <p:nvPr/>
          </p:nvSpPr>
          <p:spPr>
            <a:xfrm flipV="1">
              <a:off x="6108205" y="1425669"/>
              <a:ext cx="1016747" cy="1026220"/>
            </a:xfrm>
            <a:custGeom>
              <a:rect b="b" l="l" r="r" t="t"/>
              <a:pathLst>
                <a:path h="1479704" w="1466046">
                  <a:moveTo>
                    <a:pt x="734095" y="1479704"/>
                  </a:moveTo>
                  <a:cubicBezTo>
                    <a:pt x="891399" y="1479475"/>
                    <a:pt x="1048629" y="1428756"/>
                    <a:pt x="1180078" y="1327587"/>
                  </a:cubicBezTo>
                  <a:cubicBezTo>
                    <a:pt x="1442975" y="1125247"/>
                    <a:pt x="1537193" y="771557"/>
                    <a:pt x="1409790" y="465247"/>
                  </a:cubicBezTo>
                  <a:lnTo>
                    <a:pt x="874841" y="466030"/>
                  </a:lnTo>
                  <a:lnTo>
                    <a:pt x="723498" y="0"/>
                  </a:lnTo>
                  <a:lnTo>
                    <a:pt x="572012" y="466472"/>
                  </a:lnTo>
                  <a:lnTo>
                    <a:pt x="55436" y="467228"/>
                  </a:lnTo>
                  <a:cubicBezTo>
                    <a:pt x="-71070" y="773908"/>
                    <a:pt x="24181" y="1127321"/>
                    <a:pt x="287669" y="1328891"/>
                  </a:cubicBezTo>
                  <a:cubicBezTo>
                    <a:pt x="419413" y="1429676"/>
                    <a:pt x="576791" y="1479934"/>
                    <a:pt x="734095" y="1479704"/>
                  </a:cubicBezTo>
                  <a:close/>
                </a:path>
              </a:pathLst>
            </a:custGeom>
            <a:solidFill>
              <a:srgbClr val="00B0F0">
                <a:alpha val="40000"/>
              </a:srgbClr>
            </a:solidFill>
            <a:ln>
              <a:noFill/>
            </a:ln>
            <a:effectLst>
              <a:outerShdw algn="r" blurRad="76200" dir="10800000" dist="762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359443" y="1326088"/>
              <a:ext cx="530543" cy="914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540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1092459172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3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6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9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2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6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69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55"/>
      <p:bldP grpId="0" spid="56"/>
      <p:bldP grpId="0" spid="58"/>
      <p:bldP grpId="0" spid="60"/>
      <p:bldP grpId="0" spid="63"/>
      <p:bldP grpId="0" spid="79"/>
      <p:bldP grpId="0" spid="86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4579144" y="3889679"/>
            <a:ext cx="339993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680288"/>
            <a:ext cx="2672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解决方案及总结</a:t>
            </a: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7979079" y="920886"/>
            <a:ext cx="0" cy="2968793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492098" y="922851"/>
            <a:ext cx="3068459" cy="2950649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2062308" y="1471140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6" name="椭圆 45"/>
          <p:cNvSpPr/>
          <p:nvPr/>
        </p:nvSpPr>
        <p:spPr>
          <a:xfrm>
            <a:off x="2540350" y="192391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50" name="TextBox 49"/>
          <p:cNvSpPr txBox="1"/>
          <p:nvPr/>
        </p:nvSpPr>
        <p:spPr>
          <a:xfrm>
            <a:off x="2586487" y="1393945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问题评估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57819" y="1846723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解决方案</a:t>
            </a:r>
          </a:p>
        </p:txBody>
      </p:sp>
      <p:grpSp>
        <p:nvGrpSpPr>
          <p:cNvPr id="85" name="组合 84"/>
          <p:cNvGrpSpPr/>
          <p:nvPr/>
        </p:nvGrpSpPr>
        <p:grpSpPr>
          <a:xfrm>
            <a:off x="981273" y="396384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id="2051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26877" y="1087288"/>
              <a:ext cx="246143" cy="257865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椭圆 15"/>
          <p:cNvSpPr/>
          <p:nvPr/>
        </p:nvSpPr>
        <p:spPr>
          <a:xfrm>
            <a:off x="3468956" y="2837406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17" name="椭圆 16"/>
          <p:cNvSpPr/>
          <p:nvPr/>
        </p:nvSpPr>
        <p:spPr>
          <a:xfrm>
            <a:off x="3008311" y="2384629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18" name="TextBox 17"/>
          <p:cNvSpPr txBox="1"/>
          <p:nvPr/>
        </p:nvSpPr>
        <p:spPr>
          <a:xfrm>
            <a:off x="3476061" y="2334525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方案评估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69234" y="2798808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补救措施</a:t>
            </a:r>
          </a:p>
        </p:txBody>
      </p:sp>
      <p:sp>
        <p:nvSpPr>
          <p:cNvPr id="21" name="椭圆 20"/>
          <p:cNvSpPr/>
          <p:nvPr/>
        </p:nvSpPr>
        <p:spPr>
          <a:xfrm>
            <a:off x="3974935" y="329817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22" name="TextBox 21"/>
          <p:cNvSpPr txBox="1"/>
          <p:nvPr/>
        </p:nvSpPr>
        <p:spPr>
          <a:xfrm>
            <a:off x="4475213" y="3259580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总结陈述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  <p:cxnSp>
        <p:nvCxnSpPr>
          <p:cNvPr id="24" name="直接连接符 23"/>
          <p:cNvCxnSpPr/>
          <p:nvPr/>
        </p:nvCxnSpPr>
        <p:spPr>
          <a:xfrm>
            <a:off x="7979079" y="920886"/>
            <a:ext cx="1164921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  <p:extLst>
      <p:ext uri="{BB962C8B-B14F-4D97-AF65-F5344CB8AC3E}">
        <p14:creationId val="494396023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2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4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6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7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7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46"/>
      <p:bldP grpId="0" spid="50"/>
      <p:bldP grpId="0" spid="51"/>
      <p:bldP grpId="0" spid="16"/>
      <p:bldP grpId="0" spid="17"/>
      <p:bldP grpId="0" spid="18"/>
      <p:bldP grpId="0" spid="19"/>
      <p:bldP grpId="0" spid="21"/>
      <p:bldP grpId="0" spid="22"/>
      <p:bldP grpId="0" spid="23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问题评估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1" name="同心圆 40"/>
          <p:cNvSpPr/>
          <p:nvPr/>
        </p:nvSpPr>
        <p:spPr>
          <a:xfrm rot="13917225">
            <a:off x="5030424" y="1677320"/>
            <a:ext cx="1109308" cy="1109308"/>
          </a:xfrm>
          <a:prstGeom prst="donut">
            <a:avLst>
              <a:gd fmla="val 16774" name="adj"/>
            </a:avLst>
          </a:prstGeom>
          <a:solidFill>
            <a:schemeClr val="bg1"/>
          </a:solidFill>
          <a:ln>
            <a:noFill/>
          </a:ln>
          <a:effectLst>
            <a:outerShdw algn="r" blurRad="127000" dir="10800000" dist="635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2" name="同心圆 41"/>
          <p:cNvSpPr/>
          <p:nvPr/>
        </p:nvSpPr>
        <p:spPr>
          <a:xfrm>
            <a:off x="1449742" y="1677320"/>
            <a:ext cx="1109308" cy="1109308"/>
          </a:xfrm>
          <a:prstGeom prst="donut">
            <a:avLst>
              <a:gd fmla="val 16774" name="adj"/>
            </a:avLst>
          </a:prstGeom>
          <a:solidFill>
            <a:schemeClr val="bg1"/>
          </a:solidFill>
          <a:ln>
            <a:noFill/>
          </a:ln>
          <a:effectLst>
            <a:outerShdw algn="r" blurRad="127000" dir="10800000" dist="635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5" name="饼形 8"/>
          <p:cNvSpPr/>
          <p:nvPr/>
        </p:nvSpPr>
        <p:spPr>
          <a:xfrm rot="9639642">
            <a:off x="2031410" y="1838163"/>
            <a:ext cx="554654" cy="852154"/>
          </a:xfrm>
          <a:custGeom>
            <a:rect b="b" l="l" r="r" t="t"/>
            <a:pathLst>
              <a:path h="852154" w="554654">
                <a:moveTo>
                  <a:pt x="554654" y="0"/>
                </a:moveTo>
                <a:lnTo>
                  <a:pt x="554654" y="186075"/>
                </a:lnTo>
                <a:cubicBezTo>
                  <a:pt x="351093" y="186075"/>
                  <a:pt x="186075" y="351093"/>
                  <a:pt x="186075" y="554654"/>
                </a:cubicBezTo>
                <a:cubicBezTo>
                  <a:pt x="186075" y="627581"/>
                  <a:pt x="207255" y="695562"/>
                  <a:pt x="244473" y="752349"/>
                </a:cubicBezTo>
                <a:lnTo>
                  <a:pt x="87880" y="852154"/>
                </a:lnTo>
                <a:cubicBezTo>
                  <a:pt x="31872" y="766698"/>
                  <a:pt x="0" y="664398"/>
                  <a:pt x="0" y="554654"/>
                </a:cubicBezTo>
                <a:cubicBezTo>
                  <a:pt x="0" y="248327"/>
                  <a:pt x="248327" y="0"/>
                  <a:pt x="554654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6" name="同心圆 45"/>
          <p:cNvSpPr/>
          <p:nvPr/>
        </p:nvSpPr>
        <p:spPr>
          <a:xfrm>
            <a:off x="6807257" y="1677320"/>
            <a:ext cx="1109308" cy="1109308"/>
          </a:xfrm>
          <a:prstGeom prst="donut">
            <a:avLst>
              <a:gd fmla="val 16774" name="adj"/>
            </a:avLst>
          </a:prstGeom>
          <a:solidFill>
            <a:schemeClr val="bg1"/>
          </a:solidFill>
          <a:ln>
            <a:noFill/>
          </a:ln>
          <a:effectLst>
            <a:outerShdw algn="r" blurRad="127000" dir="10800000" dist="635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7" name="饼形 37"/>
          <p:cNvSpPr/>
          <p:nvPr/>
        </p:nvSpPr>
        <p:spPr>
          <a:xfrm rot="11915685">
            <a:off x="6807257" y="1677320"/>
            <a:ext cx="1109308" cy="1109308"/>
          </a:xfrm>
          <a:custGeom>
            <a:rect b="b" l="l" r="r" t="t"/>
            <a:pathLst>
              <a:path h="1109308" w="1109308">
                <a:moveTo>
                  <a:pt x="554654" y="0"/>
                </a:moveTo>
                <a:cubicBezTo>
                  <a:pt x="759544" y="0"/>
                  <a:pt x="938486" y="111095"/>
                  <a:pt x="1032483" y="277522"/>
                </a:cubicBezTo>
                <a:lnTo>
                  <a:pt x="871753" y="369705"/>
                </a:lnTo>
                <a:cubicBezTo>
                  <a:pt x="809155" y="259551"/>
                  <a:pt x="690486" y="186075"/>
                  <a:pt x="554654" y="186075"/>
                </a:cubicBezTo>
                <a:cubicBezTo>
                  <a:pt x="351093" y="186075"/>
                  <a:pt x="186075" y="351093"/>
                  <a:pt x="186075" y="554654"/>
                </a:cubicBezTo>
                <a:cubicBezTo>
                  <a:pt x="186075" y="758215"/>
                  <a:pt x="351093" y="923233"/>
                  <a:pt x="554654" y="923233"/>
                </a:cubicBezTo>
                <a:cubicBezTo>
                  <a:pt x="758215" y="923233"/>
                  <a:pt x="923233" y="758215"/>
                  <a:pt x="923233" y="554654"/>
                </a:cubicBezTo>
                <a:lnTo>
                  <a:pt x="1109308" y="554654"/>
                </a:lnTo>
                <a:cubicBezTo>
                  <a:pt x="1109308" y="860981"/>
                  <a:pt x="860981" y="1109308"/>
                  <a:pt x="554654" y="1109308"/>
                </a:cubicBezTo>
                <a:cubicBezTo>
                  <a:pt x="248327" y="1109308"/>
                  <a:pt x="0" y="860981"/>
                  <a:pt x="0" y="554654"/>
                </a:cubicBezTo>
                <a:cubicBezTo>
                  <a:pt x="0" y="248327"/>
                  <a:pt x="248327" y="0"/>
                  <a:pt x="554654" y="0"/>
                </a:cubicBezTo>
                <a:close/>
              </a:path>
            </a:pathLst>
          </a:custGeom>
          <a:solidFill>
            <a:srgbClr val="2D2A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8" name="同心圆 35"/>
          <p:cNvSpPr/>
          <p:nvPr/>
        </p:nvSpPr>
        <p:spPr>
          <a:xfrm rot="13917225">
            <a:off x="5030424" y="1677320"/>
            <a:ext cx="1109308" cy="1109308"/>
          </a:xfrm>
          <a:custGeom>
            <a:rect b="b" l="l" r="r" t="t"/>
            <a:pathLst>
              <a:path h="1109308" w="1109308">
                <a:moveTo>
                  <a:pt x="554654" y="0"/>
                </a:moveTo>
                <a:lnTo>
                  <a:pt x="557757" y="313"/>
                </a:lnTo>
                <a:lnTo>
                  <a:pt x="557757" y="186388"/>
                </a:lnTo>
                <a:cubicBezTo>
                  <a:pt x="556725" y="186080"/>
                  <a:pt x="555690" y="186075"/>
                  <a:pt x="554654" y="186075"/>
                </a:cubicBezTo>
                <a:cubicBezTo>
                  <a:pt x="351093" y="186075"/>
                  <a:pt x="186075" y="351093"/>
                  <a:pt x="186075" y="554654"/>
                </a:cubicBezTo>
                <a:cubicBezTo>
                  <a:pt x="186075" y="758215"/>
                  <a:pt x="351093" y="923233"/>
                  <a:pt x="554654" y="923233"/>
                </a:cubicBezTo>
                <a:cubicBezTo>
                  <a:pt x="758215" y="923233"/>
                  <a:pt x="923233" y="758215"/>
                  <a:pt x="923233" y="554654"/>
                </a:cubicBezTo>
                <a:lnTo>
                  <a:pt x="922593" y="548304"/>
                </a:lnTo>
                <a:lnTo>
                  <a:pt x="1108668" y="548304"/>
                </a:lnTo>
                <a:cubicBezTo>
                  <a:pt x="1109296" y="550414"/>
                  <a:pt x="1109308" y="552533"/>
                  <a:pt x="1109308" y="554654"/>
                </a:cubicBezTo>
                <a:cubicBezTo>
                  <a:pt x="1109308" y="860981"/>
                  <a:pt x="860981" y="1109308"/>
                  <a:pt x="554654" y="1109308"/>
                </a:cubicBezTo>
                <a:cubicBezTo>
                  <a:pt x="248327" y="1109308"/>
                  <a:pt x="0" y="860981"/>
                  <a:pt x="0" y="554654"/>
                </a:cubicBezTo>
                <a:cubicBezTo>
                  <a:pt x="0" y="248327"/>
                  <a:pt x="248327" y="0"/>
                  <a:pt x="554654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9" name="同心圆 48"/>
          <p:cNvSpPr/>
          <p:nvPr/>
        </p:nvSpPr>
        <p:spPr>
          <a:xfrm>
            <a:off x="3253590" y="1654477"/>
            <a:ext cx="1109308" cy="1109308"/>
          </a:xfrm>
          <a:prstGeom prst="donut">
            <a:avLst>
              <a:gd fmla="val 16774" name="adj"/>
            </a:avLst>
          </a:prstGeom>
          <a:solidFill>
            <a:schemeClr val="bg1"/>
          </a:solidFill>
          <a:ln>
            <a:noFill/>
          </a:ln>
          <a:effectLst>
            <a:outerShdw algn="r" blurRad="127000" dir="10800000" dist="635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0" name="饼形 38"/>
          <p:cNvSpPr/>
          <p:nvPr/>
        </p:nvSpPr>
        <p:spPr>
          <a:xfrm rot="11700000">
            <a:off x="3593623" y="1696988"/>
            <a:ext cx="763888" cy="1109308"/>
          </a:xfrm>
          <a:custGeom>
            <a:rect b="b" l="l" r="r" t="t"/>
            <a:pathLst>
              <a:path h="1109308" w="763888">
                <a:moveTo>
                  <a:pt x="554654" y="0"/>
                </a:moveTo>
                <a:lnTo>
                  <a:pt x="554654" y="186075"/>
                </a:lnTo>
                <a:cubicBezTo>
                  <a:pt x="351093" y="186075"/>
                  <a:pt x="186075" y="351093"/>
                  <a:pt x="186075" y="554654"/>
                </a:cubicBezTo>
                <a:cubicBezTo>
                  <a:pt x="186075" y="758215"/>
                  <a:pt x="351093" y="923233"/>
                  <a:pt x="554654" y="923233"/>
                </a:cubicBezTo>
                <a:cubicBezTo>
                  <a:pt x="603892" y="923233"/>
                  <a:pt x="650876" y="913578"/>
                  <a:pt x="693650" y="895657"/>
                </a:cubicBezTo>
                <a:lnTo>
                  <a:pt x="763888" y="1067789"/>
                </a:lnTo>
                <a:cubicBezTo>
                  <a:pt x="699500" y="1094769"/>
                  <a:pt x="628775" y="1109308"/>
                  <a:pt x="554654" y="1109308"/>
                </a:cubicBezTo>
                <a:cubicBezTo>
                  <a:pt x="248327" y="1109308"/>
                  <a:pt x="0" y="860981"/>
                  <a:pt x="0" y="554654"/>
                </a:cubicBezTo>
                <a:cubicBezTo>
                  <a:pt x="0" y="248327"/>
                  <a:pt x="248327" y="0"/>
                  <a:pt x="554654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cxnSp>
        <p:nvCxnSpPr>
          <p:cNvPr id="51" name="直接连接符 50"/>
          <p:cNvCxnSpPr/>
          <p:nvPr/>
        </p:nvCxnSpPr>
        <p:spPr>
          <a:xfrm flipV="1">
            <a:off x="7009809" y="2614656"/>
            <a:ext cx="716904" cy="576263"/>
          </a:xfrm>
          <a:prstGeom prst="line">
            <a:avLst/>
          </a:prstGeom>
          <a:ln w="19050">
            <a:solidFill>
              <a:srgbClr val="2D2A1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V="1">
            <a:off x="1678963" y="2591321"/>
            <a:ext cx="716904" cy="57626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3453372" y="2599143"/>
            <a:ext cx="716904" cy="57626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V="1">
            <a:off x="5273501" y="2589936"/>
            <a:ext cx="716904" cy="576263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130212" y="2790060"/>
            <a:ext cx="70834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400">
                <a:solidFill>
                  <a:srgbClr val="00B0F0"/>
                </a:solidFill>
              </a:rPr>
              <a:t>34%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915912" y="2790060"/>
            <a:ext cx="70834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400">
                <a:solidFill>
                  <a:schemeClr val="bg1">
                    <a:lumMod val="65000"/>
                  </a:schemeClr>
                </a:solidFill>
              </a:rPr>
              <a:t>61%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732638" y="2790060"/>
            <a:ext cx="70834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400">
                <a:solidFill>
                  <a:srgbClr val="92D050"/>
                </a:solidFill>
              </a:rPr>
              <a:t>75%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487726" y="2790060"/>
            <a:ext cx="70834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400">
                <a:solidFill>
                  <a:srgbClr val="2D2A19"/>
                </a:solidFill>
              </a:rPr>
              <a:t>93%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839676" y="3466861"/>
            <a:ext cx="10972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cxnSp>
        <p:nvCxnSpPr>
          <p:cNvPr id="91" name="直接连接符 90"/>
          <p:cNvCxnSpPr/>
          <p:nvPr/>
        </p:nvCxnSpPr>
        <p:spPr>
          <a:xfrm>
            <a:off x="6823750" y="3722763"/>
            <a:ext cx="11239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779682" y="3737704"/>
            <a:ext cx="1198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内容简要详尽，言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简意赅叙述内容概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要。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037737" y="3466861"/>
            <a:ext cx="10972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92D050"/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cxnSp>
        <p:nvCxnSpPr>
          <p:cNvPr id="94" name="直接连接符 93"/>
          <p:cNvCxnSpPr/>
          <p:nvPr/>
        </p:nvCxnSpPr>
        <p:spPr>
          <a:xfrm>
            <a:off x="5021810" y="3722763"/>
            <a:ext cx="11239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977742" y="3737704"/>
            <a:ext cx="1198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内容简要详尽，言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简意赅叙述内容概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要。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235797" y="3466861"/>
            <a:ext cx="10972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chemeClr val="bg1">
                    <a:lumMod val="65000"/>
                  </a:schemeClr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cxnSp>
        <p:nvCxnSpPr>
          <p:cNvPr id="97" name="直接连接符 96"/>
          <p:cNvCxnSpPr/>
          <p:nvPr/>
        </p:nvCxnSpPr>
        <p:spPr>
          <a:xfrm>
            <a:off x="3219870" y="3722763"/>
            <a:ext cx="11239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175802" y="3737704"/>
            <a:ext cx="1198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内容简要详尽，言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简意赅叙述内容概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要。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433857" y="3466861"/>
            <a:ext cx="10972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添加文字标题</a:t>
            </a:r>
          </a:p>
        </p:txBody>
      </p:sp>
      <p:cxnSp>
        <p:nvCxnSpPr>
          <p:cNvPr id="100" name="直接连接符 99"/>
          <p:cNvCxnSpPr/>
          <p:nvPr/>
        </p:nvCxnSpPr>
        <p:spPr>
          <a:xfrm>
            <a:off x="1417930" y="3722763"/>
            <a:ext cx="11239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373862" y="3737704"/>
            <a:ext cx="1198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内容简要详尽，言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简意赅叙述内容概</a:t>
            </a:r>
          </a:p>
          <a:p>
            <a:r>
              <a:rPr altLang="en-US" lang="zh-CN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要。</a:t>
            </a:r>
          </a:p>
        </p:txBody>
      </p:sp>
      <p:pic>
        <p:nvPicPr>
          <p:cNvPr id="102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57692" y="2004588"/>
            <a:ext cx="454771" cy="45477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4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763501" y="2027431"/>
            <a:ext cx="448707" cy="45477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5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140875" y="1992503"/>
            <a:ext cx="454771" cy="45477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6"/>
          <p:cNvPicPr>
            <a:picLocks noChangeArrowheads="1"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84438" y="1981745"/>
            <a:ext cx="454771" cy="45477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TextBox 105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8"/>
    </p:custDataLst>
    <p:extLst>
      <p:ext uri="{BB962C8B-B14F-4D97-AF65-F5344CB8AC3E}">
        <p14:creationId val="1879697382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21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2)" transition="in">
                                      <p:cBhvr>
                                        <p:cTn dur="500" id="18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1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2)" transition="in">
                                      <p:cBhvr>
                                        <p:cTn dur="500" id="2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1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2)" transition="in">
                                      <p:cBhvr>
                                        <p:cTn dur="500" id="2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1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2)" transition="in">
                                      <p:cBhvr>
                                        <p:cTn dur="500" id="2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1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2)" transition="in">
                                      <p:cBhvr>
                                        <p:cTn dur="500" id="3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1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2)" transition="in">
                                      <p:cBhvr>
                                        <p:cTn dur="500" id="33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1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2)" transition="in">
                                      <p:cBhvr>
                                        <p:cTn dur="500" id="36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1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2)" transition="in">
                                      <p:cBhvr>
                                        <p:cTn dur="500" id="39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1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4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46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4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5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54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5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5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6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65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8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1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4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7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5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5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5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6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8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fill="hold" grpId="0" id="13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141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41"/>
      <p:bldP grpId="0" spid="42"/>
      <p:bldP grpId="0" spid="45"/>
      <p:bldP grpId="0" spid="46"/>
      <p:bldP grpId="0" spid="47"/>
      <p:bldP grpId="0" spid="48"/>
      <p:bldP grpId="0" spid="49"/>
      <p:bldP grpId="0" spid="50"/>
      <p:bldP grpId="0" spid="86"/>
      <p:bldP grpId="0" spid="87"/>
      <p:bldP grpId="0" spid="88"/>
      <p:bldP grpId="0" spid="89"/>
      <p:bldP grpId="0" spid="90"/>
      <p:bldP grpId="0" spid="92"/>
      <p:bldP grpId="0" spid="93"/>
      <p:bldP grpId="0" spid="95"/>
      <p:bldP grpId="0" spid="96"/>
      <p:bldP grpId="0" spid="98"/>
      <p:bldP grpId="0" spid="99"/>
      <p:bldP grpId="0" spid="101"/>
      <p:bldP grpId="0" spid="106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解决方案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55" name="椭圆 5"/>
          <p:cNvSpPr/>
          <p:nvPr/>
        </p:nvSpPr>
        <p:spPr>
          <a:xfrm>
            <a:off x="1240685" y="2940892"/>
            <a:ext cx="1701800" cy="234951"/>
          </a:xfrm>
          <a:custGeom>
            <a:rect b="b" l="l" r="r" t="t"/>
            <a:pathLst>
              <a:path h="234951" w="1701800">
                <a:moveTo>
                  <a:pt x="819150" y="47134"/>
                </a:moveTo>
                <a:cubicBezTo>
                  <a:pt x="781457" y="47134"/>
                  <a:pt x="750901" y="77690"/>
                  <a:pt x="750901" y="115383"/>
                </a:cubicBezTo>
                <a:cubicBezTo>
                  <a:pt x="750901" y="153076"/>
                  <a:pt x="781457" y="183632"/>
                  <a:pt x="819150" y="183632"/>
                </a:cubicBezTo>
                <a:cubicBezTo>
                  <a:pt x="856843" y="183632"/>
                  <a:pt x="887399" y="153076"/>
                  <a:pt x="887399" y="115383"/>
                </a:cubicBezTo>
                <a:cubicBezTo>
                  <a:pt x="887399" y="77690"/>
                  <a:pt x="856843" y="47134"/>
                  <a:pt x="819150" y="47134"/>
                </a:cubicBezTo>
                <a:close/>
                <a:moveTo>
                  <a:pt x="0" y="0"/>
                </a:moveTo>
                <a:lnTo>
                  <a:pt x="1584325" y="0"/>
                </a:lnTo>
                <a:lnTo>
                  <a:pt x="1701800" y="117476"/>
                </a:lnTo>
                <a:lnTo>
                  <a:pt x="1584325" y="234951"/>
                </a:lnTo>
                <a:lnTo>
                  <a:pt x="0" y="234951"/>
                </a:lnTo>
                <a:lnTo>
                  <a:pt x="117476" y="117476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56" name="椭圆 5"/>
          <p:cNvSpPr/>
          <p:nvPr/>
        </p:nvSpPr>
        <p:spPr>
          <a:xfrm>
            <a:off x="2942485" y="2940892"/>
            <a:ext cx="1701800" cy="234951"/>
          </a:xfrm>
          <a:custGeom>
            <a:rect b="b" l="l" r="r" t="t"/>
            <a:pathLst>
              <a:path h="234951" w="1701800">
                <a:moveTo>
                  <a:pt x="819150" y="47134"/>
                </a:moveTo>
                <a:cubicBezTo>
                  <a:pt x="781457" y="47134"/>
                  <a:pt x="750901" y="77690"/>
                  <a:pt x="750901" y="115383"/>
                </a:cubicBezTo>
                <a:cubicBezTo>
                  <a:pt x="750901" y="153076"/>
                  <a:pt x="781457" y="183632"/>
                  <a:pt x="819150" y="183632"/>
                </a:cubicBezTo>
                <a:cubicBezTo>
                  <a:pt x="856843" y="183632"/>
                  <a:pt x="887399" y="153076"/>
                  <a:pt x="887399" y="115383"/>
                </a:cubicBezTo>
                <a:cubicBezTo>
                  <a:pt x="887399" y="77690"/>
                  <a:pt x="856843" y="47134"/>
                  <a:pt x="819150" y="47134"/>
                </a:cubicBezTo>
                <a:close/>
                <a:moveTo>
                  <a:pt x="0" y="0"/>
                </a:moveTo>
                <a:lnTo>
                  <a:pt x="1584325" y="0"/>
                </a:lnTo>
                <a:lnTo>
                  <a:pt x="1701800" y="117476"/>
                </a:lnTo>
                <a:lnTo>
                  <a:pt x="1584325" y="234951"/>
                </a:lnTo>
                <a:lnTo>
                  <a:pt x="0" y="234951"/>
                </a:lnTo>
                <a:lnTo>
                  <a:pt x="117476" y="117476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57" name="椭圆 5"/>
          <p:cNvSpPr/>
          <p:nvPr/>
        </p:nvSpPr>
        <p:spPr>
          <a:xfrm>
            <a:off x="4644285" y="2940892"/>
            <a:ext cx="1701800" cy="234951"/>
          </a:xfrm>
          <a:custGeom>
            <a:rect b="b" l="l" r="r" t="t"/>
            <a:pathLst>
              <a:path h="234951" w="1701800">
                <a:moveTo>
                  <a:pt x="819150" y="47134"/>
                </a:moveTo>
                <a:cubicBezTo>
                  <a:pt x="781457" y="47134"/>
                  <a:pt x="750901" y="77690"/>
                  <a:pt x="750901" y="115383"/>
                </a:cubicBezTo>
                <a:cubicBezTo>
                  <a:pt x="750901" y="153076"/>
                  <a:pt x="781457" y="183632"/>
                  <a:pt x="819150" y="183632"/>
                </a:cubicBezTo>
                <a:cubicBezTo>
                  <a:pt x="856843" y="183632"/>
                  <a:pt x="887399" y="153076"/>
                  <a:pt x="887399" y="115383"/>
                </a:cubicBezTo>
                <a:cubicBezTo>
                  <a:pt x="887399" y="77690"/>
                  <a:pt x="856843" y="47134"/>
                  <a:pt x="819150" y="47134"/>
                </a:cubicBezTo>
                <a:close/>
                <a:moveTo>
                  <a:pt x="0" y="0"/>
                </a:moveTo>
                <a:lnTo>
                  <a:pt x="1584325" y="0"/>
                </a:lnTo>
                <a:lnTo>
                  <a:pt x="1701800" y="117476"/>
                </a:lnTo>
                <a:lnTo>
                  <a:pt x="1584325" y="234951"/>
                </a:lnTo>
                <a:lnTo>
                  <a:pt x="0" y="234951"/>
                </a:lnTo>
                <a:lnTo>
                  <a:pt x="117476" y="117476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sp>
        <p:nvSpPr>
          <p:cNvPr id="58" name="椭圆 5"/>
          <p:cNvSpPr/>
          <p:nvPr/>
        </p:nvSpPr>
        <p:spPr>
          <a:xfrm>
            <a:off x="6346085" y="2940892"/>
            <a:ext cx="1701800" cy="234951"/>
          </a:xfrm>
          <a:custGeom>
            <a:rect b="b" l="l" r="r" t="t"/>
            <a:pathLst>
              <a:path h="234951" w="1701800">
                <a:moveTo>
                  <a:pt x="819150" y="47134"/>
                </a:moveTo>
                <a:cubicBezTo>
                  <a:pt x="781457" y="47134"/>
                  <a:pt x="750901" y="77690"/>
                  <a:pt x="750901" y="115383"/>
                </a:cubicBezTo>
                <a:cubicBezTo>
                  <a:pt x="750901" y="153076"/>
                  <a:pt x="781457" y="183632"/>
                  <a:pt x="819150" y="183632"/>
                </a:cubicBezTo>
                <a:cubicBezTo>
                  <a:pt x="856843" y="183632"/>
                  <a:pt x="887399" y="153076"/>
                  <a:pt x="887399" y="115383"/>
                </a:cubicBezTo>
                <a:cubicBezTo>
                  <a:pt x="887399" y="77690"/>
                  <a:pt x="856843" y="47134"/>
                  <a:pt x="819150" y="47134"/>
                </a:cubicBezTo>
                <a:close/>
                <a:moveTo>
                  <a:pt x="0" y="0"/>
                </a:moveTo>
                <a:lnTo>
                  <a:pt x="1584325" y="0"/>
                </a:lnTo>
                <a:lnTo>
                  <a:pt x="1701800" y="117476"/>
                </a:lnTo>
                <a:lnTo>
                  <a:pt x="1584325" y="234951"/>
                </a:lnTo>
                <a:lnTo>
                  <a:pt x="0" y="234951"/>
                </a:lnTo>
                <a:lnTo>
                  <a:pt x="117476" y="117476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2" typeface="方正兰亭细黑_GBK"/>
              <a:ea charset="-122" pitchFamily="2" typeface="方正兰亭细黑_GBK"/>
            </a:endParaRPr>
          </a:p>
        </p:txBody>
      </p:sp>
      <p:cxnSp>
        <p:nvCxnSpPr>
          <p:cNvPr id="59" name="直接连接符 58"/>
          <p:cNvCxnSpPr/>
          <p:nvPr/>
        </p:nvCxnSpPr>
        <p:spPr>
          <a:xfrm flipH="1" flipV="1">
            <a:off x="2048043" y="3212563"/>
            <a:ext cx="0" cy="413187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 flipH="1" flipV="1">
            <a:off x="5470166" y="3213723"/>
            <a:ext cx="0" cy="413187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H="1" flipV="1">
            <a:off x="3767939" y="2498649"/>
            <a:ext cx="0" cy="413187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H="1" flipV="1">
            <a:off x="7171012" y="2499809"/>
            <a:ext cx="0" cy="413187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组合 63"/>
          <p:cNvGrpSpPr/>
          <p:nvPr/>
        </p:nvGrpSpPr>
        <p:grpSpPr>
          <a:xfrm>
            <a:off x="1079613" y="2276485"/>
            <a:ext cx="1894386" cy="506445"/>
            <a:chOff x="1936570" y="360433"/>
            <a:chExt cx="1894386" cy="506445"/>
          </a:xfrm>
        </p:grpSpPr>
        <p:sp>
          <p:nvSpPr>
            <p:cNvPr id="65" name="圆角矩形 64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4493948" y="2273274"/>
            <a:ext cx="1894386" cy="506445"/>
            <a:chOff x="1936570" y="360433"/>
            <a:chExt cx="1894386" cy="506445"/>
          </a:xfrm>
        </p:grpSpPr>
        <p:sp>
          <p:nvSpPr>
            <p:cNvPr id="69" name="圆角矩形 68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00B0F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2796088" y="3330557"/>
            <a:ext cx="1894386" cy="506445"/>
            <a:chOff x="1936570" y="360433"/>
            <a:chExt cx="1894386" cy="506445"/>
          </a:xfrm>
        </p:grpSpPr>
        <p:sp>
          <p:nvSpPr>
            <p:cNvPr id="73" name="圆角矩形 72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00B0F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6191077" y="3339790"/>
            <a:ext cx="1894386" cy="506445"/>
            <a:chOff x="1936570" y="360433"/>
            <a:chExt cx="1894386" cy="506445"/>
          </a:xfrm>
        </p:grpSpPr>
        <p:sp>
          <p:nvSpPr>
            <p:cNvPr id="77" name="圆角矩形 76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00B0F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5110166" y="3755192"/>
            <a:ext cx="720000" cy="720000"/>
            <a:chOff x="5701984" y="3632517"/>
            <a:chExt cx="720000" cy="720000"/>
          </a:xfrm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grpSpPr>
        <p:sp>
          <p:nvSpPr>
            <p:cNvPr id="81" name="椭圆 80"/>
            <p:cNvSpPr>
              <a:spLocks noChangeAspect="1"/>
            </p:cNvSpPr>
            <p:nvPr/>
          </p:nvSpPr>
          <p:spPr>
            <a:xfrm>
              <a:off x="5701984" y="3632517"/>
              <a:ext cx="720000" cy="72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pic>
          <p:nvPicPr>
            <p:cNvPr id="82" name="Picture 5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782984" y="3713517"/>
              <a:ext cx="558000" cy="5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3" name="组合 82"/>
          <p:cNvGrpSpPr/>
          <p:nvPr/>
        </p:nvGrpSpPr>
        <p:grpSpPr>
          <a:xfrm>
            <a:off x="1694007" y="3755192"/>
            <a:ext cx="720000" cy="720000"/>
            <a:chOff x="4490252" y="3503349"/>
            <a:chExt cx="720000" cy="720000"/>
          </a:xfrm>
        </p:grpSpPr>
        <p:sp>
          <p:nvSpPr>
            <p:cNvPr id="84" name="椭圆 83"/>
            <p:cNvSpPr>
              <a:spLocks noChangeAspect="1"/>
            </p:cNvSpPr>
            <p:nvPr/>
          </p:nvSpPr>
          <p:spPr>
            <a:xfrm>
              <a:off x="4490252" y="3503349"/>
              <a:ext cx="720000" cy="72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  <a:effectLst>
              <a:outerShdw algn="r" blurRad="190500" dir="10800000" dist="152400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pic>
          <p:nvPicPr>
            <p:cNvPr descr="F:\PPT素材\q22-11.png" id="85" name="Picture 3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571252" y="3584349"/>
              <a:ext cx="558000" cy="558000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6" name="组合 105"/>
          <p:cNvGrpSpPr/>
          <p:nvPr/>
        </p:nvGrpSpPr>
        <p:grpSpPr>
          <a:xfrm>
            <a:off x="6824452" y="1675304"/>
            <a:ext cx="720000" cy="720000"/>
            <a:chOff x="1862563" y="2913095"/>
            <a:chExt cx="720000" cy="720000"/>
          </a:xfrm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grpSpPr>
        <p:sp>
          <p:nvSpPr>
            <p:cNvPr id="107" name="椭圆 106"/>
            <p:cNvSpPr>
              <a:spLocks noChangeAspect="1"/>
            </p:cNvSpPr>
            <p:nvPr/>
          </p:nvSpPr>
          <p:spPr>
            <a:xfrm>
              <a:off x="1862563" y="2913095"/>
              <a:ext cx="720000" cy="72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pic>
          <p:nvPicPr>
            <p:cNvPr id="108" name="Picture 2"/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943563" y="2994095"/>
              <a:ext cx="558000" cy="5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组合 108"/>
          <p:cNvGrpSpPr/>
          <p:nvPr/>
        </p:nvGrpSpPr>
        <p:grpSpPr>
          <a:xfrm>
            <a:off x="3420859" y="1681986"/>
            <a:ext cx="720000" cy="720000"/>
            <a:chOff x="3548478" y="3863349"/>
            <a:chExt cx="720000" cy="720000"/>
          </a:xfrm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grpSpPr>
        <p:sp>
          <p:nvSpPr>
            <p:cNvPr id="110" name="椭圆 109"/>
            <p:cNvSpPr>
              <a:spLocks noChangeAspect="1"/>
            </p:cNvSpPr>
            <p:nvPr/>
          </p:nvSpPr>
          <p:spPr>
            <a:xfrm>
              <a:off x="3548478" y="3863349"/>
              <a:ext cx="720000" cy="72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pic>
          <p:nvPicPr>
            <p:cNvPr id="111" name="Picture 4"/>
            <p:cNvPicPr>
              <a:picLocks noChangeArrowheads="1"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629478" y="3944349"/>
              <a:ext cx="558000" cy="5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2" name="TextBox 111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8"/>
    </p:custDataLst>
    <p:extLst>
      <p:ext uri="{BB962C8B-B14F-4D97-AF65-F5344CB8AC3E}">
        <p14:creationId val="73814353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5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7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3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id="33" nodeType="after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35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36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37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38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4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9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51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55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fill="hold" id="57" nodeType="after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59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60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61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62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6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3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75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79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fill="hold" id="81" nodeType="after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83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84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85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86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8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9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4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99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103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fill="hold" id="105" nodeType="after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107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108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109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110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1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11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114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55"/>
      <p:bldP grpId="0" spid="56"/>
      <p:bldP grpId="0" spid="57"/>
      <p:bldP grpId="0" spid="58"/>
      <p:bldP grpId="0" spid="112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方案评估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7" name="圆角矩形 46"/>
          <p:cNvSpPr/>
          <p:nvPr/>
        </p:nvSpPr>
        <p:spPr>
          <a:xfrm>
            <a:off x="1028313" y="1733860"/>
            <a:ext cx="4296933" cy="78355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ffectLst>
            <a:outerShdw algn="br" blurRad="50800" dir="13500000" dist="508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圆角矩形 47"/>
          <p:cNvSpPr/>
          <p:nvPr/>
        </p:nvSpPr>
        <p:spPr>
          <a:xfrm>
            <a:off x="1195561" y="1734767"/>
            <a:ext cx="2031207" cy="67703"/>
          </a:xfrm>
          <a:prstGeom prst="roundRect">
            <a:avLst>
              <a:gd fmla="val 50000" name="adj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圆角矩形 48"/>
          <p:cNvSpPr/>
          <p:nvPr/>
        </p:nvSpPr>
        <p:spPr>
          <a:xfrm>
            <a:off x="1028313" y="2580527"/>
            <a:ext cx="4296933" cy="78355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ffectLst>
            <a:outerShdw algn="br" blurRad="50800" dir="13500000" dist="508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圆角矩形 49"/>
          <p:cNvSpPr/>
          <p:nvPr/>
        </p:nvSpPr>
        <p:spPr>
          <a:xfrm>
            <a:off x="1195561" y="2579053"/>
            <a:ext cx="2494871" cy="67703"/>
          </a:xfrm>
          <a:prstGeom prst="roundRect">
            <a:avLst>
              <a:gd fmla="val 50000" name="adj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圆角矩形 50"/>
          <p:cNvSpPr/>
          <p:nvPr/>
        </p:nvSpPr>
        <p:spPr>
          <a:xfrm>
            <a:off x="1028313" y="3427194"/>
            <a:ext cx="4296933" cy="78355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ffectLst>
            <a:outerShdw algn="br" blurRad="50800" dir="13500000" dist="508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圆角矩形 51"/>
          <p:cNvSpPr/>
          <p:nvPr/>
        </p:nvSpPr>
        <p:spPr>
          <a:xfrm>
            <a:off x="1195561" y="3425720"/>
            <a:ext cx="3140547" cy="6770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圆角矩形 52"/>
          <p:cNvSpPr/>
          <p:nvPr/>
        </p:nvSpPr>
        <p:spPr>
          <a:xfrm>
            <a:off x="1028313" y="4273860"/>
            <a:ext cx="4296933" cy="78355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ffectLst>
            <a:outerShdw algn="br" blurRad="50800" dir="13500000" dist="508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圆角矩形 53"/>
          <p:cNvSpPr/>
          <p:nvPr/>
        </p:nvSpPr>
        <p:spPr>
          <a:xfrm>
            <a:off x="1195562" y="4272386"/>
            <a:ext cx="1735932" cy="67703"/>
          </a:xfrm>
          <a:prstGeom prst="roundRect">
            <a:avLst>
              <a:gd fmla="val 50000" name="adj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6" name="组合 85"/>
          <p:cNvGrpSpPr/>
          <p:nvPr/>
        </p:nvGrpSpPr>
        <p:grpSpPr>
          <a:xfrm>
            <a:off x="2800930" y="4187339"/>
            <a:ext cx="261128" cy="350769"/>
            <a:chOff x="2788230" y="4250839"/>
            <a:chExt cx="261128" cy="350769"/>
          </a:xfrm>
        </p:grpSpPr>
        <p:sp>
          <p:nvSpPr>
            <p:cNvPr id="87" name="圆角矩形 86"/>
            <p:cNvSpPr/>
            <p:nvPr/>
          </p:nvSpPr>
          <p:spPr>
            <a:xfrm>
              <a:off x="2788230" y="4250839"/>
              <a:ext cx="261128" cy="350769"/>
            </a:xfrm>
            <a:prstGeom prst="roundRect">
              <a:avLst>
                <a:gd fmla="val 50000" name="adj"/>
              </a:avLst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8" name="椭圆 87"/>
            <p:cNvSpPr/>
            <p:nvPr/>
          </p:nvSpPr>
          <p:spPr>
            <a:xfrm>
              <a:off x="2813702" y="4277351"/>
              <a:ext cx="210183" cy="21018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898370" y="1601814"/>
            <a:ext cx="452368" cy="342446"/>
            <a:chOff x="885670" y="1665314"/>
            <a:chExt cx="452368" cy="342446"/>
          </a:xfrm>
        </p:grpSpPr>
        <p:sp>
          <p:nvSpPr>
            <p:cNvPr id="90" name="椭圆 89"/>
            <p:cNvSpPr/>
            <p:nvPr/>
          </p:nvSpPr>
          <p:spPr>
            <a:xfrm>
              <a:off x="934473" y="1665314"/>
              <a:ext cx="342446" cy="34244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algn="br" blurRad="50800" dir="13500000" dist="381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85670" y="1698380"/>
              <a:ext cx="447992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200">
                  <a:solidFill>
                    <a:schemeClr val="bg1"/>
                  </a:solidFill>
                </a:rPr>
                <a:t>51%</a:t>
              </a: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896373" y="4141814"/>
            <a:ext cx="452368" cy="342446"/>
            <a:chOff x="883673" y="4205314"/>
            <a:chExt cx="452368" cy="342446"/>
          </a:xfrm>
        </p:grpSpPr>
        <p:sp>
          <p:nvSpPr>
            <p:cNvPr id="93" name="椭圆 92"/>
            <p:cNvSpPr/>
            <p:nvPr/>
          </p:nvSpPr>
          <p:spPr>
            <a:xfrm>
              <a:off x="934473" y="4205314"/>
              <a:ext cx="342446" cy="342446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algn="br" blurRad="50800" dir="13500000" dist="381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83673" y="4238380"/>
              <a:ext cx="447992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200">
                  <a:solidFill>
                    <a:schemeClr val="bg1"/>
                  </a:solidFill>
                </a:rPr>
                <a:t>42%</a:t>
              </a: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892212" y="3295148"/>
            <a:ext cx="452368" cy="342446"/>
            <a:chOff x="879512" y="3358648"/>
            <a:chExt cx="452368" cy="342446"/>
          </a:xfrm>
        </p:grpSpPr>
        <p:sp>
          <p:nvSpPr>
            <p:cNvPr id="96" name="椭圆 95"/>
            <p:cNvSpPr/>
            <p:nvPr/>
          </p:nvSpPr>
          <p:spPr>
            <a:xfrm>
              <a:off x="934473" y="3358648"/>
              <a:ext cx="342446" cy="34244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algn="br" blurRad="50800" dir="13500000" dist="381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879512" y="3391371"/>
              <a:ext cx="447992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200">
                  <a:solidFill>
                    <a:schemeClr val="bg1"/>
                  </a:solidFill>
                </a:rPr>
                <a:t>82%</a:t>
              </a: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892212" y="2448481"/>
            <a:ext cx="452368" cy="342446"/>
            <a:chOff x="879512" y="2511981"/>
            <a:chExt cx="452368" cy="342446"/>
          </a:xfrm>
        </p:grpSpPr>
        <p:sp>
          <p:nvSpPr>
            <p:cNvPr id="99" name="椭圆 98"/>
            <p:cNvSpPr/>
            <p:nvPr/>
          </p:nvSpPr>
          <p:spPr>
            <a:xfrm>
              <a:off x="934473" y="2511981"/>
              <a:ext cx="342446" cy="34244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algn="br" blurRad="50800" dir="13500000" dist="381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879512" y="2545047"/>
              <a:ext cx="447992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1200">
                  <a:solidFill>
                    <a:schemeClr val="bg1"/>
                  </a:solidFill>
                </a:rPr>
                <a:t>70%</a:t>
              </a: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3403971" y="1846860"/>
            <a:ext cx="9448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点击添加文字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904686" y="2698889"/>
            <a:ext cx="9448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chemeClr val="bg1">
                    <a:lumMod val="65000"/>
                  </a:schemeClr>
                </a:solidFill>
                <a:latin charset="-122" pitchFamily="2" typeface="方正兰亭细黑_GBK"/>
                <a:ea charset="-122" pitchFamily="2" typeface="方正兰亭细黑_GBK"/>
              </a:rPr>
              <a:t>点击添加文字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4480784" y="3561512"/>
            <a:ext cx="9448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92D050"/>
                </a:solidFill>
                <a:latin charset="-122" pitchFamily="2" typeface="方正兰亭细黑_GBK"/>
                <a:ea charset="-122" pitchFamily="2" typeface="方正兰亭细黑_GBK"/>
              </a:rPr>
              <a:t>点击添加文字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161723" y="4372250"/>
            <a:ext cx="9448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00">
                <a:solidFill>
                  <a:srgbClr val="FFC000"/>
                </a:solidFill>
                <a:latin charset="-122" pitchFamily="2" typeface="方正兰亭细黑_GBK"/>
                <a:ea charset="-122" pitchFamily="2" typeface="方正兰亭细黑_GBK"/>
              </a:rPr>
              <a:t>点击添加文字</a:t>
            </a:r>
          </a:p>
        </p:txBody>
      </p:sp>
      <p:grpSp>
        <p:nvGrpSpPr>
          <p:cNvPr id="105" name="组合 104"/>
          <p:cNvGrpSpPr/>
          <p:nvPr/>
        </p:nvGrpSpPr>
        <p:grpSpPr>
          <a:xfrm>
            <a:off x="4146085" y="3338758"/>
            <a:ext cx="261128" cy="350769"/>
            <a:chOff x="4133385" y="3402258"/>
            <a:chExt cx="261128" cy="350769"/>
          </a:xfrm>
        </p:grpSpPr>
        <p:sp>
          <p:nvSpPr>
            <p:cNvPr id="112" name="圆角矩形 111"/>
            <p:cNvSpPr/>
            <p:nvPr/>
          </p:nvSpPr>
          <p:spPr>
            <a:xfrm>
              <a:off x="4133385" y="3402258"/>
              <a:ext cx="261128" cy="350769"/>
            </a:xfrm>
            <a:prstGeom prst="roundRect">
              <a:avLst>
                <a:gd fmla="val 50000" name="adj"/>
              </a:avLst>
            </a:prstGeom>
            <a:solidFill>
              <a:srgbClr val="92D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4158857" y="3428770"/>
              <a:ext cx="210183" cy="210183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3557487" y="2488488"/>
            <a:ext cx="261128" cy="350769"/>
            <a:chOff x="3544787" y="2551988"/>
            <a:chExt cx="261128" cy="350769"/>
          </a:xfrm>
        </p:grpSpPr>
        <p:sp>
          <p:nvSpPr>
            <p:cNvPr id="115" name="圆角矩形 114"/>
            <p:cNvSpPr/>
            <p:nvPr/>
          </p:nvSpPr>
          <p:spPr>
            <a:xfrm>
              <a:off x="3544787" y="2551988"/>
              <a:ext cx="261128" cy="350769"/>
            </a:xfrm>
            <a:prstGeom prst="roundRect">
              <a:avLst>
                <a:gd fmla="val 50000" name="adj"/>
              </a:avLst>
            </a:prstGeom>
            <a:solidFill>
              <a:schemeClr val="bg1">
                <a:lumMod val="6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3570259" y="2578500"/>
              <a:ext cx="210183" cy="21018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3083894" y="1641322"/>
            <a:ext cx="261128" cy="350769"/>
            <a:chOff x="3071194" y="1704822"/>
            <a:chExt cx="261128" cy="350769"/>
          </a:xfrm>
        </p:grpSpPr>
        <p:sp>
          <p:nvSpPr>
            <p:cNvPr id="118" name="圆角矩形 117"/>
            <p:cNvSpPr/>
            <p:nvPr/>
          </p:nvSpPr>
          <p:spPr>
            <a:xfrm>
              <a:off x="3071194" y="1704822"/>
              <a:ext cx="261128" cy="350769"/>
            </a:xfrm>
            <a:prstGeom prst="roundRect">
              <a:avLst>
                <a:gd fmla="val 50000" name="adj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3096666" y="1731334"/>
              <a:ext cx="210183" cy="21018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0" name="组合 119"/>
          <p:cNvGrpSpPr/>
          <p:nvPr/>
        </p:nvGrpSpPr>
        <p:grpSpPr>
          <a:xfrm>
            <a:off x="5594988" y="1510629"/>
            <a:ext cx="2606600" cy="506445"/>
            <a:chOff x="1936570" y="345193"/>
            <a:chExt cx="1794702" cy="506445"/>
          </a:xfrm>
        </p:grpSpPr>
        <p:sp>
          <p:nvSpPr>
            <p:cNvPr id="121" name="圆角矩形 120"/>
            <p:cNvSpPr/>
            <p:nvPr/>
          </p:nvSpPr>
          <p:spPr>
            <a:xfrm>
              <a:off x="2028935" y="345193"/>
              <a:ext cx="1702337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936570" y="394068"/>
              <a:ext cx="125917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067035" y="379613"/>
              <a:ext cx="1594948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点击添加文字内容，内容简要详</a:t>
              </a:r>
            </a:p>
            <a:p>
              <a:r>
                <a:rPr altLang="en-US" lang="zh-CN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尽，言简意赅叙述内容概要。</a:t>
              </a:r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5594988" y="4040644"/>
            <a:ext cx="2606600" cy="506445"/>
            <a:chOff x="1936570" y="345193"/>
            <a:chExt cx="1794702" cy="506445"/>
          </a:xfrm>
        </p:grpSpPr>
        <p:sp>
          <p:nvSpPr>
            <p:cNvPr id="125" name="圆角矩形 124"/>
            <p:cNvSpPr/>
            <p:nvPr/>
          </p:nvSpPr>
          <p:spPr>
            <a:xfrm>
              <a:off x="2028935" y="345193"/>
              <a:ext cx="1702337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936570" y="394068"/>
              <a:ext cx="125917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067035" y="379613"/>
              <a:ext cx="1594948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z="1200">
                  <a:solidFill>
                    <a:srgbClr val="FFC000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点击添加文字内容，内容简要详</a:t>
              </a:r>
            </a:p>
            <a:p>
              <a:r>
                <a:rPr altLang="en-US" lang="zh-CN" sz="1200">
                  <a:solidFill>
                    <a:srgbClr val="FFC000"/>
                  </a:solidFill>
                  <a:latin charset="-122" pitchFamily="2" typeface="方正兰亭细黑_GBK"/>
                  <a:ea charset="-122" pitchFamily="2" typeface="方正兰亭细黑_GBK"/>
                </a:rPr>
                <a:t>尽，言简意赅叙述内容概要。</a:t>
              </a:r>
            </a:p>
          </p:txBody>
        </p:sp>
      </p:grpSp>
      <p:grpSp>
        <p:nvGrpSpPr>
          <p:cNvPr id="128" name="组合 127"/>
          <p:cNvGrpSpPr/>
          <p:nvPr/>
        </p:nvGrpSpPr>
        <p:grpSpPr>
          <a:xfrm>
            <a:off x="5594988" y="3197305"/>
            <a:ext cx="2606600" cy="506445"/>
            <a:chOff x="1936570" y="345193"/>
            <a:chExt cx="1794702" cy="506445"/>
          </a:xfrm>
        </p:grpSpPr>
        <p:sp>
          <p:nvSpPr>
            <p:cNvPr id="129" name="圆角矩形 128"/>
            <p:cNvSpPr/>
            <p:nvPr/>
          </p:nvSpPr>
          <p:spPr>
            <a:xfrm>
              <a:off x="2028935" y="345193"/>
              <a:ext cx="1702337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936570" y="394068"/>
              <a:ext cx="125917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067035" y="379613"/>
              <a:ext cx="1594948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z="1200">
                  <a:solidFill>
                    <a:srgbClr val="92D050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点击添加文字内容，内容简要详</a:t>
              </a:r>
            </a:p>
            <a:p>
              <a:r>
                <a:rPr altLang="en-US" lang="zh-CN" sz="1200">
                  <a:solidFill>
                    <a:srgbClr val="92D050"/>
                  </a:solidFill>
                  <a:latin charset="-122" pitchFamily="2" typeface="方正兰亭细黑_GBK"/>
                  <a:ea charset="-122" pitchFamily="2" typeface="方正兰亭细黑_GBK"/>
                </a:rPr>
                <a:t>尽，言简意赅叙述内容概要。</a:t>
              </a:r>
            </a:p>
          </p:txBody>
        </p:sp>
      </p:grpSp>
      <p:grpSp>
        <p:nvGrpSpPr>
          <p:cNvPr id="132" name="组合 131"/>
          <p:cNvGrpSpPr/>
          <p:nvPr/>
        </p:nvGrpSpPr>
        <p:grpSpPr>
          <a:xfrm>
            <a:off x="5594988" y="2353967"/>
            <a:ext cx="2606600" cy="506445"/>
            <a:chOff x="1936570" y="345193"/>
            <a:chExt cx="1794702" cy="506445"/>
          </a:xfrm>
        </p:grpSpPr>
        <p:sp>
          <p:nvSpPr>
            <p:cNvPr id="133" name="圆角矩形 132"/>
            <p:cNvSpPr/>
            <p:nvPr/>
          </p:nvSpPr>
          <p:spPr>
            <a:xfrm>
              <a:off x="2028935" y="345193"/>
              <a:ext cx="1702337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936570" y="394068"/>
              <a:ext cx="125917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067035" y="379613"/>
              <a:ext cx="1594948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z="1200">
                  <a:solidFill>
                    <a:schemeClr val="bg1">
                      <a:lumMod val="65000"/>
                    </a:schemeClr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点击添加文字内容，内容简要详</a:t>
              </a:r>
            </a:p>
            <a:p>
              <a:r>
                <a:rPr altLang="en-US" lang="zh-CN" sz="1200">
                  <a:solidFill>
                    <a:schemeClr val="bg1">
                      <a:lumMod val="65000"/>
                    </a:schemeClr>
                  </a:solidFill>
                  <a:latin charset="-122" pitchFamily="2" typeface="方正兰亭细黑_GBK"/>
                  <a:ea charset="-122" pitchFamily="2" typeface="方正兰亭细黑_GBK"/>
                </a:rPr>
                <a:t>尽，言简意赅叙述内容概要。</a:t>
              </a:r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480280905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6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84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6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7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1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4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5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8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9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10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3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6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9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2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11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116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101"/>
      <p:bldP grpId="0" spid="102"/>
      <p:bldP grpId="0" spid="103"/>
      <p:bldP grpId="0" spid="104"/>
      <p:bldP grpId="0" spid="136"/>
    </p:bld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补救措施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grpSp>
        <p:nvGrpSpPr>
          <p:cNvPr id="63" name="组合 62"/>
          <p:cNvGrpSpPr/>
          <p:nvPr/>
        </p:nvGrpSpPr>
        <p:grpSpPr>
          <a:xfrm>
            <a:off x="2501382" y="2208274"/>
            <a:ext cx="396199" cy="212310"/>
            <a:chOff x="2551486" y="2170174"/>
            <a:chExt cx="396199" cy="212310"/>
          </a:xfrm>
          <a:solidFill>
            <a:schemeClr val="bg2">
              <a:lumMod val="50000"/>
            </a:schemeClr>
          </a:solidFill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grpSpPr>
        <p:sp>
          <p:nvSpPr>
            <p:cNvPr id="64" name="燕尾形 63"/>
            <p:cNvSpPr/>
            <p:nvPr/>
          </p:nvSpPr>
          <p:spPr>
            <a:xfrm>
              <a:off x="2551486" y="2170741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5" name="燕尾形 64"/>
            <p:cNvSpPr/>
            <p:nvPr/>
          </p:nvSpPr>
          <p:spPr>
            <a:xfrm>
              <a:off x="2735942" y="2170174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366716" y="2202702"/>
            <a:ext cx="396199" cy="212310"/>
            <a:chOff x="4304086" y="2164602"/>
            <a:chExt cx="396199" cy="212310"/>
          </a:xfrm>
          <a:solidFill>
            <a:schemeClr val="bg2">
              <a:lumMod val="50000"/>
            </a:schemeClr>
          </a:solidFill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grpSpPr>
        <p:sp>
          <p:nvSpPr>
            <p:cNvPr id="67" name="燕尾形 66"/>
            <p:cNvSpPr/>
            <p:nvPr/>
          </p:nvSpPr>
          <p:spPr>
            <a:xfrm>
              <a:off x="4304086" y="2165169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8" name="燕尾形 67"/>
            <p:cNvSpPr/>
            <p:nvPr/>
          </p:nvSpPr>
          <p:spPr>
            <a:xfrm>
              <a:off x="4488542" y="2164602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6237866" y="2215402"/>
            <a:ext cx="396199" cy="212310"/>
            <a:chOff x="6087554" y="2177302"/>
            <a:chExt cx="396199" cy="212310"/>
          </a:xfrm>
          <a:solidFill>
            <a:schemeClr val="bg2">
              <a:lumMod val="50000"/>
            </a:schemeClr>
          </a:solidFill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grpSpPr>
        <p:sp>
          <p:nvSpPr>
            <p:cNvPr id="70" name="燕尾形 69"/>
            <p:cNvSpPr/>
            <p:nvPr/>
          </p:nvSpPr>
          <p:spPr>
            <a:xfrm>
              <a:off x="6087554" y="2177869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1" name="燕尾形 70"/>
            <p:cNvSpPr/>
            <p:nvPr/>
          </p:nvSpPr>
          <p:spPr>
            <a:xfrm>
              <a:off x="6272010" y="2177302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206426" y="3064673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添加文本标题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90805" y="3085876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添加文本标题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768126" y="3057870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添加文本标题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566970" y="3048022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添加文本标题</a:t>
            </a:r>
          </a:p>
        </p:txBody>
      </p:sp>
      <p:cxnSp>
        <p:nvCxnSpPr>
          <p:cNvPr id="76" name="直接连接符 75"/>
          <p:cNvCxnSpPr/>
          <p:nvPr/>
        </p:nvCxnSpPr>
        <p:spPr>
          <a:xfrm>
            <a:off x="1243745" y="3525980"/>
            <a:ext cx="654013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组合 76"/>
          <p:cNvGrpSpPr/>
          <p:nvPr/>
        </p:nvGrpSpPr>
        <p:grpSpPr>
          <a:xfrm>
            <a:off x="1104528" y="1679697"/>
            <a:ext cx="1223075" cy="1223075"/>
            <a:chOff x="1205247" y="1613106"/>
            <a:chExt cx="1223075" cy="1223075"/>
          </a:xfrm>
        </p:grpSpPr>
        <p:grpSp>
          <p:nvGrpSpPr>
            <p:cNvPr id="78" name="组合 77"/>
            <p:cNvGrpSpPr/>
            <p:nvPr/>
          </p:nvGrpSpPr>
          <p:grpSpPr>
            <a:xfrm>
              <a:off x="1205247" y="1613106"/>
              <a:ext cx="1223075" cy="1223075"/>
              <a:chOff x="7905002" y="578051"/>
              <a:chExt cx="719902" cy="719902"/>
            </a:xfrm>
          </p:grpSpPr>
          <p:sp>
            <p:nvSpPr>
              <p:cNvPr id="80" name="椭圆 79"/>
              <p:cNvSpPr/>
              <p:nvPr/>
            </p:nvSpPr>
            <p:spPr>
              <a:xfrm>
                <a:off x="7905002" y="578051"/>
                <a:ext cx="719902" cy="719902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  <a:effectLst>
                <a:outerShdw algn="r" blurRad="266700" dir="10800000" dist="177800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1" name="椭圆 80"/>
              <p:cNvSpPr/>
              <p:nvPr/>
            </p:nvSpPr>
            <p:spPr>
              <a:xfrm>
                <a:off x="7955028" y="628076"/>
                <a:ext cx="619851" cy="619851"/>
              </a:xfrm>
              <a:prstGeom prst="ellipse">
                <a:avLst/>
              </a:prstGeom>
              <a:noFill/>
              <a:ln w="9525">
                <a:solidFill>
                  <a:srgbClr val="2D2A1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pic>
          <p:nvPicPr>
            <p:cNvPr descr="F:\PPT素材\58p_5].png" id="79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484638" y="1843923"/>
              <a:ext cx="743564" cy="727827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" name="组合 81"/>
          <p:cNvGrpSpPr/>
          <p:nvPr/>
        </p:nvGrpSpPr>
        <p:grpSpPr>
          <a:xfrm>
            <a:off x="3000101" y="1679697"/>
            <a:ext cx="1223075" cy="1223075"/>
            <a:chOff x="3935336" y="2773763"/>
            <a:chExt cx="1223075" cy="1223075"/>
          </a:xfrm>
        </p:grpSpPr>
        <p:grpSp>
          <p:nvGrpSpPr>
            <p:cNvPr id="83" name="组合 82"/>
            <p:cNvGrpSpPr/>
            <p:nvPr/>
          </p:nvGrpSpPr>
          <p:grpSpPr>
            <a:xfrm>
              <a:off x="3935336" y="2773763"/>
              <a:ext cx="1223075" cy="1223075"/>
              <a:chOff x="2531814" y="1698097"/>
              <a:chExt cx="1223075" cy="1223075"/>
            </a:xfrm>
          </p:grpSpPr>
          <p:sp>
            <p:nvSpPr>
              <p:cNvPr id="85" name="椭圆 84"/>
              <p:cNvSpPr/>
              <p:nvPr/>
            </p:nvSpPr>
            <p:spPr>
              <a:xfrm>
                <a:off x="2531814" y="1698097"/>
                <a:ext cx="1223075" cy="1223075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bg1">
                    <a:lumMod val="65000"/>
                  </a:schemeClr>
                </a:solidFill>
              </a:ln>
              <a:effectLst>
                <a:outerShdw algn="r" blurRad="266700" dir="10800000" dist="177800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6" name="椭圆 105"/>
              <p:cNvSpPr/>
              <p:nvPr/>
            </p:nvSpPr>
            <p:spPr>
              <a:xfrm>
                <a:off x="2616805" y="1783086"/>
                <a:ext cx="1053093" cy="1053094"/>
              </a:xfrm>
              <a:prstGeom prst="ellipse">
                <a:avLst/>
              </a:prstGeom>
              <a:noFill/>
              <a:ln w="9525">
                <a:solidFill>
                  <a:srgbClr val="2D2A1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pic>
          <p:nvPicPr>
            <p:cNvPr descr="F:\PPT素材\53976f762.png" id="84" name="Picture 6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99032" y="3075505"/>
              <a:ext cx="734826" cy="609905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7" name="组合 106"/>
          <p:cNvGrpSpPr/>
          <p:nvPr/>
        </p:nvGrpSpPr>
        <p:grpSpPr>
          <a:xfrm>
            <a:off x="4895674" y="1679697"/>
            <a:ext cx="1223075" cy="1223075"/>
            <a:chOff x="6087554" y="3031722"/>
            <a:chExt cx="1223075" cy="1223075"/>
          </a:xfrm>
        </p:grpSpPr>
        <p:grpSp>
          <p:nvGrpSpPr>
            <p:cNvPr id="108" name="组合 107"/>
            <p:cNvGrpSpPr/>
            <p:nvPr/>
          </p:nvGrpSpPr>
          <p:grpSpPr>
            <a:xfrm>
              <a:off x="6087554" y="3031722"/>
              <a:ext cx="1223075" cy="1223075"/>
              <a:chOff x="4461883" y="1657748"/>
              <a:chExt cx="1223075" cy="1223075"/>
            </a:xfrm>
          </p:grpSpPr>
          <p:sp>
            <p:nvSpPr>
              <p:cNvPr id="110" name="椭圆 109"/>
              <p:cNvSpPr/>
              <p:nvPr/>
            </p:nvSpPr>
            <p:spPr>
              <a:xfrm>
                <a:off x="4461883" y="1657748"/>
                <a:ext cx="1223075" cy="1223075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92D050"/>
                </a:solidFill>
              </a:ln>
              <a:effectLst>
                <a:outerShdw algn="r" blurRad="266700" dir="10800000" dist="177800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1" name="椭圆 110"/>
              <p:cNvSpPr/>
              <p:nvPr/>
            </p:nvSpPr>
            <p:spPr>
              <a:xfrm>
                <a:off x="4546874" y="1742738"/>
                <a:ext cx="1053093" cy="1053094"/>
              </a:xfrm>
              <a:prstGeom prst="ellipse">
                <a:avLst/>
              </a:prstGeom>
              <a:noFill/>
              <a:ln w="9525">
                <a:solidFill>
                  <a:srgbClr val="2D2A1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pic>
          <p:nvPicPr>
            <p:cNvPr descr="F:\PPT素材\58pic_52c换.png" id="109" name="Picture 2"/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389518" y="3365079"/>
              <a:ext cx="619145" cy="549924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6" name="组合 135"/>
          <p:cNvGrpSpPr/>
          <p:nvPr/>
        </p:nvGrpSpPr>
        <p:grpSpPr>
          <a:xfrm>
            <a:off x="6791248" y="1679697"/>
            <a:ext cx="1223075" cy="1223075"/>
            <a:chOff x="7702306" y="1203994"/>
            <a:chExt cx="1223075" cy="1223075"/>
          </a:xfrm>
        </p:grpSpPr>
        <p:grpSp>
          <p:nvGrpSpPr>
            <p:cNvPr id="137" name="组合 136"/>
            <p:cNvGrpSpPr/>
            <p:nvPr/>
          </p:nvGrpSpPr>
          <p:grpSpPr>
            <a:xfrm>
              <a:off x="7702306" y="1203994"/>
              <a:ext cx="1223075" cy="1223075"/>
              <a:chOff x="6336341" y="1635679"/>
              <a:chExt cx="1223075" cy="1223075"/>
            </a:xfrm>
          </p:grpSpPr>
          <p:sp>
            <p:nvSpPr>
              <p:cNvPr id="139" name="椭圆 138"/>
              <p:cNvSpPr/>
              <p:nvPr/>
            </p:nvSpPr>
            <p:spPr>
              <a:xfrm>
                <a:off x="6336341" y="1635679"/>
                <a:ext cx="1223075" cy="1223075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FFC000"/>
                </a:solidFill>
              </a:ln>
              <a:effectLst>
                <a:outerShdw algn="r" blurRad="266700" dir="10800000" dist="177800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0" name="椭圆 139"/>
              <p:cNvSpPr/>
              <p:nvPr/>
            </p:nvSpPr>
            <p:spPr>
              <a:xfrm>
                <a:off x="6421332" y="1720669"/>
                <a:ext cx="1053093" cy="1053094"/>
              </a:xfrm>
              <a:prstGeom prst="ellipse">
                <a:avLst/>
              </a:prstGeom>
              <a:noFill/>
              <a:ln w="9525">
                <a:solidFill>
                  <a:srgbClr val="2D2A1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pic>
          <p:nvPicPr>
            <p:cNvPr descr="F:\PPT素材\6872.png" id="138" name="Picture 4"/>
            <p:cNvPicPr>
              <a:picLocks noChangeArrowheads="1"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7900300" y="1578795"/>
              <a:ext cx="837948" cy="507179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1" name="TextBox 140"/>
          <p:cNvSpPr txBox="1"/>
          <p:nvPr/>
        </p:nvSpPr>
        <p:spPr>
          <a:xfrm>
            <a:off x="1184078" y="4145252"/>
            <a:ext cx="1828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endParaRPr altLang="en-US" lang="zh-CN" sz="1200">
              <a:solidFill>
                <a:srgbClr val="2D2A19"/>
              </a:solidFill>
              <a:latin charset="-122" pitchFamily="2" typeface="方正兰亭细黑_GBK"/>
              <a:ea charset="-122" pitchFamily="2" typeface="方正兰亭细黑_GBK"/>
            </a:endParaRPr>
          </a:p>
        </p:txBody>
      </p:sp>
      <p:grpSp>
        <p:nvGrpSpPr>
          <p:cNvPr id="142" name="组合 141"/>
          <p:cNvGrpSpPr/>
          <p:nvPr/>
        </p:nvGrpSpPr>
        <p:grpSpPr>
          <a:xfrm>
            <a:off x="1244004" y="3678327"/>
            <a:ext cx="6528349" cy="827322"/>
            <a:chOff x="1244004" y="3640227"/>
            <a:chExt cx="6528349" cy="827322"/>
          </a:xfrm>
        </p:grpSpPr>
        <p:sp>
          <p:nvSpPr>
            <p:cNvPr id="143" name="圆角矩形 142"/>
            <p:cNvSpPr/>
            <p:nvPr/>
          </p:nvSpPr>
          <p:spPr>
            <a:xfrm>
              <a:off x="1244004" y="3640227"/>
              <a:ext cx="6528349" cy="827322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78268" y="3740435"/>
              <a:ext cx="6431280" cy="64008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点击添加文字内容，内容简要详尽，言简意赅叙述内容概要。点击添加文字内容，内容简要详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尽，言简意赅叙述内容概要。点击添加文字内容，内容简要详尽，言简意赅叙述内容概要。点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击添加文字内容，内容简要详尽，言简意赅叙述内容概要。</a:t>
              </a:r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8"/>
    </p:custDataLst>
    <p:extLst>
      <p:ext uri="{BB962C8B-B14F-4D97-AF65-F5344CB8AC3E}">
        <p14:creationId val="3762830358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2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mph" presetID="32" presetSubtype="0">
                                  <p:stCondLst>
                                    <p:cond delay="20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23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24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25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26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5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31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mph" presetID="32" presetSubtype="0">
                                  <p:stCondLst>
                                    <p:cond delay="60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34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35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36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37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5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42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mph" presetID="32" presetSubtype="0">
                                  <p:stCondLst>
                                    <p:cond delay="120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45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46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47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48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52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5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mph" presetID="32" presetSubtype="0">
                                  <p:stCondLst>
                                    <p:cond delay="160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56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57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58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59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52" presetSubtype="0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64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mph" presetID="32" presetSubtype="0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67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68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69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70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52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75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6" nodeType="withEffect" presetClass="emph" presetID="32" presetSubtype="0">
                                  <p:stCondLst>
                                    <p:cond delay="240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78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79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80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81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82" nodeType="withEffect" presetClass="entr" presetID="52" presetSubtype="0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200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200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200" id="86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7" nodeType="withEffect" presetClass="emph" presetID="32" presetSubtype="0">
                                  <p:stCondLst>
                                    <p:cond delay="2800"/>
                                  </p:stCondLst>
                                  <p:childTnLst>
                                    <p:animRot by="120000">
                                      <p:cBhvr>
                                        <p:cTn dur="30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89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" fill="hold" id="90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" fill="hold" id="91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" fill="hold" id="92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3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9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6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7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grpId="0" id="98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0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4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05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09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2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13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6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17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fill="hold" grpId="0" id="1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121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72"/>
      <p:bldP grpId="0" spid="73"/>
      <p:bldP grpId="0" spid="74"/>
      <p:bldP grpId="0" spid="75"/>
      <p:bldP grpId="0" spid="145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总结陈述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grpSp>
        <p:nvGrpSpPr>
          <p:cNvPr id="53" name="组合 52"/>
          <p:cNvGrpSpPr/>
          <p:nvPr/>
        </p:nvGrpSpPr>
        <p:grpSpPr>
          <a:xfrm rot="10800000">
            <a:off x="-87084" y="1084633"/>
            <a:ext cx="3027818" cy="3868629"/>
            <a:chOff x="5186766" y="176345"/>
            <a:chExt cx="3957234" cy="5056140"/>
          </a:xfrm>
          <a:solidFill>
            <a:srgbClr val="00B0F0"/>
          </a:solidFill>
        </p:grpSpPr>
        <p:grpSp>
          <p:nvGrpSpPr>
            <p:cNvPr id="54" name="组合 16"/>
            <p:cNvGrpSpPr/>
            <p:nvPr/>
          </p:nvGrpSpPr>
          <p:grpSpPr>
            <a:xfrm rot="16200000">
              <a:off x="5368327" y="1162889"/>
              <a:ext cx="2709925" cy="3073047"/>
              <a:chOff x="5074731" y="1059582"/>
              <a:chExt cx="2924098" cy="3315920"/>
            </a:xfrm>
            <a:grpFill/>
          </p:grpSpPr>
          <p:sp>
            <p:nvSpPr>
              <p:cNvPr id="62" name="Rectangle 8"/>
              <p:cNvSpPr>
                <a:spLocks noChangeArrowheads="1"/>
              </p:cNvSpPr>
              <p:nvPr/>
            </p:nvSpPr>
            <p:spPr bwMode="auto">
              <a:xfrm rot="-5400000">
                <a:off x="4048440" y="2805952"/>
                <a:ext cx="2595840" cy="5432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6" name="Rectangle 9"/>
              <p:cNvSpPr>
                <a:spLocks noChangeArrowheads="1"/>
              </p:cNvSpPr>
              <p:nvPr/>
            </p:nvSpPr>
            <p:spPr bwMode="auto">
              <a:xfrm rot="-5400000">
                <a:off x="4893879" y="3054382"/>
                <a:ext cx="2091783" cy="5504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7" name="Rectangle 10"/>
              <p:cNvSpPr>
                <a:spLocks noChangeArrowheads="1"/>
              </p:cNvSpPr>
              <p:nvPr/>
            </p:nvSpPr>
            <p:spPr bwMode="auto">
              <a:xfrm rot="-5400000">
                <a:off x="4875221" y="2445913"/>
                <a:ext cx="3315920" cy="5432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8" name="Rectangle 11"/>
              <p:cNvSpPr>
                <a:spLocks noChangeArrowheads="1"/>
              </p:cNvSpPr>
              <p:nvPr/>
            </p:nvSpPr>
            <p:spPr bwMode="auto">
              <a:xfrm rot="-5400000">
                <a:off x="5826872" y="2804151"/>
                <a:ext cx="2595842" cy="5468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9" name="Rectangle 12"/>
              <p:cNvSpPr>
                <a:spLocks noChangeArrowheads="1"/>
              </p:cNvSpPr>
              <p:nvPr/>
            </p:nvSpPr>
            <p:spPr bwMode="auto">
              <a:xfrm rot="-5400000">
                <a:off x="6207859" y="2584531"/>
                <a:ext cx="3027888" cy="5540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  <p:grpSp>
          <p:nvGrpSpPr>
            <p:cNvPr id="55" name="组合 15"/>
            <p:cNvGrpSpPr/>
            <p:nvPr/>
          </p:nvGrpSpPr>
          <p:grpSpPr>
            <a:xfrm rot="16200000">
              <a:off x="6173835" y="2262319"/>
              <a:ext cx="5056140" cy="884191"/>
              <a:chOff x="3803513" y="4375498"/>
              <a:chExt cx="5455741" cy="954071"/>
            </a:xfrm>
            <a:grpFill/>
          </p:grpSpPr>
          <p:sp>
            <p:nvSpPr>
              <p:cNvPr id="56" name="Rectangle 9"/>
              <p:cNvSpPr>
                <a:spLocks noChangeArrowheads="1"/>
              </p:cNvSpPr>
              <p:nvPr/>
            </p:nvSpPr>
            <p:spPr bwMode="auto">
              <a:xfrm rot="16200000">
                <a:off x="4233717" y="3945296"/>
                <a:ext cx="954069" cy="1814477"/>
              </a:xfrm>
              <a:custGeom>
                <a:gdLst>
                  <a:gd fmla="*/ 2 w 954069" name="T0"/>
                  <a:gd fmla="*/ 0 h 1814477" name="T1"/>
                  <a:gd fmla="*/ 954069 w 954069" name="T2"/>
                  <a:gd fmla="*/ 1264019 h 1814477" name="T3"/>
                  <a:gd fmla="*/ 954069 w 954069" name="T4"/>
                  <a:gd fmla="*/ 1814477 h 1814477" name="T5"/>
                  <a:gd fmla="*/ 0 w 954069" name="T6"/>
                  <a:gd fmla="*/ 1155577 h 1814477" name="T7"/>
                  <a:gd fmla="*/ 2 w 954069" name="T8"/>
                  <a:gd fmla="*/ 0 h 181447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1814477" w="954069">
                    <a:moveTo>
                      <a:pt x="2" y="0"/>
                    </a:moveTo>
                    <a:lnTo>
                      <a:pt x="954069" y="1264019"/>
                    </a:lnTo>
                    <a:lnTo>
                      <a:pt x="954069" y="1814477"/>
                    </a:lnTo>
                    <a:lnTo>
                      <a:pt x="0" y="1155577"/>
                    </a:lnTo>
                    <a:cubicBezTo>
                      <a:pt x="1" y="851066"/>
                      <a:pt x="1" y="30451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7" name="Rectangle 9"/>
              <p:cNvSpPr>
                <a:spLocks noChangeArrowheads="1"/>
              </p:cNvSpPr>
              <p:nvPr/>
            </p:nvSpPr>
            <p:spPr bwMode="auto">
              <a:xfrm rot="16200000">
                <a:off x="6059747" y="4335256"/>
                <a:ext cx="954068" cy="1034556"/>
              </a:xfrm>
              <a:custGeom>
                <a:gdLst>
                  <a:gd fmla="*/ 0 w 954068" name="T0"/>
                  <a:gd fmla="*/ 0 h 1034556" name="T1"/>
                  <a:gd fmla="*/ 954068 w 954068" name="T2"/>
                  <a:gd fmla="*/ 242046 h 1034556" name="T3"/>
                  <a:gd fmla="*/ 954068 w 954068" name="T4"/>
                  <a:gd fmla="*/ 792504 h 1034556" name="T5"/>
                  <a:gd fmla="*/ 13447 w 954068" name="T6"/>
                  <a:gd fmla="*/ 1034556 h 1034556" name="T7"/>
                  <a:gd fmla="*/ 0 w 954068" name="T8"/>
                  <a:gd fmla="*/ 0 h 103455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1034556" w="954068">
                    <a:moveTo>
                      <a:pt x="0" y="0"/>
                    </a:moveTo>
                    <a:lnTo>
                      <a:pt x="954068" y="242046"/>
                    </a:lnTo>
                    <a:lnTo>
                      <a:pt x="954068" y="792504"/>
                    </a:lnTo>
                    <a:lnTo>
                      <a:pt x="13447" y="1034556"/>
                    </a:lnTo>
                    <a:cubicBezTo>
                      <a:pt x="13447" y="747977"/>
                      <a:pt x="0" y="28657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8" name="Rectangle 9"/>
              <p:cNvSpPr>
                <a:spLocks noChangeArrowheads="1"/>
              </p:cNvSpPr>
              <p:nvPr/>
            </p:nvSpPr>
            <p:spPr bwMode="auto">
              <a:xfrm flipH="1" rot="5400000">
                <a:off x="7874981" y="3945294"/>
                <a:ext cx="954069" cy="1814477"/>
              </a:xfrm>
              <a:custGeom>
                <a:gdLst>
                  <a:gd fmla="*/ 2 w 954069" name="T0"/>
                  <a:gd fmla="*/ 0 h 1814477" name="T1"/>
                  <a:gd fmla="*/ 954069 w 954069" name="T2"/>
                  <a:gd fmla="*/ 1264019 h 1814477" name="T3"/>
                  <a:gd fmla="*/ 954069 w 954069" name="T4"/>
                  <a:gd fmla="*/ 1814477 h 1814477" name="T5"/>
                  <a:gd fmla="*/ 0 w 954069" name="T6"/>
                  <a:gd fmla="*/ 1155577 h 1814477" name="T7"/>
                  <a:gd fmla="*/ 2 w 954069" name="T8"/>
                  <a:gd fmla="*/ 0 h 181447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1814477" w="954069">
                    <a:moveTo>
                      <a:pt x="2" y="0"/>
                    </a:moveTo>
                    <a:lnTo>
                      <a:pt x="954069" y="1264019"/>
                    </a:lnTo>
                    <a:lnTo>
                      <a:pt x="954069" y="1814477"/>
                    </a:lnTo>
                    <a:lnTo>
                      <a:pt x="0" y="1155577"/>
                    </a:lnTo>
                    <a:cubicBezTo>
                      <a:pt x="1" y="851066"/>
                      <a:pt x="1" y="30451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59" name="Rectangle 9"/>
              <p:cNvSpPr>
                <a:spLocks noChangeArrowheads="1"/>
              </p:cNvSpPr>
              <p:nvPr/>
            </p:nvSpPr>
            <p:spPr bwMode="auto">
              <a:xfrm rot="16200000">
                <a:off x="5173626" y="4261300"/>
                <a:ext cx="927174" cy="1155574"/>
              </a:xfrm>
              <a:custGeom>
                <a:gdLst>
                  <a:gd fmla="*/ 0 w 927174" name="T0"/>
                  <a:gd fmla="*/ 0 h 1155574" name="T1"/>
                  <a:gd fmla="*/ 927174 w 927174" name="T2"/>
                  <a:gd fmla="*/ 605116 h 1155574" name="T3"/>
                  <a:gd fmla="*/ 927174 w 927174" name="T4"/>
                  <a:gd fmla="*/ 1155574 h 1155574" name="T5"/>
                  <a:gd fmla="*/ 1 w 927174" name="T6"/>
                  <a:gd fmla="*/ 900081 h 1155574" name="T7"/>
                  <a:gd fmla="*/ 0 w 927174" name="T8"/>
                  <a:gd fmla="*/ 0 h 115557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1155574" w="927174">
                    <a:moveTo>
                      <a:pt x="0" y="0"/>
                    </a:moveTo>
                    <a:lnTo>
                      <a:pt x="927174" y="605116"/>
                    </a:lnTo>
                    <a:lnTo>
                      <a:pt x="927174" y="1155574"/>
                    </a:lnTo>
                    <a:lnTo>
                      <a:pt x="1" y="900081"/>
                    </a:lnTo>
                    <a:cubicBezTo>
                      <a:pt x="1" y="568678"/>
                      <a:pt x="0" y="33140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60" name="Rectangle 9"/>
              <p:cNvSpPr>
                <a:spLocks noChangeArrowheads="1"/>
              </p:cNvSpPr>
              <p:nvPr/>
            </p:nvSpPr>
            <p:spPr bwMode="auto">
              <a:xfrm flipH="1" rot="5400000">
                <a:off x="6965563" y="4261299"/>
                <a:ext cx="927174" cy="1155574"/>
              </a:xfrm>
              <a:custGeom>
                <a:gdLst>
                  <a:gd fmla="*/ 0 w 927174" name="T0"/>
                  <a:gd fmla="*/ 0 h 1155574" name="T1"/>
                  <a:gd fmla="*/ 927174 w 927174" name="T2"/>
                  <a:gd fmla="*/ 605116 h 1155574" name="T3"/>
                  <a:gd fmla="*/ 927174 w 927174" name="T4"/>
                  <a:gd fmla="*/ 1155574 h 1155574" name="T5"/>
                  <a:gd fmla="*/ 1 w 927174" name="T6"/>
                  <a:gd fmla="*/ 900081 h 1155574" name="T7"/>
                  <a:gd fmla="*/ 0 w 927174" name="T8"/>
                  <a:gd fmla="*/ 0 h 115557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1155574" w="927174">
                    <a:moveTo>
                      <a:pt x="0" y="0"/>
                    </a:moveTo>
                    <a:lnTo>
                      <a:pt x="927174" y="605116"/>
                    </a:lnTo>
                    <a:lnTo>
                      <a:pt x="927174" y="1155574"/>
                    </a:lnTo>
                    <a:lnTo>
                      <a:pt x="1" y="900081"/>
                    </a:lnTo>
                    <a:cubicBezTo>
                      <a:pt x="1" y="568678"/>
                      <a:pt x="0" y="33140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</p:grpSp>
      <p:sp>
        <p:nvSpPr>
          <p:cNvPr id="102" name="圆角矩形 101"/>
          <p:cNvSpPr/>
          <p:nvPr/>
        </p:nvSpPr>
        <p:spPr>
          <a:xfrm>
            <a:off x="3360420" y="2017478"/>
            <a:ext cx="5212803" cy="1978991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620303" y="2218340"/>
            <a:ext cx="4602480" cy="15544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点击添加文字内容，内容简要详尽，言简意赅叙述内容概要。点击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添加文字内容，内容简要详尽，言简意赅叙述内容概要。点击添加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文字内容，内容简要详尽，言简意赅叙述内容概要。点击添加文字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内容，内容简要详尽，言简意赅叙述内容概要。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点击添加文字内容，内容简要详尽，言简意赅叙述内容概要。点击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添加文字内容，内容简要详尽，言简意赅叙述内容概要。点击添加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文字内容，内容简要详尽，言简意赅叙述内容概要。点击添加文字</a:t>
            </a:r>
          </a:p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内容，内容简要详尽，言简意赅叙述内容概要。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043274262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2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3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102"/>
      <p:bldP grpId="0" spid="103"/>
      <p:bldP grpId="0" spid="10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0" y="4321479"/>
            <a:ext cx="152817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1620149"/>
            <a:ext cx="2672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课题背景及内容</a:t>
            </a: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1528175" y="921296"/>
            <a:ext cx="0" cy="3400183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1528175" y="921296"/>
            <a:ext cx="761582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530193" y="1881759"/>
            <a:ext cx="2133599" cy="2051682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组合 84"/>
          <p:cNvGrpSpPr/>
          <p:nvPr/>
        </p:nvGrpSpPr>
        <p:grpSpPr>
          <a:xfrm>
            <a:off x="981273" y="1336245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descr="F:\0PPT素材\课题背景及内容.png" id="2051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751761" y="1087288"/>
              <a:ext cx="396376" cy="257865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椭圆 41"/>
          <p:cNvSpPr/>
          <p:nvPr/>
        </p:nvSpPr>
        <p:spPr>
          <a:xfrm>
            <a:off x="3517724" y="3788382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4" name="椭圆 43"/>
          <p:cNvSpPr/>
          <p:nvPr/>
        </p:nvSpPr>
        <p:spPr>
          <a:xfrm>
            <a:off x="2100404" y="2430049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6" name="椭圆 45"/>
          <p:cNvSpPr/>
          <p:nvPr/>
        </p:nvSpPr>
        <p:spPr>
          <a:xfrm>
            <a:off x="2578446" y="2882827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8" name="椭圆 47"/>
          <p:cNvSpPr/>
          <p:nvPr/>
        </p:nvSpPr>
        <p:spPr>
          <a:xfrm>
            <a:off x="3057079" y="3335605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50" name="TextBox 49"/>
          <p:cNvSpPr txBox="1"/>
          <p:nvPr/>
        </p:nvSpPr>
        <p:spPr>
          <a:xfrm>
            <a:off x="2624583" y="235285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课题背景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95915" y="2805632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研究意义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24830" y="3285501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研究综述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18002" y="374978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理论基础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5"/>
    </p:custDataLst>
    <p:extLst>
      <p:ext uri="{BB962C8B-B14F-4D97-AF65-F5344CB8AC3E}">
        <p14:creationId val="4214838048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1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8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9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6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66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2"/>
      <p:bldP grpId="0" spid="44"/>
      <p:bldP grpId="0" spid="46"/>
      <p:bldP grpId="0" spid="48"/>
      <p:bldP grpId="0" spid="50"/>
      <p:bldP grpId="0" spid="51"/>
      <p:bldP grpId="0" spid="53"/>
      <p:bldP grpId="0" spid="54"/>
      <p:bldP grpId="0" spid="55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1920954" y="75306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特别感谢</a:t>
            </a:r>
          </a:p>
        </p:txBody>
      </p:sp>
      <p:cxnSp>
        <p:nvCxnSpPr>
          <p:cNvPr id="35" name="直接连接符 34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1485900" y="921296"/>
            <a:ext cx="3086100" cy="1650454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1306140" y="719335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26" name="圆角矩形 25"/>
          <p:cNvSpPr/>
          <p:nvPr/>
        </p:nvSpPr>
        <p:spPr>
          <a:xfrm>
            <a:off x="1948687" y="1810854"/>
            <a:ext cx="5212803" cy="1978991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31375" y="2073575"/>
            <a:ext cx="4526280" cy="91440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大学时光即将结束，在此，我要感谢各位老</a:t>
            </a:r>
          </a:p>
          <a:p>
            <a:r>
              <a:rPr altLang="en-US" lang="zh-CN" smtClean="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师的教导，和同学们的陪伴，本文能顺利能</a:t>
            </a:r>
          </a:p>
          <a:p>
            <a:r>
              <a:rPr altLang="en-US" lang="zh-CN" smtClean="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顺利完成，感谢杨镇宁导师的指导！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67392" y="3069711"/>
            <a:ext cx="3383280" cy="51816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rgbClr val="00B0F0"/>
                </a:solidFill>
                <a:latin charset="-122" pitchFamily="2" typeface="方正兰亭细黑_GBK"/>
                <a:ea charset="-122" pitchFamily="2" typeface="方正兰亭细黑_GBK"/>
              </a:rPr>
              <a:t>谢谢各位老师的收看！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extLst>
      <p:ext uri="{BB962C8B-B14F-4D97-AF65-F5344CB8AC3E}">
        <p14:creationId val="1078965899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 id="2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2500" id="2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3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26"/>
      <p:bldP grpId="0" spid="27"/>
      <p:bldP grpId="0" spid="29"/>
      <p:bldP grpId="0" spid="3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课题背景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9" name="圆角矩形 48"/>
          <p:cNvSpPr/>
          <p:nvPr/>
        </p:nvSpPr>
        <p:spPr>
          <a:xfrm>
            <a:off x="1088137" y="1219528"/>
            <a:ext cx="3466427" cy="114789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圆角矩形 51"/>
          <p:cNvSpPr/>
          <p:nvPr/>
        </p:nvSpPr>
        <p:spPr>
          <a:xfrm>
            <a:off x="2620360" y="2465937"/>
            <a:ext cx="3674835" cy="114789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F:\PPT素材\5689486_142912225111_2.jpg" id="55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766478" y="2590239"/>
            <a:ext cx="1505883" cy="900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F:\PPT素材\7385172962291.jpg" id="56" name="Picture 5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224880" y="1340468"/>
            <a:ext cx="1298078" cy="900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圆角矩形 56"/>
          <p:cNvSpPr/>
          <p:nvPr/>
        </p:nvSpPr>
        <p:spPr>
          <a:xfrm>
            <a:off x="4423421" y="3721316"/>
            <a:ext cx="3743549" cy="114789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algn="r" blurRad="190500" dir="10800000" dist="1524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F:\PPT素材\12316844_150013306151_2.jpg" id="58" name="Picture 4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54564" y="3845262"/>
            <a:ext cx="1609811" cy="900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2701830" y="1297164"/>
            <a:ext cx="1706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点击添加文字内容内容简要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详尽，言简意赅叙述内容概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要。点击添加文字内容内容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简要详尽。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460256" y="2538099"/>
            <a:ext cx="1706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点击添加文字内容内容简要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详尽，言简意赅叙述内容概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要。点击添加文字内容内容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简要详尽。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340261" y="3796738"/>
            <a:ext cx="1706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点击添加文字内容内容简要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详尽，言简意赅叙述内容概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要。点击添加文字内容内容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简要详尽。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7"/>
    </p:custDataLst>
    <p:extLst>
      <p:ext uri="{BB962C8B-B14F-4D97-AF65-F5344CB8AC3E}">
        <p14:creationId val="2595627916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1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2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24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6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4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48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49"/>
      <p:bldP grpId="0" spid="52"/>
      <p:bldP grpId="0" spid="57"/>
      <p:bldP grpId="0" spid="59"/>
      <p:bldP grpId="0" spid="60"/>
      <p:bldP grpId="0" spid="62"/>
      <p:bldP grpId="0" spid="6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研究意义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grpSp>
        <p:nvGrpSpPr>
          <p:cNvPr id="20" name="组合 19"/>
          <p:cNvGrpSpPr/>
          <p:nvPr/>
        </p:nvGrpSpPr>
        <p:grpSpPr>
          <a:xfrm>
            <a:off x="1052330" y="4113162"/>
            <a:ext cx="2715517" cy="330049"/>
            <a:chOff x="927070" y="3812538"/>
            <a:chExt cx="2715517" cy="330049"/>
          </a:xfrm>
        </p:grpSpPr>
        <p:cxnSp>
          <p:nvCxnSpPr>
            <p:cNvPr id="21" name="直接连接符 20"/>
            <p:cNvCxnSpPr/>
            <p:nvPr/>
          </p:nvCxnSpPr>
          <p:spPr>
            <a:xfrm flipV="1">
              <a:off x="934471" y="4120901"/>
              <a:ext cx="2278171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V="1">
              <a:off x="3205498" y="3812538"/>
              <a:ext cx="437089" cy="310744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椭圆 22"/>
            <p:cNvSpPr/>
            <p:nvPr/>
          </p:nvSpPr>
          <p:spPr>
            <a:xfrm flipV="1">
              <a:off x="927070" y="4096868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latin charset="-122" pitchFamily="2" typeface="方正兰亭细黑_GBK"/>
                <a:ea charset="-122" pitchFamily="2" typeface="方正兰亭细黑_GBK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463944" y="2201737"/>
            <a:ext cx="2715517" cy="330049"/>
            <a:chOff x="5338684" y="1901113"/>
            <a:chExt cx="2715517" cy="330049"/>
          </a:xfrm>
        </p:grpSpPr>
        <p:cxnSp>
          <p:nvCxnSpPr>
            <p:cNvPr id="26" name="直接连接符 25"/>
            <p:cNvCxnSpPr/>
            <p:nvPr/>
          </p:nvCxnSpPr>
          <p:spPr>
            <a:xfrm flipH="1">
              <a:off x="5768629" y="1922799"/>
              <a:ext cx="2278171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338684" y="1920418"/>
              <a:ext cx="437089" cy="310744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椭圆 28"/>
            <p:cNvSpPr/>
            <p:nvPr/>
          </p:nvSpPr>
          <p:spPr>
            <a:xfrm flipH="1">
              <a:off x="8008482" y="1901113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latin charset="-122" pitchFamily="2" typeface="方正兰亭细黑_GBK"/>
                <a:ea charset="-122" pitchFamily="2" typeface="方正兰亭细黑_GBK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463944" y="4117953"/>
            <a:ext cx="2715517" cy="330049"/>
            <a:chOff x="5338684" y="3817329"/>
            <a:chExt cx="2715517" cy="330049"/>
          </a:xfrm>
        </p:grpSpPr>
        <p:cxnSp>
          <p:nvCxnSpPr>
            <p:cNvPr id="31" name="直接连接符 30"/>
            <p:cNvCxnSpPr/>
            <p:nvPr/>
          </p:nvCxnSpPr>
          <p:spPr>
            <a:xfrm flipH="1" flipV="1">
              <a:off x="5768629" y="4125692"/>
              <a:ext cx="2278171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H="1" flipV="1">
              <a:off x="5338684" y="3817329"/>
              <a:ext cx="437089" cy="310744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椭圆 33"/>
            <p:cNvSpPr/>
            <p:nvPr/>
          </p:nvSpPr>
          <p:spPr>
            <a:xfrm flipH="1" flipV="1">
              <a:off x="8008482" y="4101659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latin charset="-122" pitchFamily="2" typeface="方正兰亭细黑_GBK"/>
                <a:ea charset="-122" pitchFamily="2" typeface="方正兰亭细黑_GBK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073012" y="3322304"/>
            <a:ext cx="2402531" cy="45719"/>
            <a:chOff x="947752" y="3021680"/>
            <a:chExt cx="2402531" cy="45719"/>
          </a:xfrm>
        </p:grpSpPr>
        <p:cxnSp>
          <p:nvCxnSpPr>
            <p:cNvPr id="37" name="直接连接符 36"/>
            <p:cNvCxnSpPr/>
            <p:nvPr/>
          </p:nvCxnSpPr>
          <p:spPr>
            <a:xfrm>
              <a:off x="955153" y="3045713"/>
              <a:ext cx="2395130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椭圆 38"/>
            <p:cNvSpPr/>
            <p:nvPr/>
          </p:nvSpPr>
          <p:spPr>
            <a:xfrm flipV="1">
              <a:off x="947752" y="3021680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latin charset="-122" pitchFamily="2" typeface="方正兰亭细黑_GBK"/>
                <a:ea charset="-122" pitchFamily="2" typeface="方正兰亭细黑_GBK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751878" y="3326913"/>
            <a:ext cx="2402531" cy="45719"/>
            <a:chOff x="5651670" y="3026289"/>
            <a:chExt cx="2402531" cy="45719"/>
          </a:xfrm>
        </p:grpSpPr>
        <p:cxnSp>
          <p:nvCxnSpPr>
            <p:cNvPr id="41" name="直接连接符 40"/>
            <p:cNvCxnSpPr/>
            <p:nvPr/>
          </p:nvCxnSpPr>
          <p:spPr>
            <a:xfrm flipH="1">
              <a:off x="5651670" y="3050322"/>
              <a:ext cx="2395130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椭圆 41"/>
            <p:cNvSpPr/>
            <p:nvPr/>
          </p:nvSpPr>
          <p:spPr>
            <a:xfrm flipH="1" flipV="1">
              <a:off x="8008482" y="3026289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latin charset="-122" pitchFamily="2" typeface="方正兰亭细黑_GBK"/>
                <a:ea charset="-122" pitchFamily="2" typeface="方正兰亭细黑_GBK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073013" y="2156928"/>
            <a:ext cx="2715517" cy="330049"/>
            <a:chOff x="947753" y="1856304"/>
            <a:chExt cx="2715517" cy="330049"/>
          </a:xfrm>
        </p:grpSpPr>
        <p:cxnSp>
          <p:nvCxnSpPr>
            <p:cNvPr id="46" name="直接连接符 45"/>
            <p:cNvCxnSpPr/>
            <p:nvPr/>
          </p:nvCxnSpPr>
          <p:spPr>
            <a:xfrm>
              <a:off x="955154" y="1877990"/>
              <a:ext cx="2278171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3226181" y="1875609"/>
              <a:ext cx="437089" cy="310744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椭圆 47"/>
            <p:cNvSpPr/>
            <p:nvPr/>
          </p:nvSpPr>
          <p:spPr>
            <a:xfrm>
              <a:off x="947753" y="1856304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latin charset="-122" pitchFamily="2" typeface="方正兰亭细黑_GBK"/>
                <a:ea charset="-122" pitchFamily="2" typeface="方正兰亭细黑_GBK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3415796" y="2127446"/>
            <a:ext cx="2424543" cy="2422670"/>
            <a:chOff x="3290536" y="1826822"/>
            <a:chExt cx="2424543" cy="2422670"/>
          </a:xfrm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grpSpPr>
        <p:grpSp>
          <p:nvGrpSpPr>
            <p:cNvPr id="51" name="组合 50"/>
            <p:cNvGrpSpPr/>
            <p:nvPr/>
          </p:nvGrpSpPr>
          <p:grpSpPr>
            <a:xfrm>
              <a:off x="4003887" y="2519407"/>
              <a:ext cx="997843" cy="1017671"/>
              <a:chOff x="3793073" y="1761868"/>
              <a:chExt cx="1557850" cy="1588806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3793073" y="1792824"/>
                <a:ext cx="1557850" cy="1557850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bg1"/>
                </a:solidFill>
              </a:ln>
              <a:effectLst>
                <a:outerShdw algn="r" blurRad="266700" dir="10800000" dist="177800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80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154760" y="1761868"/>
                <a:ext cx="285515" cy="2426882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endParaRPr altLang="en-US" lang="zh-CN" sz="9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3" name="等腰三角形 63"/>
            <p:cNvSpPr/>
            <p:nvPr/>
          </p:nvSpPr>
          <p:spPr>
            <a:xfrm flipH="1" flipV="1" rot="5400000">
              <a:off x="3291473" y="1825885"/>
              <a:ext cx="2422670" cy="2424543"/>
            </a:xfrm>
            <a:custGeom>
              <a:rect b="b" l="l" r="r" t="t"/>
              <a:pathLst>
                <a:path h="2424543" w="2422670">
                  <a:moveTo>
                    <a:pt x="759971" y="1944015"/>
                  </a:moveTo>
                  <a:lnTo>
                    <a:pt x="584277" y="2248328"/>
                  </a:lnTo>
                  <a:cubicBezTo>
                    <a:pt x="238106" y="2040014"/>
                    <a:pt x="5682" y="1662800"/>
                    <a:pt x="0" y="1230808"/>
                  </a:cubicBezTo>
                  <a:lnTo>
                    <a:pt x="349958" y="1230808"/>
                  </a:lnTo>
                  <a:cubicBezTo>
                    <a:pt x="355601" y="1533265"/>
                    <a:pt x="517697" y="1797404"/>
                    <a:pt x="759971" y="1944015"/>
                  </a:cubicBezTo>
                  <a:close/>
                  <a:moveTo>
                    <a:pt x="763773" y="478466"/>
                  </a:moveTo>
                  <a:cubicBezTo>
                    <a:pt x="521662" y="623037"/>
                    <a:pt x="358754" y="884703"/>
                    <a:pt x="350394" y="1185090"/>
                  </a:cubicBezTo>
                  <a:lnTo>
                    <a:pt x="436" y="1185090"/>
                  </a:lnTo>
                  <a:cubicBezTo>
                    <a:pt x="8829" y="755168"/>
                    <a:pt x="242084" y="380444"/>
                    <a:pt x="587973" y="173971"/>
                  </a:cubicBezTo>
                  <a:close/>
                  <a:moveTo>
                    <a:pt x="853160" y="1782607"/>
                  </a:moveTo>
                  <a:lnTo>
                    <a:pt x="813552" y="1851210"/>
                  </a:lnTo>
                  <a:cubicBezTo>
                    <a:pt x="729964" y="1800075"/>
                    <a:pt x="657382" y="1732921"/>
                    <a:pt x="600638" y="1653520"/>
                  </a:cubicBezTo>
                  <a:lnTo>
                    <a:pt x="503345" y="1653520"/>
                  </a:lnTo>
                  <a:lnTo>
                    <a:pt x="549875" y="1573296"/>
                  </a:lnTo>
                  <a:cubicBezTo>
                    <a:pt x="493011" y="1471646"/>
                    <a:pt x="460224" y="1354942"/>
                    <a:pt x="457566" y="1230809"/>
                  </a:cubicBezTo>
                  <a:lnTo>
                    <a:pt x="538044" y="1230809"/>
                  </a:lnTo>
                  <a:cubicBezTo>
                    <a:pt x="542728" y="1464024"/>
                    <a:pt x="667247" y="1667699"/>
                    <a:pt x="853160" y="1782607"/>
                  </a:cubicBezTo>
                  <a:close/>
                  <a:moveTo>
                    <a:pt x="856963" y="639874"/>
                  </a:moveTo>
                  <a:cubicBezTo>
                    <a:pt x="671207" y="752726"/>
                    <a:pt x="545897" y="953932"/>
                    <a:pt x="538917" y="1185090"/>
                  </a:cubicBezTo>
                  <a:lnTo>
                    <a:pt x="458002" y="1185090"/>
                  </a:lnTo>
                  <a:cubicBezTo>
                    <a:pt x="461801" y="1066449"/>
                    <a:pt x="493163" y="954783"/>
                    <a:pt x="547153" y="857032"/>
                  </a:cubicBezTo>
                  <a:lnTo>
                    <a:pt x="501094" y="777255"/>
                  </a:lnTo>
                  <a:lnTo>
                    <a:pt x="596544" y="777444"/>
                  </a:lnTo>
                  <a:cubicBezTo>
                    <a:pt x="654482" y="694006"/>
                    <a:pt x="729979" y="623909"/>
                    <a:pt x="817354" y="571271"/>
                  </a:cubicBezTo>
                  <a:close/>
                  <a:moveTo>
                    <a:pt x="1565121" y="549455"/>
                  </a:moveTo>
                  <a:lnTo>
                    <a:pt x="1525515" y="618058"/>
                  </a:lnTo>
                  <a:cubicBezTo>
                    <a:pt x="1432784" y="565382"/>
                    <a:pt x="1325361" y="537114"/>
                    <a:pt x="1211334" y="537114"/>
                  </a:cubicBezTo>
                  <a:cubicBezTo>
                    <a:pt x="1097309" y="537114"/>
                    <a:pt x="989887" y="565380"/>
                    <a:pt x="897158" y="618057"/>
                  </a:cubicBezTo>
                  <a:lnTo>
                    <a:pt x="857550" y="549454"/>
                  </a:lnTo>
                  <a:cubicBezTo>
                    <a:pt x="948341" y="497410"/>
                    <a:pt x="1051839" y="466328"/>
                    <a:pt x="1162031" y="460664"/>
                  </a:cubicBezTo>
                  <a:lnTo>
                    <a:pt x="1211334" y="375658"/>
                  </a:lnTo>
                  <a:lnTo>
                    <a:pt x="1260637" y="460663"/>
                  </a:lnTo>
                  <a:cubicBezTo>
                    <a:pt x="1370831" y="466327"/>
                    <a:pt x="1474330" y="497410"/>
                    <a:pt x="1565121" y="549455"/>
                  </a:cubicBezTo>
                  <a:close/>
                  <a:moveTo>
                    <a:pt x="1568922" y="1873026"/>
                  </a:moveTo>
                  <a:cubicBezTo>
                    <a:pt x="1477445" y="1926141"/>
                    <a:pt x="1372915" y="1957951"/>
                    <a:pt x="1261527" y="1963788"/>
                  </a:cubicBezTo>
                  <a:lnTo>
                    <a:pt x="1212479" y="2048353"/>
                  </a:lnTo>
                  <a:lnTo>
                    <a:pt x="1163519" y="1963939"/>
                  </a:lnTo>
                  <a:cubicBezTo>
                    <a:pt x="1051246" y="1958402"/>
                    <a:pt x="945878" y="1926521"/>
                    <a:pt x="853749" y="1873028"/>
                  </a:cubicBezTo>
                  <a:lnTo>
                    <a:pt x="893357" y="1804425"/>
                  </a:lnTo>
                  <a:cubicBezTo>
                    <a:pt x="986968" y="1858391"/>
                    <a:pt x="1095760" y="1887430"/>
                    <a:pt x="1211334" y="1887430"/>
                  </a:cubicBezTo>
                  <a:cubicBezTo>
                    <a:pt x="1326910" y="1887429"/>
                    <a:pt x="1435703" y="1858389"/>
                    <a:pt x="1529315" y="1804423"/>
                  </a:cubicBezTo>
                  <a:close/>
                  <a:moveTo>
                    <a:pt x="1795616" y="150227"/>
                  </a:moveTo>
                  <a:lnTo>
                    <a:pt x="1618702" y="456650"/>
                  </a:lnTo>
                  <a:cubicBezTo>
                    <a:pt x="1498852" y="387305"/>
                    <a:pt x="1359455" y="349959"/>
                    <a:pt x="1211334" y="349958"/>
                  </a:cubicBezTo>
                  <a:cubicBezTo>
                    <a:pt x="1063214" y="349958"/>
                    <a:pt x="923819" y="387304"/>
                    <a:pt x="803969" y="456649"/>
                  </a:cubicBezTo>
                  <a:lnTo>
                    <a:pt x="627056" y="150226"/>
                  </a:lnTo>
                  <a:cubicBezTo>
                    <a:pt x="800213" y="54374"/>
                    <a:pt x="999424" y="1"/>
                    <a:pt x="1211335" y="0"/>
                  </a:cubicBezTo>
                  <a:cubicBezTo>
                    <a:pt x="1423247" y="0"/>
                    <a:pt x="1622459" y="54374"/>
                    <a:pt x="1795616" y="150227"/>
                  </a:cubicBezTo>
                  <a:close/>
                  <a:moveTo>
                    <a:pt x="1799311" y="2272071"/>
                  </a:moveTo>
                  <a:cubicBezTo>
                    <a:pt x="1625358" y="2369376"/>
                    <a:pt x="1424789" y="2424543"/>
                    <a:pt x="1211334" y="2424543"/>
                  </a:cubicBezTo>
                  <a:cubicBezTo>
                    <a:pt x="997881" y="2424544"/>
                    <a:pt x="797313" y="2369376"/>
                    <a:pt x="623360" y="2272071"/>
                  </a:cubicBezTo>
                  <a:lnTo>
                    <a:pt x="800168" y="1965833"/>
                  </a:lnTo>
                  <a:cubicBezTo>
                    <a:pt x="920902" y="2036454"/>
                    <a:pt x="1061665" y="2074585"/>
                    <a:pt x="1211333" y="2074585"/>
                  </a:cubicBezTo>
                  <a:cubicBezTo>
                    <a:pt x="1361005" y="2074585"/>
                    <a:pt x="1501769" y="2036453"/>
                    <a:pt x="1622503" y="1965831"/>
                  </a:cubicBezTo>
                  <a:close/>
                  <a:moveTo>
                    <a:pt x="1964666" y="1185089"/>
                  </a:moveTo>
                  <a:lnTo>
                    <a:pt x="1883753" y="1185089"/>
                  </a:lnTo>
                  <a:cubicBezTo>
                    <a:pt x="1876773" y="953931"/>
                    <a:pt x="1751463" y="752728"/>
                    <a:pt x="1565709" y="639875"/>
                  </a:cubicBezTo>
                  <a:lnTo>
                    <a:pt x="1605317" y="571274"/>
                  </a:lnTo>
                  <a:cubicBezTo>
                    <a:pt x="1691734" y="623336"/>
                    <a:pt x="1766533" y="692474"/>
                    <a:pt x="1824246" y="774692"/>
                  </a:cubicBezTo>
                  <a:lnTo>
                    <a:pt x="1925063" y="774692"/>
                  </a:lnTo>
                  <a:lnTo>
                    <a:pt x="1876356" y="858668"/>
                  </a:lnTo>
                  <a:cubicBezTo>
                    <a:pt x="1929848" y="956012"/>
                    <a:pt x="1960887" y="1067100"/>
                    <a:pt x="1964666" y="1185089"/>
                  </a:cubicBezTo>
                  <a:close/>
                  <a:moveTo>
                    <a:pt x="1965103" y="1230810"/>
                  </a:moveTo>
                  <a:cubicBezTo>
                    <a:pt x="1962485" y="1353097"/>
                    <a:pt x="1930627" y="1468176"/>
                    <a:pt x="1875129" y="1568661"/>
                  </a:cubicBezTo>
                  <a:lnTo>
                    <a:pt x="1921357" y="1649100"/>
                  </a:lnTo>
                  <a:lnTo>
                    <a:pt x="1824867" y="1649292"/>
                  </a:lnTo>
                  <a:cubicBezTo>
                    <a:pt x="1767810" y="1730578"/>
                    <a:pt x="1694160" y="1799185"/>
                    <a:pt x="1609118" y="1851208"/>
                  </a:cubicBezTo>
                  <a:lnTo>
                    <a:pt x="1569510" y="1782605"/>
                  </a:lnTo>
                  <a:cubicBezTo>
                    <a:pt x="1755423" y="1667695"/>
                    <a:pt x="1879943" y="1464023"/>
                    <a:pt x="1884623" y="1230809"/>
                  </a:cubicBezTo>
                  <a:close/>
                  <a:moveTo>
                    <a:pt x="2422233" y="1185089"/>
                  </a:moveTo>
                  <a:lnTo>
                    <a:pt x="2072275" y="1185090"/>
                  </a:lnTo>
                  <a:cubicBezTo>
                    <a:pt x="2063917" y="884702"/>
                    <a:pt x="1901008" y="623039"/>
                    <a:pt x="1658898" y="478469"/>
                  </a:cubicBezTo>
                  <a:lnTo>
                    <a:pt x="1834700" y="173971"/>
                  </a:lnTo>
                  <a:cubicBezTo>
                    <a:pt x="2180586" y="380445"/>
                    <a:pt x="2413840" y="755170"/>
                    <a:pt x="2422233" y="1185089"/>
                  </a:cubicBezTo>
                  <a:close/>
                  <a:moveTo>
                    <a:pt x="2422670" y="1230808"/>
                  </a:moveTo>
                  <a:cubicBezTo>
                    <a:pt x="2416988" y="1662798"/>
                    <a:pt x="2184565" y="2040012"/>
                    <a:pt x="1838396" y="2248327"/>
                  </a:cubicBezTo>
                  <a:lnTo>
                    <a:pt x="1662699" y="1944013"/>
                  </a:lnTo>
                  <a:cubicBezTo>
                    <a:pt x="1904974" y="1797402"/>
                    <a:pt x="2067069" y="1533266"/>
                    <a:pt x="2072711" y="1230809"/>
                  </a:cubicBezTo>
                  <a:close/>
                </a:path>
              </a:pathLst>
            </a:cu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latin charset="-122" pitchFamily="2" typeface="方正兰亭细黑_GBK"/>
                <a:ea charset="-122" pitchFamily="2" typeface="方正兰亭细黑_GBK"/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143983" y="3170824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研究意义</a:t>
            </a:r>
          </a:p>
        </p:txBody>
      </p:sp>
      <p:grpSp>
        <p:nvGrpSpPr>
          <p:cNvPr id="67" name="组合 66"/>
          <p:cNvGrpSpPr/>
          <p:nvPr/>
        </p:nvGrpSpPr>
        <p:grpSpPr>
          <a:xfrm>
            <a:off x="985951" y="1621000"/>
            <a:ext cx="1894386" cy="506445"/>
            <a:chOff x="1936570" y="360433"/>
            <a:chExt cx="1894386" cy="506445"/>
          </a:xfrm>
        </p:grpSpPr>
        <p:sp>
          <p:nvSpPr>
            <p:cNvPr id="68" name="圆角矩形 67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985951" y="2775969"/>
            <a:ext cx="1894386" cy="506445"/>
            <a:chOff x="1936570" y="360433"/>
            <a:chExt cx="1894386" cy="506445"/>
          </a:xfrm>
        </p:grpSpPr>
        <p:sp>
          <p:nvSpPr>
            <p:cNvPr id="72" name="圆角矩形 71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985951" y="3862359"/>
            <a:ext cx="1894386" cy="506445"/>
            <a:chOff x="1936570" y="360433"/>
            <a:chExt cx="1894386" cy="506445"/>
          </a:xfrm>
        </p:grpSpPr>
        <p:sp>
          <p:nvSpPr>
            <p:cNvPr id="76" name="圆角矩形 75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936570" y="394067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6193082" y="1680731"/>
            <a:ext cx="1894386" cy="506445"/>
            <a:chOff x="1936570" y="360433"/>
            <a:chExt cx="1894386" cy="506445"/>
          </a:xfrm>
        </p:grpSpPr>
        <p:sp>
          <p:nvSpPr>
            <p:cNvPr id="80" name="圆角矩形 79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6193082" y="2789865"/>
            <a:ext cx="1894386" cy="506445"/>
            <a:chOff x="1936570" y="360433"/>
            <a:chExt cx="1894386" cy="506445"/>
          </a:xfrm>
        </p:grpSpPr>
        <p:sp>
          <p:nvSpPr>
            <p:cNvPr id="84" name="圆角矩形 83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6193082" y="3874465"/>
            <a:ext cx="1894386" cy="506445"/>
            <a:chOff x="1936570" y="360433"/>
            <a:chExt cx="1894386" cy="506445"/>
          </a:xfrm>
        </p:grpSpPr>
        <p:sp>
          <p:nvSpPr>
            <p:cNvPr id="88" name="圆角矩形 87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EEEEEE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36570" y="394068"/>
              <a:ext cx="1828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endParaRPr altLang="en-US" lang="zh-CN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067035" y="379613"/>
              <a:ext cx="1706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点击添加文字内容，内</a:t>
              </a:r>
            </a:p>
            <a:p>
              <a:r>
                <a:rPr altLang="en-US" lang="zh-CN" smtClean="0" sz="1200">
                  <a:solidFill>
                    <a:srgbClr val="2D2A19"/>
                  </a:solidFill>
                  <a:latin charset="-122" pitchFamily="2" typeface="方正兰亭细黑_GBK"/>
                  <a:ea charset="-122" pitchFamily="2" typeface="方正兰亭细黑_GBK"/>
                </a:rPr>
                <a:t>容简要详尽。</a:t>
              </a: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2473699778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id="16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7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18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Left)" transition="in">
                                      <p:cBhvr>
                                        <p:cTn dur="500" id="32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38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4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7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3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6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67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66"/>
      <p:bldP grpId="0" spid="91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研究综述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118" name="矩形 117"/>
          <p:cNvSpPr/>
          <p:nvPr/>
        </p:nvSpPr>
        <p:spPr>
          <a:xfrm>
            <a:off x="1004501" y="1990841"/>
            <a:ext cx="1517146" cy="1471906"/>
          </a:xfrm>
          <a:prstGeom prst="rect">
            <a:avLst/>
          </a:prstGeom>
          <a:solidFill>
            <a:srgbClr val="414455"/>
          </a:solidFill>
          <a:ln w="19050">
            <a:solidFill>
              <a:schemeClr val="bg1"/>
            </a:solidFill>
          </a:ln>
          <a:effectLst>
            <a:outerShdw algn="r" blurRad="152400" dir="10800000" dist="762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等腰三角形 4"/>
          <p:cNvSpPr/>
          <p:nvPr/>
        </p:nvSpPr>
        <p:spPr>
          <a:xfrm flipV="1">
            <a:off x="1004501" y="1501661"/>
            <a:ext cx="1517146" cy="425088"/>
          </a:xfrm>
          <a:custGeom>
            <a:rect b="b" l="l" r="r" t="t"/>
            <a:pathLst>
              <a:path h="425087" w="1517146">
                <a:moveTo>
                  <a:pt x="0" y="425088"/>
                </a:moveTo>
                <a:lnTo>
                  <a:pt x="1517146" y="425088"/>
                </a:lnTo>
                <a:lnTo>
                  <a:pt x="1517146" y="110811"/>
                </a:lnTo>
                <a:lnTo>
                  <a:pt x="822843" y="110811"/>
                </a:lnTo>
                <a:lnTo>
                  <a:pt x="758573" y="0"/>
                </a:lnTo>
                <a:lnTo>
                  <a:pt x="694303" y="110811"/>
                </a:lnTo>
                <a:lnTo>
                  <a:pt x="0" y="110811"/>
                </a:lnTo>
                <a:close/>
              </a:path>
            </a:pathLst>
          </a:custGeom>
          <a:solidFill>
            <a:srgbClr val="00B0F0"/>
          </a:solidFill>
          <a:ln w="19050">
            <a:solidFill>
              <a:schemeClr val="bg1"/>
            </a:solidFill>
          </a:ln>
          <a:effectLst>
            <a:outerShdw algn="r" blurRad="152400" dir="10800000" dist="762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0" name="矩形 119"/>
          <p:cNvSpPr/>
          <p:nvPr/>
        </p:nvSpPr>
        <p:spPr>
          <a:xfrm>
            <a:off x="2877119" y="1990841"/>
            <a:ext cx="1517146" cy="1471906"/>
          </a:xfrm>
          <a:prstGeom prst="rect">
            <a:avLst/>
          </a:prstGeom>
          <a:solidFill>
            <a:srgbClr val="414455"/>
          </a:solidFill>
          <a:ln w="19050">
            <a:solidFill>
              <a:schemeClr val="bg1"/>
            </a:solidFill>
          </a:ln>
          <a:effectLst>
            <a:outerShdw algn="r" blurRad="152400" dir="10800000" dist="762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1" name="等腰三角形 4"/>
          <p:cNvSpPr/>
          <p:nvPr/>
        </p:nvSpPr>
        <p:spPr>
          <a:xfrm flipV="1">
            <a:off x="2877119" y="1501661"/>
            <a:ext cx="1517146" cy="425088"/>
          </a:xfrm>
          <a:custGeom>
            <a:rect b="b" l="l" r="r" t="t"/>
            <a:pathLst>
              <a:path h="425087" w="1517146">
                <a:moveTo>
                  <a:pt x="0" y="425088"/>
                </a:moveTo>
                <a:lnTo>
                  <a:pt x="1517146" y="425088"/>
                </a:lnTo>
                <a:lnTo>
                  <a:pt x="1517146" y="110811"/>
                </a:lnTo>
                <a:lnTo>
                  <a:pt x="822843" y="110811"/>
                </a:lnTo>
                <a:lnTo>
                  <a:pt x="758573" y="0"/>
                </a:lnTo>
                <a:lnTo>
                  <a:pt x="694303" y="110811"/>
                </a:lnTo>
                <a:lnTo>
                  <a:pt x="0" y="110811"/>
                </a:lnTo>
                <a:close/>
              </a:path>
            </a:pathLst>
          </a:custGeom>
          <a:solidFill>
            <a:srgbClr val="00B0F0"/>
          </a:solidFill>
          <a:ln w="19050">
            <a:solidFill>
              <a:schemeClr val="bg1"/>
            </a:solidFill>
          </a:ln>
          <a:effectLst>
            <a:outerShdw algn="r" blurRad="152400" dir="10800000" dist="762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3" name="矩形 122"/>
          <p:cNvSpPr/>
          <p:nvPr/>
        </p:nvSpPr>
        <p:spPr>
          <a:xfrm>
            <a:off x="4749737" y="1990841"/>
            <a:ext cx="1517146" cy="1471906"/>
          </a:xfrm>
          <a:prstGeom prst="rect">
            <a:avLst/>
          </a:prstGeom>
          <a:solidFill>
            <a:srgbClr val="414455"/>
          </a:solidFill>
          <a:ln w="19050">
            <a:solidFill>
              <a:schemeClr val="bg1"/>
            </a:solidFill>
          </a:ln>
          <a:effectLst>
            <a:outerShdw algn="r" blurRad="152400" dir="10800000" dist="762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4" name="等腰三角形 4"/>
          <p:cNvSpPr/>
          <p:nvPr/>
        </p:nvSpPr>
        <p:spPr>
          <a:xfrm flipV="1">
            <a:off x="4749737" y="1501661"/>
            <a:ext cx="1517146" cy="425088"/>
          </a:xfrm>
          <a:custGeom>
            <a:rect b="b" l="l" r="r" t="t"/>
            <a:pathLst>
              <a:path h="425087" w="1517146">
                <a:moveTo>
                  <a:pt x="0" y="425088"/>
                </a:moveTo>
                <a:lnTo>
                  <a:pt x="1517146" y="425088"/>
                </a:lnTo>
                <a:lnTo>
                  <a:pt x="1517146" y="110811"/>
                </a:lnTo>
                <a:lnTo>
                  <a:pt x="822843" y="110811"/>
                </a:lnTo>
                <a:lnTo>
                  <a:pt x="758573" y="0"/>
                </a:lnTo>
                <a:lnTo>
                  <a:pt x="694303" y="110811"/>
                </a:lnTo>
                <a:lnTo>
                  <a:pt x="0" y="110811"/>
                </a:lnTo>
                <a:close/>
              </a:path>
            </a:pathLst>
          </a:custGeom>
          <a:solidFill>
            <a:srgbClr val="00B0F0"/>
          </a:solidFill>
          <a:ln w="19050">
            <a:solidFill>
              <a:schemeClr val="bg1"/>
            </a:solidFill>
          </a:ln>
          <a:effectLst>
            <a:outerShdw algn="r" blurRad="152400" dir="10800000" dist="762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6" name="矩形 125"/>
          <p:cNvSpPr/>
          <p:nvPr/>
        </p:nvSpPr>
        <p:spPr>
          <a:xfrm>
            <a:off x="6622354" y="1990841"/>
            <a:ext cx="1517146" cy="1471906"/>
          </a:xfrm>
          <a:prstGeom prst="rect">
            <a:avLst/>
          </a:prstGeom>
          <a:solidFill>
            <a:srgbClr val="414455"/>
          </a:solidFill>
          <a:ln w="19050">
            <a:solidFill>
              <a:schemeClr val="bg1"/>
            </a:solidFill>
          </a:ln>
          <a:effectLst>
            <a:outerShdw algn="r" blurRad="152400" dir="10800000" dist="762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7" name="等腰三角形 4"/>
          <p:cNvSpPr/>
          <p:nvPr/>
        </p:nvSpPr>
        <p:spPr>
          <a:xfrm flipV="1">
            <a:off x="6622354" y="1501661"/>
            <a:ext cx="1517146" cy="425088"/>
          </a:xfrm>
          <a:custGeom>
            <a:rect b="b" l="l" r="r" t="t"/>
            <a:pathLst>
              <a:path h="425087" w="1517146">
                <a:moveTo>
                  <a:pt x="0" y="425088"/>
                </a:moveTo>
                <a:lnTo>
                  <a:pt x="1517146" y="425088"/>
                </a:lnTo>
                <a:lnTo>
                  <a:pt x="1517146" y="110811"/>
                </a:lnTo>
                <a:lnTo>
                  <a:pt x="822843" y="110811"/>
                </a:lnTo>
                <a:lnTo>
                  <a:pt x="758573" y="0"/>
                </a:lnTo>
                <a:lnTo>
                  <a:pt x="694303" y="110811"/>
                </a:lnTo>
                <a:lnTo>
                  <a:pt x="0" y="110811"/>
                </a:lnTo>
                <a:close/>
              </a:path>
            </a:pathLst>
          </a:custGeom>
          <a:solidFill>
            <a:srgbClr val="00B0F0"/>
          </a:solidFill>
          <a:ln w="19050">
            <a:solidFill>
              <a:schemeClr val="bg1"/>
            </a:solidFill>
          </a:ln>
          <a:effectLst>
            <a:outerShdw algn="r" blurRad="152400" dir="10800000" dist="762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TextBox 7"/>
          <p:cNvSpPr txBox="1"/>
          <p:nvPr/>
        </p:nvSpPr>
        <p:spPr>
          <a:xfrm>
            <a:off x="1132132" y="1501661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添加文字内容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004750" y="1501661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添加文字内容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877368" y="1501661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添加文字内容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749984" y="1501660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添加文字内容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675528" y="2162981"/>
            <a:ext cx="1402080" cy="11887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，内容简要详尽，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言简意赅叙述内容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概要。点击添加文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字内容，内容简要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详尽。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063764" y="2126629"/>
            <a:ext cx="1402080" cy="11887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，内容简要详尽，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言简意赅叙述内容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概要。点击添加文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字内容，内容简要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详尽。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940332" y="2148885"/>
            <a:ext cx="1402080" cy="11887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，内容简要详尽，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言简意赅叙述内容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概要。点击添加文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字内容，内容简要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详尽。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804452" y="2148884"/>
            <a:ext cx="1402080" cy="11887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，内容简要详尽，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言简意赅叙述内容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概要。点击添加文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字内容，内容简要</a:t>
            </a:r>
          </a:p>
          <a:p>
            <a:r>
              <a:rPr altLang="en-US" lang="zh-CN" smtClean="0" sz="12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详尽。</a:t>
            </a:r>
          </a:p>
        </p:txBody>
      </p:sp>
      <p:cxnSp>
        <p:nvCxnSpPr>
          <p:cNvPr id="136" name="直接连接符 135"/>
          <p:cNvCxnSpPr/>
          <p:nvPr/>
        </p:nvCxnSpPr>
        <p:spPr>
          <a:xfrm>
            <a:off x="1002848" y="3805144"/>
            <a:ext cx="7137844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圆角矩形 138"/>
          <p:cNvSpPr/>
          <p:nvPr/>
        </p:nvSpPr>
        <p:spPr>
          <a:xfrm>
            <a:off x="1123455" y="3908121"/>
            <a:ext cx="6897090" cy="931101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EEEEE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208051" y="4019728"/>
            <a:ext cx="6786880" cy="7010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点击添加文字内容，内容简要详尽，言简意赅叙述内容概要。点击添加文字内容，内容简要详尽，言简意赅叙述内容概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要。点击添加文字内容，内容简要详尽，言简意赅叙述内容概要。点击添加文字内容，内容简要详尽，言简意赅叙述内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容概要。点击添加文字内容，内容简要详尽，言简意赅叙述内容概要。点击添加文字内容，内容简要详尽，言简意赅叙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述内容概要。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1039405824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2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4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8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6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8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4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9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2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4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6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67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71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7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5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8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8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2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8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6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9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9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93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118"/>
      <p:bldP grpId="0" spid="5"/>
      <p:bldP grpId="0" spid="120"/>
      <p:bldP grpId="0" spid="121"/>
      <p:bldP grpId="0" spid="123"/>
      <p:bldP grpId="0" spid="124"/>
      <p:bldP grpId="0" spid="126"/>
      <p:bldP grpId="0" spid="127"/>
      <p:bldP grpId="0" spid="8"/>
      <p:bldP grpId="0" spid="128"/>
      <p:bldP grpId="0" spid="129"/>
      <p:bldP grpId="0" spid="130"/>
      <p:bldP grpId="0" spid="131"/>
      <p:bldP grpId="0" spid="132"/>
      <p:bldP grpId="0" spid="133"/>
      <p:bldP grpId="0" spid="134"/>
      <p:bldP grpId="0" spid="139"/>
      <p:bldP grpId="0" spid="137"/>
      <p:bldP grpId="0" spid="142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理论基础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30" name="环形箭头 29"/>
          <p:cNvSpPr/>
          <p:nvPr/>
        </p:nvSpPr>
        <p:spPr>
          <a:xfrm rot="5821583">
            <a:off x="1552926" y="1444714"/>
            <a:ext cx="1422919" cy="1422919"/>
          </a:xfrm>
          <a:prstGeom prst="circularArrow">
            <a:avLst>
              <a:gd fmla="val 12210" name="adj1"/>
              <a:gd fmla="val 962415" name="adj2"/>
              <a:gd fmla="val 20476901" name="adj3"/>
              <a:gd fmla="val 4790682" name="adj4"/>
              <a:gd fmla="val 10014" name="adj5"/>
            </a:avLst>
          </a:prstGeom>
          <a:solidFill>
            <a:srgbClr val="00B0F0"/>
          </a:solidFill>
          <a:ln>
            <a:noFill/>
          </a:ln>
          <a:effectLst>
            <a:outerShdw algn="r" blurRad="50800" dir="10800000" dist="762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1" name="环形箭头 30"/>
          <p:cNvSpPr/>
          <p:nvPr/>
        </p:nvSpPr>
        <p:spPr>
          <a:xfrm flipH="1" rot="15407820">
            <a:off x="1116261" y="2288851"/>
            <a:ext cx="1422920" cy="1422920"/>
          </a:xfrm>
          <a:prstGeom prst="circularArrow">
            <a:avLst>
              <a:gd fmla="val 12210" name="adj1"/>
              <a:gd fmla="val 962415" name="adj2"/>
              <a:gd fmla="val 20476901" name="adj3"/>
              <a:gd fmla="val 7214319" name="adj4"/>
              <a:gd fmla="val 10014" name="adj5"/>
            </a:avLst>
          </a:prstGeom>
          <a:solidFill>
            <a:srgbClr val="414455"/>
          </a:solidFill>
          <a:ln>
            <a:noFill/>
          </a:ln>
          <a:effectLst>
            <a:outerShdw algn="r" blurRad="50800" dir="10800000" dist="762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同心圆 4"/>
          <p:cNvSpPr/>
          <p:nvPr/>
        </p:nvSpPr>
        <p:spPr>
          <a:xfrm>
            <a:off x="1635818" y="3211344"/>
            <a:ext cx="1279169" cy="1310272"/>
          </a:xfrm>
          <a:custGeom>
            <a:rect b="b" l="l" r="r" t="t"/>
            <a:pathLst>
              <a:path h="1542416" w="1505802">
                <a:moveTo>
                  <a:pt x="752901" y="0"/>
                </a:moveTo>
                <a:cubicBezTo>
                  <a:pt x="1168717" y="0"/>
                  <a:pt x="1505802" y="345282"/>
                  <a:pt x="1505802" y="771208"/>
                </a:cubicBezTo>
                <a:cubicBezTo>
                  <a:pt x="1505802" y="1197134"/>
                  <a:pt x="1168717" y="1542416"/>
                  <a:pt x="752901" y="1542416"/>
                </a:cubicBezTo>
                <a:cubicBezTo>
                  <a:pt x="337085" y="1542416"/>
                  <a:pt x="0" y="1197134"/>
                  <a:pt x="0" y="771208"/>
                </a:cubicBezTo>
                <a:lnTo>
                  <a:pt x="939" y="752159"/>
                </a:lnTo>
                <a:lnTo>
                  <a:pt x="192314" y="752159"/>
                </a:lnTo>
                <a:lnTo>
                  <a:pt x="190454" y="771208"/>
                </a:lnTo>
                <a:cubicBezTo>
                  <a:pt x="190454" y="1091950"/>
                  <a:pt x="442270" y="1351962"/>
                  <a:pt x="752901" y="1351962"/>
                </a:cubicBezTo>
                <a:cubicBezTo>
                  <a:pt x="1063532" y="1351962"/>
                  <a:pt x="1315348" y="1091950"/>
                  <a:pt x="1315348" y="771208"/>
                </a:cubicBezTo>
                <a:cubicBezTo>
                  <a:pt x="1315348" y="450466"/>
                  <a:pt x="1063532" y="190454"/>
                  <a:pt x="752901" y="190454"/>
                </a:cubicBezTo>
                <a:cubicBezTo>
                  <a:pt x="618068" y="190454"/>
                  <a:pt x="494315" y="239443"/>
                  <a:pt x="399119" y="323129"/>
                </a:cubicBezTo>
                <a:lnTo>
                  <a:pt x="237651" y="211403"/>
                </a:lnTo>
                <a:cubicBezTo>
                  <a:pt x="371203" y="79840"/>
                  <a:pt x="552949" y="0"/>
                  <a:pt x="752901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algn="r" blurRad="50800" dir="10800000" dist="762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14640" y="1854578"/>
            <a:ext cx="54483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solidFill>
                  <a:srgbClr val="00B0F0"/>
                </a:solidFill>
              </a:rPr>
              <a:t>01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539833" y="2720762"/>
            <a:ext cx="54483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solidFill>
                  <a:srgbClr val="414455"/>
                </a:solidFill>
              </a:rPr>
              <a:t>02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89309" y="3593854"/>
            <a:ext cx="54483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solidFill>
                  <a:srgbClr val="00B0F0"/>
                </a:solidFill>
              </a:rPr>
              <a:t>03</a:t>
            </a:r>
          </a:p>
        </p:txBody>
      </p:sp>
      <p:sp>
        <p:nvSpPr>
          <p:cNvPr id="39" name="矩形 38"/>
          <p:cNvSpPr/>
          <p:nvPr/>
        </p:nvSpPr>
        <p:spPr>
          <a:xfrm>
            <a:off x="3726138" y="2600673"/>
            <a:ext cx="368300" cy="3683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TextBox 39"/>
          <p:cNvSpPr txBox="1"/>
          <p:nvPr/>
        </p:nvSpPr>
        <p:spPr>
          <a:xfrm>
            <a:off x="3721354" y="2620105"/>
            <a:ext cx="389255" cy="335280"/>
          </a:xfrm>
          <a:prstGeom prst="rect">
            <a:avLst/>
          </a:prstGeom>
          <a:solidFill>
            <a:srgbClr val="00B0F0"/>
          </a:solidFill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41" name="矩形 40"/>
          <p:cNvSpPr/>
          <p:nvPr/>
        </p:nvSpPr>
        <p:spPr>
          <a:xfrm>
            <a:off x="3726138" y="3266316"/>
            <a:ext cx="368300" cy="3683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TextBox 41"/>
          <p:cNvSpPr txBox="1"/>
          <p:nvPr/>
        </p:nvSpPr>
        <p:spPr>
          <a:xfrm>
            <a:off x="3713734" y="3285748"/>
            <a:ext cx="389255" cy="335280"/>
          </a:xfrm>
          <a:prstGeom prst="rect">
            <a:avLst/>
          </a:prstGeom>
          <a:solidFill>
            <a:srgbClr val="414455"/>
          </a:solidFill>
          <a:ln>
            <a:noFill/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45" name="矩形 44"/>
          <p:cNvSpPr/>
          <p:nvPr/>
        </p:nvSpPr>
        <p:spPr>
          <a:xfrm>
            <a:off x="3726138" y="3936888"/>
            <a:ext cx="368300" cy="3683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TextBox 45"/>
          <p:cNvSpPr txBox="1"/>
          <p:nvPr/>
        </p:nvSpPr>
        <p:spPr>
          <a:xfrm>
            <a:off x="3713734" y="3956321"/>
            <a:ext cx="389255" cy="335280"/>
          </a:xfrm>
          <a:prstGeom prst="rect">
            <a:avLst/>
          </a:prstGeom>
          <a:solidFill>
            <a:srgbClr val="00B0F0"/>
          </a:solidFill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</a:rPr>
              <a:t>03</a:t>
            </a:r>
          </a:p>
        </p:txBody>
      </p:sp>
      <p:cxnSp>
        <p:nvCxnSpPr>
          <p:cNvPr id="47" name="直接连接符 46"/>
          <p:cNvCxnSpPr/>
          <p:nvPr/>
        </p:nvCxnSpPr>
        <p:spPr>
          <a:xfrm flipV="1">
            <a:off x="3713734" y="4336380"/>
            <a:ext cx="3891259" cy="2202"/>
          </a:xfrm>
          <a:prstGeom prst="line">
            <a:avLst/>
          </a:prstGeom>
          <a:ln w="952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3713734" y="3664698"/>
            <a:ext cx="3891259" cy="2202"/>
          </a:xfrm>
          <a:prstGeom prst="line">
            <a:avLst/>
          </a:prstGeom>
          <a:ln w="952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3726138" y="2999349"/>
            <a:ext cx="3891259" cy="2202"/>
          </a:xfrm>
          <a:prstGeom prst="line">
            <a:avLst/>
          </a:prstGeom>
          <a:ln w="952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106790" y="2593549"/>
            <a:ext cx="3484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点击添加文字内容，内容简要，详尽言简意赅叙述内容概要。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点击添加文字内容，内容简要，详尽言简意赅叙述内容概要。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06790" y="3250411"/>
            <a:ext cx="3484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点击添加文字内容，内容简要，详尽言简意赅叙述内容概要。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点击添加文字内容，内容简要，详尽言简意赅叙述内容概要。</a:t>
            </a:r>
          </a:p>
        </p:txBody>
      </p:sp>
      <p:sp>
        <p:nvSpPr>
          <p:cNvPr id="52" name="圆角矩形 51"/>
          <p:cNvSpPr/>
          <p:nvPr/>
        </p:nvSpPr>
        <p:spPr>
          <a:xfrm>
            <a:off x="3726138" y="1752876"/>
            <a:ext cx="3891259" cy="57884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algn="r" blurRad="127000" dir="10800000" dist="889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TextBox 52"/>
          <p:cNvSpPr txBox="1"/>
          <p:nvPr/>
        </p:nvSpPr>
        <p:spPr>
          <a:xfrm>
            <a:off x="4114410" y="3916750"/>
            <a:ext cx="3484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点击添加文字内容，内容简要，详尽言简意赅叙述内容概要。</a:t>
            </a:r>
          </a:p>
          <a:p>
            <a:r>
              <a:rPr altLang="en-US" lang="zh-CN" smtClean="0" sz="10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点击添加文字内容，内容简要，详尽言简意赅叙述内容概要。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930822" y="1903797"/>
            <a:ext cx="2773680" cy="27432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solidFill>
                  <a:srgbClr val="2D2A19"/>
                </a:solidFill>
                <a:latin charset="-122" pitchFamily="2" typeface="方正兰亭细黑_GBK"/>
                <a:ea charset="-122" pitchFamily="2" typeface="方正兰亭细黑_GBK"/>
              </a:rPr>
              <a:t>添加文字标题内容，详尽表达内容概要。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76685805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grpId="0" id="16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2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8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5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2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4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6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5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4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6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9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9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9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30"/>
      <p:bldP grpId="0" spid="31"/>
      <p:bldP grpId="0" spid="32"/>
      <p:bldP grpId="0" spid="34"/>
      <p:bldP grpId="0" spid="36"/>
      <p:bldP grpId="0" spid="37"/>
      <p:bldP grpId="0" spid="39"/>
      <p:bldP grpId="0" spid="40"/>
      <p:bldP grpId="0" spid="41"/>
      <p:bldP grpId="0" spid="42"/>
      <p:bldP grpId="0" spid="45"/>
      <p:bldP grpId="0" spid="46"/>
      <p:bldP grpId="0" spid="50"/>
      <p:bldP grpId="0" spid="51"/>
      <p:bldP grpId="0" spid="52"/>
      <p:bldP grpId="0" spid="53"/>
      <p:bldP grpId="0" spid="54"/>
      <p:bldP grpId="0" spid="55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4579144" y="3889679"/>
            <a:ext cx="339993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680288"/>
            <a:ext cx="3383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课题现状及发展情况</a:t>
            </a: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7979079" y="920886"/>
            <a:ext cx="0" cy="2968793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492098" y="922851"/>
            <a:ext cx="3068459" cy="2950649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2062308" y="1471140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46" name="椭圆 45"/>
          <p:cNvSpPr/>
          <p:nvPr/>
        </p:nvSpPr>
        <p:spPr>
          <a:xfrm>
            <a:off x="2540350" y="192391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sp>
        <p:nvSpPr>
          <p:cNvPr id="50" name="TextBox 49"/>
          <p:cNvSpPr txBox="1"/>
          <p:nvPr/>
        </p:nvSpPr>
        <p:spPr>
          <a:xfrm>
            <a:off x="2586487" y="1393945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课题现状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57819" y="1846723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itchFamily="2" typeface="方正兰亭黑简体"/>
                <a:ea charset="-122" pitchFamily="2" typeface="方正兰亭黑简体"/>
              </a:rPr>
              <a:t>发展情况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7979079" y="920886"/>
            <a:ext cx="1164921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组合 84"/>
          <p:cNvGrpSpPr/>
          <p:nvPr/>
        </p:nvGrpSpPr>
        <p:grpSpPr>
          <a:xfrm>
            <a:off x="981273" y="396384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algn="r" blurRad="266700" dir="10800000" dist="177800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800"/>
            </a:p>
          </p:txBody>
        </p:sp>
        <p:pic>
          <p:nvPicPr>
            <p:cNvPr id="2051" name="Picture 3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31117" y="1087288"/>
              <a:ext cx="237663" cy="257865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8" name="TextBox 37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5"/>
    </p:custDataLst>
    <p:extLst>
      <p:ext uri="{BB962C8B-B14F-4D97-AF65-F5344CB8AC3E}">
        <p14:creationId val="4286358788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2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4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46"/>
      <p:bldP grpId="0" spid="50"/>
      <p:bldP grpId="0" spid="51"/>
      <p:bldP grpId="0" spid="38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斜纹01.jpg" id="1032" name="Picture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414455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课题现状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algn="r" blurRad="266700" dir="10800000" dist="889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/>
          </a:p>
        </p:txBody>
      </p:sp>
      <p:grpSp>
        <p:nvGrpSpPr>
          <p:cNvPr id="3" name="组合 2"/>
          <p:cNvGrpSpPr/>
          <p:nvPr/>
        </p:nvGrpSpPr>
        <p:grpSpPr>
          <a:xfrm>
            <a:off x="1797130" y="2822743"/>
            <a:ext cx="1965026" cy="769651"/>
            <a:chOff x="1797130" y="2822743"/>
            <a:chExt cx="1965026" cy="769651"/>
          </a:xfrm>
          <a:effectLst>
            <a:outerShdw algn="r" blurRad="76200" dir="10800000" dist="63500" rotWithShape="0">
              <a:prstClr val="black">
                <a:alpha val="30000"/>
              </a:prstClr>
            </a:outerShdw>
          </a:effectLst>
        </p:grpSpPr>
        <p:sp>
          <p:nvSpPr>
            <p:cNvPr id="57" name="流程图: 手动操作 9"/>
            <p:cNvSpPr/>
            <p:nvPr/>
          </p:nvSpPr>
          <p:spPr>
            <a:xfrm flipV="1">
              <a:off x="2786161" y="2822743"/>
              <a:ext cx="975995" cy="769651"/>
            </a:xfrm>
            <a:custGeom>
              <a:gdLst>
                <a:gd fmla="*/ 6 w 7365" name="connsiteX0"/>
                <a:gd fmla="*/ 0 h 15018" name="connsiteY0"/>
                <a:gd fmla="*/ 7365 w 7365" name="connsiteX1"/>
                <a:gd fmla="*/ 7001 h 15018" name="connsiteY1"/>
                <a:gd fmla="*/ 5251 w 7365" name="connsiteX2"/>
                <a:gd fmla="*/ 15018 h 15018" name="connsiteY2"/>
                <a:gd fmla="*/ 11 w 7365" name="connsiteX3"/>
                <a:gd fmla="*/ 10000 h 15018" name="connsiteY3"/>
                <a:gd fmla="*/ 6 w 7365" name="connsiteX4"/>
                <a:gd fmla="*/ 0 h 1501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5017" w="7364">
                  <a:moveTo>
                    <a:pt x="6" y="0"/>
                  </a:moveTo>
                  <a:lnTo>
                    <a:pt x="7365" y="7001"/>
                  </a:lnTo>
                  <a:lnTo>
                    <a:pt x="5251" y="15018"/>
                  </a:lnTo>
                  <a:lnTo>
                    <a:pt x="11" y="10000"/>
                  </a:lnTo>
                  <a:cubicBezTo>
                    <a:pt x="-22" y="6667"/>
                    <a:pt x="39" y="3333"/>
                    <a:pt x="6" y="0"/>
                  </a:cubicBezTo>
                  <a:close/>
                </a:path>
              </a:pathLst>
            </a:custGeom>
            <a:solidFill>
              <a:srgbClr val="41445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流程图: 手动操作 9"/>
            <p:cNvSpPr/>
            <p:nvPr/>
          </p:nvSpPr>
          <p:spPr>
            <a:xfrm flipH="1" flipV="1">
              <a:off x="1797130" y="2822743"/>
              <a:ext cx="975995" cy="769651"/>
            </a:xfrm>
            <a:custGeom>
              <a:gdLst>
                <a:gd fmla="*/ 6 w 7365" name="connsiteX0"/>
                <a:gd fmla="*/ 0 h 15018" name="connsiteY0"/>
                <a:gd fmla="*/ 7365 w 7365" name="connsiteX1"/>
                <a:gd fmla="*/ 7001 h 15018" name="connsiteY1"/>
                <a:gd fmla="*/ 5251 w 7365" name="connsiteX2"/>
                <a:gd fmla="*/ 15018 h 15018" name="connsiteY2"/>
                <a:gd fmla="*/ 11 w 7365" name="connsiteX3"/>
                <a:gd fmla="*/ 10000 h 15018" name="connsiteY3"/>
                <a:gd fmla="*/ 6 w 7365" name="connsiteX4"/>
                <a:gd fmla="*/ 0 h 1501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5017" w="7364">
                  <a:moveTo>
                    <a:pt x="6" y="0"/>
                  </a:moveTo>
                  <a:lnTo>
                    <a:pt x="7365" y="7001"/>
                  </a:lnTo>
                  <a:lnTo>
                    <a:pt x="5251" y="15018"/>
                  </a:lnTo>
                  <a:lnTo>
                    <a:pt x="11" y="10000"/>
                  </a:lnTo>
                  <a:cubicBezTo>
                    <a:pt x="-22" y="6667"/>
                    <a:pt x="39" y="3333"/>
                    <a:pt x="6" y="0"/>
                  </a:cubicBezTo>
                  <a:close/>
                </a:path>
              </a:pathLst>
            </a:custGeom>
            <a:solidFill>
              <a:srgbClr val="41445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452546" y="3319019"/>
            <a:ext cx="2652289" cy="896438"/>
            <a:chOff x="1452546" y="3319019"/>
            <a:chExt cx="2652289" cy="896438"/>
          </a:xfrm>
          <a:effectLst>
            <a:outerShdw algn="r" blurRad="76200" dir="10800000" dist="63500" rotWithShape="0">
              <a:prstClr val="black">
                <a:alpha val="30000"/>
              </a:prstClr>
            </a:outerShdw>
          </a:effectLst>
        </p:grpSpPr>
        <p:sp>
          <p:nvSpPr>
            <p:cNvPr id="58" name="流程图: 手动操作 10"/>
            <p:cNvSpPr/>
            <p:nvPr/>
          </p:nvSpPr>
          <p:spPr>
            <a:xfrm flipV="1">
              <a:off x="2783008" y="3319019"/>
              <a:ext cx="1321827" cy="896438"/>
            </a:xfrm>
            <a:custGeom>
              <a:gdLst>
                <a:gd fmla="*/ 3 w 10003" name="connsiteX0"/>
                <a:gd fmla="*/ 0 h 10000" name="connsiteY0"/>
                <a:gd fmla="*/ 10003 w 10003" name="connsiteX1"/>
                <a:gd fmla="*/ 5366 h 10000" name="connsiteY1"/>
                <a:gd fmla="*/ 7862 w 10003" name="connsiteX2"/>
                <a:gd fmla="*/ 10000 h 10000" name="connsiteY2"/>
                <a:gd fmla="*/ 5 w 10003" name="connsiteX3"/>
                <a:gd fmla="*/ 5945 h 10000" name="connsiteY3"/>
                <a:gd fmla="*/ 3 w 10003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3">
                  <a:moveTo>
                    <a:pt x="3" y="0"/>
                  </a:moveTo>
                  <a:lnTo>
                    <a:pt x="10003" y="5366"/>
                  </a:lnTo>
                  <a:lnTo>
                    <a:pt x="7862" y="10000"/>
                  </a:lnTo>
                  <a:lnTo>
                    <a:pt x="5" y="5945"/>
                  </a:lnTo>
                  <a:cubicBezTo>
                    <a:pt x="-12" y="4011"/>
                    <a:pt x="20" y="1934"/>
                    <a:pt x="3" y="0"/>
                  </a:cubicBezTo>
                  <a:close/>
                </a:path>
              </a:pathLst>
            </a:custGeom>
            <a:solidFill>
              <a:srgbClr val="41445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流程图: 手动操作 10"/>
            <p:cNvSpPr/>
            <p:nvPr/>
          </p:nvSpPr>
          <p:spPr>
            <a:xfrm flipH="1" flipV="1">
              <a:off x="1452546" y="3319019"/>
              <a:ext cx="1321431" cy="896438"/>
            </a:xfrm>
            <a:custGeom>
              <a:gdLst>
                <a:gd fmla="*/ 0 w 10000" name="connsiteX0"/>
                <a:gd fmla="*/ 0 h 10000" name="connsiteY0"/>
                <a:gd fmla="*/ 10000 w 10000" name="connsiteX1"/>
                <a:gd fmla="*/ 5366 h 10000" name="connsiteY1"/>
                <a:gd fmla="*/ 7859 w 10000" name="connsiteX2"/>
                <a:gd fmla="*/ 10000 h 10000" name="connsiteY2"/>
                <a:gd fmla="*/ 26 w 10000" name="connsiteX3"/>
                <a:gd fmla="*/ 5909 h 10000" name="connsiteY3"/>
                <a:gd fmla="*/ 0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0" y="0"/>
                  </a:moveTo>
                  <a:lnTo>
                    <a:pt x="10000" y="5366"/>
                  </a:lnTo>
                  <a:lnTo>
                    <a:pt x="7859" y="10000"/>
                  </a:lnTo>
                  <a:lnTo>
                    <a:pt x="26" y="5909"/>
                  </a:lnTo>
                  <a:cubicBezTo>
                    <a:pt x="9" y="3975"/>
                    <a:pt x="17" y="1934"/>
                    <a:pt x="0" y="0"/>
                  </a:cubicBezTo>
                  <a:close/>
                </a:path>
              </a:pathLst>
            </a:cu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143034" y="2354124"/>
            <a:ext cx="1272413" cy="642276"/>
            <a:chOff x="2143034" y="2354124"/>
            <a:chExt cx="1272413" cy="642276"/>
          </a:xfrm>
          <a:effectLst>
            <a:outerShdw algn="r" blurRad="76200" dir="10800000" dist="63500" rotWithShape="0">
              <a:prstClr val="black">
                <a:alpha val="30000"/>
              </a:prstClr>
            </a:outerShdw>
          </a:effectLst>
        </p:grpSpPr>
        <p:sp>
          <p:nvSpPr>
            <p:cNvPr id="56" name="流程图: 手动操作 8"/>
            <p:cNvSpPr/>
            <p:nvPr/>
          </p:nvSpPr>
          <p:spPr>
            <a:xfrm flipV="1">
              <a:off x="2785786" y="2354124"/>
              <a:ext cx="629661" cy="642276"/>
            </a:xfrm>
            <a:custGeom>
              <a:gdLst>
                <a:gd fmla="*/ 53 w 10000" name="connsiteX0"/>
                <a:gd fmla="*/ 0 h 10000" name="connsiteY0"/>
                <a:gd fmla="*/ 10000 w 10000" name="connsiteX1"/>
                <a:gd fmla="*/ 3670 h 10000" name="connsiteY1"/>
                <a:gd fmla="*/ 5552 w 10000" name="connsiteX2"/>
                <a:gd fmla="*/ 10000 h 10000" name="connsiteY2"/>
                <a:gd fmla="*/ 0 w 10000" name="connsiteX3"/>
                <a:gd fmla="*/ 7924 h 10000" name="connsiteY3"/>
                <a:gd fmla="*/ 53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53" y="0"/>
                  </a:moveTo>
                  <a:lnTo>
                    <a:pt x="10000" y="3670"/>
                  </a:lnTo>
                  <a:lnTo>
                    <a:pt x="5552" y="10000"/>
                  </a:lnTo>
                  <a:lnTo>
                    <a:pt x="0" y="7924"/>
                  </a:lnTo>
                  <a:cubicBezTo>
                    <a:pt x="31" y="5283"/>
                    <a:pt x="22" y="2642"/>
                    <a:pt x="53" y="0"/>
                  </a:cubicBez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流程图: 手动操作 8"/>
            <p:cNvSpPr/>
            <p:nvPr/>
          </p:nvSpPr>
          <p:spPr>
            <a:xfrm flipH="1" flipV="1">
              <a:off x="2143034" y="2354124"/>
              <a:ext cx="629661" cy="642276"/>
            </a:xfrm>
            <a:custGeom>
              <a:gdLst>
                <a:gd fmla="*/ 53 w 10000" name="connsiteX0"/>
                <a:gd fmla="*/ 0 h 10000" name="connsiteY0"/>
                <a:gd fmla="*/ 10000 w 10000" name="connsiteX1"/>
                <a:gd fmla="*/ 3670 h 10000" name="connsiteY1"/>
                <a:gd fmla="*/ 5552 w 10000" name="connsiteX2"/>
                <a:gd fmla="*/ 10000 h 10000" name="connsiteY2"/>
                <a:gd fmla="*/ 0 w 10000" name="connsiteX3"/>
                <a:gd fmla="*/ 7924 h 10000" name="connsiteY3"/>
                <a:gd fmla="*/ 53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53" y="0"/>
                  </a:moveTo>
                  <a:lnTo>
                    <a:pt x="10000" y="3670"/>
                  </a:lnTo>
                  <a:lnTo>
                    <a:pt x="5552" y="10000"/>
                  </a:lnTo>
                  <a:lnTo>
                    <a:pt x="0" y="7924"/>
                  </a:lnTo>
                  <a:cubicBezTo>
                    <a:pt x="31" y="5283"/>
                    <a:pt x="22" y="2642"/>
                    <a:pt x="53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461524" y="1826267"/>
            <a:ext cx="623353" cy="571086"/>
            <a:chOff x="2461524" y="1826267"/>
            <a:chExt cx="623353" cy="571086"/>
          </a:xfrm>
          <a:effectLst>
            <a:outerShdw algn="r" blurRad="76200" dir="10800000" dist="63500" rotWithShape="0">
              <a:prstClr val="black">
                <a:alpha val="30000"/>
              </a:prstClr>
            </a:outerShdw>
          </a:effectLst>
        </p:grpSpPr>
        <p:sp>
          <p:nvSpPr>
            <p:cNvPr id="59" name="直角三角形 7"/>
            <p:cNvSpPr/>
            <p:nvPr/>
          </p:nvSpPr>
          <p:spPr>
            <a:xfrm flipH="1">
              <a:off x="2461524" y="1826267"/>
              <a:ext cx="304547" cy="571086"/>
            </a:xfrm>
            <a:custGeom>
              <a:gdLst>
                <a:gd fmla="*/ 2382 w 304547" name="connsiteX0"/>
                <a:gd fmla="*/ 571086 h 571086" name="connsiteY0"/>
                <a:gd fmla="*/ 0 w 304547" name="connsiteX1"/>
                <a:gd fmla="*/ 0 h 571086" name="connsiteY1"/>
                <a:gd fmla="*/ 304547 w 304547" name="connsiteX2"/>
                <a:gd fmla="*/ 452024 h 571086" name="connsiteY2"/>
                <a:gd fmla="*/ 2382 w 304547" name="connsiteX3"/>
                <a:gd fmla="*/ 571086 h 571086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571086" w="304547">
                  <a:moveTo>
                    <a:pt x="2382" y="571086"/>
                  </a:moveTo>
                  <a:lnTo>
                    <a:pt x="0" y="0"/>
                  </a:lnTo>
                  <a:lnTo>
                    <a:pt x="304547" y="452024"/>
                  </a:lnTo>
                  <a:lnTo>
                    <a:pt x="2382" y="571086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直角三角形 7"/>
            <p:cNvSpPr/>
            <p:nvPr/>
          </p:nvSpPr>
          <p:spPr>
            <a:xfrm>
              <a:off x="2780330" y="1826267"/>
              <a:ext cx="304547" cy="571086"/>
            </a:xfrm>
            <a:custGeom>
              <a:gdLst>
                <a:gd fmla="*/ 2382 w 304547" name="connsiteX0"/>
                <a:gd fmla="*/ 571086 h 571086" name="connsiteY0"/>
                <a:gd fmla="*/ 0 w 304547" name="connsiteX1"/>
                <a:gd fmla="*/ 0 h 571086" name="connsiteY1"/>
                <a:gd fmla="*/ 304547 w 304547" name="connsiteX2"/>
                <a:gd fmla="*/ 452024 h 571086" name="connsiteY2"/>
                <a:gd fmla="*/ 2382 w 304547" name="connsiteX3"/>
                <a:gd fmla="*/ 571086 h 571086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571086" w="304547">
                  <a:moveTo>
                    <a:pt x="2382" y="571086"/>
                  </a:moveTo>
                  <a:lnTo>
                    <a:pt x="0" y="0"/>
                  </a:lnTo>
                  <a:lnTo>
                    <a:pt x="304547" y="452024"/>
                  </a:lnTo>
                  <a:lnTo>
                    <a:pt x="2382" y="571086"/>
                  </a:lnTo>
                  <a:close/>
                </a:path>
              </a:pathLst>
            </a:cu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65" name="Straight Connector 298"/>
          <p:cNvCxnSpPr/>
          <p:nvPr/>
        </p:nvCxnSpPr>
        <p:spPr>
          <a:xfrm>
            <a:off x="3149230" y="3196259"/>
            <a:ext cx="2629597" cy="1200"/>
          </a:xfrm>
          <a:prstGeom prst="line">
            <a:avLst/>
          </a:prstGeom>
          <a:ln cap="rnd" w="9525">
            <a:solidFill>
              <a:srgbClr val="2D2A19"/>
            </a:solidFill>
            <a:prstDash val="dash"/>
            <a:headEnd len="lg" type="oval" w="lg"/>
            <a:tailEnd len="lg" type="none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297"/>
          <p:cNvCxnSpPr/>
          <p:nvPr/>
        </p:nvCxnSpPr>
        <p:spPr>
          <a:xfrm>
            <a:off x="3313814" y="3766201"/>
            <a:ext cx="2436139" cy="1199"/>
          </a:xfrm>
          <a:prstGeom prst="line">
            <a:avLst/>
          </a:prstGeom>
          <a:ln cap="rnd" w="9525">
            <a:solidFill>
              <a:srgbClr val="2D2A19"/>
            </a:solidFill>
            <a:prstDash val="dash"/>
            <a:headEnd len="lg" type="oval" w="lg"/>
            <a:tailEnd len="lg" type="none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152"/>
          <p:cNvCxnSpPr/>
          <p:nvPr/>
        </p:nvCxnSpPr>
        <p:spPr>
          <a:xfrm flipH="1">
            <a:off x="1370870" y="1799379"/>
            <a:ext cx="1319478" cy="1906779"/>
          </a:xfrm>
          <a:prstGeom prst="line">
            <a:avLst/>
          </a:prstGeom>
          <a:ln w="12700">
            <a:solidFill>
              <a:srgbClr val="414455"/>
            </a:solidFill>
            <a:headEnd len="med" type="arrow" w="med"/>
            <a:tailEnd len="med" type="arrow" w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54"/>
          <p:cNvSpPr txBox="1">
            <a:spLocks noChangeArrowheads="1"/>
          </p:cNvSpPr>
          <p:nvPr/>
        </p:nvSpPr>
        <p:spPr bwMode="auto">
          <a:xfrm rot="18300000">
            <a:off x="691274" y="2570873"/>
            <a:ext cx="2462073" cy="274320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defTabSz="457200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defTabSz="457200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defTabSz="457200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defTabSz="457200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ctr" eaLnBrk="1" hangingPunct="1"/>
            <a:r>
              <a:rPr altLang="en-US" lang="zh-CN" smtClean="0" sz="1200">
                <a:solidFill>
                  <a:srgbClr val="414455"/>
                </a:solidFill>
                <a:latin charset="-122" pitchFamily="2" typeface="方正兰亭细黑_GBK"/>
                <a:ea charset="-122" pitchFamily="2" typeface="方正兰亭细黑_GBK"/>
                <a:cs charset="0" pitchFamily="34" typeface="Calibri"/>
              </a:rPr>
              <a:t>点击此处添加文本详细的内容</a:t>
            </a:r>
          </a:p>
        </p:txBody>
      </p:sp>
      <p:cxnSp>
        <p:nvCxnSpPr>
          <p:cNvPr id="69" name="Straight Connector 299"/>
          <p:cNvCxnSpPr/>
          <p:nvPr/>
        </p:nvCxnSpPr>
        <p:spPr>
          <a:xfrm>
            <a:off x="2876421" y="2132705"/>
            <a:ext cx="2903835" cy="1"/>
          </a:xfrm>
          <a:prstGeom prst="line">
            <a:avLst/>
          </a:prstGeom>
          <a:ln cap="rnd" w="9525">
            <a:solidFill>
              <a:srgbClr val="00B0F0"/>
            </a:solidFill>
            <a:prstDash val="dash"/>
            <a:headEnd len="lg" type="oval" w="lg"/>
            <a:tailEnd len="lg" type="none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1" name="组合 70"/>
          <p:cNvGrpSpPr/>
          <p:nvPr/>
        </p:nvGrpSpPr>
        <p:grpSpPr>
          <a:xfrm>
            <a:off x="5732973" y="1934216"/>
            <a:ext cx="1937888" cy="338023"/>
            <a:chOff x="5694873" y="1819916"/>
            <a:chExt cx="1937888" cy="338023"/>
          </a:xfrm>
        </p:grpSpPr>
        <p:sp>
          <p:nvSpPr>
            <p:cNvPr id="72" name="圆角矩形 71"/>
            <p:cNvSpPr/>
            <p:nvPr/>
          </p:nvSpPr>
          <p:spPr>
            <a:xfrm>
              <a:off x="5694873" y="1819916"/>
              <a:ext cx="1937888" cy="33802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algn="r" blurRad="127000" dir="10800000" dist="88900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972148" y="1840394"/>
              <a:ext cx="14020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</a:t>
              </a: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5732973" y="3052012"/>
            <a:ext cx="1937888" cy="338023"/>
            <a:chOff x="5694873" y="2937712"/>
            <a:chExt cx="1937888" cy="338023"/>
          </a:xfrm>
        </p:grpSpPr>
        <p:sp>
          <p:nvSpPr>
            <p:cNvPr id="78" name="圆角矩形 77"/>
            <p:cNvSpPr/>
            <p:nvPr/>
          </p:nvSpPr>
          <p:spPr>
            <a:xfrm>
              <a:off x="5694873" y="2937712"/>
              <a:ext cx="1937888" cy="33802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algn="r" blurRad="127000" dir="10800000" dist="88900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972148" y="2955596"/>
              <a:ext cx="14020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414455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5732973" y="3610910"/>
            <a:ext cx="1937888" cy="338023"/>
            <a:chOff x="5694873" y="3496610"/>
            <a:chExt cx="1937888" cy="338023"/>
          </a:xfrm>
        </p:grpSpPr>
        <p:sp>
          <p:nvSpPr>
            <p:cNvPr id="81" name="圆角矩形 80"/>
            <p:cNvSpPr/>
            <p:nvPr/>
          </p:nvSpPr>
          <p:spPr>
            <a:xfrm>
              <a:off x="5694873" y="3496610"/>
              <a:ext cx="1937888" cy="33802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algn="r" blurRad="127000" dir="10800000" dist="88900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972148" y="3534556"/>
              <a:ext cx="14020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414455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</a:t>
              </a:r>
            </a:p>
          </p:txBody>
        </p:sp>
      </p:grpSp>
      <p:cxnSp>
        <p:nvCxnSpPr>
          <p:cNvPr id="70" name="Straight Connector 300"/>
          <p:cNvCxnSpPr/>
          <p:nvPr/>
        </p:nvCxnSpPr>
        <p:spPr>
          <a:xfrm>
            <a:off x="3036020" y="2668959"/>
            <a:ext cx="2756487" cy="1"/>
          </a:xfrm>
          <a:prstGeom prst="line">
            <a:avLst/>
          </a:prstGeom>
          <a:ln cap="rnd" w="9525">
            <a:solidFill>
              <a:srgbClr val="00B0F0"/>
            </a:solidFill>
            <a:prstDash val="dash"/>
            <a:headEnd len="lg" type="oval" w="lg"/>
            <a:tailEnd len="lg" type="none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4" name="组合 73"/>
          <p:cNvGrpSpPr/>
          <p:nvPr/>
        </p:nvGrpSpPr>
        <p:grpSpPr>
          <a:xfrm>
            <a:off x="5732973" y="2493114"/>
            <a:ext cx="1937888" cy="338023"/>
            <a:chOff x="5694873" y="2378814"/>
            <a:chExt cx="1937888" cy="338023"/>
          </a:xfrm>
        </p:grpSpPr>
        <p:sp>
          <p:nvSpPr>
            <p:cNvPr id="75" name="圆角矩形 74"/>
            <p:cNvSpPr/>
            <p:nvPr/>
          </p:nvSpPr>
          <p:spPr>
            <a:xfrm>
              <a:off x="5694873" y="2378814"/>
              <a:ext cx="1937888" cy="33802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algn="r" blurRad="127000" dir="10800000" dist="88900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972148" y="2402094"/>
              <a:ext cx="1402080" cy="2743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rgbClr val="00B0F0"/>
                  </a:solidFill>
                  <a:latin charset="-122" pitchFamily="2" typeface="方正兰亭细黑_GBK"/>
                  <a:ea charset="-122" pitchFamily="2" typeface="方正兰亭细黑_GBK"/>
                </a:rPr>
                <a:t>点击添加文字内容</a:t>
              </a: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10281407" y="6797920"/>
            <a:ext cx="1097280" cy="457200"/>
          </a:xfrm>
          <a:prstGeom prst="rect">
            <a:avLst/>
          </a:prstGeom>
          <a:noFill/>
          <a:effectLst>
            <a:outerShdw algn="tl" blurRad="50800" dir="2700000" dist="25400" rotWithShape="0">
              <a:prstClr val="black"/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1583278778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6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1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1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5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4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6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7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44"/>
      <p:bldP grpId="0" spid="68"/>
      <p:bldP grpId="0" spid="83"/>
    </p:bldLst>
  </p:timing>
</p:sld>
</file>

<file path=ppt/tags/tag1.xml><?xml version="1.0" encoding="utf-8"?>
<p:tagLst xmlns:p="http://schemas.openxmlformats.org/presentationml/2006/main">
  <p:tag name="SELECTED" val="True"/>
</p:tagLst>
</file>

<file path=ppt/tags/tag10.xml><?xml version="1.0" encoding="utf-8"?>
<p:tagLst xmlns:p="http://schemas.openxmlformats.org/presentationml/2006/main">
  <p:tag name="SELECTED" val="True"/>
</p:tagLst>
</file>

<file path=ppt/tags/tag11.xml><?xml version="1.0" encoding="utf-8"?>
<p:tagLst xmlns:p="http://schemas.openxmlformats.org/presentationml/2006/main">
  <p:tag name="SELECTED" val="True"/>
</p:tagLst>
</file>

<file path=ppt/tags/tag12.xml><?xml version="1.0" encoding="utf-8"?>
<p:tagLst xmlns:p="http://schemas.openxmlformats.org/presentationml/2006/main">
  <p:tag name="SELECTED" val="True"/>
</p:tagLst>
</file>

<file path=ppt/tags/tag13.xml><?xml version="1.0" encoding="utf-8"?>
<p:tagLst xmlns:p="http://schemas.openxmlformats.org/presentationml/2006/main">
  <p:tag name="SELECTED" val="True"/>
</p:tagLst>
</file>

<file path=ppt/tags/tag14.xml><?xml version="1.0" encoding="utf-8"?>
<p:tagLst xmlns:p="http://schemas.openxmlformats.org/presentationml/2006/main">
  <p:tag name="SELECTED" val="True"/>
</p:tagLst>
</file>

<file path=ppt/tags/tag15.xml><?xml version="1.0" encoding="utf-8"?>
<p:tagLst xmlns:p="http://schemas.openxmlformats.org/presentationml/2006/main">
  <p:tag name="SELECTED" val="True"/>
</p:tagLst>
</file>

<file path=ppt/tags/tag16.xml><?xml version="1.0" encoding="utf-8"?>
<p:tagLst xmlns:p="http://schemas.openxmlformats.org/presentationml/2006/main">
  <p:tag name="SELECTED" val="True"/>
</p:tagLst>
</file>

<file path=ppt/tags/tag17.xml><?xml version="1.0" encoding="utf-8"?>
<p:tagLst xmlns:p="http://schemas.openxmlformats.org/presentationml/2006/main">
  <p:tag name="SELECTED" val="True"/>
</p:tagLst>
</file>

<file path=ppt/tags/tag18.xml><?xml version="1.0" encoding="utf-8"?>
<p:tagLst xmlns:p="http://schemas.openxmlformats.org/presentationml/2006/main">
  <p:tag name="SELECTED" val="True"/>
</p:tagLst>
</file>

<file path=ppt/tags/tag19.xml><?xml version="1.0" encoding="utf-8"?>
<p:tagLst xmlns:p="http://schemas.openxmlformats.org/presentationml/2006/main">
  <p:tag name="SELECTED" val="True"/>
</p:tagLst>
</file>

<file path=ppt/tags/tag2.xml><?xml version="1.0" encoding="utf-8"?>
<p:tagLst xmlns:p="http://schemas.openxmlformats.org/presentationml/2006/main">
  <p:tag name="SELECTED" val="True"/>
</p:tagLst>
</file>

<file path=ppt/tags/tag20.xml><?xml version="1.0" encoding="utf-8"?>
<p:tagLst xmlns:p="http://schemas.openxmlformats.org/presentationml/2006/main">
  <p:tag name="SELECTED" val="True"/>
</p:tagLst>
</file>

<file path=ppt/tags/tag21.xml><?xml version="1.0" encoding="utf-8"?>
<p:tagLst xmlns:p="http://schemas.openxmlformats.org/presentationml/2006/main">
  <p:tag name="SELECTED" val="True"/>
</p:tagLst>
</file>

<file path=ppt/tags/tag22.xml><?xml version="1.0" encoding="utf-8"?>
<p:tagLst xmlns:p="http://schemas.openxmlformats.org/presentationml/2006/main">
  <p:tag name="SELECTED" val="True"/>
</p:tagLst>
</file>

<file path=ppt/tags/tag23.xml><?xml version="1.0" encoding="utf-8"?>
<p:tagLst xmlns:p="http://schemas.openxmlformats.org/presentationml/2006/main">
  <p:tag name="SELECTED" val="True"/>
</p:tagLst>
</file>

<file path=ppt/tags/tag24.xml><?xml version="1.0" encoding="utf-8"?>
<p:tagLst xmlns:p="http://schemas.openxmlformats.org/presentationml/2006/main">
  <p:tag name="SELECTED" val="True"/>
</p:tagLst>
</file>

<file path=ppt/tags/tag25.xml><?xml version="1.0" encoding="utf-8"?>
<p:tagLst xmlns:p="http://schemas.openxmlformats.org/presentationml/2006/main">
  <p:tag name="SELECTED" val="True"/>
</p:tagLst>
</file>

<file path=ppt/tags/tag26.xml><?xml version="1.0" encoding="utf-8"?>
<p:tagLst xmlns:p="http://schemas.openxmlformats.org/presentationml/2006/main">
  <p:tag name="SELECTED" val="True"/>
</p:tagLst>
</file>

<file path=ppt/tags/tag27.xml><?xml version="1.0" encoding="utf-8"?>
<p:tagLst xmlns:p="http://schemas.openxmlformats.org/presentationml/2006/main">
  <p:tag name="SELECTED" val="True"/>
</p:tagLst>
</file>

<file path=ppt/tags/tag28.xml><?xml version="1.0" encoding="utf-8"?>
<p:tagLst xmlns:p="http://schemas.openxmlformats.org/presentationml/2006/main">
  <p:tag name="SELECTED" val="True"/>
</p:tagLst>
</file>

<file path=ppt/tags/tag29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3.xml><?xml version="1.0" encoding="utf-8"?>
<p:tagLst xmlns:p="http://schemas.openxmlformats.org/presentationml/2006/main">
  <p:tag name="SELECTED" val="True"/>
</p:tagLst>
</file>

<file path=ppt/tags/tag4.xml><?xml version="1.0" encoding="utf-8"?>
<p:tagLst xmlns:p="http://schemas.openxmlformats.org/presentationml/2006/main">
  <p:tag name="SELECTED" val="True"/>
</p:tagLst>
</file>

<file path=ppt/tags/tag5.xml><?xml version="1.0" encoding="utf-8"?>
<p:tagLst xmlns:p="http://schemas.openxmlformats.org/presentationml/2006/main">
  <p:tag name="SELECTED" val="True"/>
</p:tagLst>
</file>

<file path=ppt/tags/tag6.xml><?xml version="1.0" encoding="utf-8"?>
<p:tagLst xmlns:p="http://schemas.openxmlformats.org/presentationml/2006/main">
  <p:tag name="SELECTED" val="True"/>
</p:tagLst>
</file>

<file path=ppt/tags/tag7.xml><?xml version="1.0" encoding="utf-8"?>
<p:tagLst xmlns:p="http://schemas.openxmlformats.org/presentationml/2006/main">
  <p:tag name="SELECTED" val="True"/>
</p:tagLst>
</file>

<file path=ppt/tags/tag8.xml><?xml version="1.0" encoding="utf-8"?>
<p:tagLst xmlns:p="http://schemas.openxmlformats.org/presentationml/2006/main">
  <p:tag name="SELECTED" val="True"/>
</p:tagLst>
</file>

<file path=ppt/tags/tag9.xml><?xml version="1.0" encoding="utf-8"?>
<p:tagLst xmlns:p="http://schemas.openxmlformats.org/presentationml/2006/main">
  <p:tag name="SELECTED" val="True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http://www.ypppt.com/</Company>
  <PresentationFormat>On-screen Show (16:9)</PresentationFormat>
  <Paragraphs>426</Paragraphs>
  <Slides>30</Slides>
  <Notes>30</Notes>
  <TotalTime>524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baseType="lpstr" size="44">
      <vt:lpstr>Arial</vt:lpstr>
      <vt:lpstr>Calibri</vt:lpstr>
      <vt:lpstr>Calibri Light</vt:lpstr>
      <vt:lpstr>方正兰亭粗黑_GBK</vt:lpstr>
      <vt:lpstr>High Tower Text</vt:lpstr>
      <vt:lpstr>有澤行書</vt:lpstr>
      <vt:lpstr>方正宋三简体</vt:lpstr>
      <vt:lpstr>方正兰亭细黑_GBK_M</vt:lpstr>
      <vt:lpstr>方正兰亭黑简体</vt:lpstr>
      <vt:lpstr>方正兰亭细黑_GBK</vt:lpstr>
      <vt:lpstr>Watford DB</vt:lpstr>
      <vt:lpstr>Adobe Gothic Std B</vt:lpstr>
      <vt:lpstr>GulimChe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2015-01-19T03:51:36Z</dcterms:created>
  <cp:lastModifiedBy>Administrator</cp:lastModifiedBy>
  <dcterms:modified xsi:type="dcterms:W3CDTF">2021-08-20T10:49:13Z</dcterms:modified>
  <cp:revision>41</cp:revision>
  <dc:title>PowerPoint 演示文稿</dc:title>
</cp:coreProperties>
</file>